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BD13D1-018D-48A4-A308-B40845DB9B97}" v="214" dt="2025-02-20T13:13:38.5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k Abbas" userId="29cd49b154074b08" providerId="LiveId" clId="{3EBD13D1-018D-48A4-A308-B40845DB9B97}"/>
    <pc:docChg chg="undo custSel addSld delSld modSld">
      <pc:chgData name="Shaik Abbas" userId="29cd49b154074b08" providerId="LiveId" clId="{3EBD13D1-018D-48A4-A308-B40845DB9B97}" dt="2025-02-20T13:19:49.347" v="1523" actId="114"/>
      <pc:docMkLst>
        <pc:docMk/>
      </pc:docMkLst>
      <pc:sldChg chg="addSp delSp modSp mod">
        <pc:chgData name="Shaik Abbas" userId="29cd49b154074b08" providerId="LiveId" clId="{3EBD13D1-018D-48A4-A308-B40845DB9B97}" dt="2025-02-20T13:19:49.347" v="1523" actId="114"/>
        <pc:sldMkLst>
          <pc:docMk/>
          <pc:sldMk cId="953325580" sldId="256"/>
        </pc:sldMkLst>
        <pc:spChg chg="mod">
          <ac:chgData name="Shaik Abbas" userId="29cd49b154074b08" providerId="LiveId" clId="{3EBD13D1-018D-48A4-A308-B40845DB9B97}" dt="2025-02-20T13:18:38.611" v="1520" actId="115"/>
          <ac:spMkLst>
            <pc:docMk/>
            <pc:sldMk cId="953325580" sldId="256"/>
            <ac:spMk id="2" creationId="{A8A11E26-4C38-41A6-9857-11032CEECD80}"/>
          </ac:spMkLst>
        </pc:spChg>
        <pc:spChg chg="mod">
          <ac:chgData name="Shaik Abbas" userId="29cd49b154074b08" providerId="LiveId" clId="{3EBD13D1-018D-48A4-A308-B40845DB9B97}" dt="2025-02-20T13:19:49.347" v="1523" actId="114"/>
          <ac:spMkLst>
            <pc:docMk/>
            <pc:sldMk cId="953325580" sldId="256"/>
            <ac:spMk id="3" creationId="{00000000-0000-0000-0000-000000000000}"/>
          </ac:spMkLst>
        </pc:spChg>
        <pc:spChg chg="mod">
          <ac:chgData name="Shaik Abbas" userId="29cd49b154074b08" providerId="LiveId" clId="{3EBD13D1-018D-48A4-A308-B40845DB9B97}" dt="2025-02-17T14:20:01.664" v="295" actId="1076"/>
          <ac:spMkLst>
            <pc:docMk/>
            <pc:sldMk cId="953325580" sldId="256"/>
            <ac:spMk id="4" creationId="{00000000-0000-0000-0000-000000000000}"/>
          </ac:spMkLst>
        </pc:spChg>
      </pc:sldChg>
      <pc:sldChg chg="modSp mod">
        <pc:chgData name="Shaik Abbas" userId="29cd49b154074b08" providerId="LiveId" clId="{3EBD13D1-018D-48A4-A308-B40845DB9B97}" dt="2025-02-20T13:06:53.943" v="1505" actId="207"/>
        <pc:sldMkLst>
          <pc:docMk/>
          <pc:sldMk cId="4066255318" sldId="259"/>
        </pc:sldMkLst>
        <pc:spChg chg="mod">
          <ac:chgData name="Shaik Abbas" userId="29cd49b154074b08" providerId="LiveId" clId="{3EBD13D1-018D-48A4-A308-B40845DB9B97}" dt="2025-02-20T13:06:53.943" v="1505" actId="207"/>
          <ac:spMkLst>
            <pc:docMk/>
            <pc:sldMk cId="4066255318" sldId="259"/>
            <ac:spMk id="5" creationId="{8BE4CA82-64EC-4D4E-A5E5-3EBB66E7B24C}"/>
          </ac:spMkLst>
        </pc:spChg>
      </pc:sldChg>
      <pc:sldChg chg="addSp delSp modSp mod modTransition chgLayout">
        <pc:chgData name="Shaik Abbas" userId="29cd49b154074b08" providerId="LiveId" clId="{3EBD13D1-018D-48A4-A308-B40845DB9B97}" dt="2025-02-19T18:39:34.187" v="1455" actId="207"/>
        <pc:sldMkLst>
          <pc:docMk/>
          <pc:sldMk cId="1186421160" sldId="262"/>
        </pc:sldMkLst>
        <pc:spChg chg="add del mod ord">
          <ac:chgData name="Shaik Abbas" userId="29cd49b154074b08" providerId="LiveId" clId="{3EBD13D1-018D-48A4-A308-B40845DB9B97}" dt="2025-02-19T16:55:10.147" v="971"/>
          <ac:spMkLst>
            <pc:docMk/>
            <pc:sldMk cId="1186421160" sldId="262"/>
            <ac:spMk id="2" creationId="{8FEE4A9C-3F57-7DA7-91FD-715C3FB47F93}"/>
          </ac:spMkLst>
        </pc:spChg>
        <pc:spChg chg="add mod">
          <ac:chgData name="Shaik Abbas" userId="29cd49b154074b08" providerId="LiveId" clId="{3EBD13D1-018D-48A4-A308-B40845DB9B97}" dt="2025-02-19T16:55:00.557" v="970"/>
          <ac:spMkLst>
            <pc:docMk/>
            <pc:sldMk cId="1186421160" sldId="262"/>
            <ac:spMk id="3" creationId="{8ACBCC18-C11F-A762-3397-4C1C03975BA1}"/>
          </ac:spMkLst>
        </pc:spChg>
        <pc:spChg chg="add del mod">
          <ac:chgData name="Shaik Abbas" userId="29cd49b154074b08" providerId="LiveId" clId="{3EBD13D1-018D-48A4-A308-B40845DB9B97}" dt="2025-02-19T16:56:05.911" v="979"/>
          <ac:spMkLst>
            <pc:docMk/>
            <pc:sldMk cId="1186421160" sldId="262"/>
            <ac:spMk id="4" creationId="{D8A4CA19-2A3F-CC21-CED8-FE84834FB57D}"/>
          </ac:spMkLst>
        </pc:spChg>
        <pc:spChg chg="mod ord">
          <ac:chgData name="Shaik Abbas" userId="29cd49b154074b08" providerId="LiveId" clId="{3EBD13D1-018D-48A4-A308-B40845DB9B97}" dt="2025-02-19T18:39:34.187" v="1455" actId="207"/>
          <ac:spMkLst>
            <pc:docMk/>
            <pc:sldMk cId="1186421160" sldId="262"/>
            <ac:spMk id="5" creationId="{8FBA75B4-2DD5-42EB-9397-F36BFB8BA723}"/>
          </ac:spMkLst>
        </pc:spChg>
        <pc:spChg chg="add mod">
          <ac:chgData name="Shaik Abbas" userId="29cd49b154074b08" providerId="LiveId" clId="{3EBD13D1-018D-48A4-A308-B40845DB9B97}" dt="2025-02-19T16:56:05.876" v="978"/>
          <ac:spMkLst>
            <pc:docMk/>
            <pc:sldMk cId="1186421160" sldId="262"/>
            <ac:spMk id="6" creationId="{34ACDCC5-6891-7900-8924-CA50EAA802A9}"/>
          </ac:spMkLst>
        </pc:spChg>
        <pc:spChg chg="add del mod">
          <ac:chgData name="Shaik Abbas" userId="29cd49b154074b08" providerId="LiveId" clId="{3EBD13D1-018D-48A4-A308-B40845DB9B97}" dt="2025-02-19T16:56:49.237" v="983" actId="6264"/>
          <ac:spMkLst>
            <pc:docMk/>
            <pc:sldMk cId="1186421160" sldId="262"/>
            <ac:spMk id="7" creationId="{D2D4E0AB-70E4-F712-405C-84767E9650AB}"/>
          </ac:spMkLst>
        </pc:spChg>
        <pc:spChg chg="add del mod">
          <ac:chgData name="Shaik Abbas" userId="29cd49b154074b08" providerId="LiveId" clId="{3EBD13D1-018D-48A4-A308-B40845DB9B97}" dt="2025-02-19T16:56:49.237" v="983" actId="6264"/>
          <ac:spMkLst>
            <pc:docMk/>
            <pc:sldMk cId="1186421160" sldId="262"/>
            <ac:spMk id="8" creationId="{BBBF28AF-0D4B-06E1-C667-19170747DE87}"/>
          </ac:spMkLst>
        </pc:spChg>
        <pc:spChg chg="add del mod ord">
          <ac:chgData name="Shaik Abbas" userId="29cd49b154074b08" providerId="LiveId" clId="{3EBD13D1-018D-48A4-A308-B40845DB9B97}" dt="2025-02-19T17:01:20.085" v="993"/>
          <ac:spMkLst>
            <pc:docMk/>
            <pc:sldMk cId="1186421160" sldId="262"/>
            <ac:spMk id="9" creationId="{9B751DFC-78BD-BFFD-F3BA-5B9456AEFB06}"/>
          </ac:spMkLst>
        </pc:spChg>
        <pc:spChg chg="add mod">
          <ac:chgData name="Shaik Abbas" userId="29cd49b154074b08" providerId="LiveId" clId="{3EBD13D1-018D-48A4-A308-B40845DB9B97}" dt="2025-02-19T16:57:10.923" v="985"/>
          <ac:spMkLst>
            <pc:docMk/>
            <pc:sldMk cId="1186421160" sldId="262"/>
            <ac:spMk id="10" creationId="{E26B4322-BC3B-EB2D-59FD-BFD8DC034AB2}"/>
          </ac:spMkLst>
        </pc:spChg>
        <pc:spChg chg="add">
          <ac:chgData name="Shaik Abbas" userId="29cd49b154074b08" providerId="LiveId" clId="{3EBD13D1-018D-48A4-A308-B40845DB9B97}" dt="2025-02-19T16:58:11.276" v="986"/>
          <ac:spMkLst>
            <pc:docMk/>
            <pc:sldMk cId="1186421160" sldId="262"/>
            <ac:spMk id="11" creationId="{881A287B-C05F-8A13-7100-F190FE987278}"/>
          </ac:spMkLst>
        </pc:spChg>
        <pc:spChg chg="add mod">
          <ac:chgData name="Shaik Abbas" userId="29cd49b154074b08" providerId="LiveId" clId="{3EBD13D1-018D-48A4-A308-B40845DB9B97}" dt="2025-02-19T16:59:30.132" v="990"/>
          <ac:spMkLst>
            <pc:docMk/>
            <pc:sldMk cId="1186421160" sldId="262"/>
            <ac:spMk id="12" creationId="{C1E2328B-E4E2-7BF7-A534-19DBFE9487EC}"/>
          </ac:spMkLst>
        </pc:spChg>
        <pc:spChg chg="add mod ord">
          <ac:chgData name="Shaik Abbas" userId="29cd49b154074b08" providerId="LiveId" clId="{3EBD13D1-018D-48A4-A308-B40845DB9B97}" dt="2025-02-19T17:11:39.606" v="1012" actId="255"/>
          <ac:spMkLst>
            <pc:docMk/>
            <pc:sldMk cId="1186421160" sldId="262"/>
            <ac:spMk id="13" creationId="{3E55B8DE-A212-DAF1-DF33-201436C0FA6D}"/>
          </ac:spMkLst>
        </pc:spChg>
      </pc:sldChg>
      <pc:sldChg chg="modSp mod">
        <pc:chgData name="Shaik Abbas" userId="29cd49b154074b08" providerId="LiveId" clId="{3EBD13D1-018D-48A4-A308-B40845DB9B97}" dt="2025-02-19T17:21:35.784" v="1029" actId="255"/>
        <pc:sldMkLst>
          <pc:docMk/>
          <pc:sldMk cId="3210358481" sldId="263"/>
        </pc:sldMkLst>
        <pc:spChg chg="mod">
          <ac:chgData name="Shaik Abbas" userId="29cd49b154074b08" providerId="LiveId" clId="{3EBD13D1-018D-48A4-A308-B40845DB9B97}" dt="2025-02-19T17:21:35.784" v="1029" actId="255"/>
          <ac:spMkLst>
            <pc:docMk/>
            <pc:sldMk cId="3210358481" sldId="263"/>
            <ac:spMk id="2" creationId="{E041FD9D-DF07-9C37-1E61-1D920E0EF1D4}"/>
          </ac:spMkLst>
        </pc:spChg>
        <pc:spChg chg="mod">
          <ac:chgData name="Shaik Abbas" userId="29cd49b154074b08" providerId="LiveId" clId="{3EBD13D1-018D-48A4-A308-B40845DB9B97}" dt="2025-02-19T17:20:57.412" v="1028" actId="255"/>
          <ac:spMkLst>
            <pc:docMk/>
            <pc:sldMk cId="3210358481" sldId="263"/>
            <ac:spMk id="5" creationId="{8FBA75B4-2DD5-42EB-9397-F36BFB8BA723}"/>
          </ac:spMkLst>
        </pc:spChg>
      </pc:sldChg>
      <pc:sldChg chg="addSp delSp modSp mod">
        <pc:chgData name="Shaik Abbas" userId="29cd49b154074b08" providerId="LiveId" clId="{3EBD13D1-018D-48A4-A308-B40845DB9B97}" dt="2025-02-19T18:38:30.793" v="1453" actId="1076"/>
        <pc:sldMkLst>
          <pc:docMk/>
          <pc:sldMk cId="3202024527" sldId="265"/>
        </pc:sldMkLst>
        <pc:spChg chg="add del mod">
          <ac:chgData name="Shaik Abbas" userId="29cd49b154074b08" providerId="LiveId" clId="{3EBD13D1-018D-48A4-A308-B40845DB9B97}" dt="2025-02-19T17:24:13.385" v="1038"/>
          <ac:spMkLst>
            <pc:docMk/>
            <pc:sldMk cId="3202024527" sldId="265"/>
            <ac:spMk id="2" creationId="{C4FFAF3C-BA60-9181-132C-C36C403AAEA7}"/>
          </ac:spMkLst>
        </pc:spChg>
        <pc:spChg chg="add mod">
          <ac:chgData name="Shaik Abbas" userId="29cd49b154074b08" providerId="LiveId" clId="{3EBD13D1-018D-48A4-A308-B40845DB9B97}" dt="2025-02-19T17:20:04.735" v="1025"/>
          <ac:spMkLst>
            <pc:docMk/>
            <pc:sldMk cId="3202024527" sldId="265"/>
            <ac:spMk id="3" creationId="{A856CC2A-8692-2D0A-9D03-868F9A0E407E}"/>
          </ac:spMkLst>
        </pc:spChg>
        <pc:spChg chg="add mod">
          <ac:chgData name="Shaik Abbas" userId="29cd49b154074b08" providerId="LiveId" clId="{3EBD13D1-018D-48A4-A308-B40845DB9B97}" dt="2025-02-19T17:24:10.826" v="1037"/>
          <ac:spMkLst>
            <pc:docMk/>
            <pc:sldMk cId="3202024527" sldId="265"/>
            <ac:spMk id="4" creationId="{EA293A80-D549-4367-F1B9-939C5A0672C5}"/>
          </ac:spMkLst>
        </pc:spChg>
        <pc:spChg chg="mod">
          <ac:chgData name="Shaik Abbas" userId="29cd49b154074b08" providerId="LiveId" clId="{3EBD13D1-018D-48A4-A308-B40845DB9B97}" dt="2025-02-19T17:33:46.207" v="1140" actId="12"/>
          <ac:spMkLst>
            <pc:docMk/>
            <pc:sldMk cId="3202024527" sldId="265"/>
            <ac:spMk id="5" creationId="{8FBA75B4-2DD5-42EB-9397-F36BFB8BA723}"/>
          </ac:spMkLst>
        </pc:spChg>
        <pc:spChg chg="add del mod">
          <ac:chgData name="Shaik Abbas" userId="29cd49b154074b08" providerId="LiveId" clId="{3EBD13D1-018D-48A4-A308-B40845DB9B97}" dt="2025-02-19T17:35:23.258" v="1152"/>
          <ac:spMkLst>
            <pc:docMk/>
            <pc:sldMk cId="3202024527" sldId="265"/>
            <ac:spMk id="6" creationId="{C72BCEB4-D548-FEE3-0C21-98252C22FA29}"/>
          </ac:spMkLst>
        </pc:spChg>
        <pc:spChg chg="add del mod">
          <ac:chgData name="Shaik Abbas" userId="29cd49b154074b08" providerId="LiveId" clId="{3EBD13D1-018D-48A4-A308-B40845DB9B97}" dt="2025-02-19T18:01:10.283" v="1322"/>
          <ac:spMkLst>
            <pc:docMk/>
            <pc:sldMk cId="3202024527" sldId="265"/>
            <ac:spMk id="7" creationId="{FE1509CD-6C1C-52F4-0867-67444E495267}"/>
          </ac:spMkLst>
        </pc:spChg>
        <pc:spChg chg="add mod">
          <ac:chgData name="Shaik Abbas" userId="29cd49b154074b08" providerId="LiveId" clId="{3EBD13D1-018D-48A4-A308-B40845DB9B97}" dt="2025-02-19T18:38:30.793" v="1453" actId="1076"/>
          <ac:spMkLst>
            <pc:docMk/>
            <pc:sldMk cId="3202024527" sldId="265"/>
            <ac:spMk id="8" creationId="{0668225D-9D13-387F-0E01-146F0954AFDC}"/>
          </ac:spMkLst>
        </pc:spChg>
      </pc:sldChg>
      <pc:sldChg chg="modSp mod">
        <pc:chgData name="Shaik Abbas" userId="29cd49b154074b08" providerId="LiveId" clId="{3EBD13D1-018D-48A4-A308-B40845DB9B97}" dt="2025-02-19T18:40:31.050" v="1459" actId="404"/>
        <pc:sldMkLst>
          <pc:docMk/>
          <pc:sldMk cId="2900153716" sldId="2146847054"/>
        </pc:sldMkLst>
        <pc:spChg chg="mod">
          <ac:chgData name="Shaik Abbas" userId="29cd49b154074b08" providerId="LiveId" clId="{3EBD13D1-018D-48A4-A308-B40845DB9B97}" dt="2025-02-19T18:40:31.050" v="1459" actId="404"/>
          <ac:spMkLst>
            <pc:docMk/>
            <pc:sldMk cId="2900153716" sldId="2146847054"/>
            <ac:spMk id="2" creationId="{49FFEB4C-F209-4AE7-AA2B-B3C26CE2C51D}"/>
          </ac:spMkLst>
        </pc:spChg>
      </pc:sldChg>
      <pc:sldChg chg="addSp delSp modSp mod">
        <pc:chgData name="Shaik Abbas" userId="29cd49b154074b08" providerId="LiveId" clId="{3EBD13D1-018D-48A4-A308-B40845DB9B97}" dt="2025-02-20T13:13:38.538" v="1512" actId="1076"/>
        <pc:sldMkLst>
          <pc:docMk/>
          <pc:sldMk cId="614882681" sldId="2146847055"/>
        </pc:sldMkLst>
        <pc:spChg chg="add mod">
          <ac:chgData name="Shaik Abbas" userId="29cd49b154074b08" providerId="LiveId" clId="{3EBD13D1-018D-48A4-A308-B40845DB9B97}" dt="2025-02-20T13:13:38.538" v="1512" actId="1076"/>
          <ac:spMkLst>
            <pc:docMk/>
            <pc:sldMk cId="614882681" sldId="2146847055"/>
            <ac:spMk id="2" creationId="{183FACCE-9C37-E985-7380-6C55F7AAA22D}"/>
          </ac:spMkLst>
        </pc:spChg>
        <pc:spChg chg="del">
          <ac:chgData name="Shaik Abbas" userId="29cd49b154074b08" providerId="LiveId" clId="{3EBD13D1-018D-48A4-A308-B40845DB9B97}" dt="2025-02-20T13:11:46.748" v="1506"/>
          <ac:spMkLst>
            <pc:docMk/>
            <pc:sldMk cId="614882681" sldId="2146847055"/>
            <ac:spMk id="3" creationId="{A6638FD1-D00E-E75B-705C-564F06D93D7B}"/>
          </ac:spMkLst>
        </pc:spChg>
      </pc:sldChg>
      <pc:sldChg chg="modSp mod">
        <pc:chgData name="Shaik Abbas" userId="29cd49b154074b08" providerId="LiveId" clId="{3EBD13D1-018D-48A4-A308-B40845DB9B97}" dt="2025-02-19T18:19:15.935" v="1385" actId="403"/>
        <pc:sldMkLst>
          <pc:docMk/>
          <pc:sldMk cId="3819043843" sldId="2146847057"/>
        </pc:sldMkLst>
        <pc:spChg chg="mod">
          <ac:chgData name="Shaik Abbas" userId="29cd49b154074b08" providerId="LiveId" clId="{3EBD13D1-018D-48A4-A308-B40845DB9B97}" dt="2025-02-19T18:19:15.935" v="1385" actId="403"/>
          <ac:spMkLst>
            <pc:docMk/>
            <pc:sldMk cId="3819043843" sldId="2146847057"/>
            <ac:spMk id="2" creationId="{5F45986D-DBC5-8220-FE6F-7F2ABC7C4CEE}"/>
          </ac:spMkLst>
        </pc:spChg>
        <pc:spChg chg="mod">
          <ac:chgData name="Shaik Abbas" userId="29cd49b154074b08" providerId="LiveId" clId="{3EBD13D1-018D-48A4-A308-B40845DB9B97}" dt="2025-02-19T18:17:20.200" v="1381" actId="2710"/>
          <ac:spMkLst>
            <pc:docMk/>
            <pc:sldMk cId="3819043843" sldId="2146847057"/>
            <ac:spMk id="3" creationId="{AB679E23-F86A-AFA9-FE9C-7F5A518E8198}"/>
          </ac:spMkLst>
        </pc:spChg>
      </pc:sldChg>
      <pc:sldChg chg="addSp delSp modSp mod">
        <pc:chgData name="Shaik Abbas" userId="29cd49b154074b08" providerId="LiveId" clId="{3EBD13D1-018D-48A4-A308-B40845DB9B97}" dt="2025-02-20T13:05:41.429" v="1503" actId="255"/>
        <pc:sldMkLst>
          <pc:docMk/>
          <pc:sldMk cId="2083715239" sldId="2146847060"/>
        </pc:sldMkLst>
        <pc:spChg chg="mod">
          <ac:chgData name="Shaik Abbas" userId="29cd49b154074b08" providerId="LiveId" clId="{3EBD13D1-018D-48A4-A308-B40845DB9B97}" dt="2025-02-20T13:05:41.429" v="1503" actId="255"/>
          <ac:spMkLst>
            <pc:docMk/>
            <pc:sldMk cId="2083715239" sldId="2146847060"/>
            <ac:spMk id="2" creationId="{A4F8070C-FF0D-BBE3-3D8A-C3794CCCE8A2}"/>
          </ac:spMkLst>
        </pc:spChg>
        <pc:spChg chg="del mod">
          <ac:chgData name="Shaik Abbas" userId="29cd49b154074b08" providerId="LiveId" clId="{3EBD13D1-018D-48A4-A308-B40845DB9B97}" dt="2025-02-20T12:59:27.674" v="1461" actId="931"/>
          <ac:spMkLst>
            <pc:docMk/>
            <pc:sldMk cId="2083715239" sldId="2146847060"/>
            <ac:spMk id="3" creationId="{805D7125-AC62-752D-6E68-9EB88BCC631C}"/>
          </ac:spMkLst>
        </pc:spChg>
        <pc:spChg chg="add del mod">
          <ac:chgData name="Shaik Abbas" userId="29cd49b154074b08" providerId="LiveId" clId="{3EBD13D1-018D-48A4-A308-B40845DB9B97}" dt="2025-02-20T13:01:29.170" v="1480" actId="931"/>
          <ac:spMkLst>
            <pc:docMk/>
            <pc:sldMk cId="2083715239" sldId="2146847060"/>
            <ac:spMk id="11" creationId="{BC51130A-0808-5A02-1705-BEB20B7B6B12}"/>
          </ac:spMkLst>
        </pc:spChg>
        <pc:picChg chg="add del mod">
          <ac:chgData name="Shaik Abbas" userId="29cd49b154074b08" providerId="LiveId" clId="{3EBD13D1-018D-48A4-A308-B40845DB9B97}" dt="2025-02-20T13:01:16.531" v="1479" actId="478"/>
          <ac:picMkLst>
            <pc:docMk/>
            <pc:sldMk cId="2083715239" sldId="2146847060"/>
            <ac:picMk id="5" creationId="{3BA50661-D54E-E7E6-C725-DD9708516099}"/>
          </ac:picMkLst>
        </pc:picChg>
        <pc:picChg chg="add del mod">
          <ac:chgData name="Shaik Abbas" userId="29cd49b154074b08" providerId="LiveId" clId="{3EBD13D1-018D-48A4-A308-B40845DB9B97}" dt="2025-02-20T13:01:16.531" v="1479" actId="478"/>
          <ac:picMkLst>
            <pc:docMk/>
            <pc:sldMk cId="2083715239" sldId="2146847060"/>
            <ac:picMk id="7" creationId="{045A3740-573A-7DF8-F7F5-B155A8AB42F2}"/>
          </ac:picMkLst>
        </pc:picChg>
        <pc:picChg chg="add del mod">
          <ac:chgData name="Shaik Abbas" userId="29cd49b154074b08" providerId="LiveId" clId="{3EBD13D1-018D-48A4-A308-B40845DB9B97}" dt="2025-02-20T13:01:16.531" v="1479" actId="478"/>
          <ac:picMkLst>
            <pc:docMk/>
            <pc:sldMk cId="2083715239" sldId="2146847060"/>
            <ac:picMk id="9" creationId="{83E4FDFC-E029-AC1B-0AF1-2C191C54103A}"/>
          </ac:picMkLst>
        </pc:picChg>
        <pc:picChg chg="add mod">
          <ac:chgData name="Shaik Abbas" userId="29cd49b154074b08" providerId="LiveId" clId="{3EBD13D1-018D-48A4-A308-B40845DB9B97}" dt="2025-02-20T13:02:29.834" v="1487" actId="1076"/>
          <ac:picMkLst>
            <pc:docMk/>
            <pc:sldMk cId="2083715239" sldId="2146847060"/>
            <ac:picMk id="13" creationId="{E5B415BB-E450-1AAA-04C7-B46A8734CE20}"/>
          </ac:picMkLst>
        </pc:picChg>
        <pc:picChg chg="add mod">
          <ac:chgData name="Shaik Abbas" userId="29cd49b154074b08" providerId="LiveId" clId="{3EBD13D1-018D-48A4-A308-B40845DB9B97}" dt="2025-02-20T13:03:39.719" v="1493" actId="1076"/>
          <ac:picMkLst>
            <pc:docMk/>
            <pc:sldMk cId="2083715239" sldId="2146847060"/>
            <ac:picMk id="15" creationId="{6B980CEE-1859-B40A-FBF7-BD881995F2BA}"/>
          </ac:picMkLst>
        </pc:picChg>
        <pc:picChg chg="add mod">
          <ac:chgData name="Shaik Abbas" userId="29cd49b154074b08" providerId="LiveId" clId="{3EBD13D1-018D-48A4-A308-B40845DB9B97}" dt="2025-02-20T13:04:49.235" v="1501" actId="1076"/>
          <ac:picMkLst>
            <pc:docMk/>
            <pc:sldMk cId="2083715239" sldId="2146847060"/>
            <ac:picMk id="17" creationId="{E2AA8CEC-9CD5-4A69-B48B-64848CD52608}"/>
          </ac:picMkLst>
        </pc:picChg>
      </pc:sldChg>
      <pc:sldChg chg="addSp delSp modSp mod">
        <pc:chgData name="Shaik Abbas" userId="29cd49b154074b08" providerId="LiveId" clId="{3EBD13D1-018D-48A4-A308-B40845DB9B97}" dt="2025-02-19T18:36:16.919" v="1452" actId="404"/>
        <pc:sldMkLst>
          <pc:docMk/>
          <pc:sldMk cId="2230664768" sldId="2146847061"/>
        </pc:sldMkLst>
        <pc:spChg chg="mod">
          <ac:chgData name="Shaik Abbas" userId="29cd49b154074b08" providerId="LiveId" clId="{3EBD13D1-018D-48A4-A308-B40845DB9B97}" dt="2025-02-19T18:36:16.919" v="1452" actId="404"/>
          <ac:spMkLst>
            <pc:docMk/>
            <pc:sldMk cId="2230664768" sldId="2146847061"/>
            <ac:spMk id="3" creationId="{51A299DD-46FA-7866-41D8-C1BFCC2F69DD}"/>
          </ac:spMkLst>
        </pc:spChg>
        <pc:spChg chg="add del mod">
          <ac:chgData name="Shaik Abbas" userId="29cd49b154074b08" providerId="LiveId" clId="{3EBD13D1-018D-48A4-A308-B40845DB9B97}" dt="2025-02-19T12:49:56.766" v="340"/>
          <ac:spMkLst>
            <pc:docMk/>
            <pc:sldMk cId="2230664768" sldId="2146847061"/>
            <ac:spMk id="5" creationId="{A44E69D1-D0CA-1884-334E-703C2A4E3EC0}"/>
          </ac:spMkLst>
        </pc:spChg>
      </pc:sldChg>
      <pc:sldChg chg="addSp delSp modSp mod">
        <pc:chgData name="Shaik Abbas" userId="29cd49b154074b08" providerId="LiveId" clId="{3EBD13D1-018D-48A4-A308-B40845DB9B97}" dt="2025-02-20T13:15:00.797" v="1519" actId="20577"/>
        <pc:sldMkLst>
          <pc:docMk/>
          <pc:sldMk cId="4233882376" sldId="2146847062"/>
        </pc:sldMkLst>
        <pc:spChg chg="mod">
          <ac:chgData name="Shaik Abbas" userId="29cd49b154074b08" providerId="LiveId" clId="{3EBD13D1-018D-48A4-A308-B40845DB9B97}" dt="2025-02-19T18:30:17.874" v="1438" actId="403"/>
          <ac:spMkLst>
            <pc:docMk/>
            <pc:sldMk cId="4233882376" sldId="2146847062"/>
            <ac:spMk id="2" creationId="{FA4C6B3D-1072-C2D2-EBFE-E33CABE394D1}"/>
          </ac:spMkLst>
        </pc:spChg>
        <pc:spChg chg="add del mod">
          <ac:chgData name="Shaik Abbas" userId="29cd49b154074b08" providerId="LiveId" clId="{3EBD13D1-018D-48A4-A308-B40845DB9B97}" dt="2025-02-19T18:23:26.253" v="1397"/>
          <ac:spMkLst>
            <pc:docMk/>
            <pc:sldMk cId="4233882376" sldId="2146847062"/>
            <ac:spMk id="3" creationId="{D4974547-DF1B-77BB-E545-9344EDB9AD3F}"/>
          </ac:spMkLst>
        </pc:spChg>
        <pc:spChg chg="add mod">
          <ac:chgData name="Shaik Abbas" userId="29cd49b154074b08" providerId="LiveId" clId="{3EBD13D1-018D-48A4-A308-B40845DB9B97}" dt="2025-02-19T18:22:55.829" v="1390"/>
          <ac:spMkLst>
            <pc:docMk/>
            <pc:sldMk cId="4233882376" sldId="2146847062"/>
            <ac:spMk id="4" creationId="{675FEAC0-F91F-3F51-AFBA-413BEA29308C}"/>
          </ac:spMkLst>
        </pc:spChg>
        <pc:spChg chg="add mod">
          <ac:chgData name="Shaik Abbas" userId="29cd49b154074b08" providerId="LiveId" clId="{3EBD13D1-018D-48A4-A308-B40845DB9B97}" dt="2025-02-19T18:23:01.260" v="1394"/>
          <ac:spMkLst>
            <pc:docMk/>
            <pc:sldMk cId="4233882376" sldId="2146847062"/>
            <ac:spMk id="5" creationId="{D573CAAA-930F-D361-1471-C752949A1139}"/>
          </ac:spMkLst>
        </pc:spChg>
        <pc:spChg chg="add mod">
          <ac:chgData name="Shaik Abbas" userId="29cd49b154074b08" providerId="LiveId" clId="{3EBD13D1-018D-48A4-A308-B40845DB9B97}" dt="2025-02-19T18:23:10.505" v="1396"/>
          <ac:spMkLst>
            <pc:docMk/>
            <pc:sldMk cId="4233882376" sldId="2146847062"/>
            <ac:spMk id="6" creationId="{1858539D-1571-3F6B-C219-9C8914885DB7}"/>
          </ac:spMkLst>
        </pc:spChg>
        <pc:spChg chg="add mod">
          <ac:chgData name="Shaik Abbas" userId="29cd49b154074b08" providerId="LiveId" clId="{3EBD13D1-018D-48A4-A308-B40845DB9B97}" dt="2025-02-20T13:15:00.797" v="1519" actId="20577"/>
          <ac:spMkLst>
            <pc:docMk/>
            <pc:sldMk cId="4233882376" sldId="2146847062"/>
            <ac:spMk id="7" creationId="{AF1E5E6C-47C1-4D54-9459-E920816BEE15}"/>
          </ac:spMkLst>
        </pc:spChg>
      </pc:sldChg>
      <pc:sldChg chg="modSp add del mod">
        <pc:chgData name="Shaik Abbas" userId="29cd49b154074b08" providerId="LiveId" clId="{3EBD13D1-018D-48A4-A308-B40845DB9B97}" dt="2025-02-19T17:36:01.717" v="1158"/>
        <pc:sldMkLst>
          <pc:docMk/>
          <pc:sldMk cId="3282417983" sldId="2146847063"/>
        </pc:sldMkLst>
        <pc:spChg chg="mod">
          <ac:chgData name="Shaik Abbas" userId="29cd49b154074b08" providerId="LiveId" clId="{3EBD13D1-018D-48A4-A308-B40845DB9B97}" dt="2025-02-19T17:36:01.717" v="1158"/>
          <ac:spMkLst>
            <pc:docMk/>
            <pc:sldMk cId="3282417983" sldId="2146847063"/>
            <ac:spMk id="7" creationId="{FE1509CD-6C1C-52F4-0867-67444E49526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bbas7777/secure-data-hiding-in-images-using-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661686" y="1886675"/>
            <a:ext cx="10868627" cy="584776"/>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u="sng" dirty="0">
                <a:solidFill>
                  <a:schemeClr val="accent1">
                    <a:lumMod val="75000"/>
                  </a:schemeClr>
                </a:solidFill>
                <a:latin typeface="Arial"/>
                <a:cs typeface="Arial"/>
              </a:rPr>
              <a:t>CAPSTONE PROJECT</a:t>
            </a:r>
          </a:p>
        </p:txBody>
      </p:sp>
      <p:sp>
        <p:nvSpPr>
          <p:cNvPr id="4" name="TextBox 3"/>
          <p:cNvSpPr txBox="1"/>
          <p:nvPr/>
        </p:nvSpPr>
        <p:spPr>
          <a:xfrm>
            <a:off x="1524000" y="3884687"/>
            <a:ext cx="9144000" cy="1938992"/>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  : Shaik Mahammad Abbas</a:t>
            </a:r>
          </a:p>
          <a:p>
            <a:r>
              <a:rPr lang="en-US" sz="2400" b="1" dirty="0">
                <a:solidFill>
                  <a:schemeClr val="accent1">
                    <a:lumMod val="75000"/>
                  </a:schemeClr>
                </a:solidFill>
                <a:latin typeface="Arial"/>
                <a:cs typeface="Arial"/>
              </a:rPr>
              <a:t>Student Name : </a:t>
            </a:r>
            <a:r>
              <a:rPr lang="en-US" sz="2400" b="1" dirty="0">
                <a:solidFill>
                  <a:schemeClr val="accent1">
                    <a:lumMod val="75000"/>
                  </a:schemeClr>
                </a:solidFill>
                <a:latin typeface="Arial" pitchFamily="34" charset="0"/>
                <a:cs typeface="Arial" pitchFamily="34" charset="0"/>
              </a:rPr>
              <a:t>Shaik Mahammad Abbas</a:t>
            </a:r>
            <a:endParaRPr lang="en-US" sz="2400" b="1" dirty="0">
              <a:solidFill>
                <a:schemeClr val="accent1">
                  <a:lumMod val="75000"/>
                </a:schemeClr>
              </a:solidFill>
              <a:latin typeface="Arial"/>
              <a:cs typeface="Arial"/>
            </a:endParaRPr>
          </a:p>
          <a:p>
            <a:r>
              <a:rPr lang="en-US" sz="2400" b="1" dirty="0">
                <a:solidFill>
                  <a:schemeClr val="accent1">
                    <a:lumMod val="75000"/>
                  </a:schemeClr>
                </a:solidFill>
                <a:latin typeface="Arial"/>
                <a:cs typeface="Arial"/>
              </a:rPr>
              <a:t>College Name &amp; Department : Madhura Sai Institute of IT and       Management</a:t>
            </a:r>
          </a:p>
          <a:p>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183FACCE-9C37-E985-7380-6C55F7AAA22D}"/>
              </a:ext>
            </a:extLst>
          </p:cNvPr>
          <p:cNvSpPr>
            <a:spLocks noGrp="1" noChangeArrowheads="1"/>
          </p:cNvSpPr>
          <p:nvPr>
            <p:ph idx="1"/>
          </p:nvPr>
        </p:nvSpPr>
        <p:spPr bwMode="auto">
          <a:xfrm>
            <a:off x="681676" y="1495241"/>
            <a:ext cx="10492092" cy="3690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endParaRPr kumimoji="0" lang="en-US" altLang="en-US" sz="2000" b="0" i="0" u="none" strike="noStrike" cap="none" normalizeH="0" baseline="0" dirty="0">
              <a:ln>
                <a:noFill/>
              </a:ln>
              <a:solidFill>
                <a:schemeClr val="tx1"/>
              </a:solidFill>
              <a:effectLst/>
            </a:endParaRP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rPr>
              <a:t>Enable compatibility with various image formats and support higher-resolution images.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rPr>
              <a:t>Expand the method to video steganography for dynamic and versatile data hiding.</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rPr>
              <a:t>Integrate advanced encryption techniques to enhance message security.</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rPr>
              <a:t>Create a web-based or mobile application to improve accessibility and usability.</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rPr>
              <a:t>Investigate automated tools for detecting and extracting steganographic content.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rgbClr val="00B0F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200" b="1" dirty="0">
                <a:solidFill>
                  <a:srgbClr val="00B0F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dirty="0">
                <a:solidFill>
                  <a:srgbClr val="00B0F0"/>
                </a:solidFill>
              </a:rPr>
              <a:t>Problem Statement</a:t>
            </a:r>
          </a:p>
        </p:txBody>
      </p:sp>
      <p:sp>
        <p:nvSpPr>
          <p:cNvPr id="13" name="Rectangle 8">
            <a:extLst>
              <a:ext uri="{FF2B5EF4-FFF2-40B4-BE49-F238E27FC236}">
                <a16:creationId xmlns:a16="http://schemas.microsoft.com/office/drawing/2014/main" id="{3E55B8DE-A212-DAF1-DF33-201436C0FA6D}"/>
              </a:ext>
            </a:extLst>
          </p:cNvPr>
          <p:cNvSpPr>
            <a:spLocks noGrp="1" noChangeArrowheads="1"/>
          </p:cNvSpPr>
          <p:nvPr>
            <p:ph idx="1"/>
          </p:nvPr>
        </p:nvSpPr>
        <p:spPr bwMode="auto">
          <a:xfrm>
            <a:off x="432947" y="1874728"/>
            <a:ext cx="1132610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rPr>
              <a:t>In today’s digital world, data security and privacy are major concerns, as traditional encryption methods are easily detected. Steganography provides a covert way to transmit confidential information by embedding messages within images. This enhances data confidentiality while preventing detection. Our project focuses on using steganography to enable secure communication and protect privacy in a vulnerable digital landscape.</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panose="020B0604020202020204" pitchFamily="34" charset="0"/>
                <a:cs typeface="Arial" panose="020B0604020202020204" pitchFamily="34" charset="0"/>
              </a:rPr>
              <a:t>Technology  used</a:t>
            </a:r>
            <a:endParaRPr lang="en-US" sz="32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sz="2000" b="1" dirty="0"/>
              <a:t>Programming Language:</a:t>
            </a:r>
            <a:r>
              <a:rPr lang="en-IN" sz="2000" dirty="0"/>
              <a:t>  Python</a:t>
            </a:r>
          </a:p>
          <a:p>
            <a:pPr marL="0" indent="0">
              <a:buNone/>
            </a:pPr>
            <a:endParaRPr lang="en-IN" sz="2000" dirty="0"/>
          </a:p>
          <a:p>
            <a:r>
              <a:rPr lang="en-IN" sz="2000" b="1" dirty="0"/>
              <a:t>Libraries: </a:t>
            </a:r>
          </a:p>
          <a:p>
            <a:r>
              <a:rPr lang="en-IN" sz="2000" i="1" dirty="0"/>
              <a:t>OpenCV</a:t>
            </a:r>
            <a:r>
              <a:rPr lang="en-IN" sz="2000" dirty="0"/>
              <a:t> for image processing.</a:t>
            </a:r>
          </a:p>
          <a:p>
            <a:r>
              <a:rPr lang="en-IN" sz="2000" i="1" dirty="0"/>
              <a:t>NumPy</a:t>
            </a:r>
            <a:r>
              <a:rPr lang="en-IN" sz="2000" dirty="0"/>
              <a:t> for efficient array manipulation.</a:t>
            </a:r>
          </a:p>
          <a:p>
            <a:endParaRPr lang="en-IN" sz="2000" dirty="0"/>
          </a:p>
          <a:p>
            <a:r>
              <a:rPr lang="en-IN" sz="2000" b="1" dirty="0"/>
              <a:t>Platform:</a:t>
            </a:r>
            <a:r>
              <a:rPr lang="en-IN" sz="2000" dirty="0"/>
              <a:t> Cross-platform (Windows/Linux)</a:t>
            </a:r>
          </a:p>
          <a:p>
            <a:pPr marL="0" indent="0">
              <a:buNone/>
            </a:pPr>
            <a:endParaRPr lang="en-IN" sz="2000" dirty="0"/>
          </a:p>
          <a:p>
            <a:r>
              <a:rPr lang="en-IN" sz="2000" b="1" dirty="0"/>
              <a:t>Tools:</a:t>
            </a:r>
            <a:r>
              <a:rPr lang="en-IN" sz="2000" dirty="0"/>
              <a:t> IDLE(python)</a:t>
            </a: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8" name="Rectangle 5">
            <a:extLst>
              <a:ext uri="{FF2B5EF4-FFF2-40B4-BE49-F238E27FC236}">
                <a16:creationId xmlns:a16="http://schemas.microsoft.com/office/drawing/2014/main" id="{0668225D-9D13-387F-0E01-146F0954AFDC}"/>
              </a:ext>
            </a:extLst>
          </p:cNvPr>
          <p:cNvSpPr>
            <a:spLocks noGrp="1" noChangeArrowheads="1"/>
          </p:cNvSpPr>
          <p:nvPr>
            <p:ph idx="1"/>
          </p:nvPr>
        </p:nvSpPr>
        <p:spPr bwMode="auto">
          <a:xfrm>
            <a:off x="247858" y="906250"/>
            <a:ext cx="10590963" cy="457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1" defTabSz="914400" eaLnBrk="0" fontAlgn="base" hangingPunct="0">
              <a:lnSpc>
                <a:spcPct val="250000"/>
              </a:lnSpc>
              <a:spcBef>
                <a:spcPct val="0"/>
              </a:spcBef>
              <a:spcAft>
                <a:spcPct val="0"/>
              </a:spcAft>
              <a:buClrTx/>
              <a:buSzTx/>
            </a:pPr>
            <a:endParaRPr kumimoji="0" lang="en-US" altLang="en-US" sz="2000" b="0" i="0" u="none" strike="noStrike" cap="none" normalizeH="0" baseline="0" dirty="0">
              <a:ln>
                <a:noFill/>
              </a:ln>
              <a:solidFill>
                <a:schemeClr val="tx1"/>
              </a:solidFill>
              <a:effectLst/>
            </a:endParaRPr>
          </a:p>
          <a:p>
            <a:pPr lvl="1" defTabSz="914400" eaLnBrk="0" fontAlgn="base" hangingPunct="0">
              <a:lnSpc>
                <a:spcPct val="250000"/>
              </a:lnSpc>
              <a:spcBef>
                <a:spcPct val="0"/>
              </a:spcBef>
              <a:spcAft>
                <a:spcPct val="0"/>
              </a:spcAft>
              <a:buClrTx/>
              <a:buSzTx/>
            </a:pPr>
            <a:r>
              <a:rPr kumimoji="0" lang="en-US" altLang="en-US" sz="2000" b="0" i="0" u="none" strike="noStrike" cap="none" normalizeH="0" baseline="0" dirty="0">
                <a:ln>
                  <a:noFill/>
                </a:ln>
                <a:solidFill>
                  <a:schemeClr val="tx1"/>
                </a:solidFill>
                <a:effectLst/>
              </a:rPr>
              <a:t>Utilizes LSB steganography to securely encode the passcode and message length within the image header.</a:t>
            </a:r>
          </a:p>
          <a:p>
            <a:pPr lvl="1" defTabSz="914400" eaLnBrk="0" fontAlgn="base" hangingPunct="0">
              <a:lnSpc>
                <a:spcPct val="250000"/>
              </a:lnSpc>
              <a:spcBef>
                <a:spcPct val="0"/>
              </a:spcBef>
              <a:spcAft>
                <a:spcPct val="0"/>
              </a:spcAft>
              <a:buClrTx/>
              <a:buSzTx/>
            </a:pPr>
            <a:r>
              <a:rPr kumimoji="0" lang="en-US" altLang="en-US" sz="2000" b="0" i="0" u="none" strike="noStrike" cap="none" normalizeH="0" baseline="0" dirty="0">
                <a:ln>
                  <a:noFill/>
                </a:ln>
                <a:solidFill>
                  <a:schemeClr val="tx1"/>
                </a:solidFill>
                <a:effectLst/>
              </a:rPr>
              <a:t>Maintains hidden data integrity by leveraging a lossless PNG format.</a:t>
            </a:r>
          </a:p>
          <a:p>
            <a:pPr lvl="1" defTabSz="914400" eaLnBrk="0" fontAlgn="base" hangingPunct="0">
              <a:lnSpc>
                <a:spcPct val="250000"/>
              </a:lnSpc>
              <a:spcBef>
                <a:spcPct val="0"/>
              </a:spcBef>
              <a:spcAft>
                <a:spcPct val="0"/>
              </a:spcAft>
              <a:buClrTx/>
              <a:buSzTx/>
            </a:pPr>
            <a:r>
              <a:rPr kumimoji="0" lang="en-US" altLang="en-US" sz="2000" b="0" i="0" u="none" strike="noStrike" cap="none" normalizeH="0" baseline="0" dirty="0">
                <a:ln>
                  <a:noFill/>
                </a:ln>
                <a:solidFill>
                  <a:schemeClr val="tx1"/>
                </a:solidFill>
                <a:effectLst/>
              </a:rPr>
              <a:t>Provides an intuitive, user-friendly interface for seamless encryption and decryption.</a:t>
            </a:r>
          </a:p>
          <a:p>
            <a:pPr lvl="1" defTabSz="914400" eaLnBrk="0" fontAlgn="base" hangingPunct="0">
              <a:lnSpc>
                <a:spcPct val="250000"/>
              </a:lnSpc>
              <a:spcBef>
                <a:spcPct val="0"/>
              </a:spcBef>
              <a:spcAft>
                <a:spcPct val="0"/>
              </a:spcAft>
              <a:buClrTx/>
              <a:buSzTx/>
            </a:pPr>
            <a:r>
              <a:rPr kumimoji="0" lang="en-US" altLang="en-US" sz="2000" b="0" i="0" u="none" strike="noStrike" cap="none" normalizeH="0" baseline="0" dirty="0">
                <a:ln>
                  <a:noFill/>
                </a:ln>
                <a:solidFill>
                  <a:schemeClr val="tx1"/>
                </a:solidFill>
                <a:effectLst/>
              </a:rPr>
              <a:t>Integrates advanced image processing methods to enhance secure data transmission.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3200"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lnSpc>
                <a:spcPct val="200000"/>
              </a:lnSpc>
            </a:pPr>
            <a:r>
              <a:rPr lang="en-US" sz="2000" dirty="0"/>
              <a:t>Security professionals and cybersecurity enthusiasts.</a:t>
            </a:r>
          </a:p>
          <a:p>
            <a:pPr>
              <a:lnSpc>
                <a:spcPct val="200000"/>
              </a:lnSpc>
            </a:pPr>
            <a:r>
              <a:rPr lang="en-US" sz="2000" dirty="0"/>
              <a:t>Journalists, activists, and government agencies needing secure communication channels.</a:t>
            </a:r>
          </a:p>
          <a:p>
            <a:pPr>
              <a:lnSpc>
                <a:spcPct val="200000"/>
              </a:lnSpc>
            </a:pPr>
            <a:r>
              <a:rPr lang="en-US" sz="2000" dirty="0"/>
              <a:t>Students and researchers interested in data privacy and steganography.</a:t>
            </a:r>
          </a:p>
          <a:p>
            <a:pPr>
              <a:lnSpc>
                <a:spcPct val="200000"/>
              </a:lnSpc>
            </a:pPr>
            <a:r>
              <a:rPr lang="en-US" sz="2000" dirty="0"/>
              <a:t>General users looking for enhanced digital security.</a:t>
            </a:r>
          </a:p>
          <a:p>
            <a:pPr>
              <a:lnSpc>
                <a:spcPct val="200000"/>
              </a:lnSpc>
            </a:pPr>
            <a:endParaRPr lang="en-IN" sz="20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00805" y="767173"/>
            <a:ext cx="11029616" cy="530296"/>
          </a:xfrm>
        </p:spPr>
        <p:txBody>
          <a:bodyPr>
            <a:noAutofit/>
          </a:bodyPr>
          <a:lstStyle/>
          <a:p>
            <a:r>
              <a:rPr lang="en-IN" sz="3200" dirty="0">
                <a:solidFill>
                  <a:schemeClr val="accent1"/>
                </a:solidFill>
              </a:rPr>
              <a:t>Results</a:t>
            </a:r>
          </a:p>
        </p:txBody>
      </p:sp>
      <p:pic>
        <p:nvPicPr>
          <p:cNvPr id="13" name="Content Placeholder 12" descr="A computer screen with a computer screen and a computer screen&#10;&#10;AI-generated content may be incorrect.">
            <a:extLst>
              <a:ext uri="{FF2B5EF4-FFF2-40B4-BE49-F238E27FC236}">
                <a16:creationId xmlns:a16="http://schemas.microsoft.com/office/drawing/2014/main" id="{E5B415BB-E450-1AAA-04C7-B46A8734CE20}"/>
              </a:ext>
            </a:extLst>
          </p:cNvPr>
          <p:cNvPicPr>
            <a:picLocks noGrp="1" noChangeAspect="1"/>
          </p:cNvPicPr>
          <p:nvPr>
            <p:ph idx="1"/>
          </p:nvPr>
        </p:nvPicPr>
        <p:blipFill>
          <a:blip r:embed="rId2"/>
          <a:stretch>
            <a:fillRect/>
          </a:stretch>
        </p:blipFill>
        <p:spPr>
          <a:xfrm>
            <a:off x="3117346" y="895500"/>
            <a:ext cx="6338153" cy="3565211"/>
          </a:xfrm>
        </p:spPr>
      </p:pic>
      <p:pic>
        <p:nvPicPr>
          <p:cNvPr id="15" name="Picture 14" descr="A computer screen shot of a computer&#10;&#10;AI-generated content may be incorrect.">
            <a:extLst>
              <a:ext uri="{FF2B5EF4-FFF2-40B4-BE49-F238E27FC236}">
                <a16:creationId xmlns:a16="http://schemas.microsoft.com/office/drawing/2014/main" id="{6B980CEE-1859-B40A-FBF7-BD881995F2BA}"/>
              </a:ext>
            </a:extLst>
          </p:cNvPr>
          <p:cNvPicPr>
            <a:picLocks noChangeAspect="1"/>
          </p:cNvPicPr>
          <p:nvPr/>
        </p:nvPicPr>
        <p:blipFill>
          <a:blip r:embed="rId3"/>
          <a:stretch>
            <a:fillRect/>
          </a:stretch>
        </p:blipFill>
        <p:spPr>
          <a:xfrm>
            <a:off x="6863024" y="3535763"/>
            <a:ext cx="4923692" cy="2769577"/>
          </a:xfrm>
          <a:prstGeom prst="rect">
            <a:avLst/>
          </a:prstGeom>
        </p:spPr>
      </p:pic>
      <p:pic>
        <p:nvPicPr>
          <p:cNvPr id="17" name="Picture 16" descr="A screenshot of a computer&#10;&#10;AI-generated content may be incorrect.">
            <a:extLst>
              <a:ext uri="{FF2B5EF4-FFF2-40B4-BE49-F238E27FC236}">
                <a16:creationId xmlns:a16="http://schemas.microsoft.com/office/drawing/2014/main" id="{E2AA8CEC-9CD5-4A69-B48B-64848CD52608}"/>
              </a:ext>
            </a:extLst>
          </p:cNvPr>
          <p:cNvPicPr>
            <a:picLocks noChangeAspect="1"/>
          </p:cNvPicPr>
          <p:nvPr/>
        </p:nvPicPr>
        <p:blipFill>
          <a:blip r:embed="rId4"/>
          <a:stretch>
            <a:fillRect/>
          </a:stretch>
        </p:blipFill>
        <p:spPr>
          <a:xfrm>
            <a:off x="500805" y="2439547"/>
            <a:ext cx="4031002" cy="371629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Autofit/>
          </a:bodyPr>
          <a:lstStyle/>
          <a:p>
            <a:r>
              <a:rPr lang="en-IN" sz="3200" dirty="0">
                <a:solidFill>
                  <a:schemeClr val="accent1"/>
                </a:solidFill>
              </a:rPr>
              <a:t>Conclusion</a:t>
            </a:r>
          </a:p>
        </p:txBody>
      </p:sp>
      <p:sp>
        <p:nvSpPr>
          <p:cNvPr id="7" name="Rectangle 4">
            <a:extLst>
              <a:ext uri="{FF2B5EF4-FFF2-40B4-BE49-F238E27FC236}">
                <a16:creationId xmlns:a16="http://schemas.microsoft.com/office/drawing/2014/main" id="{AF1E5E6C-47C1-4D54-9459-E920816BEE15}"/>
              </a:ext>
            </a:extLst>
          </p:cNvPr>
          <p:cNvSpPr>
            <a:spLocks noGrp="1" noChangeArrowheads="1"/>
          </p:cNvSpPr>
          <p:nvPr>
            <p:ph idx="1"/>
          </p:nvPr>
        </p:nvSpPr>
        <p:spPr bwMode="auto">
          <a:xfrm>
            <a:off x="745253" y="1209802"/>
            <a:ext cx="10701494" cy="4438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defTabSz="914400" eaLnBrk="0" fontAlgn="base" hangingPunct="0">
              <a:lnSpc>
                <a:spcPct val="2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200000"/>
              </a:lnSpc>
              <a:spcBef>
                <a:spcPct val="0"/>
              </a:spcBef>
              <a:spcAft>
                <a:spcPct val="0"/>
              </a:spcAft>
              <a:buClrTx/>
              <a:buSzTx/>
            </a:pPr>
            <a:r>
              <a:rPr lang="en-US" altLang="en-US" sz="1800" dirty="0">
                <a:solidFill>
                  <a:schemeClr val="tx1"/>
                </a:solidFill>
                <a:latin typeface="Arial" panose="020B0604020202020204" pitchFamily="34" charset="0"/>
              </a:rPr>
              <a:t>My</a:t>
            </a:r>
            <a:r>
              <a:rPr kumimoji="0" lang="en-US" altLang="en-US" sz="1800" b="0" i="0" u="none" strike="noStrike" cap="none" normalizeH="0" baseline="0" dirty="0">
                <a:ln>
                  <a:noFill/>
                </a:ln>
                <a:solidFill>
                  <a:schemeClr val="tx1"/>
                </a:solidFill>
                <a:effectLst/>
                <a:latin typeface="Arial" panose="020B0604020202020204" pitchFamily="34" charset="0"/>
              </a:rPr>
              <a:t> project introduces an innovative method for data security by concealing information within images using LSB steganography.</a:t>
            </a:r>
          </a:p>
          <a:p>
            <a:pPr defTabSz="914400" eaLnBrk="0" fontAlgn="base" hangingPunct="0">
              <a:lnSpc>
                <a:spcPct val="2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By embedding key details like passcodes and message lengths in the header, the technique remains both highly secure and virtually undetectable.</a:t>
            </a:r>
          </a:p>
          <a:p>
            <a:pPr defTabSz="914400" eaLnBrk="0" fontAlgn="base" hangingPunct="0">
              <a:lnSpc>
                <a:spcPct val="2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A user-friendly GUI ensures ease of use, making the encryption and decryption process accessible to all.</a:t>
            </a:r>
          </a:p>
          <a:p>
            <a:pPr defTabSz="914400" eaLnBrk="0" fontAlgn="base" hangingPunct="0">
              <a:lnSpc>
                <a:spcPct val="2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This work significantly advances digital privacy and strengthens secure data transmission practices.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000" dirty="0">
                <a:hlinkClick r:id="rId2"/>
              </a:rPr>
              <a:t>https://github.com/Abbas7777/secure-data-hiding-in-images-using-steganography.git</a:t>
            </a:r>
            <a:endParaRPr lang="en-IN" sz="2000"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445</TotalTime>
  <Words>386</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Shaik Abbas</cp:lastModifiedBy>
  <cp:revision>25</cp:revision>
  <dcterms:created xsi:type="dcterms:W3CDTF">2021-05-26T16:50:10Z</dcterms:created>
  <dcterms:modified xsi:type="dcterms:W3CDTF">2025-02-20T13:20:00Z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