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64" r:id="rId6"/>
    <p:sldId id="263" r:id="rId7"/>
    <p:sldId id="266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 b="0"/>
              <a:t> </a:t>
            </a:r>
            <a:endParaRPr sz="1600" b="0"/>
          </a:p>
        </p:txBody>
      </p:sp>
      <p:sp>
        <p:nvSpPr>
          <p:cNvPr id="5" name="Text Box 4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 b="0"/>
              <a:t> </a:t>
            </a:r>
            <a:endParaRPr sz="1600" b="0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110220" y="3185160"/>
            <a:ext cx="4536440" cy="430276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Rectangles 8"/>
          <p:cNvSpPr/>
          <p:nvPr/>
        </p:nvSpPr>
        <p:spPr>
          <a:xfrm>
            <a:off x="212090" y="189865"/>
            <a:ext cx="11800205" cy="6421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Milestone :</a:t>
            </a:r>
            <a:endParaRPr lang="en-US" altLang="en-GB"/>
          </a:p>
          <a:p>
            <a:pPr algn="ctr"/>
            <a:r>
              <a:rPr lang="en-US" altLang="en-GB"/>
              <a:t> Restaurant tablet pilot launched in Bar areas</a:t>
            </a:r>
            <a:endParaRPr lang="en-US" altLang="en-GB"/>
          </a:p>
          <a:p>
            <a:pPr algn="ctr"/>
            <a:endParaRPr lang="en-GB" altLang="en-US"/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8495030" y="3075940"/>
            <a:ext cx="3976370" cy="390017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736725" y="690245"/>
            <a:ext cx="906081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5500" b="1">
                <a:solidFill>
                  <a:schemeClr val="accent1">
                    <a:lumMod val="75000"/>
                  </a:schemeClr>
                </a:solidFill>
              </a:rPr>
              <a:t>Tablet Pilot Findings</a:t>
            </a:r>
            <a:endParaRPr lang="en-US" altLang="en-GB" sz="5500" b="1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en-GB" sz="55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737360" y="2106930"/>
            <a:ext cx="948309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3500" b="1"/>
              <a:t>Milestone :</a:t>
            </a:r>
            <a:endParaRPr lang="en-US" altLang="en-GB" sz="3500" b="1"/>
          </a:p>
          <a:p>
            <a:pPr algn="ctr"/>
            <a:r>
              <a:rPr lang="en-US" altLang="en-GB" sz="3500"/>
              <a:t> Restaurant tablet pilot launched in Bar areas</a:t>
            </a:r>
            <a:endParaRPr lang="en-US" altLang="en-GB" sz="3500"/>
          </a:p>
          <a:p>
            <a:endParaRPr lang="en-US" altLang="en-GB"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 b="0"/>
              <a:t> </a:t>
            </a:r>
            <a:endParaRPr sz="1600" b="0"/>
          </a:p>
        </p:txBody>
      </p:sp>
      <p:sp>
        <p:nvSpPr>
          <p:cNvPr id="5" name="Text Box 4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 b="0"/>
              <a:t> </a:t>
            </a:r>
            <a:endParaRPr sz="1600" b="0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110220" y="3185160"/>
            <a:ext cx="4536440" cy="430276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Rectangles 8"/>
          <p:cNvSpPr/>
          <p:nvPr/>
        </p:nvSpPr>
        <p:spPr>
          <a:xfrm>
            <a:off x="212090" y="189865"/>
            <a:ext cx="11800205" cy="6421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8495030" y="3075940"/>
            <a:ext cx="3976370" cy="39001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59000" y="678815"/>
            <a:ext cx="66046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GB" sz="5000" b="1"/>
              <a:t>SUMMARY</a:t>
            </a:r>
            <a:endParaRPr lang="en-IN" altLang="en-GB" sz="5000" b="1"/>
          </a:p>
        </p:txBody>
      </p:sp>
      <p:sp>
        <p:nvSpPr>
          <p:cNvPr id="12" name="Text Box 11"/>
          <p:cNvSpPr txBox="1"/>
          <p:nvPr/>
        </p:nvSpPr>
        <p:spPr>
          <a:xfrm>
            <a:off x="1433195" y="2091055"/>
            <a:ext cx="86493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000"/>
              <a:t>We successfully launched the tabletop tablets for ordering at the bar area of the two target locations of the restaurant</a:t>
            </a:r>
            <a:endParaRPr lang="en-US" alt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000"/>
              <a:t>50 Guests were given the survey to collect feedback and data points in the launch of the tablets</a:t>
            </a:r>
            <a:r>
              <a:rPr lang="en-US" altLang="en-GB"/>
              <a:t>.</a:t>
            </a:r>
            <a:endParaRPr lang="en-US" altLang="en-GB"/>
          </a:p>
          <a:p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 b="0"/>
              <a:t> </a:t>
            </a:r>
            <a:endParaRPr sz="1600" b="0"/>
          </a:p>
        </p:txBody>
      </p:sp>
      <p:sp>
        <p:nvSpPr>
          <p:cNvPr id="5" name="Text Box 4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 b="0"/>
              <a:t> </a:t>
            </a:r>
            <a:endParaRPr sz="1600" b="0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110220" y="3185160"/>
            <a:ext cx="4536440" cy="430276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Rectangles 8"/>
          <p:cNvSpPr/>
          <p:nvPr/>
        </p:nvSpPr>
        <p:spPr>
          <a:xfrm>
            <a:off x="212090" y="189865"/>
            <a:ext cx="11800205" cy="6421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8495030" y="3075940"/>
            <a:ext cx="3976370" cy="39001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59000" y="678815"/>
            <a:ext cx="66046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GB" sz="5000" b="1"/>
              <a:t>OVERVIEW</a:t>
            </a:r>
            <a:endParaRPr lang="en-IN" altLang="en-GB" sz="5000" b="1"/>
          </a:p>
        </p:txBody>
      </p:sp>
      <p:sp>
        <p:nvSpPr>
          <p:cNvPr id="11" name="Text Box 10"/>
          <p:cNvSpPr txBox="1"/>
          <p:nvPr/>
        </p:nvSpPr>
        <p:spPr>
          <a:xfrm>
            <a:off x="1200150" y="1410335"/>
            <a:ext cx="8660130" cy="6092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000"/>
              <a:t>The team intended to measure the performance of the changes and impact made by installation of the tablet which include:</a:t>
            </a:r>
            <a:endParaRPr lang="en-US" altLang="en-GB" sz="3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3000" b="1"/>
              <a:t>Average wait time</a:t>
            </a:r>
            <a:endParaRPr lang="en-US" altLang="en-GB" sz="3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3000" b="1"/>
              <a:t>Table turnover time</a:t>
            </a:r>
            <a:endParaRPr lang="en-US" altLang="en-GB" sz="3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3000" b="1"/>
              <a:t>Average checkout time with the tablet</a:t>
            </a:r>
            <a:endParaRPr lang="en-US" altLang="en-GB" sz="3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3000" b="1"/>
              <a:t>Impact on correctness in the order </a:t>
            </a:r>
            <a:endParaRPr lang="en-US" altLang="en-GB" sz="3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3000" b="1"/>
              <a:t>Ease of use of tablet</a:t>
            </a:r>
            <a:endParaRPr lang="en-US" altLang="en-GB" sz="3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3000" b="1"/>
              <a:t>Level of training of the wait staff</a:t>
            </a:r>
            <a:endParaRPr lang="en-US" altLang="en-GB" sz="3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3000" b="1"/>
              <a:t>Technical issue of the tablet</a:t>
            </a:r>
            <a:endParaRPr lang="en-US" altLang="en-GB" sz="3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3000" b="1"/>
              <a:t> </a:t>
            </a:r>
            <a:endParaRPr lang="en-US" altLang="en-GB" sz="3000" b="1"/>
          </a:p>
          <a:p>
            <a:endParaRPr lang="en-US" altLang="en-GB" sz="3000"/>
          </a:p>
          <a:p>
            <a:endParaRPr lang="en-IN" altLang="en-US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 b="0"/>
              <a:t> </a:t>
            </a:r>
            <a:endParaRPr sz="1600" b="0"/>
          </a:p>
        </p:txBody>
      </p:sp>
      <p:sp>
        <p:nvSpPr>
          <p:cNvPr id="5" name="Text Box 4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 b="0"/>
              <a:t> </a:t>
            </a:r>
            <a:endParaRPr sz="1600" b="0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110220" y="3185160"/>
            <a:ext cx="4536440" cy="430276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Rectangles 8"/>
          <p:cNvSpPr/>
          <p:nvPr/>
        </p:nvSpPr>
        <p:spPr>
          <a:xfrm>
            <a:off x="212090" y="189865"/>
            <a:ext cx="11800205" cy="6421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8495030" y="3075940"/>
            <a:ext cx="3976370" cy="39001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59000" y="678815"/>
            <a:ext cx="6604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GB" sz="4000" b="1"/>
              <a:t>FINDINGS</a:t>
            </a:r>
            <a:endParaRPr lang="en-IN" altLang="en-GB" sz="4000" b="1"/>
          </a:p>
        </p:txBody>
      </p:sp>
      <p:sp>
        <p:nvSpPr>
          <p:cNvPr id="11" name="Text Box 10"/>
          <p:cNvSpPr txBox="1"/>
          <p:nvPr/>
        </p:nvSpPr>
        <p:spPr>
          <a:xfrm>
            <a:off x="422275" y="1410335"/>
            <a:ext cx="9415145" cy="4488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000"/>
              <a:t>Positive experience of people with the tablet indicated by 72% giving a positive feedback </a:t>
            </a:r>
            <a:endParaRPr lang="en-US" alt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000"/>
              <a:t>Wait staff was trained well as 90% of the customer were satisfied with the guidance provided by them while using the tablet</a:t>
            </a:r>
            <a:endParaRPr lang="en-US" alt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000"/>
              <a:t>Check out process with tablet received a positive feedback with 82% </a:t>
            </a:r>
            <a:endParaRPr lang="en-US" alt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altLang="en-US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 b="0"/>
              <a:t> </a:t>
            </a:r>
            <a:endParaRPr sz="1600" b="0"/>
          </a:p>
        </p:txBody>
      </p:sp>
      <p:sp>
        <p:nvSpPr>
          <p:cNvPr id="5" name="Text Box 4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 b="0"/>
              <a:t> </a:t>
            </a:r>
            <a:endParaRPr sz="1600" b="0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110220" y="3185160"/>
            <a:ext cx="4536440" cy="430276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Rectangles 8"/>
          <p:cNvSpPr/>
          <p:nvPr/>
        </p:nvSpPr>
        <p:spPr>
          <a:xfrm>
            <a:off x="212090" y="189865"/>
            <a:ext cx="11800205" cy="6421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8495030" y="3075940"/>
            <a:ext cx="3976370" cy="39001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59000" y="678815"/>
            <a:ext cx="660463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GB" sz="5000" b="1"/>
              <a:t>#1 RECOMMENDATION</a:t>
            </a:r>
            <a:endParaRPr lang="en-IN" altLang="en-GB" sz="5000" b="1"/>
          </a:p>
        </p:txBody>
      </p:sp>
      <p:sp>
        <p:nvSpPr>
          <p:cNvPr id="11" name="Text Box 10"/>
          <p:cNvSpPr txBox="1"/>
          <p:nvPr/>
        </p:nvSpPr>
        <p:spPr>
          <a:xfrm>
            <a:off x="1609725" y="1821180"/>
            <a:ext cx="8181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000" b="1"/>
              <a:t>Survey findings:</a:t>
            </a:r>
            <a:r>
              <a:rPr lang="en-US" altLang="en-GB" sz="3000"/>
              <a:t> Average waiting time didn’t decrease </a:t>
            </a:r>
            <a:endParaRPr lang="en-US" alt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000" b="1"/>
              <a:t>Recommendation: </a:t>
            </a:r>
            <a:r>
              <a:rPr lang="en-US" altLang="en-GB" sz="3000"/>
              <a:t>Work with GMs on speeding up the staff and kitchen staff.</a:t>
            </a:r>
            <a:endParaRPr lang="en-US" alt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 b="0"/>
              <a:t> </a:t>
            </a:r>
            <a:endParaRPr sz="1600" b="0"/>
          </a:p>
        </p:txBody>
      </p:sp>
      <p:sp>
        <p:nvSpPr>
          <p:cNvPr id="5" name="Text Box 4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 b="0"/>
              <a:t> </a:t>
            </a:r>
            <a:endParaRPr sz="1600" b="0"/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110220" y="3185160"/>
            <a:ext cx="4536440" cy="430276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Rectangles 8"/>
          <p:cNvSpPr/>
          <p:nvPr/>
        </p:nvSpPr>
        <p:spPr>
          <a:xfrm>
            <a:off x="212090" y="189865"/>
            <a:ext cx="11800205" cy="6421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8495030" y="3075940"/>
            <a:ext cx="3976370" cy="39001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59000" y="678815"/>
            <a:ext cx="66046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GB" sz="5000" b="1"/>
              <a:t>#2 RECOMMENDATION</a:t>
            </a:r>
            <a:endParaRPr lang="en-IN" altLang="en-GB" sz="5000" b="1"/>
          </a:p>
          <a:p>
            <a:pPr algn="ctr"/>
            <a:endParaRPr lang="en-IN" altLang="en-GB" sz="5000" b="1"/>
          </a:p>
        </p:txBody>
      </p:sp>
      <p:sp>
        <p:nvSpPr>
          <p:cNvPr id="11" name="Text Box 10"/>
          <p:cNvSpPr txBox="1"/>
          <p:nvPr/>
        </p:nvSpPr>
        <p:spPr>
          <a:xfrm>
            <a:off x="1609725" y="1821180"/>
            <a:ext cx="8181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000" b="1"/>
              <a:t>Survey findings:</a:t>
            </a:r>
            <a:r>
              <a:rPr lang="en-US" altLang="en-GB" sz="3000"/>
              <a:t> </a:t>
            </a:r>
            <a:r>
              <a:rPr lang="en-IN" altLang="en-US" sz="3000"/>
              <a:t>Orders were not prepared correctly.</a:t>
            </a:r>
            <a:endParaRPr lang="en-US" alt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GB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000" b="1"/>
              <a:t>Recommendation: </a:t>
            </a:r>
            <a:r>
              <a:rPr lang="en-US" altLang="en-GB" sz="3000"/>
              <a:t>Work with executive chef regarding the issue for better preparation of the order.</a:t>
            </a:r>
            <a:endParaRPr lang="en-US" altLang="en-GB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WPS Presentation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abbas imran</cp:lastModifiedBy>
  <cp:revision>1</cp:revision>
  <dcterms:created xsi:type="dcterms:W3CDTF">2025-08-11T07:17:29Z</dcterms:created>
  <dcterms:modified xsi:type="dcterms:W3CDTF">2025-08-11T07:17:29Z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AD76735EFC324796A3744B560475F009_11</vt:lpwstr>
  </property>
  <property fmtid="{D5CDD505-2E9C-101B-9397-08002B2CF9AE}" pid="3" name="KSOProductBuildVer">
    <vt:lpwstr>2057-12.2.0.21931</vt:lpwstr>
  </property>
</Properties>
</file>