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01BE-5D97-95B2-A5D9-88110D9C2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CA37D-40AF-7AC8-6DC9-763EBA910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E1109-DBCA-FF6B-7FFD-C6B0CABE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C66D-1B5A-4FD1-9CB8-A99236AD4A9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5F752-CA75-0AE7-5E75-F7CC1002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DA07B-E68E-D2AA-2C63-78E66B5D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895C-67AD-40D5-905E-AEDE8A1F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35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3880-24F3-1A58-B9AE-877C9B4F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24748-CDD0-1687-BF3D-431A55D18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F1DBB-77CF-D0FC-067E-348C71D7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C66D-1B5A-4FD1-9CB8-A99236AD4A9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EB828-CCF4-39DE-83DC-D6B0EE44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48AB7-7C8D-BB55-8133-A8E2D16D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895C-67AD-40D5-905E-AEDE8A1F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8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79C0AF-E9F6-26C5-56E1-C44FE9CB4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7BFF8-6250-5377-0C6B-F03E6BC0E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59F33-F7E1-1EDD-5582-56D72E9D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C66D-1B5A-4FD1-9CB8-A99236AD4A9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E054-276A-13BC-8B67-03A1C66C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01F5-12E1-14CB-61C9-7A1C5636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895C-67AD-40D5-905E-AEDE8A1F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6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C74A-24AA-524D-E181-D45C09F9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D4054-C195-EF9C-B667-21AFDFAC2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93D5A-5577-2A9E-AC6C-49DF51E9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C66D-1B5A-4FD1-9CB8-A99236AD4A9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5C9E6-1CA3-FBC3-3B02-B67567515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C9E39-8ED5-0FA0-BA51-1F76A60E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895C-67AD-40D5-905E-AEDE8A1F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1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6C1C-78D3-418C-A7F0-78ACCDF1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8B3CE-FE6B-7D03-54B7-FED3618A9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C860-947F-6685-EA97-36AD92C2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C66D-1B5A-4FD1-9CB8-A99236AD4A9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7CCA-A577-B4C0-9E10-14FB874B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93530-EA67-8524-993C-E3AD6D91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895C-67AD-40D5-905E-AEDE8A1F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16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4657-3AE5-0FA7-56DE-B380A28A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3FC2-6331-D3B6-A490-B3505EB39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F4D14-376F-BE52-D9DA-F3FCDACE4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49065-6193-30AB-1B87-3CCF0053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C66D-1B5A-4FD1-9CB8-A99236AD4A9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CC68F-1E82-BAB3-9FA2-D2E78BC8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C1C59-FEE0-0434-BEC6-E410039F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895C-67AD-40D5-905E-AEDE8A1F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07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AFCD-B14D-9600-0375-0C8B839E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A31E6-ED2A-7DF6-F33D-63A4443F1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FF305-7B04-937A-CDF2-239175826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1ED6F-6A63-EB53-80DE-A4BC9781D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8DC58-9FD8-FBD3-7691-7EE95E8AD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06F60-D041-F8B5-30F4-E0DD48A3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C66D-1B5A-4FD1-9CB8-A99236AD4A9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0AF98-159C-CAFB-4397-08D8424A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50FC0-047B-A907-E986-8611FB5A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895C-67AD-40D5-905E-AEDE8A1F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71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9196-2655-1970-A9C7-67EBCCE4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8CC2B-B675-504E-E29D-8145E3F2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C66D-1B5A-4FD1-9CB8-A99236AD4A9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6B4CB-8A29-0D04-B263-E7A48DCC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5EC21-F520-9DE9-A6B8-92312296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895C-67AD-40D5-905E-AEDE8A1F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29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692B20-FDF8-3477-304C-AED6A391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C66D-1B5A-4FD1-9CB8-A99236AD4A9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A690E-12E5-FE62-6FB5-44A3731C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B84A2-38AF-BA10-7573-F5F1151A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895C-67AD-40D5-905E-AEDE8A1F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93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35E4-1B3E-4D4F-5305-9426CD00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9721-9B38-17AA-DC6F-C8C5E13E7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65A58-D361-89C2-55A7-8B59E32A4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092EC-8D4C-A1E8-D547-33CA42A8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C66D-1B5A-4FD1-9CB8-A99236AD4A9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B1C85-AD9B-285D-0038-B41DBFB8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3386F-44B1-81C4-2D43-1F6DB4B8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895C-67AD-40D5-905E-AEDE8A1F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75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10CE-E7E2-9D75-A6BA-48906CC5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BE753-9365-131F-9DAE-E0822B200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755C1-BD9D-4F54-316F-4D5BDF46E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42097-C2DD-64AF-7F08-D1622081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CC66D-1B5A-4FD1-9CB8-A99236AD4A9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F0E7D-2790-BAB1-4E6A-A37855F2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72A20-2ACE-9377-5F1F-9EF5A4C0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895C-67AD-40D5-905E-AEDE8A1F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79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9BA69-35D9-5DFA-5BF1-FB0364A5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AFA3D-BB2B-3D4A-690F-1ACE9C0DB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360BB-3C9F-AEFE-AFD1-98EE7386D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CC66D-1B5A-4FD1-9CB8-A99236AD4A91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75B0-636C-03C7-40AE-1AD6BBA57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29AD6-632F-3979-D09C-19A61EEEA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65895C-67AD-40D5-905E-AEDE8A1F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03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black hole in space&#10;&#10;AI-generated content may be incorrect.">
            <a:extLst>
              <a:ext uri="{FF2B5EF4-FFF2-40B4-BE49-F238E27FC236}">
                <a16:creationId xmlns:a16="http://schemas.microsoft.com/office/drawing/2014/main" id="{82EB0D01-CF9A-5B24-37B0-C7A04114E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20" b="23140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3AF04-6F81-BCFA-A9ED-B15AB23EB3E8}"/>
              </a:ext>
            </a:extLst>
          </p:cNvPr>
          <p:cNvSpPr txBox="1"/>
          <p:nvPr/>
        </p:nvSpPr>
        <p:spPr>
          <a:xfrm>
            <a:off x="152400" y="4458027"/>
            <a:ext cx="81076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CINEMATIC AI: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Text-to-Video Generator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69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Ibrahim, Abbas</dc:creator>
  <cp:lastModifiedBy>Ibrahim, Abbas</cp:lastModifiedBy>
  <cp:revision>1</cp:revision>
  <dcterms:created xsi:type="dcterms:W3CDTF">2025-10-02T22:41:26Z</dcterms:created>
  <dcterms:modified xsi:type="dcterms:W3CDTF">2025-10-03T00:51:30Z</dcterms:modified>
</cp:coreProperties>
</file>