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1pPr>
    <a:lvl2pPr marL="0" marR="0" indent="3429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rgbClr val="5B5854"/>
      </a:tcTxStyle>
      <a:tcStyle>
        <a:tcBdr>
          <a:left>
            <a:ln w="25400" cap="flat">
              <a:solidFill>
                <a:srgbClr val="5B5854"/>
              </a:solidFill>
              <a:custDash>
                <a:ds d="200000" sp="200000"/>
              </a:custDash>
              <a:miter lim="400000"/>
            </a:ln>
          </a:left>
          <a:right>
            <a:ln w="25400" cap="flat">
              <a:solidFill>
                <a:srgbClr val="5B5854"/>
              </a:solidFill>
              <a:custDash>
                <a:ds d="200000" sp="200000"/>
              </a:custDash>
              <a:miter lim="400000"/>
            </a:ln>
          </a:right>
          <a:top>
            <a:ln w="12700" cap="flat">
              <a:solidFill>
                <a:srgbClr val="5B5854"/>
              </a:solidFill>
              <a:prstDash val="solid"/>
              <a:miter lim="400000"/>
            </a:ln>
          </a:top>
          <a:bottom>
            <a:ln w="12700" cap="flat">
              <a:solidFill>
                <a:srgbClr val="5B5854"/>
              </a:solidFill>
              <a:prstDash val="solid"/>
              <a:miter lim="400000"/>
            </a:ln>
          </a:bottom>
          <a:insideH>
            <a:ln w="12700" cap="flat">
              <a:solidFill>
                <a:srgbClr val="5B5854"/>
              </a:solidFill>
              <a:prstDash val="solid"/>
              <a:miter lim="400000"/>
            </a:ln>
          </a:insideH>
          <a:insideV>
            <a:ln w="25400" cap="flat">
              <a:solidFill>
                <a:srgbClr val="5B5854"/>
              </a:solidFill>
              <a:custDash>
                <a:ds d="200000" sp="200000"/>
              </a:custDash>
              <a:miter lim="400000"/>
            </a:ln>
          </a:insideV>
        </a:tcBdr>
        <a:fill>
          <a:noFill/>
        </a:fill>
      </a:tcStyle>
    </a:wholeTbl>
    <a:band2H>
      <a:tcTxStyle b="def" i="def"/>
      <a:tcStyle>
        <a:tcBdr/>
        <a:fill>
          <a:solidFill>
            <a:schemeClr val="accent2">
              <a:hueOff val="-1122706"/>
              <a:satOff val="6504"/>
              <a:lumOff val="15871"/>
              <a:alpha val="17000"/>
            </a:schemeClr>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38100" cap="flat">
              <a:solidFill>
                <a:srgbClr val="5B5854"/>
              </a:solidFill>
              <a:prstDash val="solid"/>
              <a:miter lim="400000"/>
            </a:ln>
          </a:right>
          <a:top>
            <a:ln w="12700" cap="flat">
              <a:solidFill>
                <a:srgbClr val="5B5854"/>
              </a:solidFill>
              <a:prstDash val="solid"/>
              <a:miter lim="400000"/>
            </a:ln>
          </a:top>
          <a:bottom>
            <a:ln w="12700" cap="flat">
              <a:solidFill>
                <a:srgbClr val="5B5854"/>
              </a:solidFill>
              <a:prstDash val="solid"/>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solidFill>
            <a:srgbClr val="809E35">
              <a:alpha val="10000"/>
            </a:srgbClr>
          </a:solidFill>
        </a:fill>
      </a:tcStyle>
    </a:firstCol>
    <a:lastRow>
      <a:tcTxStyle b="on" i="off">
        <a:font>
          <a:latin typeface="Avenir Next Demi Bold"/>
          <a:ea typeface="Avenir Next Demi Bold"/>
          <a:cs typeface="Avenir Next Demi Bold"/>
        </a:font>
        <a:srgbClr val="5B5854"/>
      </a:tcTxStyle>
      <a:tcStyle>
        <a:tcBdr>
          <a:left>
            <a:ln w="12700" cap="flat">
              <a:solidFill>
                <a:srgbClr val="5B5854"/>
              </a:solidFill>
              <a:prstDash val="solid"/>
              <a:miter lim="400000"/>
            </a:ln>
          </a:left>
          <a:right>
            <a:ln w="12700" cap="flat">
              <a:solidFill>
                <a:srgbClr val="5B5854"/>
              </a:solidFill>
              <a:prstDash val="solid"/>
              <a:miter lim="400000"/>
            </a:ln>
          </a:right>
          <a:top>
            <a:ln w="38100" cap="flat">
              <a:solidFill>
                <a:srgbClr val="5B5854"/>
              </a:solidFill>
              <a:prstDash val="solid"/>
              <a:miter lim="400000"/>
            </a:ln>
          </a:top>
          <a:bottom>
            <a:ln w="12700" cap="flat">
              <a:noFill/>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noFill/>
        </a:fill>
      </a:tcStyle>
    </a:lastRow>
    <a:firstRow>
      <a:tcTxStyle b="on" i="off">
        <a:font>
          <a:latin typeface="Avenir Next Demi Bold"/>
          <a:ea typeface="Avenir Next Demi Bold"/>
          <a:cs typeface="Avenir Next Demi Bold"/>
        </a:font>
        <a:srgbClr val="5B5854"/>
      </a:tcTxStyle>
      <a:tcStyle>
        <a:tcBdr>
          <a:left>
            <a:ln w="12700" cap="flat">
              <a:solidFill>
                <a:srgbClr val="5B5854"/>
              </a:solidFill>
              <a:prstDash val="solid"/>
              <a:miter lim="400000"/>
            </a:ln>
          </a:left>
          <a:right>
            <a:ln w="12700" cap="flat">
              <a:solidFill>
                <a:srgbClr val="5B5854"/>
              </a:solidFill>
              <a:prstDash val="solid"/>
              <a:miter lim="400000"/>
            </a:ln>
          </a:right>
          <a:top>
            <a:ln w="12700" cap="flat">
              <a:noFill/>
              <a:miter lim="400000"/>
            </a:ln>
          </a:top>
          <a:bottom>
            <a:ln w="38100" cap="flat">
              <a:solidFill>
                <a:srgbClr val="5B5854"/>
              </a:solidFill>
              <a:prstDash val="solid"/>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solidFill>
            <a:srgbClr val="619E5C">
              <a:alpha val="15000"/>
            </a:srgbClr>
          </a:solidFill>
        </a:fill>
      </a:tcStyle>
    </a:firstRow>
  </a:tblStyle>
  <a:tblStyle styleId="{C7B018BB-80A7-4F77-B60F-C8B233D01FF8}" styleName="">
    <a:tblBg/>
    <a:wholeTbl>
      <a:tcTxStyle b="off" i="off">
        <a:font>
          <a:latin typeface="Avenir Next Medium"/>
          <a:ea typeface="Avenir Next Medium"/>
          <a:cs typeface="Avenir Next Medium"/>
        </a:font>
        <a:srgbClr val="5B5854"/>
      </a:tcTxStyle>
      <a:tcStyle>
        <a:tcBdr>
          <a:left>
            <a:ln w="12700" cap="flat">
              <a:solidFill>
                <a:srgbClr val="BDBBB3"/>
              </a:solidFill>
              <a:prstDash val="solid"/>
              <a:miter lim="400000"/>
            </a:ln>
          </a:left>
          <a:right>
            <a:ln w="12700" cap="flat">
              <a:solidFill>
                <a:srgbClr val="BDBBB3"/>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n" i="off">
        <a:font>
          <a:latin typeface="Avenir Next Demi Bold"/>
          <a:ea typeface="Avenir Next Demi Bold"/>
          <a:cs typeface="Avenir Next Demi Bold"/>
        </a:font>
        <a:srgbClr val="5B5854"/>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noFill/>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noFill/>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n" i="off">
        <a:font>
          <a:latin typeface="Avenir Next Demi Bold"/>
          <a:ea typeface="Avenir Next Demi Bold"/>
          <a:cs typeface="Avenir Next Demi Bold"/>
        </a:font>
        <a:srgbClr val="5B5854"/>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n" i="off">
        <a:font>
          <a:latin typeface="Avenir Next Demi Bold"/>
          <a:ea typeface="Avenir Next Demi Bold"/>
          <a:cs typeface="Avenir Next Demi Bold"/>
        </a:font>
        <a:srgbClr val="5B5854"/>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n" i="off">
        <a:font>
          <a:latin typeface="Avenir Next Demi Bold"/>
          <a:ea typeface="Avenir Next Demi Bold"/>
          <a:cs typeface="Avenir Next Demi Bold"/>
        </a:font>
        <a:srgbClr val="5B5854"/>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n" i="off">
        <a:font>
          <a:latin typeface="Avenir Next Demi Bold"/>
          <a:ea typeface="Avenir Next Demi Bold"/>
          <a:cs typeface="Avenir Next Demi Bold"/>
        </a:font>
        <a:srgbClr val="5B585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
          <a:latin typeface="Avenir Next Medium"/>
          <a:ea typeface="Avenir Next Medium"/>
          <a:cs typeface="Avenir Next Medium"/>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38100" cap="flat">
              <a:solidFill>
                <a:schemeClr val="accent2">
                  <a:hueOff val="-1122706"/>
                  <a:satOff val="6504"/>
                  <a:lumOff val="15871"/>
                  <a:alpha val="64999"/>
                </a:schemeClr>
              </a:solidFill>
              <a:prstDash val="solid"/>
              <a:miter lim="400000"/>
            </a:ln>
          </a:top>
          <a:bottom>
            <a:ln w="38100" cap="flat">
              <a:solidFill>
                <a:schemeClr val="accent2">
                  <a:hueOff val="-1122706"/>
                  <a:satOff val="6504"/>
                  <a:lumOff val="15871"/>
                  <a:alpha val="64999"/>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wholeTbl>
    <a:band2H>
      <a:tcTxStyle b="def" i="def"/>
      <a:tcStyle>
        <a:tcBdr/>
        <a:fill>
          <a:solidFill>
            <a:schemeClr val="accent2">
              <a:hueOff val="-1122706"/>
              <a:satOff val="6504"/>
              <a:lumOff val="15871"/>
              <a:alpha val="12000"/>
            </a:schemeClr>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50800" cap="flat">
              <a:solidFill>
                <a:schemeClr val="accent5">
                  <a:alpha val="75000"/>
                </a:schemeClr>
              </a:solidFill>
              <a:prstDash val="solid"/>
              <a:miter lim="400000"/>
            </a:ln>
          </a:right>
          <a:top>
            <a:ln w="38100" cap="flat">
              <a:solidFill>
                <a:schemeClr val="accent2">
                  <a:hueOff val="-1122706"/>
                  <a:satOff val="6504"/>
                  <a:lumOff val="15871"/>
                  <a:alpha val="64999"/>
                </a:schemeClr>
              </a:solidFill>
              <a:prstDash val="solid"/>
              <a:miter lim="400000"/>
            </a:ln>
          </a:top>
          <a:bottom>
            <a:ln w="38100" cap="flat">
              <a:solidFill>
                <a:schemeClr val="accent2">
                  <a:hueOff val="-1122706"/>
                  <a:satOff val="6504"/>
                  <a:lumOff val="15871"/>
                  <a:alpha val="64999"/>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firstCol>
    <a:lastRow>
      <a:tcTxStyle b="on" i="off">
        <a:font>
          <a:latin typeface="Avenir Next Demi Bold"/>
          <a:ea typeface="Avenir Next Demi Bold"/>
          <a:cs typeface="Avenir Next Demi Bold"/>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50800" cap="flat">
              <a:solidFill>
                <a:schemeClr val="accent5">
                  <a:alpha val="75000"/>
                </a:schemeClr>
              </a:solidFill>
              <a:prstDash val="solid"/>
              <a:miter lim="400000"/>
            </a:ln>
          </a:top>
          <a:bottom>
            <a:ln w="12700" cap="flat">
              <a:noFill/>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lastRow>
    <a:firstRow>
      <a:tcTxStyle b="on" i="off">
        <a:font>
          <a:latin typeface="Avenir Next Demi Bold"/>
          <a:ea typeface="Avenir Next Demi Bold"/>
          <a:cs typeface="Avenir Next Demi Bold"/>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12700" cap="flat">
              <a:noFill/>
              <a:miter lim="400000"/>
            </a:ln>
          </a:top>
          <a:bottom>
            <a:ln w="50800" cap="flat">
              <a:solidFill>
                <a:schemeClr val="accent5">
                  <a:alpha val="75000"/>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Relationships xmlns="http://schemas.openxmlformats.org/package/2006/relationships"><Relationship Id="rId1" Type="http://schemas.openxmlformats.org/officeDocument/2006/relationships/package" Target="../embeddings/Microsoft_Excel_Sheet26.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341172"/>
          <c:h val="0.81898"/>
        </c:manualLayout>
      </c:layout>
      <c:pieChart>
        <c:varyColors val="0"/>
        <c:ser>
          <c:idx val="0"/>
          <c:order val="0"/>
          <c:tx>
            <c:strRef>
              <c:f>Sheet1!$A$2</c:f>
              <c:strCache>
                <c:ptCount val="1"/>
                <c:pt idx="0">
                  <c:v>Region 1</c:v>
                </c:pt>
              </c:strCache>
            </c:strRef>
          </c:tx>
          <c:spPr>
            <a:solidFill>
              <a:srgbClr val="42A3E8"/>
            </a:solidFill>
            <a:ln w="9525" cap="flat">
              <a:noFill/>
              <a:round/>
            </a:ln>
            <a:effectLst/>
          </c:spPr>
          <c:explosion val="0"/>
          <c:dPt>
            <c:idx val="0"/>
            <c:explosion val="0"/>
            <c:spPr>
              <a:solidFill>
                <a:srgbClr val="42A3E8"/>
              </a:solidFill>
              <a:ln w="9525" cap="flat">
                <a:noFill/>
                <a:round/>
              </a:ln>
              <a:effectLst/>
            </c:spPr>
          </c:dPt>
          <c:dPt>
            <c:idx val="1"/>
            <c:explosion val="0"/>
            <c:spPr>
              <a:solidFill>
                <a:srgbClr val="748A9F"/>
              </a:solidFill>
              <a:ln w="12700" cap="flat">
                <a:noFill/>
                <a:miter lim="400000"/>
              </a:ln>
              <a:effectLst/>
            </c:spPr>
          </c:dPt>
          <c:dPt>
            <c:idx val="2"/>
            <c:explosion val="0"/>
            <c:spPr>
              <a:solidFill>
                <a:srgbClr val="AAAAAA"/>
              </a:solidFill>
              <a:ln w="12700" cap="flat">
                <a:noFill/>
                <a:miter lim="400000"/>
              </a:ln>
              <a:effectLst/>
            </c:spPr>
          </c:dPt>
          <c:dPt>
            <c:idx val="3"/>
            <c:explosion val="0"/>
            <c:spPr>
              <a:solidFill>
                <a:srgbClr val="D6D6D6"/>
              </a:solidFill>
              <a:ln w="12700" cap="flat">
                <a:noFill/>
                <a:miter lim="400000"/>
              </a:ln>
              <a:effectLst/>
            </c:spPr>
          </c:dPt>
          <c:dLbls>
            <c:dLbl>
              <c:idx val="0"/>
              <c:numFmt formatCode="0%" sourceLinked="0"/>
              <c:txPr>
                <a:bodyPr/>
                <a:lstStyle/>
                <a:p>
                  <a:pPr>
                    <a:defRPr b="1" i="0" strike="noStrike" sz="1400" u="none">
                      <a:solidFill>
                        <a:srgbClr val="42A3E8"/>
                      </a:solidFill>
                      <a:effectLst>
                        <a:outerShdw sx="100000" sy="100000" kx="0" ky="0" algn="tl" rotWithShape="1" blurRad="190500" dist="25400" dir="5400000">
                          <a:srgbClr val="000000">
                            <a:alpha val="50000"/>
                          </a:srgbClr>
                        </a:outerShdw>
                      </a:effectLst>
                      <a:latin typeface="Arial"/>
                    </a:defRPr>
                  </a:pPr>
                </a:p>
              </c:txPr>
              <c:dLblPos val="ctr"/>
              <c:showLegendKey val="0"/>
              <c:showVal val="0"/>
              <c:showCatName val="0"/>
              <c:showSerName val="0"/>
              <c:showPercent val="1"/>
              <c:showBubbleSize val="0"/>
            </c:dLbl>
            <c:dLbl>
              <c:idx val="1"/>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2"/>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3"/>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numFmt formatCode="0%" sourceLinked="0"/>
            <c:txPr>
              <a:bodyPr/>
              <a:lstStyle/>
              <a:p>
                <a:pPr>
                  <a:defRPr b="1" i="0" strike="noStrike" sz="1400" u="none">
                    <a:solidFill>
                      <a:srgbClr val="42A3E8"/>
                    </a:solidFill>
                    <a:effectLst>
                      <a:outerShdw sx="100000" sy="100000" kx="0" ky="0" algn="tl" rotWithShape="1" blurRad="190500" dist="25400" dir="5400000">
                        <a:srgbClr val="000000">
                          <a:alpha val="50000"/>
                        </a:srgbClr>
                      </a:outerShdw>
                    </a:effectLst>
                    <a:latin typeface="Arial"/>
                  </a:defRPr>
                </a:pPr>
              </a:p>
            </c:txPr>
            <c:dLblPos val="ctr"/>
            <c:showLegendKey val="0"/>
            <c:showVal val="0"/>
            <c:showCatName val="0"/>
            <c:showSerName val="0"/>
            <c:showPercent val="1"/>
            <c:showBubbleSize val="0"/>
            <c:showLeaderLines val="0"/>
          </c:dLbls>
          <c:cat>
            <c:strRef>
              <c:f>Sheet1!$B$1:$E$1</c:f>
              <c:strCache>
                <c:ptCount val="4"/>
                <c:pt idx="0">
                  <c:v>2007</c:v>
                </c:pt>
                <c:pt idx="1">
                  <c:v>2008</c:v>
                </c:pt>
                <c:pt idx="2">
                  <c:v>2009</c:v>
                </c:pt>
                <c:pt idx="3">
                  <c:v>2010</c:v>
                </c:pt>
              </c:strCache>
            </c:strRef>
          </c:cat>
          <c:val>
            <c:numRef>
              <c:f>Sheet1!$B$2:$E$2</c:f>
              <c:numCache>
                <c:ptCount val="4"/>
                <c:pt idx="0">
                  <c:v>20.000000</c:v>
                </c:pt>
                <c:pt idx="1">
                  <c:v>30.000000</c:v>
                </c:pt>
                <c:pt idx="2">
                  <c:v>36.000000</c:v>
                </c:pt>
                <c:pt idx="3">
                  <c:v>24.000000</c:v>
                </c:pt>
              </c:numCache>
            </c:numRef>
          </c:val>
        </c:ser>
        <c:firstSliceAng val="0"/>
      </c:pieChart>
      <c:spPr>
        <a:noFill/>
        <a:ln w="12700" cap="flat">
          <a:noFill/>
          <a:miter lim="400000"/>
        </a:ln>
        <a:effectLst/>
      </c:spPr>
    </c:plotArea>
    <c:legend>
      <c:legendPos val="r"/>
      <c:layout>
        <c:manualLayout>
          <c:xMode val="edge"/>
          <c:yMode val="edge"/>
          <c:x val="0.413127"/>
          <c:y val="0.932752"/>
          <c:w val="0.586873"/>
          <c:h val="0.0672476"/>
        </c:manualLayout>
      </c:layout>
      <c:overlay val="1"/>
      <c:spPr>
        <a:noFill/>
        <a:ln w="12700" cap="flat">
          <a:noFill/>
          <a:miter lim="400000"/>
        </a:ln>
        <a:effectLst/>
      </c:spPr>
      <c:txPr>
        <a:bodyPr rot="0"/>
        <a:lstStyle/>
        <a:p>
          <a:pPr>
            <a:defRPr b="0" i="0" strike="noStrike" sz="2700" u="none">
              <a:solidFill>
                <a:srgbClr val="95A5A5"/>
              </a:solidFill>
              <a:latin typeface="Helvetica"/>
            </a:defRPr>
          </a:pPr>
        </a:p>
      </c:txPr>
    </c:legend>
    <c:plotVisOnly val="1"/>
    <c:dispBlanksAs val="gap"/>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3"/>
      <c:hPercent val="51"/>
      <c:rotY val="32"/>
      <c:depthPercent val="24"/>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418025"/>
          <c:y val="0.005"/>
          <c:w val="0.576975"/>
          <c:h val="0.9875"/>
        </c:manualLayout>
      </c:layout>
      <c:area3DChart>
        <c:grouping val="standard"/>
        <c:varyColors val="0"/>
        <c:ser>
          <c:idx val="0"/>
          <c:order val="0"/>
          <c:tx>
            <c:strRef>
              <c:f>Sheet1!$A$2</c:f>
              <c:strCache>
                <c:ptCount val="1"/>
                <c:pt idx="0">
                  <c:v>Region 1</c:v>
                </c:pt>
              </c:strCache>
            </c:strRef>
          </c:tx>
          <c:spPr>
            <a:solidFill>
              <a:srgbClr val="42A3E8"/>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4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AAB6B7"/>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4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3000" u="none">
                <a:solidFill>
                  <a:srgbClr val="7A7A7A"/>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000" u="none">
                <a:solidFill>
                  <a:srgbClr val="7A7A7A"/>
                </a:solidFill>
                <a:latin typeface="Open Sans"/>
              </a:defRPr>
            </a:pPr>
          </a:p>
        </c:txPr>
        <c:crossAx val="2094734552"/>
        <c:crosses val="autoZero"/>
        <c:crossBetween val="between"/>
        <c:majorUnit val="25"/>
        <c:minorUnit val="1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legend>
      <c:legendPos val="b"/>
      <c:layout>
        <c:manualLayout>
          <c:xMode val="edge"/>
          <c:yMode val="edge"/>
          <c:x val="0"/>
          <c:y val="0.86927"/>
          <c:w val="0.3959"/>
          <c:h val="0.0891162"/>
        </c:manualLayout>
      </c:layout>
      <c:overlay val="1"/>
      <c:spPr>
        <a:noFill/>
        <a:ln w="12700" cap="flat">
          <a:noFill/>
          <a:miter lim="400000"/>
        </a:ln>
        <a:effectLst/>
      </c:spPr>
      <c:txPr>
        <a:bodyPr rot="0"/>
        <a:lstStyle/>
        <a:p>
          <a:pPr>
            <a:defRPr b="0" i="0" strike="noStrike" sz="2700" u="none">
              <a:solidFill>
                <a:srgbClr val="7A7A7A"/>
              </a:solidFill>
              <a:latin typeface="Open Sans"/>
            </a:defRPr>
          </a:pPr>
        </a:p>
      </c:txPr>
    </c:legend>
    <c:plotVisOnly val="1"/>
    <c:dispBlanksAs val="gap"/>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0"/>
      <c:hPercent val="48"/>
      <c:rotY val="32"/>
      <c:depthPercent val="24"/>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9875"/>
        </c:manualLayout>
      </c:layout>
      <c:area3DChart>
        <c:grouping val="standard"/>
        <c:varyColors val="0"/>
        <c:ser>
          <c:idx val="0"/>
          <c:order val="0"/>
          <c:tx>
            <c:strRef>
              <c:f>Sheet1!$A$2</c:f>
              <c:strCache>
                <c:ptCount val="1"/>
                <c:pt idx="0">
                  <c:v>Region 1</c:v>
                </c:pt>
              </c:strCache>
            </c:strRef>
          </c:tx>
          <c:spPr>
            <a:solidFill>
              <a:srgbClr val="42A3E8"/>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1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AAB6B7"/>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1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2100" u="none">
                <a:solidFill>
                  <a:srgbClr val="7A7A7A"/>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100" u="none">
                <a:solidFill>
                  <a:srgbClr val="7A7A7A"/>
                </a:solidFill>
                <a:latin typeface="Open Sans"/>
              </a:defRPr>
            </a:pPr>
          </a:p>
        </c:txPr>
        <c:crossAx val="2094734552"/>
        <c:crosses val="autoZero"/>
        <c:crossBetween val="between"/>
        <c:majorUnit val="25"/>
        <c:minorUnit val="1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0"/>
      <c:hPercent val="48"/>
      <c:rotY val="32"/>
      <c:depthPercent val="24"/>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9875"/>
        </c:manualLayout>
      </c:layout>
      <c:area3DChart>
        <c:grouping val="standard"/>
        <c:varyColors val="0"/>
        <c:ser>
          <c:idx val="0"/>
          <c:order val="0"/>
          <c:tx>
            <c:strRef>
              <c:f>Sheet1!$A$2</c:f>
              <c:strCache>
                <c:ptCount val="1"/>
                <c:pt idx="0">
                  <c:v>Region 1</c:v>
                </c:pt>
              </c:strCache>
            </c:strRef>
          </c:tx>
          <c:spPr>
            <a:solidFill>
              <a:srgbClr val="42A3E8"/>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1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64.000000</c:v>
                </c:pt>
                <c:pt idx="3">
                  <c:v>43.000000</c:v>
                </c:pt>
              </c:numCache>
            </c:numRef>
          </c:val>
        </c:ser>
        <c:ser>
          <c:idx val="1"/>
          <c:order val="1"/>
          <c:tx>
            <c:strRef>
              <c:f>Sheet1!$A$3</c:f>
              <c:strCache>
                <c:ptCount val="1"/>
                <c:pt idx="0">
                  <c:v>Region 2</c:v>
                </c:pt>
              </c:strCache>
            </c:strRef>
          </c:tx>
          <c:spPr>
            <a:solidFill>
              <a:srgbClr val="AAB6B7"/>
            </a:solidFill>
            <a:ln w="76200" cap="flat">
              <a:noFill/>
              <a:miter lim="400000"/>
            </a:ln>
            <a:effectLst>
              <a:outerShdw sx="100000" sy="100000" kx="0" ky="0" algn="tl" rotWithShape="1" blurRad="127000" dist="12700" dir="8460000">
                <a:srgbClr val="000000">
                  <a:alpha val="50000"/>
                </a:srgbClr>
              </a:outerShdw>
            </a:effectLst>
            <a:sp3d prstMaterial="matte"/>
          </c:spPr>
          <c:dLbls>
            <c:numFmt formatCode="General" sourceLinked="0"/>
            <c:txPr>
              <a:bodyPr/>
              <a:lstStyle/>
              <a:p>
                <a:pPr>
                  <a:defRPr b="0" i="0" strike="noStrike" sz="2100" u="none">
                    <a:solidFill>
                      <a:srgbClr val="000000"/>
                    </a:solidFill>
                    <a:effectLst>
                      <a:outerShdw sx="100000" sy="100000" kx="0" ky="0" algn="tl" rotWithShape="1" blurRad="190500" dist="25400" dir="5400000">
                        <a:srgbClr val="000000">
                          <a:alpha val="50000"/>
                        </a:srgbClr>
                      </a:outerShdw>
                    </a:effectLst>
                    <a:latin typeface="Gill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65.000000</c:v>
                </c:pt>
                <c:pt idx="3">
                  <c:v>87.000000</c:v>
                </c:pt>
              </c:numCache>
            </c:numRef>
          </c:val>
        </c:ser>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2100" u="none">
                <a:solidFill>
                  <a:srgbClr val="7A7A7A"/>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100" u="none">
                <a:solidFill>
                  <a:srgbClr val="7A7A7A"/>
                </a:solidFill>
                <a:latin typeface="Open Sans"/>
              </a:defRPr>
            </a:pPr>
          </a:p>
        </c:txPr>
        <c:crossAx val="2094734552"/>
        <c:crosses val="autoZero"/>
        <c:crossBetween val="between"/>
        <c:majorUnit val="22.5"/>
        <c:minorUnit val="11.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65265"/>
          <c:y val="0.0704467"/>
          <c:w val="0.481171"/>
          <c:h val="0.77616"/>
        </c:manualLayout>
      </c:layout>
      <c:lineChart>
        <c:grouping val="standard"/>
        <c:varyColors val="0"/>
        <c:ser>
          <c:idx val="0"/>
          <c:order val="0"/>
          <c:tx>
            <c:strRef>
              <c:f>Sheet1!$A$2</c:f>
              <c:strCache>
                <c:ptCount val="1"/>
                <c:pt idx="0">
                  <c:v>Region 1</c:v>
                </c:pt>
              </c:strCache>
            </c:strRef>
          </c:tx>
          <c:spPr>
            <a:solidFill>
              <a:srgbClr val="FFFFFF"/>
            </a:solidFill>
            <a:ln w="152400" cap="flat">
              <a:solidFill>
                <a:srgbClr val="37A8E0"/>
              </a:solidFill>
              <a:prstDash val="solid"/>
              <a:miter lim="400000"/>
            </a:ln>
            <a:effectLst/>
          </c:spPr>
          <c:marker>
            <c:symbol val="circle"/>
            <c:size val="26"/>
            <c:spPr>
              <a:solidFill>
                <a:srgbClr val="FFFFFF"/>
              </a:solidFill>
              <a:ln w="152400" cap="flat">
                <a:solidFill>
                  <a:srgbClr val="397ECA"/>
                </a:solidFill>
                <a:prstDash val="solid"/>
                <a:miter lim="400000"/>
              </a:ln>
              <a:effectLst/>
            </c:spPr>
          </c:marker>
          <c:dLbls>
            <c:numFmt formatCode="General" sourceLinked="0"/>
            <c:txPr>
              <a:bodyPr/>
              <a:lstStyle/>
              <a:p>
                <a:pPr>
                  <a:defRPr b="0" i="0" strike="noStrike" sz="2400" u="none">
                    <a:solidFill>
                      <a:srgbClr val="929292"/>
                    </a:solidFill>
                    <a:effectLst>
                      <a:outerShdw sx="100000" sy="100000" kx="0" ky="0" algn="tl" rotWithShape="1" blurRad="190500" dist="25400" dir="5400000">
                        <a:srgbClr val="000000">
                          <a:alpha val="50000"/>
                        </a:srgbClr>
                      </a:outerShdw>
                    </a:effectLst>
                    <a:latin typeface="Open Sans"/>
                  </a:defRPr>
                </a:pPr>
              </a:p>
            </c:txPr>
            <c:dLblPos val="b"/>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mooth val="0"/>
        </c:ser>
        <c:ser>
          <c:idx val="1"/>
          <c:order val="1"/>
          <c:tx>
            <c:strRef>
              <c:f>Sheet1!$A$3</c:f>
              <c:strCache>
                <c:ptCount val="1"/>
                <c:pt idx="0">
                  <c:v>Region 2</c:v>
                </c:pt>
              </c:strCache>
            </c:strRef>
          </c:tx>
          <c:spPr>
            <a:solidFill>
              <a:srgbClr val="FFFFFF"/>
            </a:solidFill>
            <a:ln w="127000" cap="flat">
              <a:solidFill>
                <a:srgbClr val="BDC3C7"/>
              </a:solidFill>
              <a:prstDash val="solid"/>
              <a:miter lim="400000"/>
            </a:ln>
            <a:effectLst/>
          </c:spPr>
          <c:marker>
            <c:symbol val="circle"/>
            <c:size val="22"/>
            <c:spPr>
              <a:solidFill>
                <a:srgbClr val="FFFFFF"/>
              </a:solidFill>
              <a:ln w="127000" cap="flat">
                <a:solidFill>
                  <a:srgbClr val="98A3A4"/>
                </a:solidFill>
                <a:prstDash val="solid"/>
                <a:miter lim="400000"/>
              </a:ln>
              <a:effectLst/>
            </c:spPr>
          </c:marker>
          <c:dLbls>
            <c:numFmt formatCode="General" sourceLinked="0"/>
            <c:txPr>
              <a:bodyPr/>
              <a:lstStyle/>
              <a:p>
                <a:pPr>
                  <a:defRPr b="0" i="0" strike="noStrike" sz="2400" u="none">
                    <a:solidFill>
                      <a:srgbClr val="929292"/>
                    </a:solidFill>
                    <a:effectLst>
                      <a:outerShdw sx="100000" sy="100000" kx="0" ky="0" algn="tl" rotWithShape="1" blurRad="190500" dist="25400" dir="5400000">
                        <a:srgbClr val="000000">
                          <a:alpha val="50000"/>
                        </a:srgbClr>
                      </a:outerShdw>
                    </a:effectLst>
                    <a:latin typeface="Open Sans"/>
                  </a:defRPr>
                </a:pPr>
              </a:p>
            </c:txPr>
            <c:dLblPos val="b"/>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000" u="none">
                <a:solidFill>
                  <a:srgbClr val="929292"/>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000" u="none">
                <a:solidFill>
                  <a:srgbClr val="929292"/>
                </a:solidFill>
                <a:latin typeface="Open Sans"/>
              </a:defRPr>
            </a:pPr>
          </a:p>
        </c:txPr>
        <c:crossAx val="2094734552"/>
        <c:crosses val="autoZero"/>
        <c:crossBetween val="midCat"/>
        <c:majorUnit val="25"/>
        <c:minorUnit val="12.5"/>
      </c:valAx>
      <c:spPr>
        <a:noFill/>
        <a:ln w="12700" cap="flat">
          <a:noFill/>
          <a:miter lim="400000"/>
        </a:ln>
        <a:effectLst/>
      </c:spPr>
    </c:plotArea>
    <c:legend>
      <c:legendPos val="r"/>
      <c:layout>
        <c:manualLayout>
          <c:xMode val="edge"/>
          <c:yMode val="edge"/>
          <c:x val="0.593581"/>
          <c:y val="0.923926"/>
          <c:w val="0.406419"/>
          <c:h val="0.0760739"/>
        </c:manualLayout>
      </c:layout>
      <c:overlay val="1"/>
      <c:spPr>
        <a:noFill/>
        <a:ln w="12700" cap="flat">
          <a:noFill/>
          <a:miter lim="400000"/>
        </a:ln>
        <a:effectLst/>
      </c:spPr>
      <c:txPr>
        <a:bodyPr rot="0"/>
        <a:lstStyle/>
        <a:p>
          <a:pPr>
            <a:defRPr b="0" i="0" strike="noStrike" sz="2700" u="none">
              <a:solidFill>
                <a:srgbClr val="5B6C7D"/>
              </a:solidFill>
              <a:latin typeface="Open Sans"/>
            </a:defRPr>
          </a:pPr>
        </a:p>
      </c:txPr>
    </c:legend>
    <c:plotVisOnly val="1"/>
    <c:dispBlanksAs val="gap"/>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451841"/>
          <c:y val="0.0650794"/>
          <c:w val="0.914853"/>
          <c:h val="0.744643"/>
        </c:manualLayout>
      </c:layout>
      <c:lineChart>
        <c:grouping val="standard"/>
        <c:varyColors val="0"/>
        <c:ser>
          <c:idx val="0"/>
          <c:order val="0"/>
          <c:tx>
            <c:strRef>
              <c:f>Sheet1!$A$2</c:f>
              <c:strCache>
                <c:ptCount val="1"/>
                <c:pt idx="0">
                  <c:v>Region 1</c:v>
                </c:pt>
              </c:strCache>
            </c:strRef>
          </c:tx>
          <c:spPr>
            <a:solidFill>
              <a:srgbClr val="FFFFFF"/>
            </a:solidFill>
            <a:ln w="152400" cap="flat">
              <a:solidFill>
                <a:srgbClr val="37A8E0"/>
              </a:solidFill>
              <a:prstDash val="solid"/>
              <a:miter lim="400000"/>
            </a:ln>
            <a:effectLst/>
          </c:spPr>
          <c:marker>
            <c:symbol val="circle"/>
            <c:size val="26"/>
            <c:spPr>
              <a:solidFill>
                <a:srgbClr val="FFFFFF"/>
              </a:solidFill>
              <a:ln w="152400" cap="flat">
                <a:solidFill>
                  <a:srgbClr val="397ECA"/>
                </a:solidFill>
                <a:prstDash val="solid"/>
                <a:miter lim="400000"/>
              </a:ln>
              <a:effectLst/>
            </c:spPr>
          </c:marker>
          <c:dLbls>
            <c:numFmt formatCode="General" sourceLinked="0"/>
            <c:txPr>
              <a:bodyPr/>
              <a:lstStyle/>
              <a:p>
                <a:pPr>
                  <a:defRPr b="0" i="0" strike="noStrike" sz="2400" u="none">
                    <a:solidFill>
                      <a:srgbClr val="929292"/>
                    </a:solidFill>
                    <a:effectLst>
                      <a:outerShdw sx="100000" sy="100000" kx="0" ky="0" algn="tl" rotWithShape="1" blurRad="190500" dist="25400" dir="5400000">
                        <a:srgbClr val="000000">
                          <a:alpha val="50000"/>
                        </a:srgbClr>
                      </a:outerShdw>
                    </a:effectLst>
                    <a:latin typeface="Open Sans"/>
                  </a:defRPr>
                </a:pPr>
              </a:p>
            </c:txPr>
            <c:dLblPos val="b"/>
            <c:showLegendKey val="0"/>
            <c:showVal val="0"/>
            <c:showCatName val="0"/>
            <c:showSerName val="0"/>
            <c:showPercent val="0"/>
            <c:showBubbleSize val="0"/>
            <c:showLeaderLines val="0"/>
          </c:dLbls>
          <c:cat>
            <c:strRef>
              <c:f>Sheet1!$B$1:$G$1</c:f>
              <c:strCache>
                <c:ptCount val="6"/>
                <c:pt idx="0">
                  <c:v>2007</c:v>
                </c:pt>
                <c:pt idx="1">
                  <c:v>2008</c:v>
                </c:pt>
                <c:pt idx="2">
                  <c:v>2009</c:v>
                </c:pt>
                <c:pt idx="3">
                  <c:v>2010</c:v>
                </c:pt>
                <c:pt idx="4">
                  <c:v>Untitled 1</c:v>
                </c:pt>
                <c:pt idx="5">
                  <c:v>Untitled 2</c:v>
                </c:pt>
              </c:strCache>
            </c:strRef>
          </c:cat>
          <c:val>
            <c:numRef>
              <c:f>Sheet1!$B$2:$G$2</c:f>
              <c:numCache>
                <c:ptCount val="6"/>
                <c:pt idx="0">
                  <c:v>17.000000</c:v>
                </c:pt>
                <c:pt idx="1">
                  <c:v>26.000000</c:v>
                </c:pt>
                <c:pt idx="2">
                  <c:v>53.000000</c:v>
                </c:pt>
                <c:pt idx="3">
                  <c:v>96.000000</c:v>
                </c:pt>
                <c:pt idx="4">
                  <c:v>53.000000</c:v>
                </c:pt>
                <c:pt idx="5">
                  <c:v>96.000000</c:v>
                </c:pt>
              </c:numCache>
            </c:numRef>
          </c:val>
          <c:smooth val="0"/>
        </c:ser>
        <c:ser>
          <c:idx val="1"/>
          <c:order val="1"/>
          <c:tx>
            <c:strRef>
              <c:f>Sheet1!$A$3</c:f>
              <c:strCache>
                <c:ptCount val="1"/>
                <c:pt idx="0">
                  <c:v>Region 2</c:v>
                </c:pt>
              </c:strCache>
            </c:strRef>
          </c:tx>
          <c:spPr>
            <a:solidFill>
              <a:srgbClr val="FFFFFF"/>
            </a:solidFill>
            <a:ln w="127000" cap="flat">
              <a:solidFill>
                <a:srgbClr val="BDC3C7"/>
              </a:solidFill>
              <a:prstDash val="solid"/>
              <a:miter lim="400000"/>
            </a:ln>
            <a:effectLst/>
          </c:spPr>
          <c:marker>
            <c:symbol val="circle"/>
            <c:size val="22"/>
            <c:spPr>
              <a:solidFill>
                <a:srgbClr val="FFFFFF"/>
              </a:solidFill>
              <a:ln w="127000" cap="flat">
                <a:solidFill>
                  <a:srgbClr val="748A9F"/>
                </a:solidFill>
                <a:prstDash val="solid"/>
                <a:miter lim="400000"/>
              </a:ln>
              <a:effectLst/>
            </c:spPr>
          </c:marker>
          <c:dLbls>
            <c:numFmt formatCode="General" sourceLinked="0"/>
            <c:txPr>
              <a:bodyPr/>
              <a:lstStyle/>
              <a:p>
                <a:pPr>
                  <a:defRPr b="0" i="0" strike="noStrike" sz="2400" u="none">
                    <a:solidFill>
                      <a:srgbClr val="929292"/>
                    </a:solidFill>
                    <a:effectLst>
                      <a:outerShdw sx="100000" sy="100000" kx="0" ky="0" algn="tl" rotWithShape="1" blurRad="190500" dist="25400" dir="5400000">
                        <a:srgbClr val="000000">
                          <a:alpha val="50000"/>
                        </a:srgbClr>
                      </a:outerShdw>
                    </a:effectLst>
                    <a:latin typeface="Open Sans"/>
                  </a:defRPr>
                </a:pPr>
              </a:p>
            </c:txPr>
            <c:dLblPos val="b"/>
            <c:showLegendKey val="0"/>
            <c:showVal val="0"/>
            <c:showCatName val="0"/>
            <c:showSerName val="0"/>
            <c:showPercent val="0"/>
            <c:showBubbleSize val="0"/>
            <c:showLeaderLines val="0"/>
          </c:dLbls>
          <c:cat>
            <c:strRef>
              <c:f>Sheet1!$B$1:$G$1</c:f>
              <c:strCache>
                <c:ptCount val="6"/>
                <c:pt idx="0">
                  <c:v>2007</c:v>
                </c:pt>
                <c:pt idx="1">
                  <c:v>2008</c:v>
                </c:pt>
                <c:pt idx="2">
                  <c:v>2009</c:v>
                </c:pt>
                <c:pt idx="3">
                  <c:v>2010</c:v>
                </c:pt>
                <c:pt idx="4">
                  <c:v>Untitled 1</c:v>
                </c:pt>
                <c:pt idx="5">
                  <c:v>Untitled 2</c:v>
                </c:pt>
              </c:strCache>
            </c:strRef>
          </c:cat>
          <c:val>
            <c:numRef>
              <c:f>Sheet1!$B$3:$G$3</c:f>
              <c:numCache>
                <c:ptCount val="6"/>
                <c:pt idx="0">
                  <c:v>55.000000</c:v>
                </c:pt>
                <c:pt idx="1">
                  <c:v>43.000000</c:v>
                </c:pt>
                <c:pt idx="2">
                  <c:v>70.000000</c:v>
                </c:pt>
                <c:pt idx="3">
                  <c:v>58.000000</c:v>
                </c:pt>
                <c:pt idx="4">
                  <c:v>70.000000</c:v>
                </c:pt>
                <c:pt idx="5">
                  <c:v>58.000000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000" u="none">
                <a:solidFill>
                  <a:srgbClr val="929292"/>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000" u="none">
                <a:solidFill>
                  <a:srgbClr val="929292"/>
                </a:solidFill>
                <a:latin typeface="Open Sans"/>
              </a:defRPr>
            </a:pPr>
          </a:p>
        </c:txPr>
        <c:crossAx val="2094734552"/>
        <c:crosses val="autoZero"/>
        <c:crossBetween val="midCat"/>
        <c:majorUnit val="25"/>
        <c:minorUnit val="12.5"/>
      </c:valAx>
      <c:spPr>
        <a:noFill/>
        <a:ln w="12700" cap="flat">
          <a:noFill/>
          <a:miter lim="400000"/>
        </a:ln>
        <a:effectLst/>
      </c:spPr>
    </c:plotArea>
    <c:legend>
      <c:legendPos val="b"/>
      <c:layout>
        <c:manualLayout>
          <c:xMode val="edge"/>
          <c:yMode val="edge"/>
          <c:x val="0.474475"/>
          <c:y val="0.92877"/>
          <c:w val="0.324869"/>
          <c:h val="0.0712302"/>
        </c:manualLayout>
      </c:layout>
      <c:overlay val="1"/>
      <c:spPr>
        <a:noFill/>
        <a:ln w="12700" cap="flat">
          <a:noFill/>
          <a:miter lim="400000"/>
        </a:ln>
        <a:effectLst/>
      </c:spPr>
      <c:txPr>
        <a:bodyPr rot="0"/>
        <a:lstStyle/>
        <a:p>
          <a:pPr>
            <a:defRPr b="0" i="0" strike="noStrike" sz="2700" u="none">
              <a:solidFill>
                <a:srgbClr val="5B6C7D"/>
              </a:solidFill>
              <a:latin typeface="Open Sans"/>
            </a:defRPr>
          </a:pPr>
        </a:p>
      </c:txPr>
    </c:legend>
    <c:plotVisOnly val="1"/>
    <c:dispBlanksAs val="gap"/>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275564"/>
          <c:y val="0.0493617"/>
          <c:w val="0.68843"/>
          <c:h val="0.746649"/>
        </c:manualLayout>
      </c:layout>
      <c:scatterChart>
        <c:scatterStyle val="lineMarker"/>
        <c:varyColors val="0"/>
        <c:ser>
          <c:idx val="0"/>
          <c:order val="0"/>
          <c:tx>
            <c:strRef>
              <c:f>Sheet1!$B$1</c:f>
              <c:strCache>
                <c:ptCount val="1"/>
                <c:pt idx="0">
                  <c:v>2007</c:v>
                </c:pt>
              </c:strCache>
            </c:strRef>
          </c:tx>
          <c:spPr>
            <a:solidFill>
              <a:srgbClr val="748A9F"/>
            </a:solidFill>
            <a:ln w="12700" cap="flat">
              <a:noFill/>
              <a:prstDash val="solid"/>
              <a:miter lim="400000"/>
            </a:ln>
            <a:effectLst/>
          </c:spPr>
          <c:marker>
            <c:symbol val="circle"/>
            <c:size val="40"/>
            <c:spPr>
              <a:solidFill>
                <a:srgbClr val="748A9F"/>
              </a:solidFill>
              <a:ln w="25400" cap="flat">
                <a:solidFill>
                  <a:srgbClr val="FFFFFF"/>
                </a:solidFill>
                <a:prstDash val="solid"/>
                <a:miter lim="400000"/>
              </a:ln>
              <a:effectLst/>
            </c:spPr>
          </c:marker>
          <c:dLbls>
            <c:numFmt formatCode="General" sourceLinked="0"/>
            <c:txPr>
              <a:bodyPr/>
              <a:lstStyle/>
              <a:p>
                <a:pPr>
                  <a:defRPr b="0" i="0" strike="noStrike" sz="2400" u="none">
                    <a:solidFill>
                      <a:srgbClr val="BDC3C7"/>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xVal>
            <c:numRef>
              <c:f>Sheet1!$B$2:$B$9</c:f>
              <c:numCache>
                <c:ptCount val="8"/>
                <c:pt idx="0">
                  <c:v>1.000000</c:v>
                </c:pt>
                <c:pt idx="1">
                  <c:v>3.000000</c:v>
                </c:pt>
                <c:pt idx="2">
                  <c:v>5.000000</c:v>
                </c:pt>
                <c:pt idx="3">
                  <c:v>6.000000</c:v>
                </c:pt>
                <c:pt idx="4">
                  <c:v>8.000000</c:v>
                </c:pt>
                <c:pt idx="5">
                  <c:v>9.000000</c:v>
                </c:pt>
                <c:pt idx="6">
                  <c:v>11.000000</c:v>
                </c:pt>
                <c:pt idx="7">
                  <c:v>12.000000</c:v>
                </c:pt>
              </c:numCache>
            </c:numRef>
          </c:xVal>
          <c:yVal>
            <c:numRef>
              <c:f>Sheet1!$C$2:$C$9</c:f>
              <c:numCache>
                <c:ptCount val="8"/>
                <c:pt idx="0">
                  <c:v>2.000000</c:v>
                </c:pt>
                <c:pt idx="1">
                  <c:v>4.000000</c:v>
                </c:pt>
                <c:pt idx="2">
                  <c:v>5.000000</c:v>
                </c:pt>
                <c:pt idx="3">
                  <c:v>8.000000</c:v>
                </c:pt>
                <c:pt idx="4">
                  <c:v>13.000000</c:v>
                </c:pt>
                <c:pt idx="5">
                  <c:v>16.000000</c:v>
                </c:pt>
                <c:pt idx="6">
                  <c:v>18.000000</c:v>
                </c:pt>
                <c:pt idx="7">
                  <c:v>20.000000</c:v>
                </c:pt>
              </c:numCache>
            </c:numRef>
          </c:yVal>
          <c:smooth val="0"/>
        </c:ser>
        <c:ser>
          <c:idx val="1"/>
          <c:order val="1"/>
          <c:tx>
            <c:strRef>
              <c:f>Sheet1!$C$1</c:f>
              <c:strCache>
                <c:ptCount val="1"/>
                <c:pt idx="0">
                  <c:v>2008</c:v>
                </c:pt>
              </c:strCache>
            </c:strRef>
          </c:tx>
          <c:spPr>
            <a:solidFill>
              <a:srgbClr val="42A3E8"/>
            </a:solidFill>
            <a:ln w="12700" cap="flat">
              <a:noFill/>
              <a:prstDash val="solid"/>
              <a:miter lim="400000"/>
            </a:ln>
            <a:effectLst/>
          </c:spPr>
          <c:marker>
            <c:symbol val="circle"/>
            <c:size val="69"/>
            <c:spPr>
              <a:solidFill>
                <a:srgbClr val="42A3E8"/>
              </a:solidFill>
              <a:ln w="38100" cap="flat">
                <a:solidFill>
                  <a:srgbClr val="FFFFFF"/>
                </a:solidFill>
                <a:prstDash val="solid"/>
                <a:miter lim="400000"/>
              </a:ln>
              <a:effectLst/>
            </c:spPr>
          </c:marker>
          <c:dLbls>
            <c:numFmt formatCode="General" sourceLinked="0"/>
            <c:txPr>
              <a:bodyPr/>
              <a:lstStyle/>
              <a:p>
                <a:pPr>
                  <a:defRPr b="0" i="0" strike="noStrike" sz="2400" u="none">
                    <a:solidFill>
                      <a:srgbClr val="BDC3C7"/>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xVal>
            <c:numRef>
              <c:f>Sheet1!$D$2:$D$9</c:f>
              <c:numCache>
                <c:ptCount val="8"/>
                <c:pt idx="0">
                  <c:v>4.000000</c:v>
                </c:pt>
                <c:pt idx="1">
                  <c:v>7.000000</c:v>
                </c:pt>
                <c:pt idx="2">
                  <c:v>8.000000</c:v>
                </c:pt>
                <c:pt idx="3">
                  <c:v>11.000000</c:v>
                </c:pt>
                <c:pt idx="4">
                  <c:v>14.000000</c:v>
                </c:pt>
                <c:pt idx="5">
                  <c:v>15.000000</c:v>
                </c:pt>
                <c:pt idx="6">
                  <c:v>17.000000</c:v>
                </c:pt>
                <c:pt idx="7">
                  <c:v>20.000000</c:v>
                </c:pt>
              </c:numCache>
            </c:numRef>
          </c:xVal>
          <c:yVal>
            <c:numRef>
              <c:f>Sheet1!$E$2:$E$9</c:f>
              <c:numCache>
                <c:ptCount val="8"/>
                <c:pt idx="0">
                  <c:v>0.000000</c:v>
                </c:pt>
                <c:pt idx="1">
                  <c:v>2.000000</c:v>
                </c:pt>
                <c:pt idx="2">
                  <c:v>4.000000</c:v>
                </c:pt>
                <c:pt idx="3">
                  <c:v>6.000000</c:v>
                </c:pt>
                <c:pt idx="4">
                  <c:v>8.000000</c:v>
                </c:pt>
                <c:pt idx="5">
                  <c:v>12.000000</c:v>
                </c:pt>
                <c:pt idx="6">
                  <c:v>15.000000</c:v>
                </c:pt>
                <c:pt idx="7">
                  <c:v>18.000000</c:v>
                </c:pt>
              </c:numCache>
            </c:numRef>
          </c:yVal>
          <c:smooth val="0"/>
        </c:ser>
        <c:axId val="2094734552"/>
        <c:axId val="2094734553"/>
      </c:scatterChart>
      <c:valAx>
        <c:axId val="2094734552"/>
        <c:scaling>
          <c:orientation val="minMax"/>
        </c:scaling>
        <c:delete val="0"/>
        <c:axPos val="b"/>
        <c:numFmt formatCode="General" sourceLinked="0"/>
        <c:majorTickMark val="none"/>
        <c:minorTickMark val="none"/>
        <c:tickLblPos val="nextTo"/>
        <c:spPr>
          <a:ln w="12700" cap="flat">
            <a:solidFill>
              <a:srgbClr val="7A7A7A"/>
            </a:solidFill>
            <a:prstDash val="solid"/>
            <a:miter lim="400000"/>
          </a:ln>
        </c:spPr>
        <c:txPr>
          <a:bodyPr rot="0"/>
          <a:lstStyle/>
          <a:p>
            <a:pPr>
              <a:defRPr b="0" i="0" strike="noStrike" sz="2400" u="none">
                <a:solidFill>
                  <a:srgbClr val="929292"/>
                </a:solidFill>
                <a:latin typeface="Helvetica"/>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929292"/>
                </a:solidFill>
                <a:latin typeface="Helvetica"/>
              </a:defRPr>
            </a:pPr>
          </a:p>
        </c:txPr>
        <c:crossAx val="2094734552"/>
        <c:crosses val="autoZero"/>
        <c:crossBetween val="between"/>
        <c:majorUnit val="5"/>
        <c:minorUnit val="2.5"/>
      </c:valAx>
      <c:spPr>
        <a:noFill/>
        <a:ln w="12700" cap="flat">
          <a:noFill/>
          <a:miter lim="400000"/>
        </a:ln>
        <a:effectLst/>
      </c:spPr>
    </c:plotArea>
    <c:legend>
      <c:legendPos val="b"/>
      <c:layout>
        <c:manualLayout>
          <c:xMode val="edge"/>
          <c:yMode val="edge"/>
          <c:x val="0"/>
          <c:y val="0.936436"/>
          <c:w val="0.895823"/>
          <c:h val="0.0635638"/>
        </c:manualLayout>
      </c:layout>
      <c:overlay val="1"/>
      <c:spPr>
        <a:noFill/>
        <a:ln w="12700" cap="flat">
          <a:solidFill>
            <a:srgbClr val="000000">
              <a:alpha val="0"/>
            </a:srgbClr>
          </a:solidFill>
          <a:prstDash val="solid"/>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62575"/>
          <c:y val="0.0433807"/>
          <c:w val="0.951712"/>
          <c:h val="0.407844"/>
        </c:manualLayout>
      </c:layout>
      <c:scatterChart>
        <c:scatterStyle val="lineMarker"/>
        <c:varyColors val="0"/>
        <c:ser>
          <c:idx val="0"/>
          <c:order val="0"/>
          <c:tx>
            <c:strRef>
              <c:f>Sheet1!$B$1</c:f>
              <c:strCache>
                <c:ptCount val="1"/>
                <c:pt idx="0">
                  <c:v>2007</c:v>
                </c:pt>
              </c:strCache>
            </c:strRef>
          </c:tx>
          <c:spPr>
            <a:solidFill>
              <a:srgbClr val="748A9F"/>
            </a:solidFill>
            <a:ln w="12700" cap="flat">
              <a:noFill/>
              <a:prstDash val="solid"/>
              <a:miter lim="400000"/>
            </a:ln>
            <a:effectLst/>
          </c:spPr>
          <c:marker>
            <c:symbol val="circle"/>
            <c:size val="54"/>
            <c:spPr>
              <a:solidFill>
                <a:srgbClr val="748A9F"/>
              </a:solidFill>
              <a:ln w="25400" cap="flat">
                <a:solidFill>
                  <a:srgbClr val="FFFFFF"/>
                </a:solidFill>
                <a:prstDash val="solid"/>
                <a:miter lim="400000"/>
              </a:ln>
              <a:effectLst/>
            </c:spPr>
          </c:marker>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xVal>
            <c:numRef>
              <c:f>Sheet1!$B$2:$B$9</c:f>
              <c:numCache>
                <c:ptCount val="8"/>
                <c:pt idx="0">
                  <c:v>1.000000</c:v>
                </c:pt>
                <c:pt idx="1">
                  <c:v>3.000000</c:v>
                </c:pt>
                <c:pt idx="2">
                  <c:v>5.000000</c:v>
                </c:pt>
                <c:pt idx="3">
                  <c:v>6.000000</c:v>
                </c:pt>
                <c:pt idx="4">
                  <c:v>8.000000</c:v>
                </c:pt>
                <c:pt idx="5">
                  <c:v>9.000000</c:v>
                </c:pt>
                <c:pt idx="6">
                  <c:v>11.000000</c:v>
                </c:pt>
                <c:pt idx="7">
                  <c:v>12.000000</c:v>
                </c:pt>
              </c:numCache>
            </c:numRef>
          </c:xVal>
          <c:yVal>
            <c:numRef>
              <c:f>Sheet1!$C$2:$C$9</c:f>
              <c:numCache>
                <c:ptCount val="8"/>
                <c:pt idx="0">
                  <c:v>2.000000</c:v>
                </c:pt>
                <c:pt idx="1">
                  <c:v>4.000000</c:v>
                </c:pt>
                <c:pt idx="2">
                  <c:v>5.000000</c:v>
                </c:pt>
                <c:pt idx="3">
                  <c:v>8.000000</c:v>
                </c:pt>
                <c:pt idx="4">
                  <c:v>13.000000</c:v>
                </c:pt>
                <c:pt idx="5">
                  <c:v>16.000000</c:v>
                </c:pt>
                <c:pt idx="6">
                  <c:v>18.000000</c:v>
                </c:pt>
                <c:pt idx="7">
                  <c:v>20.000000</c:v>
                </c:pt>
              </c:numCache>
            </c:numRef>
          </c:yVal>
          <c:smooth val="0"/>
        </c:ser>
        <c:ser>
          <c:idx val="1"/>
          <c:order val="1"/>
          <c:tx>
            <c:strRef>
              <c:f>Sheet1!$C$1</c:f>
              <c:strCache>
                <c:ptCount val="1"/>
                <c:pt idx="0">
                  <c:v>2008</c:v>
                </c:pt>
              </c:strCache>
            </c:strRef>
          </c:tx>
          <c:spPr>
            <a:solidFill>
              <a:srgbClr val="42A3E8"/>
            </a:solidFill>
            <a:ln w="12700" cap="flat">
              <a:noFill/>
              <a:prstDash val="solid"/>
              <a:miter lim="400000"/>
            </a:ln>
            <a:effectLst/>
          </c:spPr>
          <c:marker>
            <c:symbol val="circle"/>
            <c:size val="69"/>
            <c:spPr>
              <a:solidFill>
                <a:srgbClr val="42A3E8"/>
              </a:solidFill>
              <a:ln w="38100" cap="flat">
                <a:solidFill>
                  <a:srgbClr val="FFFFFF"/>
                </a:solidFill>
                <a:prstDash val="solid"/>
                <a:miter lim="400000"/>
              </a:ln>
              <a:effectLst/>
            </c:spPr>
          </c:marker>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xVal>
            <c:numRef>
              <c:f>Sheet1!$D$2:$D$9</c:f>
              <c:numCache>
                <c:ptCount val="8"/>
                <c:pt idx="0">
                  <c:v>4.000000</c:v>
                </c:pt>
                <c:pt idx="1">
                  <c:v>7.000000</c:v>
                </c:pt>
                <c:pt idx="2">
                  <c:v>8.000000</c:v>
                </c:pt>
                <c:pt idx="3">
                  <c:v>11.000000</c:v>
                </c:pt>
                <c:pt idx="4">
                  <c:v>14.000000</c:v>
                </c:pt>
                <c:pt idx="5">
                  <c:v>15.000000</c:v>
                </c:pt>
                <c:pt idx="6">
                  <c:v>17.000000</c:v>
                </c:pt>
                <c:pt idx="7">
                  <c:v>20.000000</c:v>
                </c:pt>
              </c:numCache>
            </c:numRef>
          </c:xVal>
          <c:yVal>
            <c:numRef>
              <c:f>Sheet1!$E$2:$E$9</c:f>
              <c:numCache>
                <c:ptCount val="8"/>
                <c:pt idx="0">
                  <c:v>0.000000</c:v>
                </c:pt>
                <c:pt idx="1">
                  <c:v>2.000000</c:v>
                </c:pt>
                <c:pt idx="2">
                  <c:v>4.000000</c:v>
                </c:pt>
                <c:pt idx="3">
                  <c:v>6.000000</c:v>
                </c:pt>
                <c:pt idx="4">
                  <c:v>8.000000</c:v>
                </c:pt>
                <c:pt idx="5">
                  <c:v>12.000000</c:v>
                </c:pt>
                <c:pt idx="6">
                  <c:v>12.000000</c:v>
                </c:pt>
                <c:pt idx="7">
                  <c:v>18.000000</c:v>
                </c:pt>
              </c:numCache>
            </c:numRef>
          </c:yVal>
          <c:smooth val="0"/>
        </c:ser>
        <c:ser>
          <c:idx val="2"/>
          <c:order val="2"/>
          <c:tx>
            <c:strRef>
              <c:f>Sheet1!$D$1</c:f>
              <c:strCache>
                <c:ptCount val="1"/>
                <c:pt idx="0">
                  <c:v>Untitled 1</c:v>
                </c:pt>
              </c:strCache>
            </c:strRef>
          </c:tx>
          <c:spPr>
            <a:solidFill>
              <a:srgbClr val="BDC3C7"/>
            </a:solidFill>
            <a:ln w="12700" cap="flat">
              <a:noFill/>
              <a:prstDash val="solid"/>
              <a:miter lim="400000"/>
            </a:ln>
            <a:effectLst/>
          </c:spPr>
          <c:marker>
            <c:symbol val="circle"/>
            <c:size val="40"/>
            <c:spPr>
              <a:solidFill>
                <a:srgbClr val="BDC3C7"/>
              </a:solidFill>
              <a:ln w="25400" cap="flat">
                <a:solidFill>
                  <a:srgbClr val="FFFFFF"/>
                </a:solidFill>
                <a:prstDash val="solid"/>
                <a:miter lim="400000"/>
              </a:ln>
              <a:effectLst/>
            </c:spPr>
          </c:marker>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xVal>
            <c:numRef>
              <c:f>Sheet1!$F$2:$F$9</c:f>
              <c:numCache>
                <c:ptCount val="8"/>
                <c:pt idx="0">
                  <c:v>2.000000</c:v>
                </c:pt>
                <c:pt idx="1">
                  <c:v>9.000000</c:v>
                </c:pt>
                <c:pt idx="2">
                  <c:v>7.000000</c:v>
                </c:pt>
                <c:pt idx="3">
                  <c:v>7.000000</c:v>
                </c:pt>
                <c:pt idx="4">
                  <c:v>13.000000</c:v>
                </c:pt>
                <c:pt idx="5">
                  <c:v>15.000000</c:v>
                </c:pt>
                <c:pt idx="6">
                  <c:v>12.000000</c:v>
                </c:pt>
                <c:pt idx="7">
                  <c:v>19.000000</c:v>
                </c:pt>
              </c:numCache>
            </c:numRef>
          </c:xVal>
          <c:yVal>
            <c:numRef>
              <c:f>Sheet1!$G$2:$G$9</c:f>
              <c:numCache>
                <c:ptCount val="8"/>
                <c:pt idx="0">
                  <c:v>5.000000</c:v>
                </c:pt>
                <c:pt idx="1">
                  <c:v>6.000000</c:v>
                </c:pt>
                <c:pt idx="2">
                  <c:v>9.000000</c:v>
                </c:pt>
                <c:pt idx="3">
                  <c:v>5.000000</c:v>
                </c:pt>
                <c:pt idx="4">
                  <c:v>15.000000</c:v>
                </c:pt>
                <c:pt idx="5">
                  <c:v>14.000000</c:v>
                </c:pt>
                <c:pt idx="6">
                  <c:v>12.000000</c:v>
                </c:pt>
                <c:pt idx="7">
                  <c:v>17.000000</c:v>
                </c:pt>
              </c:numCache>
            </c:numRef>
          </c:yVal>
          <c:smooth val="0"/>
        </c:ser>
        <c:axId val="2094734552"/>
        <c:axId val="2094734553"/>
      </c:scatterChart>
      <c:valAx>
        <c:axId val="2094734552"/>
        <c:scaling>
          <c:orientation val="minMax"/>
        </c:scaling>
        <c:delete val="0"/>
        <c:axPos val="b"/>
        <c:numFmt formatCode="General" sourceLinked="0"/>
        <c:majorTickMark val="none"/>
        <c:minorTickMark val="none"/>
        <c:tickLblPos val="nextTo"/>
        <c:spPr>
          <a:ln w="12700" cap="flat">
            <a:solidFill>
              <a:srgbClr val="929292"/>
            </a:solidFill>
            <a:prstDash val="solid"/>
            <a:miter lim="400000"/>
          </a:ln>
        </c:spPr>
        <c:txPr>
          <a:bodyPr rot="0"/>
          <a:lstStyle/>
          <a:p>
            <a:pPr>
              <a:defRPr b="0" i="0" strike="noStrike" sz="2400" u="none">
                <a:solidFill>
                  <a:srgbClr val="7A7A7A"/>
                </a:solidFill>
                <a:latin typeface="Helvetica"/>
              </a:defRPr>
            </a:pPr>
          </a:p>
        </c:txPr>
        <c:crossAx val="2094734553"/>
        <c:crosses val="autoZero"/>
        <c:crossBetween val="between"/>
        <c:majorUnit val="5"/>
        <c:minorUnit val="2.5"/>
      </c:valAx>
      <c:valAx>
        <c:axId val="2094734553"/>
        <c:scaling>
          <c:orientation val="minMax"/>
        </c:scaling>
        <c:delete val="0"/>
        <c:axPos val="l"/>
        <c:majorGridlines>
          <c:spPr>
            <a:ln w="12700" cap="flat">
              <a:solidFill>
                <a:srgbClr val="C0C0C0"/>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5"/>
        <c:minorUnit val="2.5"/>
      </c:valAx>
      <c:spPr>
        <a:noFill/>
        <a:ln w="12700" cap="flat">
          <a:noFill/>
          <a:miter lim="400000"/>
        </a:ln>
        <a:effectLst/>
      </c:spPr>
    </c:plotArea>
    <c:legend>
      <c:legendPos val="b"/>
      <c:layout>
        <c:manualLayout>
          <c:xMode val="edge"/>
          <c:yMode val="edge"/>
          <c:x val="0.21895"/>
          <c:y val="0.942623"/>
          <c:w val="0.548116"/>
          <c:h val="0.0573766"/>
        </c:manualLayout>
      </c:layout>
      <c:overlay val="1"/>
      <c:spPr>
        <a:noFill/>
        <a:ln w="12700" cap="flat">
          <a:solidFill>
            <a:srgbClr val="000000">
              <a:alpha val="0"/>
            </a:srgbClr>
          </a:solidFill>
          <a:prstDash val="solid"/>
          <a:miter lim="400000"/>
        </a:ln>
        <a:effectLst/>
      </c:spPr>
      <c:txPr>
        <a:bodyPr rot="0"/>
        <a:lstStyle/>
        <a:p>
          <a:pPr>
            <a:defRPr b="0" i="0" strike="noStrike" sz="2400" u="none">
              <a:solidFill>
                <a:srgbClr val="7A7A7A"/>
              </a:solidFill>
              <a:latin typeface="Helvetica"/>
            </a:defRPr>
          </a:pPr>
        </a:p>
      </c:txPr>
    </c:legend>
    <c:plotVisOnly val="1"/>
    <c:dispBlanksAs val="gap"/>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4"/>
      <c:hPercent val="60"/>
      <c:rotY val="29"/>
      <c:depthPercent val="28"/>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502123"/>
          <c:y val="0.005"/>
          <c:w val="0.492877"/>
          <c:h val="0.960628"/>
        </c:manualLayout>
      </c:layout>
      <c:bar3DChart>
        <c:barDir val="col"/>
        <c:grouping val="stacked"/>
        <c:varyColors val="0"/>
        <c:ser>
          <c:idx val="0"/>
          <c:order val="0"/>
          <c:tx>
            <c:strRef>
              <c:f>Sheet1!$A$2</c:f>
              <c:strCache>
                <c:ptCount val="1"/>
                <c:pt idx="0">
                  <c:v>Region 1</c:v>
                </c:pt>
              </c:strCache>
            </c:strRef>
          </c:tx>
          <c:spPr>
            <a:solidFill>
              <a:srgbClr val="AAB6B7"/>
            </a:solidFill>
            <a:ln w="12700" cap="flat">
              <a:noFill/>
              <a:miter lim="400000"/>
            </a:ln>
            <a:effectLst>
              <a:outerShdw sx="100000" sy="100000" kx="0" ky="0" algn="tl" rotWithShape="1" blurRad="254000" dist="0" dir="7320000">
                <a:srgbClr val="000000">
                  <a:alpha val="55000"/>
                </a:srgbClr>
              </a:outerShdw>
            </a:effectLst>
            <a:sp3d prstMaterial="matte"/>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Open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27.000000</c:v>
                </c:pt>
                <c:pt idx="1">
                  <c:v>36.000000</c:v>
                </c:pt>
                <c:pt idx="2">
                  <c:v>63.000000</c:v>
                </c:pt>
                <c:pt idx="3">
                  <c:v>143.000000</c:v>
                </c:pt>
              </c:numCache>
            </c:numRef>
          </c:val>
          <c:shape val="cylinder"/>
        </c:ser>
        <c:ser>
          <c:idx val="1"/>
          <c:order val="1"/>
          <c:tx>
            <c:strRef>
              <c:f>Sheet1!$A$3</c:f>
              <c:strCache>
                <c:ptCount val="1"/>
                <c:pt idx="0">
                  <c:v>Region 2</c:v>
                </c:pt>
              </c:strCache>
            </c:strRef>
          </c:tx>
          <c:spPr>
            <a:solidFill>
              <a:srgbClr val="42A3E8"/>
            </a:solidFill>
            <a:ln w="12700" cap="flat">
              <a:noFill/>
              <a:miter lim="400000"/>
            </a:ln>
            <a:effectLst>
              <a:outerShdw sx="100000" sy="100000" kx="0" ky="0" algn="tl" rotWithShape="1" blurRad="254000" dist="0" dir="7320000">
                <a:srgbClr val="000000">
                  <a:alpha val="55000"/>
                </a:srgbClr>
              </a:outerShdw>
            </a:effectLst>
            <a:sp3d prstMaterial="matte"/>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Open Sans"/>
                  </a:defRPr>
                </a:pPr>
              </a:p>
            </c:txPr>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80.000000</c:v>
                </c:pt>
                <c:pt idx="3">
                  <c:v>48.000000</c:v>
                </c:pt>
              </c:numCache>
            </c:numRef>
          </c:val>
          <c:shape val="cylinder"/>
        </c:ser>
        <c:gapWidth val="40"/>
        <c:gapDepth val="150"/>
        <c:shape val="cylinder"/>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2400" u="none">
                <a:solidFill>
                  <a:srgbClr val="7A7A7A"/>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Open Sans"/>
              </a:defRPr>
            </a:pPr>
          </a:p>
        </c:txPr>
        <c:crossAx val="2094734552"/>
        <c:crosses val="autoZero"/>
        <c:crossBetween val="between"/>
        <c:majorUnit val="50"/>
        <c:minorUnit val="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legend>
      <c:legendPos val="l"/>
      <c:layout>
        <c:manualLayout>
          <c:xMode val="edge"/>
          <c:yMode val="edge"/>
          <c:x val="0"/>
          <c:y val="0.935155"/>
          <c:w val="0.467532"/>
          <c:h val="0.0648446"/>
        </c:manualLayout>
      </c:layout>
      <c:overlay val="1"/>
      <c:spPr>
        <a:noFill/>
        <a:ln w="12700" cap="flat">
          <a:noFill/>
          <a:miter lim="400000"/>
        </a:ln>
        <a:effectLst/>
      </c:spPr>
      <c:txPr>
        <a:bodyPr rot="0"/>
        <a:lstStyle/>
        <a:p>
          <a:pPr>
            <a:defRPr b="0" i="0" strike="noStrike" sz="2400" u="none">
              <a:solidFill>
                <a:srgbClr val="7A7A7A"/>
              </a:solidFill>
              <a:latin typeface="Open Sans"/>
            </a:defRPr>
          </a:pPr>
        </a:p>
      </c:txPr>
    </c:legend>
    <c:plotVisOnly val="1"/>
    <c:dispBlanksAs val="gap"/>
  </c:chart>
  <c:spPr>
    <a:noFill/>
    <a:ln>
      <a:noFill/>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0"/>
      <c:hPercent val="26"/>
      <c:rotY val="29"/>
      <c:depthPercent val="28"/>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838936"/>
        </c:manualLayout>
      </c:layout>
      <c:bar3DChart>
        <c:barDir val="col"/>
        <c:grouping val="stacked"/>
        <c:varyColors val="0"/>
        <c:ser>
          <c:idx val="0"/>
          <c:order val="0"/>
          <c:tx>
            <c:strRef>
              <c:f>Sheet1!$A$2</c:f>
              <c:strCache>
                <c:ptCount val="1"/>
                <c:pt idx="0">
                  <c:v>Region 1</c:v>
                </c:pt>
              </c:strCache>
            </c:strRef>
          </c:tx>
          <c:spPr>
            <a:solidFill>
              <a:srgbClr val="AAB6B7"/>
            </a:solidFill>
            <a:ln w="12700" cap="flat">
              <a:noFill/>
              <a:miter lim="400000"/>
            </a:ln>
            <a:effectLst>
              <a:outerShdw sx="100000" sy="100000" kx="0" ky="0" algn="tl" rotWithShape="1" blurRad="254000" dist="0" dir="7320000">
                <a:srgbClr val="000000">
                  <a:alpha val="55000"/>
                </a:srgbClr>
              </a:outerShdw>
            </a:effectLst>
            <a:sp3d prstMaterial="matte"/>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Open Sans"/>
                  </a:defRPr>
                </a:pPr>
              </a:p>
            </c:txPr>
            <c:showLegendKey val="0"/>
            <c:showVal val="0"/>
            <c:showCatName val="0"/>
            <c:showSerName val="0"/>
            <c:showPercent val="0"/>
            <c:showBubbleSize val="0"/>
            <c:showLeaderLines val="0"/>
          </c:dLbls>
          <c:cat>
            <c:strRef>
              <c:f>Sheet1!$B$1:$H$1</c:f>
              <c:strCache>
                <c:ptCount val="7"/>
                <c:pt idx="0">
                  <c:v>2007</c:v>
                </c:pt>
                <c:pt idx="1">
                  <c:v>2008</c:v>
                </c:pt>
                <c:pt idx="2">
                  <c:v>2009</c:v>
                </c:pt>
                <c:pt idx="3">
                  <c:v>2010</c:v>
                </c:pt>
                <c:pt idx="4">
                  <c:v>Untitled 1</c:v>
                </c:pt>
                <c:pt idx="5">
                  <c:v>Untitled 2</c:v>
                </c:pt>
                <c:pt idx="6">
                  <c:v>Untitled 3</c:v>
                </c:pt>
              </c:strCache>
            </c:strRef>
          </c:cat>
          <c:val>
            <c:numRef>
              <c:f>Sheet1!$B$2:$H$2</c:f>
              <c:numCache>
                <c:ptCount val="7"/>
                <c:pt idx="0">
                  <c:v>27.000000</c:v>
                </c:pt>
                <c:pt idx="1">
                  <c:v>36.000000</c:v>
                </c:pt>
                <c:pt idx="2">
                  <c:v>63.000000</c:v>
                </c:pt>
                <c:pt idx="3">
                  <c:v>143.000000</c:v>
                </c:pt>
                <c:pt idx="4">
                  <c:v>36.000000</c:v>
                </c:pt>
                <c:pt idx="5">
                  <c:v>63.000000</c:v>
                </c:pt>
                <c:pt idx="6">
                  <c:v>143.000000</c:v>
                </c:pt>
              </c:numCache>
            </c:numRef>
          </c:val>
          <c:shape val="cylinder"/>
        </c:ser>
        <c:ser>
          <c:idx val="1"/>
          <c:order val="1"/>
          <c:tx>
            <c:strRef>
              <c:f>Sheet1!$A$3</c:f>
              <c:strCache>
                <c:ptCount val="1"/>
                <c:pt idx="0">
                  <c:v>Region2</c:v>
                </c:pt>
              </c:strCache>
            </c:strRef>
          </c:tx>
          <c:spPr>
            <a:solidFill>
              <a:srgbClr val="37A8E0"/>
            </a:solidFill>
            <a:ln w="12700" cap="flat">
              <a:noFill/>
              <a:miter lim="400000"/>
            </a:ln>
            <a:effectLst>
              <a:outerShdw sx="100000" sy="100000" kx="0" ky="0" algn="tl" rotWithShape="1" blurRad="254000" dist="0" dir="7320000">
                <a:srgbClr val="000000">
                  <a:alpha val="55000"/>
                </a:srgbClr>
              </a:outerShdw>
            </a:effectLst>
            <a:sp3d prstMaterial="matte"/>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Open Sans"/>
                  </a:defRPr>
                </a:pPr>
              </a:p>
            </c:txPr>
            <c:showLegendKey val="0"/>
            <c:showVal val="0"/>
            <c:showCatName val="0"/>
            <c:showSerName val="0"/>
            <c:showPercent val="0"/>
            <c:showBubbleSize val="0"/>
            <c:showLeaderLines val="0"/>
          </c:dLbls>
          <c:cat>
            <c:strRef>
              <c:f>Sheet1!$B$1:$H$1</c:f>
              <c:strCache>
                <c:ptCount val="7"/>
                <c:pt idx="0">
                  <c:v>2007</c:v>
                </c:pt>
                <c:pt idx="1">
                  <c:v>2008</c:v>
                </c:pt>
                <c:pt idx="2">
                  <c:v>2009</c:v>
                </c:pt>
                <c:pt idx="3">
                  <c:v>2010</c:v>
                </c:pt>
                <c:pt idx="4">
                  <c:v>Untitled 1</c:v>
                </c:pt>
                <c:pt idx="5">
                  <c:v>Untitled 2</c:v>
                </c:pt>
                <c:pt idx="6">
                  <c:v>Untitled 3</c:v>
                </c:pt>
              </c:strCache>
            </c:strRef>
          </c:cat>
          <c:val>
            <c:numRef>
              <c:f>Sheet1!$B$3:$H$3</c:f>
              <c:numCache>
                <c:ptCount val="7"/>
                <c:pt idx="0">
                  <c:v>21.000000</c:v>
                </c:pt>
                <c:pt idx="1">
                  <c:v>43.000000</c:v>
                </c:pt>
                <c:pt idx="2">
                  <c:v>80.000000</c:v>
                </c:pt>
                <c:pt idx="3">
                  <c:v>48.000000</c:v>
                </c:pt>
                <c:pt idx="4">
                  <c:v>43.000000</c:v>
                </c:pt>
                <c:pt idx="5">
                  <c:v>80.000000</c:v>
                </c:pt>
                <c:pt idx="6">
                  <c:v>48.000000</c:v>
                </c:pt>
              </c:numCache>
            </c:numRef>
          </c:val>
          <c:shape val="cylinder"/>
        </c:ser>
        <c:gapWidth val="40"/>
        <c:gapDepth val="150"/>
        <c:shape val="cylinder"/>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2400" u="none">
                <a:solidFill>
                  <a:srgbClr val="7A7A7A"/>
                </a:solidFill>
                <a:latin typeface="Open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Open Sans"/>
              </a:defRPr>
            </a:pPr>
          </a:p>
        </c:txPr>
        <c:crossAx val="2094734552"/>
        <c:crosses val="autoZero"/>
        <c:crossBetween val="between"/>
        <c:majorUnit val="50"/>
        <c:minorUnit val="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legend>
      <c:legendPos val="b"/>
      <c:layout>
        <c:manualLayout>
          <c:xMode val="edge"/>
          <c:yMode val="edge"/>
          <c:x val="0.270794"/>
          <c:y val="0.940661"/>
          <c:w val="0.439633"/>
          <c:h val="0.0593394"/>
        </c:manualLayout>
      </c:layout>
      <c:overlay val="1"/>
      <c:spPr>
        <a:noFill/>
        <a:ln w="12700" cap="flat">
          <a:noFill/>
          <a:miter lim="400000"/>
        </a:ln>
        <a:effectLst/>
      </c:spPr>
      <c:txPr>
        <a:bodyPr rot="0"/>
        <a:lstStyle/>
        <a:p>
          <a:pPr>
            <a:defRPr b="0" i="0" strike="noStrike" sz="2400" u="none">
              <a:solidFill>
                <a:srgbClr val="7A7A7A"/>
              </a:solidFill>
              <a:latin typeface="Open Sans"/>
            </a:defRPr>
          </a:pPr>
        </a:p>
      </c:txPr>
    </c:legend>
    <c:plotVisOnly val="1"/>
    <c:dispBlanksAs val="gap"/>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338434"/>
          <c:y val="0.0510114"/>
          <c:w val="0.427978"/>
          <c:h val="0.821273"/>
        </c:manualLayout>
      </c:layout>
      <c:barChart>
        <c:barDir val="col"/>
        <c:grouping val="stacked"/>
        <c:varyColors val="0"/>
        <c:ser>
          <c:idx val="0"/>
          <c:order val="0"/>
          <c:tx>
            <c:strRef>
              <c:f>Sheet1!$A$2</c:f>
              <c:strCache>
                <c:ptCount val="1"/>
                <c:pt idx="0">
                  <c:v>New product</c:v>
                </c:pt>
              </c:strCache>
            </c:strRef>
          </c:tx>
          <c:spPr>
            <a:solidFill>
              <a:srgbClr val="42A3E8"/>
            </a:solidFill>
            <a:ln w="12700" cap="flat">
              <a:noFill/>
              <a:miter lim="400000"/>
            </a:ln>
            <a:effectLst/>
          </c:spPr>
          <c:invertIfNegative val="0"/>
          <c:dLbls>
            <c:numFmt formatCode="General" sourceLinked="0"/>
            <c:txPr>
              <a:bodyPr/>
              <a:lstStyle/>
              <a:p>
                <a:pPr>
                  <a:defRPr b="0" i="0" strike="noStrike" sz="24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27.000000</c:v>
                </c:pt>
                <c:pt idx="1">
                  <c:v>36.000000</c:v>
                </c:pt>
                <c:pt idx="2">
                  <c:v>63.000000</c:v>
                </c:pt>
                <c:pt idx="3">
                  <c:v>143.000000</c:v>
                </c:pt>
              </c:numCache>
            </c:numRef>
          </c:val>
        </c:ser>
        <c:ser>
          <c:idx val="1"/>
          <c:order val="1"/>
          <c:tx>
            <c:strRef>
              <c:f>Sheet1!$A$3</c:f>
              <c:strCache>
                <c:ptCount val="1"/>
                <c:pt idx="0">
                  <c:v>Old Product</c:v>
                </c:pt>
              </c:strCache>
            </c:strRef>
          </c:tx>
          <c:spPr>
            <a:solidFill>
              <a:srgbClr val="5B6C7D"/>
            </a:solidFill>
            <a:ln w="12700" cap="flat">
              <a:noFill/>
              <a:miter lim="400000"/>
            </a:ln>
            <a:effectLst/>
          </c:spPr>
          <c:invertIfNegative val="0"/>
          <c:dLbls>
            <c:numFmt formatCode="General" sourceLinked="0"/>
            <c:txPr>
              <a:bodyPr/>
              <a:lstStyle/>
              <a:p>
                <a:pPr>
                  <a:defRPr b="0" i="0" strike="noStrike" sz="24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80.000000</c:v>
                </c:pt>
                <c:pt idx="3">
                  <c:v>48.000000</c:v>
                </c:pt>
              </c:numCache>
            </c:numRef>
          </c:val>
        </c:ser>
        <c:gapWidth val="11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0"/>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50"/>
        <c:minorUnit val="25"/>
      </c:valAx>
      <c:spPr>
        <a:noFill/>
        <a:ln w="12700" cap="flat">
          <a:noFill/>
          <a:miter lim="400000"/>
        </a:ln>
        <a:effectLst/>
      </c:spPr>
    </c:plotArea>
    <c:legend>
      <c:legendPos val="b"/>
      <c:layout>
        <c:manualLayout>
          <c:xMode val="edge"/>
          <c:yMode val="edge"/>
          <c:x val="0.384855"/>
          <c:y val="0.93473"/>
          <c:w val="0.615145"/>
          <c:h val="0.0652704"/>
        </c:manualLayout>
      </c:layout>
      <c:overlay val="1"/>
      <c:spPr>
        <a:noFill/>
        <a:ln w="12700" cap="flat">
          <a:solidFill>
            <a:srgbClr val="000000">
              <a:alpha val="0"/>
            </a:srgbClr>
          </a:solidFill>
          <a:prstDash val="solid"/>
          <a:miter lim="400000"/>
        </a:ln>
        <a:effectLst/>
      </c:spPr>
      <c:txPr>
        <a:bodyPr rot="0"/>
        <a:lstStyle/>
        <a:p>
          <a:pPr>
            <a:defRPr b="0" i="0" strike="noStrike" sz="2400" u="none">
              <a:solidFill>
                <a:srgbClr val="5B6C7D"/>
              </a:solidFill>
              <a:latin typeface="Helvetica"/>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467708"/>
          <c:h val="0.480636"/>
        </c:manualLayout>
      </c:layout>
      <c:pieChart>
        <c:varyColors val="0"/>
        <c:ser>
          <c:idx val="0"/>
          <c:order val="0"/>
          <c:tx>
            <c:strRef>
              <c:f>Sheet1!$A$2</c:f>
              <c:strCache>
                <c:ptCount val="1"/>
                <c:pt idx="0">
                  <c:v>Region 1</c:v>
                </c:pt>
              </c:strCache>
            </c:strRef>
          </c:tx>
          <c:spPr>
            <a:solidFill>
              <a:srgbClr val="42A3E8"/>
            </a:solidFill>
            <a:ln w="9525" cap="flat">
              <a:noFill/>
              <a:round/>
            </a:ln>
            <a:effectLst/>
          </c:spPr>
          <c:explosion val="0"/>
          <c:dPt>
            <c:idx val="0"/>
            <c:explosion val="0"/>
            <c:spPr>
              <a:solidFill>
                <a:srgbClr val="42A3E8"/>
              </a:solidFill>
              <a:ln w="9525" cap="flat">
                <a:noFill/>
                <a:round/>
              </a:ln>
              <a:effectLst/>
            </c:spPr>
          </c:dPt>
          <c:dPt>
            <c:idx val="1"/>
            <c:explosion val="0"/>
            <c:spPr>
              <a:solidFill>
                <a:srgbClr val="748A9F"/>
              </a:solidFill>
              <a:ln w="12700" cap="flat">
                <a:noFill/>
                <a:miter lim="400000"/>
              </a:ln>
              <a:effectLst/>
            </c:spPr>
          </c:dPt>
          <c:dPt>
            <c:idx val="2"/>
            <c:explosion val="0"/>
            <c:spPr>
              <a:solidFill>
                <a:srgbClr val="D8E0E2"/>
              </a:solidFill>
              <a:ln w="12700" cap="flat">
                <a:noFill/>
                <a:miter lim="400000"/>
              </a:ln>
              <a:effectLst/>
            </c:spPr>
          </c:dPt>
          <c:dPt>
            <c:idx val="3"/>
            <c:explosion val="0"/>
            <c:spPr>
              <a:solidFill>
                <a:srgbClr val="BDC3C7"/>
              </a:solidFill>
              <a:ln w="12700" cap="flat">
                <a:noFill/>
                <a:miter lim="400000"/>
              </a:ln>
              <a:effectLst/>
            </c:spPr>
          </c:dPt>
          <c:dLbls>
            <c:dLbl>
              <c:idx val="0"/>
              <c:numFmt formatCode="0%" sourceLinked="0"/>
              <c:txPr>
                <a:bodyPr/>
                <a:lstStyle/>
                <a:p>
                  <a:pPr>
                    <a:defRPr b="1" i="0" strike="noStrike" sz="1400" u="none">
                      <a:solidFill>
                        <a:srgbClr val="FFFFFF"/>
                      </a:solidFill>
                      <a:effectLst>
                        <a:outerShdw sx="100000" sy="100000" kx="0" ky="0" algn="tl" rotWithShape="1" blurRad="190500" dist="25400" dir="5400000">
                          <a:srgbClr val="000000">
                            <a:alpha val="50000"/>
                          </a:srgbClr>
                        </a:outerShdw>
                      </a:effectLst>
                      <a:latin typeface="Arial"/>
                    </a:defRPr>
                  </a:pPr>
                </a:p>
              </c:txPr>
              <c:dLblPos val="ctr"/>
              <c:showLegendKey val="0"/>
              <c:showVal val="0"/>
              <c:showCatName val="0"/>
              <c:showSerName val="0"/>
              <c:showPercent val="1"/>
              <c:showBubbleSize val="0"/>
            </c:dLbl>
            <c:dLbl>
              <c:idx val="1"/>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2"/>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3"/>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numFmt formatCode="0%" sourceLinked="0"/>
            <c:txPr>
              <a:bodyPr/>
              <a:lstStyle/>
              <a:p>
                <a:pPr>
                  <a:defRPr b="1" i="0" strike="noStrike" sz="1400" u="none">
                    <a:solidFill>
                      <a:srgbClr val="FFFFFF"/>
                    </a:solidFill>
                    <a:effectLst>
                      <a:outerShdw sx="100000" sy="100000" kx="0" ky="0" algn="tl" rotWithShape="1" blurRad="190500" dist="25400" dir="5400000">
                        <a:srgbClr val="000000">
                          <a:alpha val="50000"/>
                        </a:srgbClr>
                      </a:outerShdw>
                    </a:effectLst>
                    <a:latin typeface="Arial"/>
                  </a:defRPr>
                </a:pPr>
              </a:p>
            </c:txPr>
            <c:dLblPos val="ctr"/>
            <c:showLegendKey val="0"/>
            <c:showVal val="0"/>
            <c:showCatName val="0"/>
            <c:showSerName val="0"/>
            <c:showPercent val="1"/>
            <c:showBubbleSize val="0"/>
            <c:showLeaderLines val="0"/>
          </c:dLbls>
          <c:cat>
            <c:strRef>
              <c:f>Sheet1!$B$1:$E$1</c:f>
              <c:strCache>
                <c:ptCount val="4"/>
                <c:pt idx="0">
                  <c:v>2007</c:v>
                </c:pt>
                <c:pt idx="1">
                  <c:v>2008</c:v>
                </c:pt>
                <c:pt idx="2">
                  <c:v>2009</c:v>
                </c:pt>
                <c:pt idx="3">
                  <c:v>2010</c:v>
                </c:pt>
              </c:strCache>
            </c:strRef>
          </c:cat>
          <c:val>
            <c:numRef>
              <c:f>Sheet1!$B$2:$E$2</c:f>
              <c:numCache>
                <c:ptCount val="4"/>
                <c:pt idx="0">
                  <c:v>20.000000</c:v>
                </c:pt>
                <c:pt idx="1">
                  <c:v>30.000000</c:v>
                </c:pt>
                <c:pt idx="2">
                  <c:v>36.000000</c:v>
                </c:pt>
                <c:pt idx="3">
                  <c:v>24.000000</c:v>
                </c:pt>
              </c:numCache>
            </c:numRef>
          </c:val>
        </c:ser>
        <c:firstSliceAng val="0"/>
      </c:pieChart>
      <c:spPr>
        <a:noFill/>
        <a:ln w="12700" cap="flat">
          <a:noFill/>
          <a:miter lim="400000"/>
        </a:ln>
        <a:effectLst/>
      </c:spPr>
    </c:plotArea>
    <c:legend>
      <c:legendPos val="b"/>
      <c:layout>
        <c:manualLayout>
          <c:xMode val="edge"/>
          <c:yMode val="edge"/>
          <c:x val="0.129167"/>
          <c:y val="0.952354"/>
          <c:w val="0.870833"/>
          <c:h val="0.0476455"/>
        </c:manualLayout>
      </c:layout>
      <c:overlay val="1"/>
      <c:spPr>
        <a:noFill/>
        <a:ln w="12700" cap="flat">
          <a:noFill/>
          <a:miter lim="400000"/>
        </a:ln>
        <a:effectLst/>
      </c:spPr>
      <c:txPr>
        <a:bodyPr rot="0"/>
        <a:lstStyle/>
        <a:p>
          <a:pPr>
            <a:defRPr b="0" i="0" strike="noStrike" sz="2700" u="none">
              <a:solidFill>
                <a:srgbClr val="95A5A5"/>
              </a:solidFill>
              <a:latin typeface="Helvetica"/>
            </a:defRPr>
          </a:pPr>
        </a:p>
      </c:txPr>
    </c:legend>
    <c:plotVisOnly val="1"/>
    <c:dispBlanksAs val="gap"/>
  </c:chart>
  <c:spPr>
    <a:noFill/>
    <a:ln>
      <a:noFill/>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90131"/>
          <c:y val="0.0471162"/>
          <c:w val="0.361456"/>
          <c:h val="0.681245"/>
        </c:manualLayout>
      </c:layout>
      <c:barChart>
        <c:barDir val="col"/>
        <c:grouping val="stacked"/>
        <c:varyColors val="0"/>
        <c:ser>
          <c:idx val="0"/>
          <c:order val="0"/>
          <c:tx>
            <c:strRef>
              <c:f>Sheet1!$A$2</c:f>
              <c:strCache>
                <c:ptCount val="1"/>
                <c:pt idx="0">
                  <c:v>New product</c:v>
                </c:pt>
              </c:strCache>
            </c:strRef>
          </c:tx>
          <c:spPr>
            <a:solidFill>
              <a:srgbClr val="42A3E8"/>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27.000000</c:v>
                </c:pt>
                <c:pt idx="1">
                  <c:v>36.000000</c:v>
                </c:pt>
                <c:pt idx="2">
                  <c:v>63.000000</c:v>
                </c:pt>
                <c:pt idx="3">
                  <c:v>143.000000</c:v>
                </c:pt>
              </c:numCache>
            </c:numRef>
          </c:val>
        </c:ser>
        <c:ser>
          <c:idx val="1"/>
          <c:order val="1"/>
          <c:tx>
            <c:strRef>
              <c:f>Sheet1!$A$3</c:f>
              <c:strCache>
                <c:ptCount val="1"/>
                <c:pt idx="0">
                  <c:v>Old Product</c:v>
                </c:pt>
              </c:strCache>
            </c:strRef>
          </c:tx>
          <c:spPr>
            <a:solidFill>
              <a:srgbClr val="5B6C7D"/>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80.000000</c:v>
                </c:pt>
                <c:pt idx="3">
                  <c:v>48.000000</c:v>
                </c:pt>
              </c:numCache>
            </c:numRef>
          </c:val>
        </c:ser>
        <c:gapWidth val="11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0"/>
            </a:solidFill>
            <a:prstDash val="solid"/>
            <a:miter lim="400000"/>
          </a:ln>
        </c:spPr>
        <c:txPr>
          <a:bodyPr rot="0"/>
          <a:lstStyle/>
          <a:p>
            <a:pPr>
              <a:defRPr b="0" i="0" strike="noStrike" sz="2400" u="none">
                <a:solidFill>
                  <a:srgbClr val="7A7A7A"/>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C0C0C0"/>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50"/>
        <c:minorUnit val="25"/>
      </c:valAx>
      <c:spPr>
        <a:noFill/>
        <a:ln w="12700" cap="flat">
          <a:noFill/>
          <a:miter lim="400000"/>
        </a:ln>
        <a:effectLst/>
      </c:spPr>
    </c:plotArea>
    <c:legend>
      <c:legendPos val="b"/>
      <c:layout>
        <c:manualLayout>
          <c:xMode val="edge"/>
          <c:yMode val="edge"/>
          <c:x val="0.0452331"/>
          <c:y val="0.938759"/>
          <c:w val="0.954767"/>
          <c:h val="0.0612409"/>
        </c:manualLayout>
      </c:layout>
      <c:overlay val="1"/>
      <c:spPr>
        <a:noFill/>
        <a:ln w="12700" cap="flat">
          <a:solidFill>
            <a:srgbClr val="000000">
              <a:alpha val="0"/>
            </a:srgbClr>
          </a:solidFill>
          <a:prstDash val="solid"/>
          <a:miter lim="400000"/>
        </a:ln>
        <a:effectLst/>
      </c:spPr>
      <c:txPr>
        <a:bodyPr rot="0"/>
        <a:lstStyle/>
        <a:p>
          <a:pPr>
            <a:defRPr b="0" i="0" strike="noStrike" sz="2400" u="none">
              <a:solidFill>
                <a:srgbClr val="748A9F"/>
              </a:solidFill>
              <a:latin typeface="Helvetica"/>
            </a:defRPr>
          </a:pPr>
        </a:p>
      </c:txPr>
    </c:legend>
    <c:plotVisOnly val="1"/>
    <c:dispBlanksAs val="gap"/>
  </c:chart>
  <c:spPr>
    <a:no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60321"/>
          <c:y val="0.0585267"/>
          <c:w val="0.834679"/>
          <c:h val="0.849256"/>
        </c:manualLayout>
      </c:layout>
      <c:barChart>
        <c:barDir val="col"/>
        <c:grouping val="stacked"/>
        <c:varyColors val="0"/>
        <c:ser>
          <c:idx val="0"/>
          <c:order val="0"/>
          <c:tx>
            <c:strRef>
              <c:f>Sheet1!$A$2</c:f>
              <c:strCache>
                <c:ptCount val="1"/>
                <c:pt idx="0">
                  <c:v>New product</c:v>
                </c:pt>
              </c:strCache>
            </c:strRef>
          </c:tx>
          <c:spPr>
            <a:solidFill>
              <a:srgbClr val="42A3E8"/>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27.000000</c:v>
                </c:pt>
                <c:pt idx="1">
                  <c:v>36.000000</c:v>
                </c:pt>
                <c:pt idx="2">
                  <c:v>63.000000</c:v>
                </c:pt>
                <c:pt idx="3">
                  <c:v>143.000000</c:v>
                </c:pt>
              </c:numCache>
            </c:numRef>
          </c:val>
        </c:ser>
        <c:ser>
          <c:idx val="1"/>
          <c:order val="1"/>
          <c:tx>
            <c:strRef>
              <c:f>Sheet1!$A$3</c:f>
              <c:strCache>
                <c:ptCount val="1"/>
                <c:pt idx="0">
                  <c:v>Old Product</c:v>
                </c:pt>
              </c:strCache>
            </c:strRef>
          </c:tx>
          <c:spPr>
            <a:solidFill>
              <a:srgbClr val="5B6C7D"/>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80.000000</c:v>
                </c:pt>
                <c:pt idx="3">
                  <c:v>48.000000</c:v>
                </c:pt>
              </c:numCache>
            </c:numRef>
          </c:val>
        </c:ser>
        <c:gapWidth val="11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0"/>
            </a:solidFill>
            <a:prstDash val="solid"/>
            <a:miter lim="400000"/>
          </a:ln>
        </c:spPr>
        <c:txPr>
          <a:bodyPr rot="0"/>
          <a:lstStyle/>
          <a:p>
            <a:pPr>
              <a:defRPr b="0" i="0" strike="noStrike" sz="2400" u="none">
                <a:solidFill>
                  <a:srgbClr val="7A7A7A"/>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50"/>
        <c:minorUnit val="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60321"/>
          <c:y val="0.0585267"/>
          <c:w val="0.834679"/>
          <c:h val="0.849256"/>
        </c:manualLayout>
      </c:layout>
      <c:barChart>
        <c:barDir val="col"/>
        <c:grouping val="stacked"/>
        <c:varyColors val="0"/>
        <c:ser>
          <c:idx val="0"/>
          <c:order val="0"/>
          <c:tx>
            <c:strRef>
              <c:f>Sheet1!$A$2</c:f>
              <c:strCache>
                <c:ptCount val="1"/>
                <c:pt idx="0">
                  <c:v>New product</c:v>
                </c:pt>
              </c:strCache>
            </c:strRef>
          </c:tx>
          <c:spPr>
            <a:solidFill>
              <a:srgbClr val="42A3E8"/>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27.000000</c:v>
                </c:pt>
                <c:pt idx="1">
                  <c:v>36.000000</c:v>
                </c:pt>
                <c:pt idx="2">
                  <c:v>63.000000</c:v>
                </c:pt>
                <c:pt idx="3">
                  <c:v>143.000000</c:v>
                </c:pt>
              </c:numCache>
            </c:numRef>
          </c:val>
        </c:ser>
        <c:ser>
          <c:idx val="1"/>
          <c:order val="1"/>
          <c:tx>
            <c:strRef>
              <c:f>Sheet1!$A$3</c:f>
              <c:strCache>
                <c:ptCount val="1"/>
                <c:pt idx="0">
                  <c:v>Old Product</c:v>
                </c:pt>
              </c:strCache>
            </c:strRef>
          </c:tx>
          <c:spPr>
            <a:solidFill>
              <a:srgbClr val="5B6C7D"/>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80.000000</c:v>
                </c:pt>
                <c:pt idx="3">
                  <c:v>48.000000</c:v>
                </c:pt>
              </c:numCache>
            </c:numRef>
          </c:val>
        </c:ser>
        <c:gapWidth val="11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0"/>
            </a:solidFill>
            <a:prstDash val="solid"/>
            <a:miter lim="400000"/>
          </a:ln>
        </c:spPr>
        <c:txPr>
          <a:bodyPr rot="0"/>
          <a:lstStyle/>
          <a:p>
            <a:pPr>
              <a:defRPr b="0" i="0" strike="noStrike" sz="2400" u="none">
                <a:solidFill>
                  <a:srgbClr val="7A7A7A"/>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50"/>
        <c:minorUnit val="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982"/>
          <c:y val="0.0598555"/>
          <c:w val="0.787728"/>
          <c:h val="0.732598"/>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
          <c:y val="0.927644"/>
          <c:w val="0.926674"/>
          <c:h val="0.0723555"/>
        </c:manualLayout>
      </c:layout>
      <c:overlay val="1"/>
      <c:spPr>
        <a:noFill/>
        <a:ln w="12700" cap="flat">
          <a:noFill/>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33915"/>
          <c:y val="0.0581745"/>
          <c:w val="0.842084"/>
          <c:h val="0.711673"/>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
          <c:y val="0.929325"/>
          <c:w val="0.990618"/>
          <c:h val="0.0706745"/>
        </c:manualLayout>
      </c:layout>
      <c:overlay val="1"/>
      <c:spPr>
        <a:noFill/>
        <a:ln w="12700" cap="flat">
          <a:noFill/>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982"/>
          <c:y val="0.0598555"/>
          <c:w val="0.787728"/>
          <c:h val="0.732598"/>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
          <c:y val="0.927644"/>
          <c:w val="0.926674"/>
          <c:h val="0.0723555"/>
        </c:manualLayout>
      </c:layout>
      <c:overlay val="1"/>
      <c:spPr>
        <a:noFill/>
        <a:ln w="12700" cap="flat">
          <a:noFill/>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405691"/>
          <c:y val="0.0598555"/>
          <c:w val="0.577839"/>
          <c:h val="0.658295"/>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
          <c:y val="0.927644"/>
          <c:w val="0.679764"/>
          <c:h val="0.0723555"/>
        </c:manualLayout>
      </c:layout>
      <c:overlay val="1"/>
      <c:spPr>
        <a:noFill/>
        <a:ln w="12700" cap="flat">
          <a:noFill/>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223512"/>
          <c:h val="0.322101"/>
        </c:manualLayout>
      </c:layout>
      <c:pieChart>
        <c:varyColors val="0"/>
        <c:ser>
          <c:idx val="0"/>
          <c:order val="0"/>
          <c:tx>
            <c:strRef>
              <c:f>Sheet1!$A$2</c:f>
              <c:strCache>
                <c:ptCount val="1"/>
                <c:pt idx="0">
                  <c:v>Region 1</c:v>
                </c:pt>
              </c:strCache>
            </c:strRef>
          </c:tx>
          <c:spPr>
            <a:solidFill>
              <a:srgbClr val="37A8E0"/>
            </a:solidFill>
            <a:ln w="25400" cap="flat">
              <a:solidFill>
                <a:srgbClr val="000000">
                  <a:alpha val="0"/>
                </a:srgbClr>
              </a:solidFill>
              <a:prstDash val="solid"/>
              <a:miter lim="400000"/>
            </a:ln>
            <a:effectLst/>
          </c:spPr>
          <c:explosion val="0"/>
          <c:dPt>
            <c:idx val="0"/>
            <c:explosion val="0"/>
            <c:spPr>
              <a:solidFill>
                <a:srgbClr val="37A8E0"/>
              </a:solidFill>
              <a:ln w="25400" cap="flat">
                <a:solidFill>
                  <a:srgbClr val="000000">
                    <a:alpha val="0"/>
                  </a:srgbClr>
                </a:solidFill>
                <a:prstDash val="solid"/>
                <a:miter lim="400000"/>
              </a:ln>
              <a:effectLst/>
            </c:spPr>
          </c:dPt>
          <c:dPt>
            <c:idx val="1"/>
            <c:explosion val="0"/>
            <c:spPr>
              <a:solidFill>
                <a:srgbClr val="748A9F"/>
              </a:solidFill>
              <a:ln w="12700" cap="flat">
                <a:noFill/>
                <a:miter lim="400000"/>
              </a:ln>
              <a:effectLst/>
            </c:spPr>
          </c:dPt>
          <c:dPt>
            <c:idx val="2"/>
            <c:explosion val="0"/>
            <c:spPr>
              <a:solidFill>
                <a:srgbClr val="D8E0E2"/>
              </a:solidFill>
              <a:ln w="12700" cap="flat">
                <a:noFill/>
                <a:miter lim="400000"/>
              </a:ln>
              <a:effectLst/>
            </c:spPr>
          </c:dPt>
          <c:dPt>
            <c:idx val="3"/>
            <c:explosion val="0"/>
            <c:spPr>
              <a:solidFill>
                <a:srgbClr val="BDC3C7"/>
              </a:solidFill>
              <a:ln w="12700" cap="flat">
                <a:noFill/>
                <a:miter lim="400000"/>
              </a:ln>
              <a:effectLst/>
            </c:spPr>
          </c:dPt>
          <c:dLbls>
            <c:dLbl>
              <c:idx val="0"/>
              <c:numFmt formatCode="0%"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ctr"/>
              <c:showLegendKey val="0"/>
              <c:showVal val="0"/>
              <c:showCatName val="0"/>
              <c:showSerName val="0"/>
              <c:showPercent val="1"/>
              <c:showBubbleSize val="0"/>
            </c:dLbl>
            <c:dLbl>
              <c:idx val="1"/>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2"/>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dLbl>
              <c:idx val="3"/>
              <c:numFmt formatCode="0%" sourceLinked="0"/>
              <c:txPr>
                <a:bodyPr/>
                <a:lstStyle/>
                <a:p>
                  <a:pPr>
                    <a:defRPr b="0" i="0" strike="noStrike" sz="100" u="none">
                      <a:solidFill>
                        <a:srgbClr val="FFFFFF"/>
                      </a:solidFill>
                      <a:effectLst>
                        <a:outerShdw sx="100000" sy="100000" kx="0" ky="0" algn="tl" rotWithShape="1" blurRad="127000" dist="67896" dir="2388334">
                          <a:srgbClr val="000000">
                            <a:alpha val="79310"/>
                          </a:srgbClr>
                        </a:outerShdw>
                      </a:effectLst>
                      <a:latin typeface="Helvetica"/>
                    </a:defRPr>
                  </a:pPr>
                </a:p>
              </c:txPr>
              <c:dLblPos val="ctr"/>
              <c:showLegendKey val="0"/>
              <c:showVal val="0"/>
              <c:showCatName val="0"/>
              <c:showSerName val="0"/>
              <c:showPercent val="1"/>
              <c:showBubbleSize val="0"/>
            </c:dLbl>
            <c:numFmt formatCode="0%"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ctr"/>
            <c:showLegendKey val="0"/>
            <c:showVal val="0"/>
            <c:showCatName val="0"/>
            <c:showSerName val="0"/>
            <c:showPercent val="1"/>
            <c:showBubbleSize val="0"/>
            <c:showLeaderLines val="0"/>
          </c:dLbls>
          <c:cat>
            <c:strRef>
              <c:f>Sheet1!$B$1:$E$1</c:f>
              <c:strCache>
                <c:ptCount val="4"/>
                <c:pt idx="0">
                  <c:v>2007</c:v>
                </c:pt>
                <c:pt idx="1">
                  <c:v>2008</c:v>
                </c:pt>
                <c:pt idx="2">
                  <c:v>2009</c:v>
                </c:pt>
                <c:pt idx="3">
                  <c:v>2010</c:v>
                </c:pt>
              </c:strCache>
            </c:strRef>
          </c:cat>
          <c:val>
            <c:numRef>
              <c:f>Sheet1!$B$2:$E$2</c:f>
              <c:numCache>
                <c:ptCount val="4"/>
                <c:pt idx="0">
                  <c:v>20.000000</c:v>
                </c:pt>
                <c:pt idx="1">
                  <c:v>43.000000</c:v>
                </c:pt>
                <c:pt idx="2">
                  <c:v>21.000000</c:v>
                </c:pt>
                <c:pt idx="3">
                  <c:v>24.000000</c:v>
                </c:pt>
              </c:numCache>
            </c:numRef>
          </c:val>
        </c:ser>
        <c:firstSliceAng val="0"/>
      </c:pieChart>
      <c:spPr>
        <a:noFill/>
        <a:ln w="12700" cap="flat">
          <a:noFill/>
          <a:miter lim="400000"/>
        </a:ln>
        <a:effectLst/>
      </c:spPr>
    </c:plotArea>
    <c:legend>
      <c:legendPos val="r"/>
      <c:layout>
        <c:manualLayout>
          <c:xMode val="edge"/>
          <c:yMode val="edge"/>
          <c:x val="0.393324"/>
          <c:y val="0.952736"/>
          <c:w val="0.606676"/>
          <c:h val="0.0472637"/>
        </c:manualLayout>
      </c:layout>
      <c:overlay val="1"/>
      <c:spPr>
        <a:noFill/>
        <a:ln w="12700" cap="flat">
          <a:noFill/>
          <a:miter lim="400000"/>
        </a:ln>
        <a:effectLst/>
      </c:spPr>
      <c:txPr>
        <a:bodyPr rot="0"/>
        <a:lstStyle/>
        <a:p>
          <a:pPr>
            <a:defRPr b="0" i="0" strike="noStrike" sz="2700" u="none">
              <a:solidFill>
                <a:srgbClr val="95A5A5"/>
              </a:solidFill>
              <a:latin typeface="Helvetica"/>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489"/>
          <c:y val="0.0485263"/>
          <c:w val="0.890273"/>
          <c:h val="0.758901"/>
        </c:manualLayout>
      </c:layout>
      <c:barChart>
        <c:barDir val="col"/>
        <c:grouping val="clustered"/>
        <c:varyColors val="0"/>
        <c:ser>
          <c:idx val="0"/>
          <c:order val="0"/>
          <c:tx>
            <c:strRef>
              <c:f>Sheet1!$A$2</c:f>
              <c:strCache>
                <c:ptCount val="1"/>
                <c:pt idx="0">
                  <c:v>Our Stuff</c:v>
                </c:pt>
              </c:strCache>
            </c:strRef>
          </c:tx>
          <c:spPr>
            <a:solidFill>
              <a:srgbClr val="4D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Helvetica"/>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Their Copy-cat stuff</c:v>
                </c:pt>
              </c:strCache>
            </c:strRef>
          </c:tx>
          <c:spPr>
            <a:solidFill>
              <a:srgbClr val="37A8E0"/>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7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FE6EB"/>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00847239"/>
          <c:y val="0.938974"/>
          <c:w val="0.991528"/>
          <c:h val="0.0610263"/>
        </c:manualLayout>
      </c:layout>
      <c:overlay val="1"/>
      <c:spPr>
        <a:noFill/>
        <a:ln w="12700" cap="flat">
          <a:noFill/>
          <a:miter lim="400000"/>
        </a:ln>
        <a:effectLst/>
      </c:spPr>
      <c:txPr>
        <a:bodyPr rot="0"/>
        <a:lstStyle/>
        <a:p>
          <a:pPr>
            <a:defRPr b="0" i="0" strike="noStrike" sz="2400" u="none">
              <a:solidFill>
                <a:srgbClr val="606060"/>
              </a:solidFill>
              <a:latin typeface="Helvetica"/>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22088"/>
          <c:y val="0.0716934"/>
          <c:w val="0.912791"/>
          <c:h val="0.818155"/>
        </c:manualLayout>
      </c:layout>
      <c:barChart>
        <c:barDir val="col"/>
        <c:grouping val="clustered"/>
        <c:varyColors val="0"/>
        <c:ser>
          <c:idx val="0"/>
          <c:order val="0"/>
          <c:tx>
            <c:strRef>
              <c:f>Sheet1!$A$2</c:f>
              <c:strCache>
                <c:ptCount val="1"/>
                <c:pt idx="0">
                  <c:v>Our Stuff</c:v>
                </c:pt>
              </c:strCache>
            </c:strRef>
          </c:tx>
          <c:spPr>
            <a:solidFill>
              <a:srgbClr val="4D5D6C"/>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Helvetica"/>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Their Copy-cat stuff</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10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FE6EB"/>
            </a:solidFill>
            <a:prstDash val="solid"/>
            <a:miter lim="400000"/>
          </a:ln>
        </c:spPr>
        <c:txPr>
          <a:bodyPr rot="0"/>
          <a:lstStyle/>
          <a:p>
            <a:pPr>
              <a:defRPr b="0" i="0" strike="noStrike" sz="2400" u="none">
                <a:solidFill>
                  <a:srgbClr val="7A7A7A"/>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07955"/>
          <c:y val="0.0716934"/>
          <c:w val="0.904205"/>
          <c:h val="0.818155"/>
        </c:manualLayout>
      </c:layout>
      <c:barChart>
        <c:barDir val="col"/>
        <c:grouping val="clustered"/>
        <c:varyColors val="0"/>
        <c:ser>
          <c:idx val="0"/>
          <c:order val="0"/>
          <c:tx>
            <c:strRef>
              <c:f>Sheet1!$A$2</c:f>
              <c:strCache>
                <c:ptCount val="1"/>
                <c:pt idx="0">
                  <c:v>Our Stuff</c:v>
                </c:pt>
              </c:strCache>
            </c:strRef>
          </c:tx>
          <c:spPr>
            <a:solidFill>
              <a:srgbClr val="4D5D6C"/>
            </a:solidFill>
            <a:ln w="12700" cap="flat">
              <a:noFill/>
              <a:miter lim="400000"/>
            </a:ln>
            <a:effectLst/>
          </c:spPr>
          <c:invertIfNegative val="0"/>
          <c:dLbls>
            <c:numFmt formatCode="General" sourceLinked="0"/>
            <c:txPr>
              <a:bodyPr/>
              <a:lstStyle/>
              <a:p>
                <a:pPr>
                  <a:defRPr b="0" i="0" strike="noStrike" sz="2400" u="none">
                    <a:solidFill>
                      <a:srgbClr val="7A7A7A"/>
                    </a:solidFill>
                    <a:effectLst>
                      <a:outerShdw sx="100000" sy="100000" kx="0" ky="0" algn="tl" rotWithShape="1" blurRad="127000" dist="65164" dir="2388334">
                        <a:srgbClr val="000000">
                          <a:alpha val="79310"/>
                        </a:srgbClr>
                      </a:outerShdw>
                    </a:effectLst>
                    <a:latin typeface="Helvetica"/>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24.000000</c:v>
                </c:pt>
                <c:pt idx="1">
                  <c:v>45.000000</c:v>
                </c:pt>
                <c:pt idx="2">
                  <c:v>85.000000</c:v>
                </c:pt>
                <c:pt idx="3">
                  <c:v>64.000000</c:v>
                </c:pt>
              </c:numCache>
            </c:numRef>
          </c:val>
        </c:ser>
        <c:ser>
          <c:idx val="1"/>
          <c:order val="1"/>
          <c:tx>
            <c:strRef>
              <c:f>Sheet1!$A$3</c:f>
              <c:strCache>
                <c:ptCount val="1"/>
                <c:pt idx="0">
                  <c:v>Their Copy-cat stuff</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21.000000</c:v>
                </c:pt>
                <c:pt idx="2">
                  <c:v>46.000000</c:v>
                </c:pt>
                <c:pt idx="3">
                  <c:v>87.000000</c:v>
                </c:pt>
              </c:numCache>
            </c:numRef>
          </c:val>
        </c:ser>
        <c:gapWidth val="10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FE6EB"/>
            </a:solidFill>
            <a:prstDash val="solid"/>
            <a:miter lim="400000"/>
          </a:ln>
        </c:spPr>
        <c:txPr>
          <a:bodyPr rot="0"/>
          <a:lstStyle/>
          <a:p>
            <a:pPr>
              <a:defRPr b="0" i="0" strike="noStrike" sz="2400" u="none">
                <a:solidFill>
                  <a:srgbClr val="7A7A7A"/>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6D6D6"/>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7A7A7A"/>
                </a:solidFill>
                <a:latin typeface="Helvetica"/>
              </a:defRPr>
            </a:pPr>
          </a:p>
        </c:txPr>
        <c:crossAx val="2094734552"/>
        <c:crosses val="autoZero"/>
        <c:crossBetween val="between"/>
        <c:majorUnit val="22.5"/>
        <c:minorUnit val="1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55962"/>
          <c:y val="0.0481328"/>
          <c:w val="0.850059"/>
          <c:h val="0.78418"/>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
          <c:y val="0.939367"/>
          <c:w val="1"/>
          <c:h val="0.0606328"/>
        </c:manualLayout>
      </c:layout>
      <c:overlay val="1"/>
      <c:spPr>
        <a:noFill/>
        <a:ln w="12700" cap="flat">
          <a:noFill/>
          <a:miter lim="400000"/>
        </a:ln>
        <a:effectLst/>
      </c:spPr>
      <c:txPr>
        <a:bodyPr rot="0"/>
        <a:lstStyle/>
        <a:p>
          <a:pPr>
            <a:defRPr b="0" i="0" strike="noStrike" sz="2400" u="none">
              <a:solidFill>
                <a:srgbClr val="BDC3C7"/>
              </a:solidFill>
              <a:latin typeface="Helvetica"/>
            </a:defRPr>
          </a:pPr>
        </a:p>
      </c:txPr>
    </c:legend>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40469"/>
          <c:y val="0.0755208"/>
          <c:w val="0.879107"/>
          <c:h val="0.810417"/>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40469"/>
          <c:y val="0.0755208"/>
          <c:w val="0.879107"/>
          <c:h val="0.810417"/>
        </c:manualLayout>
      </c:layout>
      <c:barChart>
        <c:barDir val="bar"/>
        <c:grouping val="clustered"/>
        <c:varyColors val="0"/>
        <c:ser>
          <c:idx val="0"/>
          <c:order val="0"/>
          <c:tx>
            <c:strRef>
              <c:f>Sheet1!$A$2</c:f>
              <c:strCache>
                <c:ptCount val="1"/>
                <c:pt idx="0">
                  <c:v>Our Startup</c:v>
                </c:pt>
              </c:strCache>
            </c:strRef>
          </c:tx>
          <c:spPr>
            <a:solidFill>
              <a:srgbClr val="42A3E8"/>
            </a:solidFill>
            <a:ln w="25400" cap="flat">
              <a:solidFill>
                <a:srgbClr val="000000">
                  <a:alpha val="0"/>
                </a:srgbClr>
              </a:solidFill>
              <a:prstDash val="solid"/>
              <a:miter lim="400000"/>
            </a:ln>
            <a:effectLst/>
          </c:spPr>
          <c:invertIfNegative val="0"/>
          <c:dLbls>
            <c:numFmt formatCode="General" sourceLinked="0"/>
            <c:txPr>
              <a:bodyPr/>
              <a:lstStyle/>
              <a:p>
                <a:pPr>
                  <a:defRPr b="0" i="0" strike="noStrike" sz="4000" u="none">
                    <a:solidFill>
                      <a:srgbClr val="FFFFFF"/>
                    </a:solidFill>
                    <a:effectLst>
                      <a:outerShdw sx="100000" sy="100000" kx="0" ky="0" algn="tl" rotWithShape="1" blurRad="190500" dist="25400" dir="5400000">
                        <a:srgbClr val="000000">
                          <a:alpha val="5000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Real Competitor, not the old one.</c:v>
                </c:pt>
              </c:strCache>
            </c:strRef>
          </c:tx>
          <c:spPr>
            <a:solidFill>
              <a:srgbClr val="4C5D6C"/>
            </a:solidFill>
            <a:ln w="12700" cap="flat">
              <a:noFill/>
              <a:miter lim="400000"/>
            </a:ln>
            <a:effectLst/>
          </c:spPr>
          <c:invertIfNegative val="0"/>
          <c:dLbls>
            <c:numFmt formatCode="General" sourceLinked="0"/>
            <c:txPr>
              <a:bodyPr/>
              <a:lstStyle/>
              <a:p>
                <a:pPr>
                  <a:defRPr b="0" i="0" strike="noStrike" sz="2400" u="none">
                    <a:solidFill>
                      <a:srgbClr val="606060"/>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1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AAAAAA"/>
            </a:solidFill>
            <a:prstDash val="solid"/>
            <a:miter lim="400000"/>
          </a:ln>
        </c:spPr>
        <c:txPr>
          <a:bodyPr rot="0"/>
          <a:lstStyle/>
          <a:p>
            <a:pPr>
              <a:defRPr b="0" i="0" strike="noStrike" sz="2400" u="none">
                <a:solidFill>
                  <a:srgbClr val="606060"/>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C0C0C0"/>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400" u="none">
                <a:solidFill>
                  <a:srgbClr val="606060"/>
                </a:solidFill>
                <a:latin typeface="Helvetica"/>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ph type="sldImg"/>
          </p:nvPr>
        </p:nvSpPr>
        <p:spPr>
          <a:xfrm>
            <a:off x="1143000" y="685800"/>
            <a:ext cx="4572000" cy="3429000"/>
          </a:xfrm>
          <a:prstGeom prst="rect">
            <a:avLst/>
          </a:prstGeom>
        </p:spPr>
        <p:txBody>
          <a:bodyPr/>
          <a:lstStyle/>
          <a:p>
            <a:pPr/>
          </a:p>
        </p:txBody>
      </p:sp>
      <p:sp>
        <p:nvSpPr>
          <p:cNvPr id="41" name="Shape 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7" name="Shape 17"/>
          <p:cNvSpPr/>
          <p:nvPr>
            <p:ph type="pic" sz="quarter" idx="13"/>
          </p:nvPr>
        </p:nvSpPr>
        <p:spPr>
          <a:xfrm>
            <a:off x="21324303" y="109265"/>
            <a:ext cx="2213865" cy="2371752"/>
          </a:xfrm>
          <a:prstGeom prst="rect">
            <a:avLst/>
          </a:prstGeom>
        </p:spPr>
        <p:txBody>
          <a:bodyPr lIns="91439" tIns="45719" rIns="91439" bIns="45719"/>
          <a:lstStyle/>
          <a:p>
            <a:pPr/>
          </a:p>
        </p:txBody>
      </p:sp>
      <p:sp>
        <p:nvSpPr>
          <p:cNvPr id="18" name="Shape 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Master #2">
    <p:spTree>
      <p:nvGrpSpPr>
        <p:cNvPr id="1" name=""/>
        <p:cNvGrpSpPr/>
        <p:nvPr/>
      </p:nvGrpSpPr>
      <p:grpSpPr>
        <a:xfrm>
          <a:off x="0" y="0"/>
          <a:ext cx="0" cy="0"/>
          <a:chOff x="0" y="0"/>
          <a:chExt cx="0" cy="0"/>
        </a:xfrm>
      </p:grpSpPr>
      <p:sp>
        <p:nvSpPr>
          <p:cNvPr id="25" name="Shape 25"/>
          <p:cNvSpPr/>
          <p:nvPr/>
        </p:nvSpPr>
        <p:spPr>
          <a:xfrm>
            <a:off x="-12700" y="-12700"/>
            <a:ext cx="24409400" cy="13741400"/>
          </a:xfrm>
          <a:prstGeom prst="rect">
            <a:avLst/>
          </a:prstGeom>
          <a:solidFill>
            <a:srgbClr val="42505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Master #3">
    <p:spTree>
      <p:nvGrpSpPr>
        <p:cNvPr id="1" name=""/>
        <p:cNvGrpSpPr/>
        <p:nvPr/>
      </p:nvGrpSpPr>
      <p:grpSpPr>
        <a:xfrm>
          <a:off x="0" y="0"/>
          <a:ext cx="0" cy="0"/>
          <a:chOff x="0" y="0"/>
          <a:chExt cx="0" cy="0"/>
        </a:xfrm>
      </p:grpSpPr>
      <p:sp>
        <p:nvSpPr>
          <p:cNvPr id="33" name="Shape 33"/>
          <p:cNvSpPr/>
          <p:nvPr/>
        </p:nvSpPr>
        <p:spPr>
          <a:xfrm>
            <a:off x="-12700" y="0"/>
            <a:ext cx="24409400" cy="13741400"/>
          </a:xfrm>
          <a:prstGeom prst="rect">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rot="3638335">
            <a:off x="1652852" y="12518131"/>
            <a:ext cx="96005" cy="95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3" y="0"/>
                  <a:pt x="0" y="4845"/>
                  <a:pt x="0" y="10800"/>
                </a:cubicBezTo>
                <a:cubicBezTo>
                  <a:pt x="0" y="12791"/>
                  <a:pt x="561" y="14742"/>
                  <a:pt x="1615" y="16453"/>
                </a:cubicBezTo>
                <a:cubicBezTo>
                  <a:pt x="3597" y="19674"/>
                  <a:pt x="7036" y="21600"/>
                  <a:pt x="10799" y="21600"/>
                </a:cubicBezTo>
                <a:cubicBezTo>
                  <a:pt x="14765" y="21600"/>
                  <a:pt x="18410" y="19434"/>
                  <a:pt x="20297" y="15941"/>
                </a:cubicBezTo>
                <a:cubicBezTo>
                  <a:pt x="21152" y="14373"/>
                  <a:pt x="21600" y="12599"/>
                  <a:pt x="21600" y="10800"/>
                </a:cubicBezTo>
                <a:cubicBezTo>
                  <a:pt x="21600" y="4845"/>
                  <a:pt x="16756" y="0"/>
                  <a:pt x="10799" y="0"/>
                </a:cubicBezTo>
                <a:cubicBezTo>
                  <a:pt x="10799" y="0"/>
                  <a:pt x="10799" y="0"/>
                  <a:pt x="10799" y="0"/>
                </a:cubicBezTo>
                <a:close/>
              </a:path>
            </a:pathLst>
          </a:custGeom>
          <a:solidFill>
            <a:srgbClr val="42A3E8"/>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 name="Shape 3"/>
          <p:cNvSpPr/>
          <p:nvPr/>
        </p:nvSpPr>
        <p:spPr>
          <a:xfrm rot="3638335">
            <a:off x="1439029" y="12312186"/>
            <a:ext cx="368301" cy="594501"/>
          </a:xfrm>
          <a:custGeom>
            <a:avLst/>
            <a:gdLst/>
            <a:ahLst/>
            <a:cxnLst>
              <a:cxn ang="0">
                <a:pos x="wd2" y="hd2"/>
              </a:cxn>
              <a:cxn ang="5400000">
                <a:pos x="wd2" y="hd2"/>
              </a:cxn>
              <a:cxn ang="10800000">
                <a:pos x="wd2" y="hd2"/>
              </a:cxn>
              <a:cxn ang="16200000">
                <a:pos x="wd2" y="hd2"/>
              </a:cxn>
            </a:cxnLst>
            <a:rect l="0" t="0" r="r" b="b"/>
            <a:pathLst>
              <a:path w="21560" h="21587" fill="norm" stroke="1" extrusionOk="0">
                <a:moveTo>
                  <a:pt x="15188" y="17493"/>
                </a:moveTo>
                <a:cubicBezTo>
                  <a:pt x="15118" y="17591"/>
                  <a:pt x="14962" y="17649"/>
                  <a:pt x="14799" y="17649"/>
                </a:cubicBezTo>
                <a:cubicBezTo>
                  <a:pt x="14741" y="17649"/>
                  <a:pt x="14683" y="17641"/>
                  <a:pt x="14625" y="17626"/>
                </a:cubicBezTo>
                <a:cubicBezTo>
                  <a:pt x="14410" y="17565"/>
                  <a:pt x="14315" y="17410"/>
                  <a:pt x="14413" y="17277"/>
                </a:cubicBezTo>
                <a:cubicBezTo>
                  <a:pt x="17510" y="13008"/>
                  <a:pt x="17058" y="9210"/>
                  <a:pt x="17052" y="9172"/>
                </a:cubicBezTo>
                <a:cubicBezTo>
                  <a:pt x="17033" y="9027"/>
                  <a:pt x="17208" y="8900"/>
                  <a:pt x="17443" y="8888"/>
                </a:cubicBezTo>
                <a:cubicBezTo>
                  <a:pt x="17688" y="8875"/>
                  <a:pt x="17884" y="8985"/>
                  <a:pt x="17903" y="9129"/>
                </a:cubicBezTo>
                <a:cubicBezTo>
                  <a:pt x="17923" y="9289"/>
                  <a:pt x="18377" y="13101"/>
                  <a:pt x="15188" y="17493"/>
                </a:cubicBezTo>
                <a:cubicBezTo>
                  <a:pt x="15188" y="17493"/>
                  <a:pt x="15188" y="17493"/>
                  <a:pt x="15188" y="17493"/>
                </a:cubicBezTo>
                <a:close/>
                <a:moveTo>
                  <a:pt x="14015" y="8609"/>
                </a:moveTo>
                <a:cubicBezTo>
                  <a:pt x="13375" y="9340"/>
                  <a:pt x="12141" y="9795"/>
                  <a:pt x="10795" y="9795"/>
                </a:cubicBezTo>
                <a:cubicBezTo>
                  <a:pt x="9516" y="9795"/>
                  <a:pt x="8354" y="9392"/>
                  <a:pt x="7680" y="8716"/>
                </a:cubicBezTo>
                <a:cubicBezTo>
                  <a:pt x="7322" y="8356"/>
                  <a:pt x="7133" y="7945"/>
                  <a:pt x="7133" y="7527"/>
                </a:cubicBezTo>
                <a:cubicBezTo>
                  <a:pt x="7133" y="6276"/>
                  <a:pt x="8776" y="5260"/>
                  <a:pt x="10795" y="5260"/>
                </a:cubicBezTo>
                <a:cubicBezTo>
                  <a:pt x="12815" y="5260"/>
                  <a:pt x="14458" y="6276"/>
                  <a:pt x="14458" y="7527"/>
                </a:cubicBezTo>
                <a:cubicBezTo>
                  <a:pt x="14456" y="7905"/>
                  <a:pt x="14304" y="8279"/>
                  <a:pt x="14015" y="8609"/>
                </a:cubicBezTo>
                <a:cubicBezTo>
                  <a:pt x="14015" y="8609"/>
                  <a:pt x="14015" y="8609"/>
                  <a:pt x="14015" y="8609"/>
                </a:cubicBezTo>
                <a:close/>
                <a:moveTo>
                  <a:pt x="21482" y="14719"/>
                </a:moveTo>
                <a:cubicBezTo>
                  <a:pt x="20904" y="14216"/>
                  <a:pt x="20284" y="13759"/>
                  <a:pt x="19633" y="13358"/>
                </a:cubicBezTo>
                <a:cubicBezTo>
                  <a:pt x="19943" y="12452"/>
                  <a:pt x="20099" y="11529"/>
                  <a:pt x="20099" y="10610"/>
                </a:cubicBezTo>
                <a:cubicBezTo>
                  <a:pt x="20099" y="6248"/>
                  <a:pt x="16619" y="2198"/>
                  <a:pt x="11020" y="40"/>
                </a:cubicBezTo>
                <a:cubicBezTo>
                  <a:pt x="10883" y="-13"/>
                  <a:pt x="10708" y="-13"/>
                  <a:pt x="10569" y="40"/>
                </a:cubicBezTo>
                <a:cubicBezTo>
                  <a:pt x="4968" y="2198"/>
                  <a:pt x="1490" y="6249"/>
                  <a:pt x="1490" y="10610"/>
                </a:cubicBezTo>
                <a:cubicBezTo>
                  <a:pt x="1490" y="11502"/>
                  <a:pt x="1638" y="12398"/>
                  <a:pt x="1927" y="13276"/>
                </a:cubicBezTo>
                <a:cubicBezTo>
                  <a:pt x="1278" y="13678"/>
                  <a:pt x="656" y="14134"/>
                  <a:pt x="80" y="14638"/>
                </a:cubicBezTo>
                <a:cubicBezTo>
                  <a:pt x="3" y="14704"/>
                  <a:pt x="-20" y="14789"/>
                  <a:pt x="20" y="14867"/>
                </a:cubicBezTo>
                <a:lnTo>
                  <a:pt x="3179" y="21319"/>
                </a:lnTo>
                <a:cubicBezTo>
                  <a:pt x="3223" y="21412"/>
                  <a:pt x="3347" y="21481"/>
                  <a:pt x="3501" y="21499"/>
                </a:cubicBezTo>
                <a:cubicBezTo>
                  <a:pt x="3655" y="21519"/>
                  <a:pt x="3813" y="21484"/>
                  <a:pt x="3913" y="21409"/>
                </a:cubicBezTo>
                <a:cubicBezTo>
                  <a:pt x="4810" y="20742"/>
                  <a:pt x="6055" y="20219"/>
                  <a:pt x="7466" y="19912"/>
                </a:cubicBezTo>
                <a:lnTo>
                  <a:pt x="7466" y="20313"/>
                </a:lnTo>
                <a:cubicBezTo>
                  <a:pt x="7466" y="20458"/>
                  <a:pt x="7657" y="20577"/>
                  <a:pt x="7892" y="20577"/>
                </a:cubicBezTo>
                <a:lnTo>
                  <a:pt x="13670" y="20577"/>
                </a:lnTo>
                <a:cubicBezTo>
                  <a:pt x="13905" y="20577"/>
                  <a:pt x="14094" y="20458"/>
                  <a:pt x="14094" y="20313"/>
                </a:cubicBezTo>
                <a:lnTo>
                  <a:pt x="14094" y="19994"/>
                </a:lnTo>
                <a:cubicBezTo>
                  <a:pt x="15507" y="20300"/>
                  <a:pt x="16752" y="20824"/>
                  <a:pt x="17649" y="21492"/>
                </a:cubicBezTo>
                <a:cubicBezTo>
                  <a:pt x="17730" y="21552"/>
                  <a:pt x="17851" y="21587"/>
                  <a:pt x="17975" y="21587"/>
                </a:cubicBezTo>
                <a:cubicBezTo>
                  <a:pt x="18002" y="21587"/>
                  <a:pt x="18034" y="21586"/>
                  <a:pt x="18061" y="21582"/>
                </a:cubicBezTo>
                <a:cubicBezTo>
                  <a:pt x="18213" y="21563"/>
                  <a:pt x="18337" y="21493"/>
                  <a:pt x="18383" y="21399"/>
                </a:cubicBezTo>
                <a:lnTo>
                  <a:pt x="21543" y="14947"/>
                </a:lnTo>
                <a:cubicBezTo>
                  <a:pt x="21580" y="14870"/>
                  <a:pt x="21557" y="14786"/>
                  <a:pt x="21482" y="14719"/>
                </a:cubicBezTo>
                <a:cubicBezTo>
                  <a:pt x="21482" y="14719"/>
                  <a:pt x="21482" y="14719"/>
                  <a:pt x="21482" y="14719"/>
                </a:cubicBezTo>
                <a:close/>
              </a:path>
            </a:pathLst>
          </a:custGeom>
          <a:solidFill>
            <a:srgbClr val="42A3E8"/>
          </a:solidFill>
          <a:ln w="12700">
            <a:miter lim="400000"/>
          </a:ln>
        </p:spPr>
        <p:txBody>
          <a:bodyPr lIns="38100" tIns="38100" rIns="38100" bIns="38100" anchor="ctr"/>
          <a:lstStyle/>
          <a:p>
            <a:pPr defTabSz="457200">
              <a:defRPr sz="3000">
                <a:solidFill>
                  <a:srgbClr val="E8C895"/>
                </a:solidFill>
                <a:effectLst>
                  <a:outerShdw sx="100000" sy="100000" kx="0" ky="0" algn="b" rotWithShape="0" blurRad="38100" dist="12700" dir="5400000">
                    <a:srgbClr val="000000">
                      <a:alpha val="50000"/>
                    </a:srgbClr>
                  </a:outerShdw>
                </a:effectLst>
              </a:defRPr>
            </a:pPr>
          </a:p>
        </p:txBody>
      </p:sp>
      <p:sp>
        <p:nvSpPr>
          <p:cNvPr id="4" name="Shape 4"/>
          <p:cNvSpPr/>
          <p:nvPr/>
        </p:nvSpPr>
        <p:spPr>
          <a:xfrm rot="3638335">
            <a:off x="1213793" y="12634695"/>
            <a:ext cx="14603" cy="308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0" y="0"/>
                </a:moveTo>
                <a:cubicBezTo>
                  <a:pt x="4798" y="0"/>
                  <a:pt x="0" y="966"/>
                  <a:pt x="0" y="2176"/>
                </a:cubicBezTo>
                <a:lnTo>
                  <a:pt x="0" y="19435"/>
                </a:lnTo>
                <a:cubicBezTo>
                  <a:pt x="0" y="20634"/>
                  <a:pt x="4798" y="21600"/>
                  <a:pt x="10770" y="21600"/>
                </a:cubicBezTo>
                <a:cubicBezTo>
                  <a:pt x="16789" y="21600"/>
                  <a:pt x="21600" y="20634"/>
                  <a:pt x="21600" y="19435"/>
                </a:cubicBezTo>
                <a:lnTo>
                  <a:pt x="21600" y="2176"/>
                </a:lnTo>
                <a:cubicBezTo>
                  <a:pt x="21600" y="966"/>
                  <a:pt x="16736" y="0"/>
                  <a:pt x="10770" y="0"/>
                </a:cubicBezTo>
                <a:cubicBezTo>
                  <a:pt x="10770" y="0"/>
                  <a:pt x="10770" y="0"/>
                  <a:pt x="10770" y="0"/>
                </a:cubicBezTo>
                <a:close/>
              </a:path>
            </a:pathLst>
          </a:custGeom>
          <a:solidFill>
            <a:srgbClr val="42A3E8"/>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5" name="Shape 5"/>
          <p:cNvSpPr/>
          <p:nvPr/>
        </p:nvSpPr>
        <p:spPr>
          <a:xfrm rot="3638335">
            <a:off x="1150719" y="12621042"/>
            <a:ext cx="14604" cy="498086"/>
          </a:xfrm>
          <a:custGeom>
            <a:avLst/>
            <a:gdLst/>
            <a:ahLst/>
            <a:cxnLst>
              <a:cxn ang="0">
                <a:pos x="wd2" y="hd2"/>
              </a:cxn>
              <a:cxn ang="5400000">
                <a:pos x="wd2" y="hd2"/>
              </a:cxn>
              <a:cxn ang="10800000">
                <a:pos x="wd2" y="hd2"/>
              </a:cxn>
              <a:cxn ang="16200000">
                <a:pos x="wd2" y="hd2"/>
              </a:cxn>
            </a:cxnLst>
            <a:rect l="0" t="0" r="r" b="b"/>
            <a:pathLst>
              <a:path w="21548" h="21600" fill="norm" stroke="1" extrusionOk="0">
                <a:moveTo>
                  <a:pt x="10803" y="0"/>
                </a:moveTo>
                <a:cubicBezTo>
                  <a:pt x="4799" y="0"/>
                  <a:pt x="0" y="599"/>
                  <a:pt x="0" y="1348"/>
                </a:cubicBezTo>
                <a:lnTo>
                  <a:pt x="0" y="20252"/>
                </a:lnTo>
                <a:cubicBezTo>
                  <a:pt x="0" y="20995"/>
                  <a:pt x="4799" y="21600"/>
                  <a:pt x="10803" y="21600"/>
                </a:cubicBezTo>
                <a:cubicBezTo>
                  <a:pt x="16755" y="21600"/>
                  <a:pt x="21547" y="20995"/>
                  <a:pt x="21547" y="20252"/>
                </a:cubicBezTo>
                <a:lnTo>
                  <a:pt x="21547" y="1348"/>
                </a:lnTo>
                <a:cubicBezTo>
                  <a:pt x="21600" y="599"/>
                  <a:pt x="16755" y="0"/>
                  <a:pt x="10803" y="0"/>
                </a:cubicBezTo>
                <a:cubicBezTo>
                  <a:pt x="10803" y="0"/>
                  <a:pt x="10803" y="0"/>
                  <a:pt x="10803" y="0"/>
                </a:cubicBezTo>
                <a:close/>
              </a:path>
            </a:pathLst>
          </a:custGeom>
          <a:solidFill>
            <a:srgbClr val="42A3E8"/>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6" name="Shape 6"/>
          <p:cNvSpPr/>
          <p:nvPr/>
        </p:nvSpPr>
        <p:spPr>
          <a:xfrm rot="3638335">
            <a:off x="1254116" y="12706368"/>
            <a:ext cx="14600" cy="308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6" y="0"/>
                </a:moveTo>
                <a:cubicBezTo>
                  <a:pt x="4806" y="0"/>
                  <a:pt x="0" y="966"/>
                  <a:pt x="0" y="2176"/>
                </a:cubicBezTo>
                <a:lnTo>
                  <a:pt x="0" y="19435"/>
                </a:lnTo>
                <a:cubicBezTo>
                  <a:pt x="0" y="20634"/>
                  <a:pt x="4806" y="21600"/>
                  <a:pt x="10826" y="21600"/>
                </a:cubicBezTo>
                <a:cubicBezTo>
                  <a:pt x="16794" y="21600"/>
                  <a:pt x="21600" y="20634"/>
                  <a:pt x="21600" y="19435"/>
                </a:cubicBezTo>
                <a:lnTo>
                  <a:pt x="21600" y="2176"/>
                </a:lnTo>
                <a:cubicBezTo>
                  <a:pt x="21600" y="966"/>
                  <a:pt x="16794" y="0"/>
                  <a:pt x="10826" y="0"/>
                </a:cubicBezTo>
                <a:cubicBezTo>
                  <a:pt x="10826" y="0"/>
                  <a:pt x="10826" y="0"/>
                  <a:pt x="10826" y="0"/>
                </a:cubicBezTo>
                <a:close/>
              </a:path>
            </a:pathLst>
          </a:custGeom>
          <a:solidFill>
            <a:srgbClr val="42A3E8"/>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7" name="Shape 7"/>
          <p:cNvSpPr/>
          <p:nvPr/>
        </p:nvSpPr>
        <p:spPr>
          <a:xfrm flipV="1">
            <a:off x="-417749" y="3224917"/>
            <a:ext cx="24873875" cy="411"/>
          </a:xfrm>
          <a:prstGeom prst="line">
            <a:avLst/>
          </a:prstGeom>
          <a:ln w="25400">
            <a:solidFill>
              <a:srgbClr val="C0C0C0">
                <a:alpha val="2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 name="Shape 8"/>
          <p:cNvSpPr/>
          <p:nvPr>
            <p:ph type="title"/>
          </p:nvPr>
        </p:nvSpPr>
        <p:spPr>
          <a:xfrm>
            <a:off x="1739900" y="2298700"/>
            <a:ext cx="20904200" cy="4635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9" name="Shape 9"/>
          <p:cNvSpPr/>
          <p:nvPr>
            <p:ph type="body" idx="1"/>
          </p:nvPr>
        </p:nvSpPr>
        <p:spPr>
          <a:xfrm>
            <a:off x="1739900" y="7061200"/>
            <a:ext cx="20904200" cy="158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Body Level One</a:t>
            </a:r>
          </a:p>
          <a:p>
            <a:pPr lvl="1"/>
            <a:r>
              <a:t>Body Level Two</a:t>
            </a:r>
          </a:p>
          <a:p>
            <a:pPr lvl="2"/>
            <a:r>
              <a:t>Body Level Three</a:t>
            </a:r>
          </a:p>
          <a:p>
            <a:pPr lvl="3"/>
            <a:r>
              <a:t>Body Level Four</a:t>
            </a:r>
          </a:p>
          <a:p>
            <a:pPr lvl="4"/>
            <a:r>
              <a:t>Body Level Five</a:t>
            </a:r>
          </a:p>
        </p:txBody>
      </p:sp>
      <p:sp>
        <p:nvSpPr>
          <p:cNvPr id="10" name="Shape 10"/>
          <p:cNvSpPr/>
          <p:nvPr>
            <p:ph type="sldNum" sz="quarter" idx="2"/>
          </p:nvPr>
        </p:nvSpPr>
        <p:spPr>
          <a:xfrm>
            <a:off x="11969750" y="13093700"/>
            <a:ext cx="419100" cy="4572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1pPr>
      <a:lvl2pPr marL="0" marR="0" indent="2286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2pPr>
      <a:lvl3pPr marL="0" marR="0" indent="4572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3pPr>
      <a:lvl4pPr marL="0" marR="0" indent="6858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4pPr>
      <a:lvl5pPr marL="0" marR="0" indent="9144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5pPr>
      <a:lvl6pPr marL="0" marR="0" indent="11430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6pPr>
      <a:lvl7pPr marL="0" marR="0" indent="13716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7pPr>
      <a:lvl8pPr marL="0" marR="0" indent="16002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8pPr>
      <a:lvl9pPr marL="0" marR="0" indent="1828800" algn="ctr" defTabSz="825500" latinLnBrk="0">
        <a:lnSpc>
          <a:spcPct val="100000"/>
        </a:lnSpc>
        <a:spcBef>
          <a:spcPts val="0"/>
        </a:spcBef>
        <a:spcAft>
          <a:spcPts val="0"/>
        </a:spcAft>
        <a:buClrTx/>
        <a:buSzTx/>
        <a:buFontTx/>
        <a:buNone/>
        <a:tabLst/>
        <a:defRPr b="0" baseline="0" cap="none" i="0" spc="0" strike="noStrike" sz="11600" u="none">
          <a:ln>
            <a:noFill/>
          </a:ln>
          <a:solidFill>
            <a:srgbClr val="000000"/>
          </a:solidFill>
          <a:uFillTx/>
          <a:latin typeface="Gill Sans"/>
          <a:ea typeface="Gill Sans"/>
          <a:cs typeface="Gill Sans"/>
          <a:sym typeface="Gill Sans"/>
        </a:defRPr>
      </a:lvl9pPr>
    </p:titleStyle>
    <p:bodyStyle>
      <a:lvl1pPr marL="0" marR="0" indent="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1pPr>
      <a:lvl2pPr marL="0" marR="0" indent="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2pPr>
      <a:lvl3pPr marL="0" marR="0" indent="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3pPr>
      <a:lvl4pPr marL="0" marR="0" indent="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4pPr>
      <a:lvl5pPr marL="0" marR="0" indent="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5pPr>
      <a:lvl6pPr marL="0" marR="0" indent="35560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6pPr>
      <a:lvl7pPr marL="0" marR="0" indent="71120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7pPr>
      <a:lvl8pPr marL="0" marR="0" indent="106680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8pPr>
      <a:lvl9pPr marL="0" marR="0" indent="1422400" algn="ctr" defTabSz="82550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Gill Sans"/>
          <a:ea typeface="Gill Sans"/>
          <a:cs typeface="Gill Sans"/>
          <a:sym typeface="Gill San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predix.io"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2.xml"/><Relationship Id="rId4" Type="http://schemas.openxmlformats.org/officeDocument/2006/relationships/chart" Target="../charts/char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5.xml"/><Relationship Id="rId4" Type="http://schemas.openxmlformats.org/officeDocument/2006/relationships/chart" Target="../charts/char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8.xml"/><Relationship Id="rId4" Type="http://schemas.openxmlformats.org/officeDocument/2006/relationships/chart" Target="../charts/chart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chart" Target="../charts/chart10.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1.xml"/><Relationship Id="rId4" Type="http://schemas.openxmlformats.org/officeDocument/2006/relationships/chart" Target="../charts/chart1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chart" Target="../charts/char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5.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7.xml"/><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19.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hart" Target="../charts/chart20.xml"/><Relationship Id="rId4" Type="http://schemas.openxmlformats.org/officeDocument/2006/relationships/chart" Target="../charts/chart21.xml"/><Relationship Id="rId5" Type="http://schemas.openxmlformats.org/officeDocument/2006/relationships/chart" Target="../charts/chart2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4.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4.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4.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chart" Target="../charts/chart23.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image" Target="../media/image4.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image" Target="../media/image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chart" Target="../charts/chart24.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 Id="rId5" Type="http://schemas.openxmlformats.org/officeDocument/2006/relationships/chart" Target="../charts/chart25.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2.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 Id="rId5" Type="http://schemas.openxmlformats.org/officeDocument/2006/relationships/image" Target="../media/image25.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image" Target="../media/image4.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chart" Target="../charts/chart2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4.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image" Target="../media/image4.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 name="pasted-image.png"/>
          <p:cNvPicPr>
            <a:picLocks noChangeAspect="1"/>
          </p:cNvPicPr>
          <p:nvPr/>
        </p:nvPicPr>
        <p:blipFill>
          <a:blip r:embed="rId2">
            <a:extLst/>
          </a:blip>
          <a:srcRect l="0" t="0" r="0" b="12099"/>
          <a:stretch>
            <a:fillRect/>
          </a:stretch>
        </p:blipFill>
        <p:spPr>
          <a:xfrm>
            <a:off x="10447817" y="4574161"/>
            <a:ext cx="3097346" cy="2722579"/>
          </a:xfrm>
          <a:prstGeom prst="rect">
            <a:avLst/>
          </a:prstGeom>
          <a:ln w="12700">
            <a:miter lim="400000"/>
          </a:ln>
        </p:spPr>
      </p:pic>
      <p:grpSp>
        <p:nvGrpSpPr>
          <p:cNvPr id="46" name="Group 46"/>
          <p:cNvGrpSpPr/>
          <p:nvPr/>
        </p:nvGrpSpPr>
        <p:grpSpPr>
          <a:xfrm>
            <a:off x="9399463" y="7238999"/>
            <a:ext cx="5254874" cy="1619251"/>
            <a:chOff x="74092" y="12699"/>
            <a:chExt cx="5254873" cy="1619250"/>
          </a:xfrm>
        </p:grpSpPr>
        <p:sp>
          <p:nvSpPr>
            <p:cNvPr id="44" name="Shape 44"/>
            <p:cNvSpPr/>
            <p:nvPr/>
          </p:nvSpPr>
          <p:spPr>
            <a:xfrm>
              <a:off x="74092" y="12699"/>
              <a:ext cx="5254874"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7200">
                  <a:solidFill>
                    <a:srgbClr val="37A8E0"/>
                  </a:solidFill>
                  <a:latin typeface="Helvetica"/>
                  <a:ea typeface="Helvetica"/>
                  <a:cs typeface="Helvetica"/>
                  <a:sym typeface="Helvetica"/>
                </a:defRPr>
              </a:pPr>
              <a:r>
                <a:t>doseWatch</a:t>
              </a:r>
              <a:r>
                <a:rPr baseline="31999" sz="6000"/>
                <a:t>+</a:t>
              </a:r>
            </a:p>
          </p:txBody>
        </p:sp>
        <p:sp>
          <p:nvSpPr>
            <p:cNvPr id="45" name="Shape 45"/>
            <p:cNvSpPr/>
            <p:nvPr/>
          </p:nvSpPr>
          <p:spPr>
            <a:xfrm>
              <a:off x="1218827" y="1111250"/>
              <a:ext cx="2965402" cy="520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400">
                  <a:solidFill>
                    <a:srgbClr val="FFFFFF"/>
                  </a:solidFill>
                  <a:latin typeface="Open Sans"/>
                  <a:ea typeface="Open Sans"/>
                  <a:cs typeface="Open Sans"/>
                  <a:sym typeface="Open Sans"/>
                </a:defRPr>
              </a:pPr>
              <a:r>
                <a:t>Created by </a:t>
              </a:r>
              <a:r>
                <a:rPr u="sng">
                  <a:hlinkClick r:id="rId3" invalidUrl="" action="" tgtFrame="" tooltip="" history="1" highlightClick="0" endSnd="0"/>
                </a:rPr>
                <a:t>predix.io</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pic>
        <p:nvPicPr>
          <p:cNvPr id="285" name="dragdropslidehack-filtered.png"/>
          <p:cNvPicPr>
            <a:picLocks noChangeAspect="1"/>
          </p:cNvPicPr>
          <p:nvPr/>
        </p:nvPicPr>
        <p:blipFill>
          <a:blip r:embed="rId3">
            <a:extLst/>
          </a:blip>
          <a:srcRect l="0" t="1405" r="0" b="1449"/>
          <a:stretch>
            <a:fillRect/>
          </a:stretch>
        </p:blipFill>
        <p:spPr>
          <a:xfrm>
            <a:off x="11557000" y="4343400"/>
            <a:ext cx="12852400" cy="7023100"/>
          </a:xfrm>
          <a:prstGeom prst="rect">
            <a:avLst/>
          </a:prstGeom>
          <a:ln w="12700">
            <a:miter lim="400000"/>
          </a:ln>
        </p:spPr>
      </p:pic>
      <p:sp>
        <p:nvSpPr>
          <p:cNvPr id="286" name="Shape 286"/>
          <p:cNvSpPr/>
          <p:nvPr/>
        </p:nvSpPr>
        <p:spPr>
          <a:xfrm>
            <a:off x="1413228" y="711200"/>
            <a:ext cx="645468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WE ARE</a:t>
            </a:r>
          </a:p>
        </p:txBody>
      </p:sp>
      <p:sp>
        <p:nvSpPr>
          <p:cNvPr id="287" name="Shape 28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88" name="Shape 28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06</a:t>
            </a:r>
          </a:p>
        </p:txBody>
      </p:sp>
      <p:sp>
        <p:nvSpPr>
          <p:cNvPr id="289" name="Shape 289"/>
          <p:cNvSpPr/>
          <p:nvPr/>
        </p:nvSpPr>
        <p:spPr>
          <a:xfrm>
            <a:off x="1409700" y="4044950"/>
            <a:ext cx="858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pc="-192" sz="6400">
                <a:solidFill>
                  <a:srgbClr val="42505D"/>
                </a:solidFill>
                <a:latin typeface="Open Sans Light"/>
                <a:ea typeface="Open Sans Light"/>
                <a:cs typeface="Open Sans Light"/>
                <a:sym typeface="Open Sans Light"/>
              </a:defRPr>
            </a:pPr>
            <a:r>
              <a:t>We Are </a:t>
            </a:r>
            <a:r>
              <a:rPr>
                <a:solidFill>
                  <a:srgbClr val="42A3E8"/>
                </a:solidFill>
                <a:latin typeface="Open Sans Semibold"/>
                <a:ea typeface="Open Sans Semibold"/>
                <a:cs typeface="Open Sans Semibold"/>
                <a:sym typeface="Open Sans Semibold"/>
              </a:rPr>
              <a:t>Beres</a:t>
            </a:r>
            <a:r>
              <a:t>, We Place Your Business on Top!</a:t>
            </a:r>
          </a:p>
        </p:txBody>
      </p:sp>
      <p:sp>
        <p:nvSpPr>
          <p:cNvPr id="290" name="Shape 290"/>
          <p:cNvSpPr/>
          <p:nvPr/>
        </p:nvSpPr>
        <p:spPr>
          <a:xfrm>
            <a:off x="1409700" y="7512050"/>
            <a:ext cx="8585200" cy="1968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pc="-107" sz="3600">
                <a:solidFill>
                  <a:srgbClr val="42A3E8"/>
                </a:solidFill>
                <a:latin typeface="Open Sans"/>
                <a:ea typeface="Open Sans"/>
                <a:cs typeface="Open Sans"/>
                <a:sym typeface="Open Sans"/>
              </a:defRPr>
            </a:lvl1pPr>
          </a:lstStyle>
          <a:p>
            <a:pPr/>
            <a:r>
              <a:t>Since 2001 we creates awesome things that helps every kind business grows and meet their highest goal</a:t>
            </a:r>
          </a:p>
        </p:txBody>
      </p:sp>
      <p:sp>
        <p:nvSpPr>
          <p:cNvPr id="291" name="Shape 291"/>
          <p:cNvSpPr/>
          <p:nvPr/>
        </p:nvSpPr>
        <p:spPr>
          <a:xfrm>
            <a:off x="1409700" y="69342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92" name="Shape 292"/>
          <p:cNvSpPr/>
          <p:nvPr/>
        </p:nvSpPr>
        <p:spPr>
          <a:xfrm>
            <a:off x="1536700" y="113665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93" name="Shape 293"/>
          <p:cNvSpPr/>
          <p:nvPr/>
        </p:nvSpPr>
        <p:spPr>
          <a:xfrm>
            <a:off x="1524000" y="9747250"/>
            <a:ext cx="8458200" cy="104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700">
                <a:solidFill>
                  <a:srgbClr val="606060"/>
                </a:solidFill>
                <a:latin typeface="Open Sans"/>
                <a:ea typeface="Open Sans"/>
                <a:cs typeface="Open Sans"/>
                <a:sym typeface="Open Sans"/>
              </a:defRPr>
            </a:lvl1pPr>
          </a:lstStyle>
          <a:p>
            <a:pPr/>
            <a:r>
              <a:t>Nulla vitae elit libero, a pharetra augue. Donec sed odio dui. Nullam id dolor id nibh ultricies vehicula ut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941" name="Shape 2941"/>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942" name="Shape 294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945" name="Group 2945"/>
          <p:cNvGrpSpPr/>
          <p:nvPr/>
        </p:nvGrpSpPr>
        <p:grpSpPr>
          <a:xfrm>
            <a:off x="1574799" y="8216901"/>
            <a:ext cx="10439401" cy="3860805"/>
            <a:chOff x="0" y="0"/>
            <a:chExt cx="10439400" cy="3860803"/>
          </a:xfrm>
        </p:grpSpPr>
        <p:pic>
          <p:nvPicPr>
            <p:cNvPr id="2943" name="dragdropslidehack-filtered.png"/>
            <p:cNvPicPr>
              <a:picLocks noChangeAspect="1"/>
            </p:cNvPicPr>
            <p:nvPr/>
          </p:nvPicPr>
          <p:blipFill>
            <a:blip r:embed="rId3">
              <a:extLst/>
            </a:blip>
            <a:srcRect l="13137" t="0" r="13034" b="0"/>
            <a:stretch>
              <a:fillRect/>
            </a:stretch>
          </p:blipFill>
          <p:spPr>
            <a:xfrm>
              <a:off x="0" y="0"/>
              <a:ext cx="5067301" cy="3860804"/>
            </a:xfrm>
            <a:prstGeom prst="rect">
              <a:avLst/>
            </a:prstGeom>
            <a:ln w="12700" cap="flat">
              <a:noFill/>
              <a:miter lim="400000"/>
            </a:ln>
            <a:effectLst/>
          </p:spPr>
        </p:pic>
        <p:pic>
          <p:nvPicPr>
            <p:cNvPr id="2944" name="dragdropslidehack-filtered.png"/>
            <p:cNvPicPr>
              <a:picLocks noChangeAspect="1"/>
            </p:cNvPicPr>
            <p:nvPr/>
          </p:nvPicPr>
          <p:blipFill>
            <a:blip r:embed="rId3">
              <a:extLst/>
            </a:blip>
            <a:srcRect l="13153" t="0" r="13034" b="0"/>
            <a:stretch>
              <a:fillRect/>
            </a:stretch>
          </p:blipFill>
          <p:spPr>
            <a:xfrm>
              <a:off x="5373218" y="1"/>
              <a:ext cx="5066183" cy="3860802"/>
            </a:xfrm>
            <a:prstGeom prst="rect">
              <a:avLst/>
            </a:prstGeom>
            <a:ln w="12700" cap="flat">
              <a:noFill/>
              <a:miter lim="400000"/>
            </a:ln>
            <a:effectLst/>
          </p:spPr>
        </p:pic>
      </p:grpSp>
      <p:pic>
        <p:nvPicPr>
          <p:cNvPr id="2946" name="dragdropslidehack-filtered.png"/>
          <p:cNvPicPr>
            <a:picLocks noChangeAspect="1"/>
          </p:cNvPicPr>
          <p:nvPr/>
        </p:nvPicPr>
        <p:blipFill>
          <a:blip r:embed="rId3">
            <a:extLst/>
          </a:blip>
          <a:srcRect l="0" t="15139" r="0" b="15220"/>
          <a:stretch>
            <a:fillRect/>
          </a:stretch>
        </p:blipFill>
        <p:spPr>
          <a:xfrm>
            <a:off x="1574800" y="3873500"/>
            <a:ext cx="10439400" cy="4089401"/>
          </a:xfrm>
          <a:prstGeom prst="rect">
            <a:avLst/>
          </a:prstGeom>
          <a:ln w="12700">
            <a:miter lim="400000"/>
          </a:ln>
        </p:spPr>
      </p:pic>
      <p:pic>
        <p:nvPicPr>
          <p:cNvPr id="2947" name="dragdropslidehack-filtered.png"/>
          <p:cNvPicPr>
            <a:picLocks noChangeAspect="1"/>
          </p:cNvPicPr>
          <p:nvPr/>
        </p:nvPicPr>
        <p:blipFill>
          <a:blip r:embed="rId3">
            <a:extLst/>
          </a:blip>
          <a:srcRect l="15190" t="0" r="15108" b="0"/>
          <a:stretch>
            <a:fillRect/>
          </a:stretch>
        </p:blipFill>
        <p:spPr>
          <a:xfrm>
            <a:off x="17715940" y="3873500"/>
            <a:ext cx="5067301" cy="4089400"/>
          </a:xfrm>
          <a:prstGeom prst="rect">
            <a:avLst/>
          </a:prstGeom>
          <a:ln w="12700">
            <a:miter lim="400000"/>
          </a:ln>
        </p:spPr>
      </p:pic>
      <p:pic>
        <p:nvPicPr>
          <p:cNvPr id="2948" name="dragdropslidehack-filtered.png"/>
          <p:cNvPicPr>
            <a:picLocks noChangeAspect="1"/>
          </p:cNvPicPr>
          <p:nvPr/>
        </p:nvPicPr>
        <p:blipFill>
          <a:blip r:embed="rId3">
            <a:extLst/>
          </a:blip>
          <a:srcRect l="13137" t="0" r="13050" b="0"/>
          <a:stretch>
            <a:fillRect/>
          </a:stretch>
        </p:blipFill>
        <p:spPr>
          <a:xfrm>
            <a:off x="17716500" y="8216900"/>
            <a:ext cx="5066182" cy="3860803"/>
          </a:xfrm>
          <a:prstGeom prst="rect">
            <a:avLst/>
          </a:prstGeom>
          <a:ln w="12700">
            <a:miter lim="400000"/>
          </a:ln>
        </p:spPr>
      </p:pic>
      <p:pic>
        <p:nvPicPr>
          <p:cNvPr id="2949" name="dragdropslidehack-filtered.png"/>
          <p:cNvPicPr>
            <a:picLocks noChangeAspect="1"/>
          </p:cNvPicPr>
          <p:nvPr/>
        </p:nvPicPr>
        <p:blipFill>
          <a:blip r:embed="rId3">
            <a:extLst/>
          </a:blip>
          <a:srcRect l="15197" t="0" r="15100" b="0"/>
          <a:stretch>
            <a:fillRect/>
          </a:stretch>
        </p:blipFill>
        <p:spPr>
          <a:xfrm>
            <a:off x="12331700" y="3873500"/>
            <a:ext cx="5067300" cy="4089400"/>
          </a:xfrm>
          <a:prstGeom prst="rect">
            <a:avLst/>
          </a:prstGeom>
          <a:ln w="12700">
            <a:miter lim="400000"/>
          </a:ln>
        </p:spPr>
      </p:pic>
      <p:pic>
        <p:nvPicPr>
          <p:cNvPr id="2950" name="dragdropslidehack-filtered.png"/>
          <p:cNvPicPr>
            <a:picLocks noChangeAspect="1"/>
          </p:cNvPicPr>
          <p:nvPr/>
        </p:nvPicPr>
        <p:blipFill>
          <a:blip r:embed="rId3">
            <a:extLst/>
          </a:blip>
          <a:srcRect l="13137" t="0" r="13050" b="0"/>
          <a:stretch>
            <a:fillRect/>
          </a:stretch>
        </p:blipFill>
        <p:spPr>
          <a:xfrm>
            <a:off x="12331700" y="8216900"/>
            <a:ext cx="5066182" cy="3860803"/>
          </a:xfrm>
          <a:prstGeom prst="rect">
            <a:avLst/>
          </a:prstGeom>
          <a:ln w="12700">
            <a:miter lim="400000"/>
          </a:ln>
        </p:spPr>
      </p:pic>
      <p:sp>
        <p:nvSpPr>
          <p:cNvPr id="2951" name="Shape 2951"/>
          <p:cNvSpPr/>
          <p:nvPr/>
        </p:nvSpPr>
        <p:spPr>
          <a:xfrm>
            <a:off x="22770005" y="831850"/>
            <a:ext cx="701484"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100</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53" name="dragdropslidehack-filtered.png"/>
          <p:cNvPicPr>
            <a:picLocks noChangeAspect="1"/>
          </p:cNvPicPr>
          <p:nvPr/>
        </p:nvPicPr>
        <p:blipFill>
          <a:blip r:embed="rId2">
            <a:alphaModFix amt="10000"/>
            <a:extLst/>
          </a:blip>
          <a:srcRect l="51" t="0" r="28" b="0"/>
          <a:stretch>
            <a:fillRect/>
          </a:stretch>
        </p:blipFill>
        <p:spPr>
          <a:xfrm>
            <a:off x="0" y="-12700"/>
            <a:ext cx="24409400" cy="13741400"/>
          </a:xfrm>
          <a:prstGeom prst="rect">
            <a:avLst/>
          </a:prstGeom>
          <a:ln w="12700">
            <a:miter lim="400000"/>
          </a:ln>
        </p:spPr>
      </p:pic>
      <p:sp>
        <p:nvSpPr>
          <p:cNvPr id="2954" name="Shape 2954"/>
          <p:cNvSpPr/>
          <p:nvPr/>
        </p:nvSpPr>
        <p:spPr>
          <a:xfrm>
            <a:off x="9031479" y="5829300"/>
            <a:ext cx="6316568"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FONT ICONS!</a:t>
            </a:r>
          </a:p>
        </p:txBody>
      </p:sp>
      <p:sp>
        <p:nvSpPr>
          <p:cNvPr id="2955" name="Shape 2955"/>
          <p:cNvSpPr/>
          <p:nvPr/>
        </p:nvSpPr>
        <p:spPr>
          <a:xfrm>
            <a:off x="9616727" y="7042150"/>
            <a:ext cx="5155110"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EDITABLE , Just like regular fonts!</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7" name="Shape 2957"/>
          <p:cNvSpPr/>
          <p:nvPr/>
        </p:nvSpPr>
        <p:spPr>
          <a:xfrm>
            <a:off x="1125163" y="3841378"/>
            <a:ext cx="22130499" cy="70492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pPr>
            <a:r>
              <a:t></a:t>
            </a:r>
          </a:p>
          <a:p>
            <a: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pPr>
            <a:r>
              <a:t></a:t>
            </a:r>
          </a:p>
          <a:p>
            <a: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pPr>
            <a:r>
              <a:t></a:t>
            </a:r>
          </a:p>
          <a:p>
            <a: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pPr>
            <a:r>
              <a:t></a:t>
            </a:r>
          </a:p>
        </p:txBody>
      </p:sp>
      <p:sp>
        <p:nvSpPr>
          <p:cNvPr id="2958" name="Shape 2958"/>
          <p:cNvSpPr/>
          <p:nvPr/>
        </p:nvSpPr>
        <p:spPr>
          <a:xfrm>
            <a:off x="1867703" y="914400"/>
            <a:ext cx="21374101"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7200">
                <a:solidFill>
                  <a:srgbClr val="FFFFFF"/>
                </a:solidFill>
                <a:latin typeface="Helvetica"/>
                <a:ea typeface="Helvetica"/>
                <a:cs typeface="Helvetica"/>
                <a:sym typeface="Helvetica"/>
              </a:defRPr>
            </a:lvl1pPr>
          </a:lstStyle>
          <a:p>
            <a:pPr/>
            <a:r>
              <a:t>et-line - Fonts</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0" name="Shape 2960"/>
          <p:cNvSpPr/>
          <p:nvPr/>
        </p:nvSpPr>
        <p:spPr>
          <a:xfrm>
            <a:off x="626844" y="1182313"/>
            <a:ext cx="23126701" cy="135492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70000"/>
              </a:lnSpc>
              <a:defRPr spc="1974" sz="4200">
                <a:solidFill>
                  <a:srgbClr val="FFFFFF"/>
                </a:solidFill>
                <a:latin typeface="Helvetica"/>
                <a:ea typeface="Helvetica"/>
                <a:cs typeface="Helvetica"/>
                <a:sym typeface="Helvetica"/>
              </a:defRPr>
            </a:lvl1pPr>
          </a:lstStyle>
          <a:p>
            <a:pPr/>
            <a:r>
              <a:t></a:t>
            </a:r>
          </a:p>
        </p:txBody>
      </p:sp>
      <p:sp>
        <p:nvSpPr>
          <p:cNvPr id="2961" name="Shape 2961"/>
          <p:cNvSpPr/>
          <p:nvPr/>
        </p:nvSpPr>
        <p:spPr>
          <a:xfrm>
            <a:off x="1867703" y="914400"/>
            <a:ext cx="21374101"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7200">
                <a:solidFill>
                  <a:srgbClr val="FFFFFF"/>
                </a:solidFill>
                <a:latin typeface="Helvetica"/>
                <a:ea typeface="Helvetica"/>
                <a:cs typeface="Helvetica"/>
                <a:sym typeface="Helvetica"/>
              </a:defRPr>
            </a:lvl1pPr>
          </a:lstStyle>
          <a:p>
            <a:pPr/>
            <a:r>
              <a:t>Font Awesome - Fonts</a:t>
            </a:r>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3" name="Shape 2963"/>
          <p:cNvSpPr/>
          <p:nvPr/>
        </p:nvSpPr>
        <p:spPr>
          <a:xfrm>
            <a:off x="2348879" y="965200"/>
            <a:ext cx="19697701" cy="1178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40000"/>
              </a:lnSpc>
              <a:defRPr spc="2400" sz="9600">
                <a:solidFill>
                  <a:srgbClr val="FFFFFF"/>
                </a:solidFill>
                <a:latin typeface="Helvetica"/>
                <a:ea typeface="Helvetica"/>
                <a:cs typeface="Helvetica"/>
                <a:sym typeface="Helvetica"/>
              </a:defRPr>
            </a:pPr>
            <a:r>
              <a:t>!@#$%^*()_WERTY</a:t>
            </a:r>
          </a:p>
          <a:p>
            <a:pPr algn="l">
              <a:lnSpc>
                <a:spcPct val="140000"/>
              </a:lnSpc>
              <a:defRPr spc="2400" sz="9600">
                <a:solidFill>
                  <a:srgbClr val="FFFFFF"/>
                </a:solidFill>
                <a:latin typeface="Helvetica"/>
                <a:ea typeface="Helvetica"/>
                <a:cs typeface="Helvetica"/>
                <a:sym typeface="Helvetica"/>
              </a:defRPr>
            </a:pPr>
            <a:r>
              <a:t>UIOP{}ASDFGHJKL</a:t>
            </a:r>
          </a:p>
          <a:p>
            <a:pPr algn="l">
              <a:lnSpc>
                <a:spcPct val="140000"/>
              </a:lnSpc>
              <a:defRPr spc="2400" sz="9600">
                <a:solidFill>
                  <a:srgbClr val="FFFFFF"/>
                </a:solidFill>
                <a:latin typeface="Helvetica"/>
                <a:ea typeface="Helvetica"/>
                <a:cs typeface="Helvetica"/>
                <a:sym typeface="Helvetica"/>
              </a:defRPr>
            </a:pPr>
            <a:r>
              <a:t>ZXCVBNM&lt;&gt;?`1234</a:t>
            </a:r>
          </a:p>
          <a:p>
            <a:pPr algn="l">
              <a:lnSpc>
                <a:spcPct val="140000"/>
              </a:lnSpc>
              <a:defRPr spc="2400" sz="9600">
                <a:solidFill>
                  <a:srgbClr val="FFFFFF"/>
                </a:solidFill>
                <a:latin typeface="Helvetica"/>
                <a:ea typeface="Helvetica"/>
                <a:cs typeface="Helvetica"/>
                <a:sym typeface="Helvetica"/>
              </a:defRPr>
            </a:pPr>
            <a:r>
              <a:t>567890-=qwertyui</a:t>
            </a:r>
          </a:p>
          <a:p>
            <a:pPr algn="l">
              <a:lnSpc>
                <a:spcPct val="140000"/>
              </a:lnSpc>
              <a:defRPr spc="2400" sz="9600">
                <a:solidFill>
                  <a:srgbClr val="FFFFFF"/>
                </a:solidFill>
                <a:latin typeface="Helvetica"/>
                <a:ea typeface="Helvetica"/>
                <a:cs typeface="Helvetica"/>
                <a:sym typeface="Helvetica"/>
              </a:defRPr>
            </a:pPr>
            <a:r>
              <a:t>op[]\asdfghjkl</a:t>
            </a:r>
          </a:p>
          <a:p>
            <a:pPr algn="l">
              <a:lnSpc>
                <a:spcPct val="140000"/>
              </a:lnSpc>
              <a:defRPr spc="2400" sz="9600">
                <a:solidFill>
                  <a:srgbClr val="FFFFFF"/>
                </a:solidFill>
                <a:latin typeface="Helvetica"/>
                <a:ea typeface="Helvetica"/>
                <a:cs typeface="Helvetica"/>
                <a:sym typeface="Helvetica"/>
              </a:defRPr>
            </a:pPr>
            <a:r>
              <a:t>'zxcvbnm,./</a:t>
            </a:r>
          </a:p>
        </p:txBody>
      </p:sp>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5" name="Shape 2965"/>
          <p:cNvSpPr/>
          <p:nvPr/>
        </p:nvSpPr>
        <p:spPr>
          <a:xfrm>
            <a:off x="1955800" y="-1315721"/>
            <a:ext cx="20485100" cy="16347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20000"/>
              </a:lnSpc>
              <a:defRPr spc="390" sz="13000">
                <a:solidFill>
                  <a:srgbClr val="FFFFFF"/>
                </a:solidFill>
                <a:latin typeface="Helvetica"/>
                <a:ea typeface="Helvetica"/>
                <a:cs typeface="Helvetica"/>
                <a:sym typeface="Helvetica"/>
              </a:defRPr>
            </a:pPr>
            <a:r>
              <a:t>~!@#$%^&amp;*()_WERTYUIOP{}|ASDFGHJKL:"ZXCVBNM&lt;&gt;?</a:t>
            </a:r>
          </a:p>
          <a:p>
            <a:pPr>
              <a:lnSpc>
                <a:spcPct val="120000"/>
              </a:lnSpc>
              <a:defRPr spc="390" sz="13000">
                <a:solidFill>
                  <a:srgbClr val="FFFFFF"/>
                </a:solidFill>
                <a:latin typeface="Helvetica"/>
                <a:ea typeface="Helvetica"/>
                <a:cs typeface="Helvetica"/>
                <a:sym typeface="Helvetica"/>
              </a:defRPr>
            </a:pPr>
            <a:r>
              <a:t>`1234567890-=qwerty</a:t>
            </a:r>
          </a:p>
          <a:p>
            <a:pPr>
              <a:lnSpc>
                <a:spcPct val="120000"/>
              </a:lnSpc>
              <a:defRPr spc="390" sz="13000">
                <a:solidFill>
                  <a:srgbClr val="FFFFFF"/>
                </a:solidFill>
                <a:latin typeface="Helvetica"/>
                <a:ea typeface="Helvetica"/>
                <a:cs typeface="Helvetica"/>
                <a:sym typeface="Helvetica"/>
              </a:defRPr>
            </a:pPr>
            <a:r>
              <a:t>uiop[]\asdfghjkl;'zxc vbnm,./</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7" name="Shape 2967"/>
          <p:cNvSpPr/>
          <p:nvPr/>
        </p:nvSpPr>
        <p:spPr>
          <a:xfrm>
            <a:off x="18748463" y="5312908"/>
            <a:ext cx="770938" cy="771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25" y="5400"/>
                </a:moveTo>
                <a:lnTo>
                  <a:pt x="6075" y="5400"/>
                </a:lnTo>
                <a:lnTo>
                  <a:pt x="6075" y="6750"/>
                </a:lnTo>
                <a:lnTo>
                  <a:pt x="7425" y="6750"/>
                </a:lnTo>
                <a:cubicBezTo>
                  <a:pt x="7425" y="6750"/>
                  <a:pt x="7425" y="5400"/>
                  <a:pt x="7425" y="5400"/>
                </a:cubicBezTo>
                <a:close/>
                <a:moveTo>
                  <a:pt x="6750" y="8100"/>
                </a:moveTo>
                <a:cubicBezTo>
                  <a:pt x="5632" y="8100"/>
                  <a:pt x="4725" y="7193"/>
                  <a:pt x="4725" y="6075"/>
                </a:cubicBezTo>
                <a:cubicBezTo>
                  <a:pt x="4725" y="4957"/>
                  <a:pt x="5632" y="4050"/>
                  <a:pt x="6750" y="4050"/>
                </a:cubicBezTo>
                <a:cubicBezTo>
                  <a:pt x="7869" y="4050"/>
                  <a:pt x="8775" y="4957"/>
                  <a:pt x="8775" y="6075"/>
                </a:cubicBezTo>
                <a:cubicBezTo>
                  <a:pt x="8775" y="7193"/>
                  <a:pt x="7869" y="8100"/>
                  <a:pt x="6750" y="8100"/>
                </a:cubicBezTo>
                <a:close/>
                <a:moveTo>
                  <a:pt x="12668" y="15982"/>
                </a:moveTo>
                <a:cubicBezTo>
                  <a:pt x="12525" y="16125"/>
                  <a:pt x="12337" y="16191"/>
                  <a:pt x="12150" y="16185"/>
                </a:cubicBezTo>
                <a:cubicBezTo>
                  <a:pt x="11963" y="16191"/>
                  <a:pt x="11775" y="16125"/>
                  <a:pt x="11632" y="15982"/>
                </a:cubicBezTo>
                <a:lnTo>
                  <a:pt x="7565" y="13093"/>
                </a:lnTo>
                <a:lnTo>
                  <a:pt x="3893" y="18007"/>
                </a:lnTo>
                <a:cubicBezTo>
                  <a:pt x="3617" y="18283"/>
                  <a:pt x="3171" y="18283"/>
                  <a:pt x="2895" y="18007"/>
                </a:cubicBezTo>
                <a:cubicBezTo>
                  <a:pt x="2620" y="17732"/>
                  <a:pt x="2620" y="17286"/>
                  <a:pt x="2895" y="17010"/>
                </a:cubicBezTo>
                <a:lnTo>
                  <a:pt x="6885" y="11670"/>
                </a:lnTo>
                <a:cubicBezTo>
                  <a:pt x="7034" y="11522"/>
                  <a:pt x="7231" y="11460"/>
                  <a:pt x="7425" y="11472"/>
                </a:cubicBezTo>
                <a:cubicBezTo>
                  <a:pt x="7619" y="11460"/>
                  <a:pt x="7817" y="11522"/>
                  <a:pt x="7965" y="11670"/>
                </a:cubicBezTo>
                <a:lnTo>
                  <a:pt x="12044" y="14569"/>
                </a:lnTo>
                <a:lnTo>
                  <a:pt x="17685" y="8295"/>
                </a:lnTo>
                <a:cubicBezTo>
                  <a:pt x="17961" y="8020"/>
                  <a:pt x="18407" y="8020"/>
                  <a:pt x="18682" y="8295"/>
                </a:cubicBezTo>
                <a:cubicBezTo>
                  <a:pt x="18958" y="8571"/>
                  <a:pt x="18958" y="9017"/>
                  <a:pt x="18682" y="9293"/>
                </a:cubicBezTo>
                <a:cubicBezTo>
                  <a:pt x="18682" y="9293"/>
                  <a:pt x="12668" y="15982"/>
                  <a:pt x="12668" y="15982"/>
                </a:cubicBezTo>
                <a:close/>
                <a:moveTo>
                  <a:pt x="20250" y="2025"/>
                </a:moveTo>
                <a:cubicBezTo>
                  <a:pt x="20250" y="1653"/>
                  <a:pt x="19948" y="1350"/>
                  <a:pt x="19575" y="1350"/>
                </a:cubicBezTo>
                <a:lnTo>
                  <a:pt x="2025" y="1350"/>
                </a:lnTo>
                <a:cubicBezTo>
                  <a:pt x="1652" y="1350"/>
                  <a:pt x="1350" y="1653"/>
                  <a:pt x="1350" y="2025"/>
                </a:cubicBezTo>
                <a:lnTo>
                  <a:pt x="1350" y="19575"/>
                </a:lnTo>
                <a:cubicBezTo>
                  <a:pt x="1350" y="19947"/>
                  <a:pt x="1652" y="20250"/>
                  <a:pt x="2025" y="20250"/>
                </a:cubicBezTo>
                <a:lnTo>
                  <a:pt x="19575" y="20250"/>
                </a:lnTo>
                <a:cubicBezTo>
                  <a:pt x="19948" y="20250"/>
                  <a:pt x="20250" y="19947"/>
                  <a:pt x="20250" y="19575"/>
                </a:cubicBezTo>
                <a:cubicBezTo>
                  <a:pt x="20250" y="19575"/>
                  <a:pt x="20250" y="2025"/>
                  <a:pt x="20250" y="2025"/>
                </a:cubicBezTo>
                <a:close/>
                <a:moveTo>
                  <a:pt x="20250" y="21600"/>
                </a:moveTo>
                <a:lnTo>
                  <a:pt x="1350" y="21600"/>
                </a:lnTo>
                <a:cubicBezTo>
                  <a:pt x="605" y="21600"/>
                  <a:pt x="0" y="20996"/>
                  <a:pt x="0" y="20250"/>
                </a:cubicBezTo>
                <a:lnTo>
                  <a:pt x="0" y="1350"/>
                </a:lnTo>
                <a:cubicBezTo>
                  <a:pt x="0" y="604"/>
                  <a:pt x="605" y="0"/>
                  <a:pt x="1350" y="0"/>
                </a:cubicBezTo>
                <a:lnTo>
                  <a:pt x="20250" y="0"/>
                </a:lnTo>
                <a:cubicBezTo>
                  <a:pt x="20996" y="0"/>
                  <a:pt x="21600" y="604"/>
                  <a:pt x="21600" y="1350"/>
                </a:cubicBezTo>
                <a:lnTo>
                  <a:pt x="21600" y="20250"/>
                </a:lnTo>
                <a:cubicBezTo>
                  <a:pt x="21600" y="20996"/>
                  <a:pt x="20996" y="21600"/>
                  <a:pt x="2025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68" name="Shape 2968"/>
          <p:cNvSpPr/>
          <p:nvPr/>
        </p:nvSpPr>
        <p:spPr>
          <a:xfrm>
            <a:off x="21174662" y="5343239"/>
            <a:ext cx="770938" cy="722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7200"/>
                </a:moveTo>
                <a:cubicBezTo>
                  <a:pt x="8563" y="7200"/>
                  <a:pt x="6750" y="9134"/>
                  <a:pt x="6750" y="11520"/>
                </a:cubicBezTo>
                <a:cubicBezTo>
                  <a:pt x="6750" y="13906"/>
                  <a:pt x="8563" y="15840"/>
                  <a:pt x="10800" y="15840"/>
                </a:cubicBezTo>
                <a:cubicBezTo>
                  <a:pt x="13037" y="15840"/>
                  <a:pt x="14850" y="13906"/>
                  <a:pt x="14850" y="11520"/>
                </a:cubicBezTo>
                <a:cubicBezTo>
                  <a:pt x="14850" y="9134"/>
                  <a:pt x="13037" y="7200"/>
                  <a:pt x="10800" y="7200"/>
                </a:cubicBezTo>
                <a:close/>
                <a:moveTo>
                  <a:pt x="10800" y="17280"/>
                </a:moveTo>
                <a:cubicBezTo>
                  <a:pt x="7818" y="17280"/>
                  <a:pt x="5400" y="14701"/>
                  <a:pt x="5400" y="11520"/>
                </a:cubicBezTo>
                <a:cubicBezTo>
                  <a:pt x="5400" y="8339"/>
                  <a:pt x="7818" y="5760"/>
                  <a:pt x="10800" y="5760"/>
                </a:cubicBezTo>
                <a:cubicBezTo>
                  <a:pt x="13782" y="5760"/>
                  <a:pt x="16200" y="8339"/>
                  <a:pt x="16200" y="11520"/>
                </a:cubicBezTo>
                <a:cubicBezTo>
                  <a:pt x="16200" y="14701"/>
                  <a:pt x="13782" y="17280"/>
                  <a:pt x="10800" y="17280"/>
                </a:cubicBezTo>
                <a:close/>
                <a:moveTo>
                  <a:pt x="20250" y="5040"/>
                </a:moveTo>
                <a:cubicBezTo>
                  <a:pt x="20250" y="4642"/>
                  <a:pt x="19948" y="4320"/>
                  <a:pt x="19575" y="4320"/>
                </a:cubicBezTo>
                <a:lnTo>
                  <a:pt x="16157" y="4320"/>
                </a:lnTo>
                <a:cubicBezTo>
                  <a:pt x="16171" y="4260"/>
                  <a:pt x="16200" y="4204"/>
                  <a:pt x="16200" y="4140"/>
                </a:cubicBezTo>
                <a:lnTo>
                  <a:pt x="15120" y="2340"/>
                </a:lnTo>
                <a:cubicBezTo>
                  <a:pt x="15120" y="2340"/>
                  <a:pt x="14636" y="1440"/>
                  <a:pt x="14040" y="1440"/>
                </a:cubicBezTo>
                <a:lnTo>
                  <a:pt x="7560" y="1440"/>
                </a:lnTo>
                <a:cubicBezTo>
                  <a:pt x="6963" y="1440"/>
                  <a:pt x="6480" y="2340"/>
                  <a:pt x="6480" y="2340"/>
                </a:cubicBezTo>
                <a:lnTo>
                  <a:pt x="5400" y="4140"/>
                </a:lnTo>
                <a:cubicBezTo>
                  <a:pt x="5400" y="4204"/>
                  <a:pt x="5428" y="4260"/>
                  <a:pt x="5443" y="4320"/>
                </a:cubicBezTo>
                <a:lnTo>
                  <a:pt x="2025" y="4320"/>
                </a:lnTo>
                <a:cubicBezTo>
                  <a:pt x="1652" y="4320"/>
                  <a:pt x="1350" y="4642"/>
                  <a:pt x="1350" y="5040"/>
                </a:cubicBezTo>
                <a:lnTo>
                  <a:pt x="1350" y="19440"/>
                </a:lnTo>
                <a:cubicBezTo>
                  <a:pt x="1350" y="19837"/>
                  <a:pt x="1652" y="20160"/>
                  <a:pt x="2025" y="20160"/>
                </a:cubicBezTo>
                <a:lnTo>
                  <a:pt x="19575" y="20160"/>
                </a:lnTo>
                <a:cubicBezTo>
                  <a:pt x="19948" y="20160"/>
                  <a:pt x="20250" y="19837"/>
                  <a:pt x="20250" y="19440"/>
                </a:cubicBezTo>
                <a:cubicBezTo>
                  <a:pt x="20250" y="19440"/>
                  <a:pt x="20250" y="5040"/>
                  <a:pt x="20250" y="5040"/>
                </a:cubicBezTo>
                <a:close/>
                <a:moveTo>
                  <a:pt x="20250" y="21600"/>
                </a:moveTo>
                <a:lnTo>
                  <a:pt x="1350" y="21600"/>
                </a:lnTo>
                <a:cubicBezTo>
                  <a:pt x="605" y="21600"/>
                  <a:pt x="0" y="20955"/>
                  <a:pt x="0" y="20160"/>
                </a:cubicBezTo>
                <a:lnTo>
                  <a:pt x="0" y="4320"/>
                </a:lnTo>
                <a:cubicBezTo>
                  <a:pt x="0" y="3525"/>
                  <a:pt x="605" y="2880"/>
                  <a:pt x="1350" y="2880"/>
                </a:cubicBezTo>
                <a:lnTo>
                  <a:pt x="4725" y="2880"/>
                </a:lnTo>
                <a:lnTo>
                  <a:pt x="5400" y="1440"/>
                </a:lnTo>
                <a:cubicBezTo>
                  <a:pt x="5400" y="1440"/>
                  <a:pt x="6004" y="0"/>
                  <a:pt x="6750" y="0"/>
                </a:cubicBezTo>
                <a:lnTo>
                  <a:pt x="14850" y="0"/>
                </a:lnTo>
                <a:cubicBezTo>
                  <a:pt x="15596" y="0"/>
                  <a:pt x="16200" y="1440"/>
                  <a:pt x="16200" y="1440"/>
                </a:cubicBezTo>
                <a:lnTo>
                  <a:pt x="16875" y="2880"/>
                </a:lnTo>
                <a:lnTo>
                  <a:pt x="20250" y="2880"/>
                </a:lnTo>
                <a:cubicBezTo>
                  <a:pt x="20995" y="2880"/>
                  <a:pt x="21600" y="3525"/>
                  <a:pt x="21600" y="4320"/>
                </a:cubicBezTo>
                <a:lnTo>
                  <a:pt x="21600" y="20160"/>
                </a:lnTo>
                <a:cubicBezTo>
                  <a:pt x="21600" y="20955"/>
                  <a:pt x="20995" y="21600"/>
                  <a:pt x="2025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69" name="Shape 2969"/>
          <p:cNvSpPr/>
          <p:nvPr/>
        </p:nvSpPr>
        <p:spPr>
          <a:xfrm>
            <a:off x="6799427" y="7800003"/>
            <a:ext cx="674567" cy="554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 y="19722"/>
                </a:moveTo>
                <a:lnTo>
                  <a:pt x="12343" y="19722"/>
                </a:lnTo>
                <a:cubicBezTo>
                  <a:pt x="12769" y="19722"/>
                  <a:pt x="13114" y="20142"/>
                  <a:pt x="13114" y="20661"/>
                </a:cubicBezTo>
                <a:cubicBezTo>
                  <a:pt x="13114" y="21179"/>
                  <a:pt x="12769" y="21600"/>
                  <a:pt x="12343" y="21600"/>
                </a:cubicBezTo>
                <a:lnTo>
                  <a:pt x="771" y="21600"/>
                </a:lnTo>
                <a:cubicBezTo>
                  <a:pt x="345" y="21600"/>
                  <a:pt x="0" y="21179"/>
                  <a:pt x="0" y="20661"/>
                </a:cubicBezTo>
                <a:cubicBezTo>
                  <a:pt x="0" y="20142"/>
                  <a:pt x="345" y="19722"/>
                  <a:pt x="771" y="19722"/>
                </a:cubicBezTo>
                <a:close/>
                <a:moveTo>
                  <a:pt x="771" y="13147"/>
                </a:moveTo>
                <a:lnTo>
                  <a:pt x="20829" y="13147"/>
                </a:lnTo>
                <a:cubicBezTo>
                  <a:pt x="21255" y="13147"/>
                  <a:pt x="21600" y="13568"/>
                  <a:pt x="21600" y="14087"/>
                </a:cubicBezTo>
                <a:cubicBezTo>
                  <a:pt x="21600" y="14605"/>
                  <a:pt x="21255" y="15026"/>
                  <a:pt x="20829" y="15026"/>
                </a:cubicBezTo>
                <a:lnTo>
                  <a:pt x="771" y="15026"/>
                </a:lnTo>
                <a:cubicBezTo>
                  <a:pt x="345" y="15026"/>
                  <a:pt x="0" y="14605"/>
                  <a:pt x="0" y="14087"/>
                </a:cubicBezTo>
                <a:cubicBezTo>
                  <a:pt x="0" y="13568"/>
                  <a:pt x="345" y="13147"/>
                  <a:pt x="771" y="13147"/>
                </a:cubicBezTo>
                <a:close/>
                <a:moveTo>
                  <a:pt x="771" y="6574"/>
                </a:moveTo>
                <a:lnTo>
                  <a:pt x="14657" y="6574"/>
                </a:lnTo>
                <a:cubicBezTo>
                  <a:pt x="15083" y="6574"/>
                  <a:pt x="15429" y="6994"/>
                  <a:pt x="15429" y="7513"/>
                </a:cubicBezTo>
                <a:cubicBezTo>
                  <a:pt x="15429" y="8031"/>
                  <a:pt x="15083" y="8452"/>
                  <a:pt x="14657" y="8452"/>
                </a:cubicBezTo>
                <a:lnTo>
                  <a:pt x="771" y="8452"/>
                </a:lnTo>
                <a:cubicBezTo>
                  <a:pt x="345" y="8452"/>
                  <a:pt x="0" y="8031"/>
                  <a:pt x="0" y="7513"/>
                </a:cubicBezTo>
                <a:cubicBezTo>
                  <a:pt x="0" y="6994"/>
                  <a:pt x="345" y="6574"/>
                  <a:pt x="771" y="6574"/>
                </a:cubicBezTo>
                <a:close/>
                <a:moveTo>
                  <a:pt x="20829" y="1878"/>
                </a:moveTo>
                <a:lnTo>
                  <a:pt x="771" y="1878"/>
                </a:lnTo>
                <a:cubicBezTo>
                  <a:pt x="345" y="1878"/>
                  <a:pt x="0" y="1458"/>
                  <a:pt x="0" y="939"/>
                </a:cubicBezTo>
                <a:cubicBezTo>
                  <a:pt x="0" y="420"/>
                  <a:pt x="345" y="0"/>
                  <a:pt x="771" y="0"/>
                </a:cubicBezTo>
                <a:lnTo>
                  <a:pt x="20829" y="0"/>
                </a:lnTo>
                <a:cubicBezTo>
                  <a:pt x="21255" y="0"/>
                  <a:pt x="21600" y="420"/>
                  <a:pt x="21600" y="939"/>
                </a:cubicBezTo>
                <a:cubicBezTo>
                  <a:pt x="21600" y="1458"/>
                  <a:pt x="21255" y="1878"/>
                  <a:pt x="20829" y="1878"/>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0" name="Shape 2970"/>
          <p:cNvSpPr/>
          <p:nvPr/>
        </p:nvSpPr>
        <p:spPr>
          <a:xfrm>
            <a:off x="9225627" y="7800003"/>
            <a:ext cx="674582" cy="554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19722"/>
                </a:moveTo>
                <a:lnTo>
                  <a:pt x="16972" y="19722"/>
                </a:lnTo>
                <a:cubicBezTo>
                  <a:pt x="17397" y="19722"/>
                  <a:pt x="17743" y="20142"/>
                  <a:pt x="17743" y="20661"/>
                </a:cubicBezTo>
                <a:cubicBezTo>
                  <a:pt x="17743" y="21179"/>
                  <a:pt x="17397" y="21600"/>
                  <a:pt x="16972" y="21600"/>
                </a:cubicBezTo>
                <a:lnTo>
                  <a:pt x="5400" y="21600"/>
                </a:lnTo>
                <a:cubicBezTo>
                  <a:pt x="4974" y="21600"/>
                  <a:pt x="4629" y="21179"/>
                  <a:pt x="4629" y="20661"/>
                </a:cubicBezTo>
                <a:cubicBezTo>
                  <a:pt x="4629" y="20142"/>
                  <a:pt x="4974" y="19722"/>
                  <a:pt x="5400" y="19722"/>
                </a:cubicBezTo>
                <a:close/>
                <a:moveTo>
                  <a:pt x="771" y="13147"/>
                </a:moveTo>
                <a:lnTo>
                  <a:pt x="20829" y="13147"/>
                </a:lnTo>
                <a:cubicBezTo>
                  <a:pt x="21255" y="13147"/>
                  <a:pt x="21600" y="13568"/>
                  <a:pt x="21600" y="14087"/>
                </a:cubicBezTo>
                <a:cubicBezTo>
                  <a:pt x="21600" y="14605"/>
                  <a:pt x="21255" y="15026"/>
                  <a:pt x="20829" y="15026"/>
                </a:cubicBezTo>
                <a:lnTo>
                  <a:pt x="771" y="15026"/>
                </a:lnTo>
                <a:cubicBezTo>
                  <a:pt x="346" y="15026"/>
                  <a:pt x="0" y="14605"/>
                  <a:pt x="0" y="14087"/>
                </a:cubicBezTo>
                <a:cubicBezTo>
                  <a:pt x="0" y="13568"/>
                  <a:pt x="346" y="13147"/>
                  <a:pt x="771" y="13147"/>
                </a:cubicBezTo>
                <a:close/>
                <a:moveTo>
                  <a:pt x="3857" y="8452"/>
                </a:moveTo>
                <a:cubicBezTo>
                  <a:pt x="3431" y="8452"/>
                  <a:pt x="3086" y="8031"/>
                  <a:pt x="3086" y="7513"/>
                </a:cubicBezTo>
                <a:cubicBezTo>
                  <a:pt x="3086" y="6994"/>
                  <a:pt x="3431" y="6574"/>
                  <a:pt x="3857" y="6574"/>
                </a:cubicBezTo>
                <a:lnTo>
                  <a:pt x="17743" y="6574"/>
                </a:lnTo>
                <a:cubicBezTo>
                  <a:pt x="18169" y="6574"/>
                  <a:pt x="18514" y="6994"/>
                  <a:pt x="18514" y="7513"/>
                </a:cubicBezTo>
                <a:cubicBezTo>
                  <a:pt x="18514" y="8031"/>
                  <a:pt x="18169" y="8452"/>
                  <a:pt x="17743" y="8452"/>
                </a:cubicBezTo>
                <a:cubicBezTo>
                  <a:pt x="17743" y="8452"/>
                  <a:pt x="3857" y="8452"/>
                  <a:pt x="3857" y="8452"/>
                </a:cubicBezTo>
                <a:close/>
                <a:moveTo>
                  <a:pt x="20829" y="1878"/>
                </a:moveTo>
                <a:lnTo>
                  <a:pt x="771" y="1878"/>
                </a:lnTo>
                <a:cubicBezTo>
                  <a:pt x="346" y="1878"/>
                  <a:pt x="0" y="1458"/>
                  <a:pt x="0" y="939"/>
                </a:cubicBezTo>
                <a:cubicBezTo>
                  <a:pt x="0" y="420"/>
                  <a:pt x="346" y="0"/>
                  <a:pt x="771" y="0"/>
                </a:cubicBezTo>
                <a:lnTo>
                  <a:pt x="20829" y="0"/>
                </a:lnTo>
                <a:cubicBezTo>
                  <a:pt x="21255" y="0"/>
                  <a:pt x="21600" y="420"/>
                  <a:pt x="21600" y="939"/>
                </a:cubicBezTo>
                <a:cubicBezTo>
                  <a:pt x="21600" y="1458"/>
                  <a:pt x="21255" y="1878"/>
                  <a:pt x="20829" y="1878"/>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1" name="Shape 2971"/>
          <p:cNvSpPr/>
          <p:nvPr/>
        </p:nvSpPr>
        <p:spPr>
          <a:xfrm>
            <a:off x="11591173" y="7800003"/>
            <a:ext cx="674581" cy="554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7" y="19722"/>
                </a:moveTo>
                <a:lnTo>
                  <a:pt x="20829" y="19722"/>
                </a:lnTo>
                <a:cubicBezTo>
                  <a:pt x="21254" y="19722"/>
                  <a:pt x="21600" y="20142"/>
                  <a:pt x="21600" y="20661"/>
                </a:cubicBezTo>
                <a:cubicBezTo>
                  <a:pt x="21600" y="21179"/>
                  <a:pt x="21254" y="21600"/>
                  <a:pt x="20829" y="21600"/>
                </a:cubicBezTo>
                <a:lnTo>
                  <a:pt x="9257" y="21600"/>
                </a:lnTo>
                <a:cubicBezTo>
                  <a:pt x="8831" y="21600"/>
                  <a:pt x="8486" y="21179"/>
                  <a:pt x="8486" y="20661"/>
                </a:cubicBezTo>
                <a:cubicBezTo>
                  <a:pt x="8486" y="20142"/>
                  <a:pt x="8831" y="19722"/>
                  <a:pt x="9257" y="19722"/>
                </a:cubicBezTo>
                <a:close/>
                <a:moveTo>
                  <a:pt x="20829" y="1878"/>
                </a:moveTo>
                <a:lnTo>
                  <a:pt x="771" y="1878"/>
                </a:lnTo>
                <a:cubicBezTo>
                  <a:pt x="346" y="1878"/>
                  <a:pt x="0" y="1458"/>
                  <a:pt x="0" y="939"/>
                </a:cubicBezTo>
                <a:cubicBezTo>
                  <a:pt x="0" y="420"/>
                  <a:pt x="346" y="0"/>
                  <a:pt x="771" y="0"/>
                </a:cubicBezTo>
                <a:lnTo>
                  <a:pt x="20829" y="0"/>
                </a:lnTo>
                <a:cubicBezTo>
                  <a:pt x="21254" y="0"/>
                  <a:pt x="21600" y="420"/>
                  <a:pt x="21600" y="939"/>
                </a:cubicBezTo>
                <a:cubicBezTo>
                  <a:pt x="21600" y="1458"/>
                  <a:pt x="21254" y="1878"/>
                  <a:pt x="20829" y="1878"/>
                </a:cubicBezTo>
                <a:close/>
                <a:moveTo>
                  <a:pt x="20829" y="8452"/>
                </a:moveTo>
                <a:lnTo>
                  <a:pt x="6943" y="8452"/>
                </a:lnTo>
                <a:cubicBezTo>
                  <a:pt x="6517" y="8452"/>
                  <a:pt x="6171" y="8031"/>
                  <a:pt x="6171" y="7513"/>
                </a:cubicBezTo>
                <a:cubicBezTo>
                  <a:pt x="6171" y="6994"/>
                  <a:pt x="6517" y="6574"/>
                  <a:pt x="6943" y="6574"/>
                </a:cubicBezTo>
                <a:lnTo>
                  <a:pt x="20829" y="6574"/>
                </a:lnTo>
                <a:cubicBezTo>
                  <a:pt x="21254" y="6574"/>
                  <a:pt x="21600" y="6994"/>
                  <a:pt x="21600" y="7513"/>
                </a:cubicBezTo>
                <a:cubicBezTo>
                  <a:pt x="21600" y="8031"/>
                  <a:pt x="21254" y="8452"/>
                  <a:pt x="20829" y="8452"/>
                </a:cubicBezTo>
                <a:close/>
                <a:moveTo>
                  <a:pt x="20829" y="15026"/>
                </a:moveTo>
                <a:lnTo>
                  <a:pt x="771" y="15026"/>
                </a:lnTo>
                <a:cubicBezTo>
                  <a:pt x="346" y="15026"/>
                  <a:pt x="0" y="14605"/>
                  <a:pt x="0" y="14087"/>
                </a:cubicBezTo>
                <a:cubicBezTo>
                  <a:pt x="0" y="13568"/>
                  <a:pt x="346" y="13147"/>
                  <a:pt x="771" y="13147"/>
                </a:cubicBezTo>
                <a:lnTo>
                  <a:pt x="20829" y="13147"/>
                </a:lnTo>
                <a:cubicBezTo>
                  <a:pt x="21254" y="13147"/>
                  <a:pt x="21600" y="13568"/>
                  <a:pt x="21600" y="14087"/>
                </a:cubicBezTo>
                <a:cubicBezTo>
                  <a:pt x="21600" y="14605"/>
                  <a:pt x="21254" y="15026"/>
                  <a:pt x="20829" y="15026"/>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2" name="Shape 2972"/>
          <p:cNvSpPr/>
          <p:nvPr/>
        </p:nvSpPr>
        <p:spPr>
          <a:xfrm>
            <a:off x="14047700" y="7678683"/>
            <a:ext cx="626379"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1663"/>
                </a:moveTo>
                <a:lnTo>
                  <a:pt x="14954" y="5400"/>
                </a:lnTo>
                <a:lnTo>
                  <a:pt x="19553" y="5400"/>
                </a:lnTo>
                <a:cubicBezTo>
                  <a:pt x="19553" y="5400"/>
                  <a:pt x="14954" y="1663"/>
                  <a:pt x="14954" y="1663"/>
                </a:cubicBezTo>
                <a:close/>
                <a:moveTo>
                  <a:pt x="13292" y="5400"/>
                </a:moveTo>
                <a:lnTo>
                  <a:pt x="13292" y="1350"/>
                </a:lnTo>
                <a:lnTo>
                  <a:pt x="2492" y="1350"/>
                </a:lnTo>
                <a:cubicBezTo>
                  <a:pt x="2033" y="1350"/>
                  <a:pt x="1661" y="1652"/>
                  <a:pt x="1661" y="2025"/>
                </a:cubicBezTo>
                <a:lnTo>
                  <a:pt x="1661" y="19575"/>
                </a:lnTo>
                <a:cubicBezTo>
                  <a:pt x="1661" y="19948"/>
                  <a:pt x="2033" y="20250"/>
                  <a:pt x="2492" y="20250"/>
                </a:cubicBezTo>
                <a:lnTo>
                  <a:pt x="19108" y="20250"/>
                </a:lnTo>
                <a:cubicBezTo>
                  <a:pt x="19567" y="20250"/>
                  <a:pt x="19939" y="19948"/>
                  <a:pt x="19939" y="19575"/>
                </a:cubicBezTo>
                <a:lnTo>
                  <a:pt x="19939" y="6750"/>
                </a:lnTo>
                <a:lnTo>
                  <a:pt x="14954" y="6750"/>
                </a:lnTo>
                <a:lnTo>
                  <a:pt x="13292" y="6750"/>
                </a:lnTo>
                <a:cubicBezTo>
                  <a:pt x="13292" y="6750"/>
                  <a:pt x="13292" y="5400"/>
                  <a:pt x="13292" y="5400"/>
                </a:cubicBezTo>
                <a:close/>
                <a:moveTo>
                  <a:pt x="21600" y="20925"/>
                </a:moveTo>
                <a:cubicBezTo>
                  <a:pt x="21600" y="21298"/>
                  <a:pt x="21228" y="21600"/>
                  <a:pt x="20769" y="21600"/>
                </a:cubicBezTo>
                <a:lnTo>
                  <a:pt x="830" y="21600"/>
                </a:lnTo>
                <a:cubicBezTo>
                  <a:pt x="372" y="21600"/>
                  <a:pt x="0" y="21298"/>
                  <a:pt x="0" y="20925"/>
                </a:cubicBezTo>
                <a:lnTo>
                  <a:pt x="0" y="675"/>
                </a:lnTo>
                <a:cubicBezTo>
                  <a:pt x="0" y="302"/>
                  <a:pt x="372" y="0"/>
                  <a:pt x="830" y="0"/>
                </a:cubicBezTo>
                <a:lnTo>
                  <a:pt x="14954" y="0"/>
                </a:lnTo>
                <a:lnTo>
                  <a:pt x="14954" y="326"/>
                </a:lnTo>
                <a:lnTo>
                  <a:pt x="15348" y="6"/>
                </a:lnTo>
                <a:lnTo>
                  <a:pt x="21592" y="5080"/>
                </a:lnTo>
                <a:lnTo>
                  <a:pt x="21199" y="5400"/>
                </a:lnTo>
                <a:lnTo>
                  <a:pt x="21600" y="5400"/>
                </a:lnTo>
                <a:cubicBezTo>
                  <a:pt x="21600" y="5400"/>
                  <a:pt x="21600" y="20925"/>
                  <a:pt x="21600" y="20925"/>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3" name="Shape 2973"/>
          <p:cNvSpPr/>
          <p:nvPr/>
        </p:nvSpPr>
        <p:spPr>
          <a:xfrm>
            <a:off x="9164972" y="10074786"/>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1" y="11459"/>
                </a:moveTo>
                <a:lnTo>
                  <a:pt x="11459" y="11459"/>
                </a:lnTo>
                <a:lnTo>
                  <a:pt x="11459" y="15200"/>
                </a:lnTo>
                <a:cubicBezTo>
                  <a:pt x="11459" y="15564"/>
                  <a:pt x="11164" y="15859"/>
                  <a:pt x="10800" y="15859"/>
                </a:cubicBezTo>
                <a:cubicBezTo>
                  <a:pt x="10436" y="15859"/>
                  <a:pt x="10141" y="15564"/>
                  <a:pt x="10141" y="15200"/>
                </a:cubicBezTo>
                <a:lnTo>
                  <a:pt x="10141" y="11459"/>
                </a:lnTo>
                <a:lnTo>
                  <a:pt x="6399" y="11459"/>
                </a:lnTo>
                <a:cubicBezTo>
                  <a:pt x="6035" y="11459"/>
                  <a:pt x="5740" y="11164"/>
                  <a:pt x="5740" y="10800"/>
                </a:cubicBezTo>
                <a:cubicBezTo>
                  <a:pt x="5740" y="10436"/>
                  <a:pt x="6035" y="10141"/>
                  <a:pt x="6399" y="10141"/>
                </a:cubicBezTo>
                <a:lnTo>
                  <a:pt x="10141" y="10141"/>
                </a:lnTo>
                <a:lnTo>
                  <a:pt x="10141" y="6399"/>
                </a:lnTo>
                <a:cubicBezTo>
                  <a:pt x="10141" y="6036"/>
                  <a:pt x="10436" y="5740"/>
                  <a:pt x="10800" y="5740"/>
                </a:cubicBezTo>
                <a:cubicBezTo>
                  <a:pt x="11164" y="5740"/>
                  <a:pt x="11459" y="6036"/>
                  <a:pt x="11459" y="6399"/>
                </a:cubicBezTo>
                <a:lnTo>
                  <a:pt x="11459" y="10141"/>
                </a:lnTo>
                <a:lnTo>
                  <a:pt x="15201" y="10141"/>
                </a:lnTo>
                <a:cubicBezTo>
                  <a:pt x="15564" y="10141"/>
                  <a:pt x="15859" y="10436"/>
                  <a:pt x="15859" y="10800"/>
                </a:cubicBezTo>
                <a:cubicBezTo>
                  <a:pt x="15859" y="11164"/>
                  <a:pt x="15564" y="11459"/>
                  <a:pt x="15201" y="11459"/>
                </a:cubicBezTo>
                <a:close/>
                <a:moveTo>
                  <a:pt x="10800" y="1350"/>
                </a:moveTo>
                <a:cubicBezTo>
                  <a:pt x="5581" y="1350"/>
                  <a:pt x="1350" y="5581"/>
                  <a:pt x="1350" y="10800"/>
                </a:cubicBezTo>
                <a:cubicBezTo>
                  <a:pt x="1350" y="16019"/>
                  <a:pt x="5581" y="20250"/>
                  <a:pt x="10800" y="20250"/>
                </a:cubicBezTo>
                <a:cubicBezTo>
                  <a:pt x="16019" y="20250"/>
                  <a:pt x="20250" y="16019"/>
                  <a:pt x="20250" y="10800"/>
                </a:cubicBezTo>
                <a:cubicBezTo>
                  <a:pt x="20250" y="5581"/>
                  <a:pt x="16019" y="1350"/>
                  <a:pt x="10800" y="1350"/>
                </a:cubicBezTo>
                <a:close/>
                <a:moveTo>
                  <a:pt x="10800" y="21600"/>
                </a:moveTo>
                <a:cubicBezTo>
                  <a:pt x="4835" y="21600"/>
                  <a:pt x="0" y="16764"/>
                  <a:pt x="0" y="10800"/>
                </a:cubicBezTo>
                <a:cubicBezTo>
                  <a:pt x="0" y="4835"/>
                  <a:pt x="4835" y="0"/>
                  <a:pt x="10800" y="0"/>
                </a:cubicBezTo>
                <a:cubicBezTo>
                  <a:pt x="16764" y="0"/>
                  <a:pt x="21600" y="4835"/>
                  <a:pt x="21600" y="10800"/>
                </a:cubicBezTo>
                <a:cubicBezTo>
                  <a:pt x="21600" y="16764"/>
                  <a:pt x="16764"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4" name="Shape 2974"/>
          <p:cNvSpPr/>
          <p:nvPr/>
        </p:nvSpPr>
        <p:spPr>
          <a:xfrm>
            <a:off x="11591173" y="10105116"/>
            <a:ext cx="770938" cy="722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
                </a:moveTo>
                <a:lnTo>
                  <a:pt x="11475" y="4165"/>
                </a:lnTo>
                <a:lnTo>
                  <a:pt x="11475" y="19954"/>
                </a:lnTo>
                <a:lnTo>
                  <a:pt x="20250" y="17280"/>
                </a:lnTo>
                <a:cubicBezTo>
                  <a:pt x="20250" y="17280"/>
                  <a:pt x="20250" y="2160"/>
                  <a:pt x="20250" y="2160"/>
                </a:cubicBezTo>
                <a:close/>
                <a:moveTo>
                  <a:pt x="1350" y="17280"/>
                </a:moveTo>
                <a:lnTo>
                  <a:pt x="10125" y="19954"/>
                </a:lnTo>
                <a:lnTo>
                  <a:pt x="10125" y="4165"/>
                </a:lnTo>
                <a:lnTo>
                  <a:pt x="1350" y="2160"/>
                </a:lnTo>
                <a:cubicBezTo>
                  <a:pt x="1350" y="2160"/>
                  <a:pt x="1350" y="17280"/>
                  <a:pt x="1350" y="17280"/>
                </a:cubicBezTo>
                <a:close/>
                <a:moveTo>
                  <a:pt x="10800" y="21600"/>
                </a:moveTo>
                <a:lnTo>
                  <a:pt x="0" y="18720"/>
                </a:lnTo>
                <a:lnTo>
                  <a:pt x="0" y="0"/>
                </a:lnTo>
                <a:lnTo>
                  <a:pt x="10800" y="2880"/>
                </a:lnTo>
                <a:lnTo>
                  <a:pt x="21600" y="0"/>
                </a:lnTo>
                <a:lnTo>
                  <a:pt x="21600" y="18720"/>
                </a:lnTo>
                <a:cubicBezTo>
                  <a:pt x="21600" y="18720"/>
                  <a:pt x="10800"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5" name="Shape 2975"/>
          <p:cNvSpPr/>
          <p:nvPr/>
        </p:nvSpPr>
        <p:spPr>
          <a:xfrm>
            <a:off x="16352589" y="10074786"/>
            <a:ext cx="721034"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95" y="7425"/>
                </a:moveTo>
                <a:cubicBezTo>
                  <a:pt x="17295" y="4070"/>
                  <a:pt x="14387" y="1350"/>
                  <a:pt x="10800" y="1350"/>
                </a:cubicBezTo>
                <a:cubicBezTo>
                  <a:pt x="7212" y="1350"/>
                  <a:pt x="4304" y="4070"/>
                  <a:pt x="4304" y="7425"/>
                </a:cubicBezTo>
                <a:cubicBezTo>
                  <a:pt x="4304" y="10780"/>
                  <a:pt x="7212" y="13500"/>
                  <a:pt x="10800" y="13500"/>
                </a:cubicBezTo>
                <a:cubicBezTo>
                  <a:pt x="14387" y="13500"/>
                  <a:pt x="17295" y="10780"/>
                  <a:pt x="17295" y="7425"/>
                </a:cubicBezTo>
                <a:close/>
                <a:moveTo>
                  <a:pt x="21600" y="21600"/>
                </a:moveTo>
                <a:lnTo>
                  <a:pt x="20154" y="21600"/>
                </a:lnTo>
                <a:cubicBezTo>
                  <a:pt x="19876" y="18182"/>
                  <a:pt x="17500" y="15317"/>
                  <a:pt x="14229" y="14113"/>
                </a:cubicBezTo>
                <a:cubicBezTo>
                  <a:pt x="13190" y="14581"/>
                  <a:pt x="12030" y="14850"/>
                  <a:pt x="10800" y="14850"/>
                </a:cubicBezTo>
                <a:cubicBezTo>
                  <a:pt x="9570" y="14850"/>
                  <a:pt x="8410" y="14581"/>
                  <a:pt x="7370" y="14113"/>
                </a:cubicBezTo>
                <a:cubicBezTo>
                  <a:pt x="4100" y="15317"/>
                  <a:pt x="1724" y="18182"/>
                  <a:pt x="1445" y="21600"/>
                </a:cubicBezTo>
                <a:lnTo>
                  <a:pt x="0" y="21600"/>
                </a:lnTo>
                <a:cubicBezTo>
                  <a:pt x="257" y="17950"/>
                  <a:pt x="2587" y="14834"/>
                  <a:pt x="5896" y="13256"/>
                </a:cubicBezTo>
                <a:cubicBezTo>
                  <a:pt x="4050" y="11897"/>
                  <a:pt x="2861" y="9793"/>
                  <a:pt x="2861" y="7425"/>
                </a:cubicBezTo>
                <a:cubicBezTo>
                  <a:pt x="2861" y="3324"/>
                  <a:pt x="6415" y="0"/>
                  <a:pt x="10800" y="0"/>
                </a:cubicBezTo>
                <a:cubicBezTo>
                  <a:pt x="15184" y="0"/>
                  <a:pt x="18739" y="3324"/>
                  <a:pt x="18739" y="7425"/>
                </a:cubicBezTo>
                <a:cubicBezTo>
                  <a:pt x="18739" y="9793"/>
                  <a:pt x="17549" y="11897"/>
                  <a:pt x="15704" y="13256"/>
                </a:cubicBezTo>
                <a:cubicBezTo>
                  <a:pt x="19013" y="14834"/>
                  <a:pt x="21342" y="17950"/>
                  <a:pt x="216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6" name="Shape 2976"/>
          <p:cNvSpPr/>
          <p:nvPr/>
        </p:nvSpPr>
        <p:spPr>
          <a:xfrm>
            <a:off x="18748463" y="10105116"/>
            <a:ext cx="770938" cy="674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3857"/>
                </a:moveTo>
                <a:lnTo>
                  <a:pt x="8100" y="3857"/>
                </a:lnTo>
                <a:lnTo>
                  <a:pt x="8100" y="2314"/>
                </a:lnTo>
                <a:lnTo>
                  <a:pt x="9450" y="2314"/>
                </a:lnTo>
                <a:cubicBezTo>
                  <a:pt x="9450" y="2314"/>
                  <a:pt x="9450" y="3857"/>
                  <a:pt x="9450" y="3857"/>
                </a:cubicBezTo>
                <a:close/>
                <a:moveTo>
                  <a:pt x="6750" y="3857"/>
                </a:moveTo>
                <a:lnTo>
                  <a:pt x="5400" y="3857"/>
                </a:lnTo>
                <a:lnTo>
                  <a:pt x="5400" y="2314"/>
                </a:lnTo>
                <a:lnTo>
                  <a:pt x="6750" y="2314"/>
                </a:lnTo>
                <a:cubicBezTo>
                  <a:pt x="6750" y="2314"/>
                  <a:pt x="6750" y="3857"/>
                  <a:pt x="6750" y="3857"/>
                </a:cubicBezTo>
                <a:close/>
                <a:moveTo>
                  <a:pt x="4050" y="3857"/>
                </a:moveTo>
                <a:lnTo>
                  <a:pt x="2700" y="3857"/>
                </a:lnTo>
                <a:lnTo>
                  <a:pt x="2700" y="2314"/>
                </a:lnTo>
                <a:lnTo>
                  <a:pt x="4050" y="2314"/>
                </a:lnTo>
                <a:cubicBezTo>
                  <a:pt x="4050" y="2314"/>
                  <a:pt x="4050" y="3857"/>
                  <a:pt x="4050" y="3857"/>
                </a:cubicBezTo>
                <a:close/>
                <a:moveTo>
                  <a:pt x="20250" y="6171"/>
                </a:moveTo>
                <a:lnTo>
                  <a:pt x="1350" y="6171"/>
                </a:lnTo>
                <a:lnTo>
                  <a:pt x="1350" y="19286"/>
                </a:lnTo>
                <a:cubicBezTo>
                  <a:pt x="1350" y="19712"/>
                  <a:pt x="1652" y="20057"/>
                  <a:pt x="2025" y="20057"/>
                </a:cubicBezTo>
                <a:lnTo>
                  <a:pt x="19575" y="20057"/>
                </a:lnTo>
                <a:cubicBezTo>
                  <a:pt x="19948" y="20057"/>
                  <a:pt x="20250" y="19712"/>
                  <a:pt x="20250" y="19286"/>
                </a:cubicBezTo>
                <a:cubicBezTo>
                  <a:pt x="20250" y="19286"/>
                  <a:pt x="20250" y="6171"/>
                  <a:pt x="20250" y="6171"/>
                </a:cubicBezTo>
                <a:close/>
                <a:moveTo>
                  <a:pt x="20250" y="2314"/>
                </a:moveTo>
                <a:cubicBezTo>
                  <a:pt x="20250" y="1888"/>
                  <a:pt x="19948" y="1542"/>
                  <a:pt x="19575" y="1542"/>
                </a:cubicBezTo>
                <a:lnTo>
                  <a:pt x="2025" y="1542"/>
                </a:lnTo>
                <a:cubicBezTo>
                  <a:pt x="1652" y="1542"/>
                  <a:pt x="1350" y="1888"/>
                  <a:pt x="1350" y="2314"/>
                </a:cubicBezTo>
                <a:lnTo>
                  <a:pt x="1350" y="4628"/>
                </a:lnTo>
                <a:lnTo>
                  <a:pt x="20250" y="4628"/>
                </a:lnTo>
                <a:cubicBezTo>
                  <a:pt x="20250" y="4628"/>
                  <a:pt x="20250" y="2314"/>
                  <a:pt x="20250" y="2314"/>
                </a:cubicBezTo>
                <a:close/>
                <a:moveTo>
                  <a:pt x="20925" y="21600"/>
                </a:moveTo>
                <a:lnTo>
                  <a:pt x="675" y="21600"/>
                </a:lnTo>
                <a:cubicBezTo>
                  <a:pt x="302" y="21600"/>
                  <a:pt x="0" y="21255"/>
                  <a:pt x="0" y="20829"/>
                </a:cubicBezTo>
                <a:lnTo>
                  <a:pt x="0" y="771"/>
                </a:lnTo>
                <a:cubicBezTo>
                  <a:pt x="0" y="345"/>
                  <a:pt x="302" y="0"/>
                  <a:pt x="675" y="0"/>
                </a:cubicBezTo>
                <a:lnTo>
                  <a:pt x="20925" y="0"/>
                </a:lnTo>
                <a:cubicBezTo>
                  <a:pt x="21298" y="0"/>
                  <a:pt x="21600" y="345"/>
                  <a:pt x="21600" y="771"/>
                </a:cubicBezTo>
                <a:lnTo>
                  <a:pt x="21600" y="20829"/>
                </a:lnTo>
                <a:cubicBezTo>
                  <a:pt x="21600" y="21255"/>
                  <a:pt x="21298" y="21600"/>
                  <a:pt x="20925"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7" name="Shape 2977"/>
          <p:cNvSpPr/>
          <p:nvPr/>
        </p:nvSpPr>
        <p:spPr>
          <a:xfrm>
            <a:off x="21144335" y="10014125"/>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1350"/>
                </a:moveTo>
                <a:lnTo>
                  <a:pt x="4725" y="1350"/>
                </a:lnTo>
                <a:cubicBezTo>
                  <a:pt x="4352" y="1350"/>
                  <a:pt x="4050" y="1048"/>
                  <a:pt x="4050" y="675"/>
                </a:cubicBezTo>
                <a:cubicBezTo>
                  <a:pt x="4050" y="302"/>
                  <a:pt x="4352" y="0"/>
                  <a:pt x="4725" y="0"/>
                </a:cubicBezTo>
                <a:lnTo>
                  <a:pt x="17550" y="0"/>
                </a:lnTo>
                <a:cubicBezTo>
                  <a:pt x="17923" y="0"/>
                  <a:pt x="18225" y="302"/>
                  <a:pt x="18225" y="675"/>
                </a:cubicBezTo>
                <a:cubicBezTo>
                  <a:pt x="18225" y="1048"/>
                  <a:pt x="17923" y="1350"/>
                  <a:pt x="17550" y="1350"/>
                </a:cubicBezTo>
                <a:close/>
                <a:moveTo>
                  <a:pt x="19575" y="4050"/>
                </a:moveTo>
                <a:lnTo>
                  <a:pt x="2025" y="4050"/>
                </a:lnTo>
                <a:cubicBezTo>
                  <a:pt x="1652" y="4050"/>
                  <a:pt x="1350" y="3748"/>
                  <a:pt x="1350" y="3375"/>
                </a:cubicBezTo>
                <a:cubicBezTo>
                  <a:pt x="1350" y="3002"/>
                  <a:pt x="1652" y="2700"/>
                  <a:pt x="2025" y="2700"/>
                </a:cubicBezTo>
                <a:lnTo>
                  <a:pt x="19575" y="2700"/>
                </a:lnTo>
                <a:cubicBezTo>
                  <a:pt x="19948" y="2700"/>
                  <a:pt x="20250" y="3002"/>
                  <a:pt x="20250" y="3375"/>
                </a:cubicBezTo>
                <a:cubicBezTo>
                  <a:pt x="20250" y="3748"/>
                  <a:pt x="19948" y="4050"/>
                  <a:pt x="19575" y="4050"/>
                </a:cubicBezTo>
                <a:close/>
                <a:moveTo>
                  <a:pt x="20250" y="6750"/>
                </a:moveTo>
                <a:lnTo>
                  <a:pt x="1350" y="6750"/>
                </a:lnTo>
                <a:lnTo>
                  <a:pt x="1350" y="20250"/>
                </a:lnTo>
                <a:lnTo>
                  <a:pt x="20250" y="20250"/>
                </a:lnTo>
                <a:cubicBezTo>
                  <a:pt x="20250" y="20250"/>
                  <a:pt x="20250" y="6750"/>
                  <a:pt x="20250" y="6750"/>
                </a:cubicBezTo>
                <a:close/>
                <a:moveTo>
                  <a:pt x="0" y="21600"/>
                </a:moveTo>
                <a:lnTo>
                  <a:pt x="0" y="5400"/>
                </a:lnTo>
                <a:lnTo>
                  <a:pt x="21600" y="5400"/>
                </a:lnTo>
                <a:lnTo>
                  <a:pt x="21600" y="21600"/>
                </a:lnTo>
                <a:cubicBezTo>
                  <a:pt x="21600" y="2160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8" name="Shape 2978"/>
          <p:cNvSpPr/>
          <p:nvPr/>
        </p:nvSpPr>
        <p:spPr>
          <a:xfrm>
            <a:off x="16352589" y="7678683"/>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37" y="9450"/>
                </a:moveTo>
                <a:cubicBezTo>
                  <a:pt x="2478" y="9450"/>
                  <a:pt x="2025" y="8997"/>
                  <a:pt x="2025" y="8437"/>
                </a:cubicBezTo>
                <a:cubicBezTo>
                  <a:pt x="2025" y="7878"/>
                  <a:pt x="2478" y="7425"/>
                  <a:pt x="3037" y="7425"/>
                </a:cubicBezTo>
                <a:cubicBezTo>
                  <a:pt x="3597" y="7425"/>
                  <a:pt x="4050" y="7878"/>
                  <a:pt x="4050" y="8437"/>
                </a:cubicBezTo>
                <a:cubicBezTo>
                  <a:pt x="4050" y="8997"/>
                  <a:pt x="3597" y="9450"/>
                  <a:pt x="3037" y="9450"/>
                </a:cubicBezTo>
                <a:close/>
                <a:moveTo>
                  <a:pt x="6412" y="9450"/>
                </a:moveTo>
                <a:cubicBezTo>
                  <a:pt x="5853" y="9450"/>
                  <a:pt x="5400" y="8997"/>
                  <a:pt x="5400" y="8437"/>
                </a:cubicBezTo>
                <a:cubicBezTo>
                  <a:pt x="5400" y="7878"/>
                  <a:pt x="5853" y="7425"/>
                  <a:pt x="6412" y="7425"/>
                </a:cubicBezTo>
                <a:cubicBezTo>
                  <a:pt x="6972" y="7425"/>
                  <a:pt x="7425" y="7878"/>
                  <a:pt x="7425" y="8437"/>
                </a:cubicBezTo>
                <a:cubicBezTo>
                  <a:pt x="7425" y="8997"/>
                  <a:pt x="6972" y="9450"/>
                  <a:pt x="6412" y="9450"/>
                </a:cubicBezTo>
                <a:close/>
                <a:moveTo>
                  <a:pt x="20250" y="6075"/>
                </a:moveTo>
                <a:cubicBezTo>
                  <a:pt x="20250" y="5702"/>
                  <a:pt x="19947" y="5400"/>
                  <a:pt x="19575" y="5400"/>
                </a:cubicBezTo>
                <a:lnTo>
                  <a:pt x="2025" y="5400"/>
                </a:lnTo>
                <a:cubicBezTo>
                  <a:pt x="1652" y="5400"/>
                  <a:pt x="1350" y="5702"/>
                  <a:pt x="1350" y="6075"/>
                </a:cubicBezTo>
                <a:lnTo>
                  <a:pt x="1350" y="15525"/>
                </a:lnTo>
                <a:cubicBezTo>
                  <a:pt x="1350" y="15898"/>
                  <a:pt x="1652" y="16200"/>
                  <a:pt x="2025" y="16200"/>
                </a:cubicBezTo>
                <a:lnTo>
                  <a:pt x="5400" y="16200"/>
                </a:lnTo>
                <a:lnTo>
                  <a:pt x="5400" y="12150"/>
                </a:lnTo>
                <a:lnTo>
                  <a:pt x="16875" y="12150"/>
                </a:lnTo>
                <a:lnTo>
                  <a:pt x="16875" y="16200"/>
                </a:lnTo>
                <a:lnTo>
                  <a:pt x="19575" y="16200"/>
                </a:lnTo>
                <a:cubicBezTo>
                  <a:pt x="19947" y="16200"/>
                  <a:pt x="20250" y="15898"/>
                  <a:pt x="20250" y="15525"/>
                </a:cubicBezTo>
                <a:cubicBezTo>
                  <a:pt x="20250" y="15525"/>
                  <a:pt x="20250" y="6075"/>
                  <a:pt x="20250" y="6075"/>
                </a:cubicBezTo>
                <a:close/>
                <a:moveTo>
                  <a:pt x="15525" y="1350"/>
                </a:moveTo>
                <a:lnTo>
                  <a:pt x="6750" y="1350"/>
                </a:lnTo>
                <a:lnTo>
                  <a:pt x="6750" y="4050"/>
                </a:lnTo>
                <a:lnTo>
                  <a:pt x="15525" y="4050"/>
                </a:lnTo>
                <a:cubicBezTo>
                  <a:pt x="15525" y="4050"/>
                  <a:pt x="15525" y="1350"/>
                  <a:pt x="15525" y="1350"/>
                </a:cubicBezTo>
                <a:close/>
                <a:moveTo>
                  <a:pt x="6750" y="20250"/>
                </a:moveTo>
                <a:lnTo>
                  <a:pt x="15525" y="20250"/>
                </a:lnTo>
                <a:lnTo>
                  <a:pt x="15525" y="13500"/>
                </a:lnTo>
                <a:lnTo>
                  <a:pt x="6750" y="13500"/>
                </a:lnTo>
                <a:cubicBezTo>
                  <a:pt x="6750" y="13500"/>
                  <a:pt x="6750" y="20250"/>
                  <a:pt x="6750" y="20250"/>
                </a:cubicBezTo>
                <a:close/>
                <a:moveTo>
                  <a:pt x="20925" y="17550"/>
                </a:moveTo>
                <a:lnTo>
                  <a:pt x="16875" y="17550"/>
                </a:lnTo>
                <a:lnTo>
                  <a:pt x="16875" y="21600"/>
                </a:lnTo>
                <a:lnTo>
                  <a:pt x="5400" y="21600"/>
                </a:lnTo>
                <a:lnTo>
                  <a:pt x="5400" y="17550"/>
                </a:lnTo>
                <a:lnTo>
                  <a:pt x="675" y="17550"/>
                </a:lnTo>
                <a:cubicBezTo>
                  <a:pt x="302" y="17550"/>
                  <a:pt x="0" y="17248"/>
                  <a:pt x="0" y="16875"/>
                </a:cubicBezTo>
                <a:lnTo>
                  <a:pt x="0" y="4725"/>
                </a:lnTo>
                <a:cubicBezTo>
                  <a:pt x="0" y="4352"/>
                  <a:pt x="302" y="4050"/>
                  <a:pt x="675" y="4050"/>
                </a:cubicBezTo>
                <a:lnTo>
                  <a:pt x="5400" y="4050"/>
                </a:lnTo>
                <a:lnTo>
                  <a:pt x="5400" y="0"/>
                </a:lnTo>
                <a:lnTo>
                  <a:pt x="16875" y="0"/>
                </a:lnTo>
                <a:lnTo>
                  <a:pt x="16875" y="4050"/>
                </a:lnTo>
                <a:lnTo>
                  <a:pt x="20925" y="4050"/>
                </a:lnTo>
                <a:cubicBezTo>
                  <a:pt x="21298" y="4050"/>
                  <a:pt x="21600" y="4352"/>
                  <a:pt x="21600" y="4725"/>
                </a:cubicBezTo>
                <a:lnTo>
                  <a:pt x="21600" y="16875"/>
                </a:lnTo>
                <a:cubicBezTo>
                  <a:pt x="21600" y="17248"/>
                  <a:pt x="21298" y="17550"/>
                  <a:pt x="20925" y="1755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79" name="Shape 2979"/>
          <p:cNvSpPr/>
          <p:nvPr/>
        </p:nvSpPr>
        <p:spPr>
          <a:xfrm>
            <a:off x="4495800" y="2870200"/>
            <a:ext cx="770938"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5" y="15043"/>
                </a:moveTo>
                <a:lnTo>
                  <a:pt x="16875" y="14850"/>
                </a:lnTo>
                <a:lnTo>
                  <a:pt x="17019" y="14850"/>
                </a:lnTo>
                <a:cubicBezTo>
                  <a:pt x="16975" y="14917"/>
                  <a:pt x="16921" y="14977"/>
                  <a:pt x="16875" y="15043"/>
                </a:cubicBezTo>
                <a:close/>
                <a:moveTo>
                  <a:pt x="10125" y="16200"/>
                </a:moveTo>
                <a:lnTo>
                  <a:pt x="11475" y="16200"/>
                </a:lnTo>
                <a:lnTo>
                  <a:pt x="11475" y="14850"/>
                </a:lnTo>
                <a:lnTo>
                  <a:pt x="10125" y="14850"/>
                </a:lnTo>
                <a:cubicBezTo>
                  <a:pt x="10125" y="14850"/>
                  <a:pt x="10125" y="16200"/>
                  <a:pt x="10125" y="16200"/>
                </a:cubicBezTo>
                <a:close/>
                <a:moveTo>
                  <a:pt x="10613" y="13519"/>
                </a:moveTo>
                <a:lnTo>
                  <a:pt x="12199" y="7257"/>
                </a:lnTo>
                <a:cubicBezTo>
                  <a:pt x="12293" y="6885"/>
                  <a:pt x="12654" y="6665"/>
                  <a:pt x="13006" y="6764"/>
                </a:cubicBezTo>
                <a:cubicBezTo>
                  <a:pt x="13357" y="6863"/>
                  <a:pt x="13565" y="7245"/>
                  <a:pt x="13471" y="7617"/>
                </a:cubicBezTo>
                <a:lnTo>
                  <a:pt x="11898" y="13828"/>
                </a:lnTo>
                <a:cubicBezTo>
                  <a:pt x="12455" y="14189"/>
                  <a:pt x="12825" y="14813"/>
                  <a:pt x="12825" y="15525"/>
                </a:cubicBezTo>
                <a:cubicBezTo>
                  <a:pt x="12825" y="16643"/>
                  <a:pt x="11918" y="17550"/>
                  <a:pt x="10800" y="17550"/>
                </a:cubicBezTo>
                <a:cubicBezTo>
                  <a:pt x="9682" y="17550"/>
                  <a:pt x="8775" y="16643"/>
                  <a:pt x="8775" y="15525"/>
                </a:cubicBezTo>
                <a:cubicBezTo>
                  <a:pt x="8775" y="14471"/>
                  <a:pt x="9584" y="13614"/>
                  <a:pt x="10613" y="13519"/>
                </a:cubicBezTo>
                <a:close/>
                <a:moveTo>
                  <a:pt x="4725" y="15043"/>
                </a:moveTo>
                <a:cubicBezTo>
                  <a:pt x="4679" y="14977"/>
                  <a:pt x="4625" y="14917"/>
                  <a:pt x="4581" y="14850"/>
                </a:cubicBezTo>
                <a:lnTo>
                  <a:pt x="4725" y="14850"/>
                </a:lnTo>
                <a:cubicBezTo>
                  <a:pt x="4725" y="14850"/>
                  <a:pt x="4725" y="15043"/>
                  <a:pt x="4725" y="15043"/>
                </a:cubicBezTo>
                <a:close/>
                <a:moveTo>
                  <a:pt x="16875" y="10800"/>
                </a:moveTo>
                <a:cubicBezTo>
                  <a:pt x="16875" y="7445"/>
                  <a:pt x="14155" y="4725"/>
                  <a:pt x="10800" y="4725"/>
                </a:cubicBezTo>
                <a:cubicBezTo>
                  <a:pt x="7445" y="4725"/>
                  <a:pt x="4725" y="7445"/>
                  <a:pt x="4725" y="10800"/>
                </a:cubicBezTo>
                <a:lnTo>
                  <a:pt x="3375" y="10800"/>
                </a:lnTo>
                <a:cubicBezTo>
                  <a:pt x="3375" y="6699"/>
                  <a:pt x="6699" y="3375"/>
                  <a:pt x="10800" y="3375"/>
                </a:cubicBezTo>
                <a:cubicBezTo>
                  <a:pt x="14901" y="3375"/>
                  <a:pt x="18225" y="6699"/>
                  <a:pt x="18225" y="10800"/>
                </a:cubicBezTo>
                <a:cubicBezTo>
                  <a:pt x="18225" y="10800"/>
                  <a:pt x="16875" y="10800"/>
                  <a:pt x="16875" y="10800"/>
                </a:cubicBezTo>
                <a:close/>
                <a:moveTo>
                  <a:pt x="10800" y="1350"/>
                </a:moveTo>
                <a:cubicBezTo>
                  <a:pt x="5581" y="1350"/>
                  <a:pt x="1350" y="5581"/>
                  <a:pt x="1350" y="10800"/>
                </a:cubicBezTo>
                <a:cubicBezTo>
                  <a:pt x="1350" y="13705"/>
                  <a:pt x="2663" y="16301"/>
                  <a:pt x="4725" y="18034"/>
                </a:cubicBezTo>
                <a:lnTo>
                  <a:pt x="4725" y="18225"/>
                </a:lnTo>
                <a:lnTo>
                  <a:pt x="4967" y="18225"/>
                </a:lnTo>
                <a:cubicBezTo>
                  <a:pt x="6574" y="19489"/>
                  <a:pt x="8596" y="20250"/>
                  <a:pt x="10800" y="20250"/>
                </a:cubicBezTo>
                <a:cubicBezTo>
                  <a:pt x="13004" y="20250"/>
                  <a:pt x="15026" y="19489"/>
                  <a:pt x="16633" y="18225"/>
                </a:cubicBezTo>
                <a:lnTo>
                  <a:pt x="16875" y="18225"/>
                </a:lnTo>
                <a:lnTo>
                  <a:pt x="16875" y="18034"/>
                </a:lnTo>
                <a:cubicBezTo>
                  <a:pt x="18937" y="16301"/>
                  <a:pt x="20250" y="13705"/>
                  <a:pt x="20250" y="10800"/>
                </a:cubicBezTo>
                <a:cubicBezTo>
                  <a:pt x="20250" y="5581"/>
                  <a:pt x="16019" y="1350"/>
                  <a:pt x="10800" y="135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0" name="Shape 2980"/>
          <p:cNvSpPr/>
          <p:nvPr/>
        </p:nvSpPr>
        <p:spPr>
          <a:xfrm>
            <a:off x="4602827" y="5305760"/>
            <a:ext cx="674582" cy="67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5" y="2314"/>
                </a:moveTo>
                <a:cubicBezTo>
                  <a:pt x="7715" y="1888"/>
                  <a:pt x="7369" y="1543"/>
                  <a:pt x="6943" y="1543"/>
                </a:cubicBezTo>
                <a:lnTo>
                  <a:pt x="2314" y="1543"/>
                </a:lnTo>
                <a:cubicBezTo>
                  <a:pt x="1889" y="1543"/>
                  <a:pt x="1543" y="1888"/>
                  <a:pt x="1543" y="2314"/>
                </a:cubicBezTo>
                <a:lnTo>
                  <a:pt x="1543" y="6943"/>
                </a:lnTo>
                <a:cubicBezTo>
                  <a:pt x="1543" y="7368"/>
                  <a:pt x="1889" y="7714"/>
                  <a:pt x="2314" y="7714"/>
                </a:cubicBezTo>
                <a:lnTo>
                  <a:pt x="6943" y="7714"/>
                </a:lnTo>
                <a:cubicBezTo>
                  <a:pt x="7369" y="7714"/>
                  <a:pt x="7715" y="7368"/>
                  <a:pt x="7715" y="6943"/>
                </a:cubicBezTo>
                <a:cubicBezTo>
                  <a:pt x="7715" y="6943"/>
                  <a:pt x="7715" y="2314"/>
                  <a:pt x="7715" y="2314"/>
                </a:cubicBezTo>
                <a:close/>
                <a:moveTo>
                  <a:pt x="7715" y="9257"/>
                </a:moveTo>
                <a:lnTo>
                  <a:pt x="1543" y="9257"/>
                </a:lnTo>
                <a:cubicBezTo>
                  <a:pt x="691" y="9257"/>
                  <a:pt x="0" y="8566"/>
                  <a:pt x="0" y="7714"/>
                </a:cubicBezTo>
                <a:lnTo>
                  <a:pt x="0" y="1543"/>
                </a:lnTo>
                <a:cubicBezTo>
                  <a:pt x="0" y="691"/>
                  <a:pt x="691" y="0"/>
                  <a:pt x="1543" y="0"/>
                </a:cubicBezTo>
                <a:lnTo>
                  <a:pt x="7715" y="0"/>
                </a:lnTo>
                <a:cubicBezTo>
                  <a:pt x="8566" y="0"/>
                  <a:pt x="9257" y="691"/>
                  <a:pt x="9257" y="1543"/>
                </a:cubicBezTo>
                <a:lnTo>
                  <a:pt x="9257" y="7714"/>
                </a:lnTo>
                <a:cubicBezTo>
                  <a:pt x="9257" y="8566"/>
                  <a:pt x="8566" y="9257"/>
                  <a:pt x="7715" y="9257"/>
                </a:cubicBezTo>
                <a:close/>
                <a:moveTo>
                  <a:pt x="7715" y="14657"/>
                </a:moveTo>
                <a:cubicBezTo>
                  <a:pt x="7715" y="14231"/>
                  <a:pt x="7369" y="13885"/>
                  <a:pt x="6943" y="13885"/>
                </a:cubicBezTo>
                <a:lnTo>
                  <a:pt x="2314" y="13885"/>
                </a:lnTo>
                <a:cubicBezTo>
                  <a:pt x="1889" y="13885"/>
                  <a:pt x="1543" y="14231"/>
                  <a:pt x="1543" y="14657"/>
                </a:cubicBezTo>
                <a:lnTo>
                  <a:pt x="1543" y="19286"/>
                </a:lnTo>
                <a:cubicBezTo>
                  <a:pt x="1543" y="19711"/>
                  <a:pt x="1889" y="20057"/>
                  <a:pt x="2314" y="20057"/>
                </a:cubicBezTo>
                <a:lnTo>
                  <a:pt x="6943" y="20057"/>
                </a:lnTo>
                <a:cubicBezTo>
                  <a:pt x="7369" y="20057"/>
                  <a:pt x="7715" y="19711"/>
                  <a:pt x="7715" y="19286"/>
                </a:cubicBezTo>
                <a:cubicBezTo>
                  <a:pt x="7715" y="19286"/>
                  <a:pt x="7715" y="14657"/>
                  <a:pt x="7715" y="14657"/>
                </a:cubicBezTo>
                <a:close/>
                <a:moveTo>
                  <a:pt x="7715" y="21600"/>
                </a:moveTo>
                <a:lnTo>
                  <a:pt x="1543" y="21600"/>
                </a:lnTo>
                <a:cubicBezTo>
                  <a:pt x="691" y="21600"/>
                  <a:pt x="0" y="20909"/>
                  <a:pt x="0" y="20057"/>
                </a:cubicBezTo>
                <a:lnTo>
                  <a:pt x="0" y="13885"/>
                </a:lnTo>
                <a:cubicBezTo>
                  <a:pt x="0" y="13033"/>
                  <a:pt x="691" y="12342"/>
                  <a:pt x="1543" y="12342"/>
                </a:cubicBezTo>
                <a:lnTo>
                  <a:pt x="7715" y="12342"/>
                </a:lnTo>
                <a:cubicBezTo>
                  <a:pt x="8566" y="12342"/>
                  <a:pt x="9257" y="13033"/>
                  <a:pt x="9257" y="13885"/>
                </a:cubicBezTo>
                <a:lnTo>
                  <a:pt x="9257" y="20057"/>
                </a:lnTo>
                <a:cubicBezTo>
                  <a:pt x="9257" y="20909"/>
                  <a:pt x="8566" y="21600"/>
                  <a:pt x="7715" y="21600"/>
                </a:cubicBezTo>
                <a:close/>
                <a:moveTo>
                  <a:pt x="20057" y="2314"/>
                </a:moveTo>
                <a:cubicBezTo>
                  <a:pt x="20057" y="1888"/>
                  <a:pt x="19712" y="1543"/>
                  <a:pt x="19286" y="1543"/>
                </a:cubicBezTo>
                <a:lnTo>
                  <a:pt x="14657" y="1543"/>
                </a:lnTo>
                <a:cubicBezTo>
                  <a:pt x="14231" y="1543"/>
                  <a:pt x="13886" y="1888"/>
                  <a:pt x="13886" y="2314"/>
                </a:cubicBezTo>
                <a:lnTo>
                  <a:pt x="13886" y="6943"/>
                </a:lnTo>
                <a:cubicBezTo>
                  <a:pt x="13886" y="7368"/>
                  <a:pt x="14231" y="7714"/>
                  <a:pt x="14657" y="7714"/>
                </a:cubicBezTo>
                <a:lnTo>
                  <a:pt x="19286" y="7714"/>
                </a:lnTo>
                <a:cubicBezTo>
                  <a:pt x="19712" y="7714"/>
                  <a:pt x="20057" y="7368"/>
                  <a:pt x="20057" y="6943"/>
                </a:cubicBezTo>
                <a:cubicBezTo>
                  <a:pt x="20057" y="6943"/>
                  <a:pt x="20057" y="2314"/>
                  <a:pt x="20057" y="2314"/>
                </a:cubicBezTo>
                <a:close/>
                <a:moveTo>
                  <a:pt x="20057" y="9257"/>
                </a:moveTo>
                <a:lnTo>
                  <a:pt x="13886" y="9257"/>
                </a:lnTo>
                <a:cubicBezTo>
                  <a:pt x="13034" y="9257"/>
                  <a:pt x="12343" y="8566"/>
                  <a:pt x="12343" y="7714"/>
                </a:cubicBezTo>
                <a:lnTo>
                  <a:pt x="12343" y="1543"/>
                </a:lnTo>
                <a:cubicBezTo>
                  <a:pt x="12343" y="691"/>
                  <a:pt x="13034" y="0"/>
                  <a:pt x="13886" y="0"/>
                </a:cubicBezTo>
                <a:lnTo>
                  <a:pt x="20057" y="0"/>
                </a:lnTo>
                <a:cubicBezTo>
                  <a:pt x="20909" y="0"/>
                  <a:pt x="21600" y="691"/>
                  <a:pt x="21600" y="1543"/>
                </a:cubicBezTo>
                <a:lnTo>
                  <a:pt x="21600" y="7714"/>
                </a:lnTo>
                <a:cubicBezTo>
                  <a:pt x="21600" y="8566"/>
                  <a:pt x="20909" y="9257"/>
                  <a:pt x="20057" y="9257"/>
                </a:cubicBezTo>
                <a:close/>
                <a:moveTo>
                  <a:pt x="20057" y="14657"/>
                </a:moveTo>
                <a:cubicBezTo>
                  <a:pt x="20057" y="14231"/>
                  <a:pt x="19712" y="13885"/>
                  <a:pt x="19286" y="13885"/>
                </a:cubicBezTo>
                <a:lnTo>
                  <a:pt x="14657" y="13885"/>
                </a:lnTo>
                <a:cubicBezTo>
                  <a:pt x="14231" y="13885"/>
                  <a:pt x="13886" y="14231"/>
                  <a:pt x="13886" y="14657"/>
                </a:cubicBezTo>
                <a:lnTo>
                  <a:pt x="13886" y="19286"/>
                </a:lnTo>
                <a:cubicBezTo>
                  <a:pt x="13886" y="19711"/>
                  <a:pt x="14231" y="20057"/>
                  <a:pt x="14657" y="20057"/>
                </a:cubicBezTo>
                <a:lnTo>
                  <a:pt x="19286" y="20057"/>
                </a:lnTo>
                <a:cubicBezTo>
                  <a:pt x="19712" y="20057"/>
                  <a:pt x="20057" y="19711"/>
                  <a:pt x="20057" y="19286"/>
                </a:cubicBezTo>
                <a:cubicBezTo>
                  <a:pt x="20057" y="19286"/>
                  <a:pt x="20057" y="14657"/>
                  <a:pt x="20057" y="14657"/>
                </a:cubicBezTo>
                <a:close/>
                <a:moveTo>
                  <a:pt x="20057" y="21600"/>
                </a:moveTo>
                <a:lnTo>
                  <a:pt x="13886" y="21600"/>
                </a:lnTo>
                <a:cubicBezTo>
                  <a:pt x="13034" y="21600"/>
                  <a:pt x="12343" y="20909"/>
                  <a:pt x="12343" y="20057"/>
                </a:cubicBezTo>
                <a:lnTo>
                  <a:pt x="12343" y="13885"/>
                </a:lnTo>
                <a:cubicBezTo>
                  <a:pt x="12343" y="13033"/>
                  <a:pt x="13034" y="12342"/>
                  <a:pt x="13886" y="12342"/>
                </a:cubicBezTo>
                <a:lnTo>
                  <a:pt x="20057" y="12342"/>
                </a:lnTo>
                <a:cubicBezTo>
                  <a:pt x="20909" y="12342"/>
                  <a:pt x="21600" y="13033"/>
                  <a:pt x="21600" y="13885"/>
                </a:cubicBezTo>
                <a:lnTo>
                  <a:pt x="21600" y="20057"/>
                </a:lnTo>
                <a:cubicBezTo>
                  <a:pt x="21600" y="20909"/>
                  <a:pt x="20909" y="21600"/>
                  <a:pt x="20057"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1" name="Shape 2981"/>
          <p:cNvSpPr/>
          <p:nvPr/>
        </p:nvSpPr>
        <p:spPr>
          <a:xfrm>
            <a:off x="4568073" y="7713829"/>
            <a:ext cx="722751" cy="722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6" y="17928"/>
                </a:moveTo>
                <a:lnTo>
                  <a:pt x="17928" y="18946"/>
                </a:lnTo>
                <a:lnTo>
                  <a:pt x="15891" y="16910"/>
                </a:lnTo>
                <a:lnTo>
                  <a:pt x="16910" y="15891"/>
                </a:lnTo>
                <a:cubicBezTo>
                  <a:pt x="16910" y="15891"/>
                  <a:pt x="18946" y="17928"/>
                  <a:pt x="18946" y="17928"/>
                </a:cubicBezTo>
                <a:close/>
                <a:moveTo>
                  <a:pt x="11520" y="21600"/>
                </a:moveTo>
                <a:lnTo>
                  <a:pt x="10080" y="21600"/>
                </a:lnTo>
                <a:lnTo>
                  <a:pt x="10080" y="18720"/>
                </a:lnTo>
                <a:lnTo>
                  <a:pt x="11520" y="18720"/>
                </a:lnTo>
                <a:cubicBezTo>
                  <a:pt x="11520" y="18720"/>
                  <a:pt x="11520" y="21600"/>
                  <a:pt x="11520" y="21600"/>
                </a:cubicBezTo>
                <a:close/>
                <a:moveTo>
                  <a:pt x="5709" y="16910"/>
                </a:moveTo>
                <a:lnTo>
                  <a:pt x="3672" y="18946"/>
                </a:lnTo>
                <a:lnTo>
                  <a:pt x="2654" y="17928"/>
                </a:lnTo>
                <a:lnTo>
                  <a:pt x="4691" y="15891"/>
                </a:lnTo>
                <a:cubicBezTo>
                  <a:pt x="4691" y="15891"/>
                  <a:pt x="5709" y="16910"/>
                  <a:pt x="5709" y="16910"/>
                </a:cubicBezTo>
                <a:close/>
                <a:moveTo>
                  <a:pt x="2880" y="11520"/>
                </a:moveTo>
                <a:lnTo>
                  <a:pt x="0" y="11520"/>
                </a:lnTo>
                <a:lnTo>
                  <a:pt x="0" y="10080"/>
                </a:lnTo>
                <a:lnTo>
                  <a:pt x="2880" y="10080"/>
                </a:lnTo>
                <a:cubicBezTo>
                  <a:pt x="2880" y="10080"/>
                  <a:pt x="2880" y="11520"/>
                  <a:pt x="2880" y="11520"/>
                </a:cubicBezTo>
                <a:close/>
                <a:moveTo>
                  <a:pt x="2654" y="3672"/>
                </a:moveTo>
                <a:lnTo>
                  <a:pt x="3672" y="2654"/>
                </a:lnTo>
                <a:lnTo>
                  <a:pt x="5709" y="4691"/>
                </a:lnTo>
                <a:lnTo>
                  <a:pt x="4691" y="5709"/>
                </a:lnTo>
                <a:cubicBezTo>
                  <a:pt x="4691" y="5709"/>
                  <a:pt x="2654" y="3672"/>
                  <a:pt x="2654" y="3672"/>
                </a:cubicBezTo>
                <a:close/>
                <a:moveTo>
                  <a:pt x="10080" y="0"/>
                </a:moveTo>
                <a:lnTo>
                  <a:pt x="11520" y="0"/>
                </a:lnTo>
                <a:lnTo>
                  <a:pt x="11520" y="2880"/>
                </a:lnTo>
                <a:lnTo>
                  <a:pt x="10080" y="2880"/>
                </a:lnTo>
                <a:cubicBezTo>
                  <a:pt x="10080" y="2880"/>
                  <a:pt x="10080" y="0"/>
                  <a:pt x="10080" y="0"/>
                </a:cubicBezTo>
                <a:close/>
                <a:moveTo>
                  <a:pt x="10800" y="6471"/>
                </a:moveTo>
                <a:cubicBezTo>
                  <a:pt x="8409" y="6471"/>
                  <a:pt x="6471" y="8409"/>
                  <a:pt x="6471" y="10800"/>
                </a:cubicBezTo>
                <a:cubicBezTo>
                  <a:pt x="6471" y="13191"/>
                  <a:pt x="8409" y="15130"/>
                  <a:pt x="10800" y="15130"/>
                </a:cubicBezTo>
                <a:cubicBezTo>
                  <a:pt x="13191" y="15130"/>
                  <a:pt x="15130" y="13191"/>
                  <a:pt x="15130" y="10800"/>
                </a:cubicBezTo>
                <a:cubicBezTo>
                  <a:pt x="15130" y="8409"/>
                  <a:pt x="13191" y="6471"/>
                  <a:pt x="10800" y="6471"/>
                </a:cubicBezTo>
                <a:close/>
                <a:moveTo>
                  <a:pt x="10800" y="16560"/>
                </a:moveTo>
                <a:cubicBezTo>
                  <a:pt x="7619" y="16560"/>
                  <a:pt x="5040" y="13981"/>
                  <a:pt x="5040" y="10800"/>
                </a:cubicBezTo>
                <a:cubicBezTo>
                  <a:pt x="5040" y="7619"/>
                  <a:pt x="7619" y="5040"/>
                  <a:pt x="10800" y="5040"/>
                </a:cubicBezTo>
                <a:cubicBezTo>
                  <a:pt x="13981" y="5040"/>
                  <a:pt x="16560" y="7619"/>
                  <a:pt x="16560" y="10800"/>
                </a:cubicBezTo>
                <a:cubicBezTo>
                  <a:pt x="16560" y="13981"/>
                  <a:pt x="13981" y="16560"/>
                  <a:pt x="10800" y="16560"/>
                </a:cubicBezTo>
                <a:close/>
                <a:moveTo>
                  <a:pt x="15891" y="4691"/>
                </a:moveTo>
                <a:lnTo>
                  <a:pt x="17928" y="2654"/>
                </a:lnTo>
                <a:lnTo>
                  <a:pt x="18946" y="3672"/>
                </a:lnTo>
                <a:lnTo>
                  <a:pt x="16910" y="5709"/>
                </a:lnTo>
                <a:cubicBezTo>
                  <a:pt x="16910" y="5709"/>
                  <a:pt x="15891" y="4691"/>
                  <a:pt x="15891" y="4691"/>
                </a:cubicBezTo>
                <a:close/>
                <a:moveTo>
                  <a:pt x="18720" y="11520"/>
                </a:moveTo>
                <a:lnTo>
                  <a:pt x="18720" y="10080"/>
                </a:lnTo>
                <a:lnTo>
                  <a:pt x="21600" y="10080"/>
                </a:lnTo>
                <a:lnTo>
                  <a:pt x="21600" y="11520"/>
                </a:lnTo>
                <a:cubicBezTo>
                  <a:pt x="21600" y="11520"/>
                  <a:pt x="18720" y="11520"/>
                  <a:pt x="18720" y="1152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2" name="Shape 2982"/>
          <p:cNvSpPr/>
          <p:nvPr/>
        </p:nvSpPr>
        <p:spPr>
          <a:xfrm>
            <a:off x="4629227" y="10372312"/>
            <a:ext cx="553844" cy="385704"/>
          </a:xfrm>
          <a:custGeom>
            <a:avLst/>
            <a:gdLst/>
            <a:ahLst/>
            <a:cxnLst>
              <a:cxn ang="0">
                <a:pos x="wd2" y="hd2"/>
              </a:cxn>
              <a:cxn ang="5400000">
                <a:pos x="wd2" y="hd2"/>
              </a:cxn>
              <a:cxn ang="10800000">
                <a:pos x="wd2" y="hd2"/>
              </a:cxn>
              <a:cxn ang="16200000">
                <a:pos x="wd2" y="hd2"/>
              </a:cxn>
            </a:cxnLst>
            <a:rect l="0" t="0" r="r" b="b"/>
            <a:pathLst>
              <a:path w="21572" h="21342" fill="norm" stroke="1" extrusionOk="0">
                <a:moveTo>
                  <a:pt x="20634" y="12005"/>
                </a:moveTo>
                <a:lnTo>
                  <a:pt x="3185" y="12005"/>
                </a:lnTo>
                <a:lnTo>
                  <a:pt x="8166" y="19082"/>
                </a:lnTo>
                <a:cubicBezTo>
                  <a:pt x="8530" y="19599"/>
                  <a:pt x="8530" y="20438"/>
                  <a:pt x="8166" y="20955"/>
                </a:cubicBezTo>
                <a:cubicBezTo>
                  <a:pt x="7803" y="21471"/>
                  <a:pt x="7212" y="21471"/>
                  <a:pt x="6849" y="20955"/>
                </a:cubicBezTo>
                <a:lnTo>
                  <a:pt x="319" y="11678"/>
                </a:lnTo>
                <a:cubicBezTo>
                  <a:pt x="300" y="11655"/>
                  <a:pt x="277" y="11647"/>
                  <a:pt x="259" y="11622"/>
                </a:cubicBezTo>
                <a:cubicBezTo>
                  <a:pt x="230" y="11581"/>
                  <a:pt x="230" y="11523"/>
                  <a:pt x="206" y="11479"/>
                </a:cubicBezTo>
                <a:cubicBezTo>
                  <a:pt x="125" y="11338"/>
                  <a:pt x="69" y="11186"/>
                  <a:pt x="36" y="11020"/>
                </a:cubicBezTo>
                <a:cubicBezTo>
                  <a:pt x="24" y="10957"/>
                  <a:pt x="16" y="10900"/>
                  <a:pt x="10" y="10834"/>
                </a:cubicBezTo>
                <a:cubicBezTo>
                  <a:pt x="-28" y="10438"/>
                  <a:pt x="45" y="10025"/>
                  <a:pt x="259" y="9720"/>
                </a:cubicBezTo>
                <a:cubicBezTo>
                  <a:pt x="278" y="9694"/>
                  <a:pt x="302" y="9685"/>
                  <a:pt x="322" y="9662"/>
                </a:cubicBezTo>
                <a:lnTo>
                  <a:pt x="6849" y="388"/>
                </a:lnTo>
                <a:cubicBezTo>
                  <a:pt x="7212" y="-129"/>
                  <a:pt x="7803" y="-129"/>
                  <a:pt x="8166" y="388"/>
                </a:cubicBezTo>
                <a:cubicBezTo>
                  <a:pt x="8530" y="904"/>
                  <a:pt x="8530" y="1743"/>
                  <a:pt x="8166" y="2260"/>
                </a:cubicBezTo>
                <a:lnTo>
                  <a:pt x="3185" y="9338"/>
                </a:lnTo>
                <a:lnTo>
                  <a:pt x="20634" y="9338"/>
                </a:lnTo>
                <a:cubicBezTo>
                  <a:pt x="21152" y="9338"/>
                  <a:pt x="21572" y="9935"/>
                  <a:pt x="21572" y="10671"/>
                </a:cubicBezTo>
                <a:cubicBezTo>
                  <a:pt x="21572" y="11407"/>
                  <a:pt x="21152" y="12005"/>
                  <a:pt x="20634" y="12005"/>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3" name="Shape 2983"/>
          <p:cNvSpPr/>
          <p:nvPr/>
        </p:nvSpPr>
        <p:spPr>
          <a:xfrm>
            <a:off x="2440399" y="3069813"/>
            <a:ext cx="553837" cy="385703"/>
          </a:xfrm>
          <a:custGeom>
            <a:avLst/>
            <a:gdLst/>
            <a:ahLst/>
            <a:cxnLst>
              <a:cxn ang="0">
                <a:pos x="wd2" y="hd2"/>
              </a:cxn>
              <a:cxn ang="5400000">
                <a:pos x="wd2" y="hd2"/>
              </a:cxn>
              <a:cxn ang="10800000">
                <a:pos x="wd2" y="hd2"/>
              </a:cxn>
              <a:cxn ang="16200000">
                <a:pos x="wd2" y="hd2"/>
              </a:cxn>
            </a:cxnLst>
            <a:rect l="0" t="0" r="r" b="b"/>
            <a:pathLst>
              <a:path w="21571" h="21342" fill="norm" stroke="1" extrusionOk="0">
                <a:moveTo>
                  <a:pt x="21561" y="10834"/>
                </a:moveTo>
                <a:cubicBezTo>
                  <a:pt x="21557" y="10900"/>
                  <a:pt x="21548" y="10957"/>
                  <a:pt x="21537" y="11020"/>
                </a:cubicBezTo>
                <a:cubicBezTo>
                  <a:pt x="21503" y="11186"/>
                  <a:pt x="21446" y="11338"/>
                  <a:pt x="21366" y="11479"/>
                </a:cubicBezTo>
                <a:cubicBezTo>
                  <a:pt x="21342" y="11523"/>
                  <a:pt x="21342" y="11581"/>
                  <a:pt x="21313" y="11622"/>
                </a:cubicBezTo>
                <a:cubicBezTo>
                  <a:pt x="21295" y="11647"/>
                  <a:pt x="21272" y="11655"/>
                  <a:pt x="21253" y="11678"/>
                </a:cubicBezTo>
                <a:lnTo>
                  <a:pt x="14724" y="20955"/>
                </a:lnTo>
                <a:cubicBezTo>
                  <a:pt x="14360" y="21471"/>
                  <a:pt x="13770" y="21471"/>
                  <a:pt x="13406" y="20955"/>
                </a:cubicBezTo>
                <a:cubicBezTo>
                  <a:pt x="13042" y="20438"/>
                  <a:pt x="13042" y="19599"/>
                  <a:pt x="13406" y="19082"/>
                </a:cubicBezTo>
                <a:lnTo>
                  <a:pt x="18388" y="12005"/>
                </a:lnTo>
                <a:lnTo>
                  <a:pt x="938" y="12005"/>
                </a:lnTo>
                <a:cubicBezTo>
                  <a:pt x="420" y="12005"/>
                  <a:pt x="0" y="11407"/>
                  <a:pt x="0" y="10671"/>
                </a:cubicBezTo>
                <a:cubicBezTo>
                  <a:pt x="0" y="9935"/>
                  <a:pt x="420" y="9338"/>
                  <a:pt x="938" y="9338"/>
                </a:cubicBezTo>
                <a:lnTo>
                  <a:pt x="18388" y="9338"/>
                </a:lnTo>
                <a:lnTo>
                  <a:pt x="13406" y="2260"/>
                </a:lnTo>
                <a:cubicBezTo>
                  <a:pt x="13042" y="1743"/>
                  <a:pt x="13042" y="904"/>
                  <a:pt x="13406" y="388"/>
                </a:cubicBezTo>
                <a:cubicBezTo>
                  <a:pt x="13770" y="-129"/>
                  <a:pt x="14360" y="-129"/>
                  <a:pt x="14724" y="388"/>
                </a:cubicBezTo>
                <a:lnTo>
                  <a:pt x="21251" y="9662"/>
                </a:lnTo>
                <a:cubicBezTo>
                  <a:pt x="21270" y="9685"/>
                  <a:pt x="21295" y="9694"/>
                  <a:pt x="21313" y="9720"/>
                </a:cubicBezTo>
                <a:cubicBezTo>
                  <a:pt x="21528" y="10025"/>
                  <a:pt x="21600" y="10438"/>
                  <a:pt x="21561" y="10834"/>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4" name="Shape 2984"/>
          <p:cNvSpPr/>
          <p:nvPr/>
        </p:nvSpPr>
        <p:spPr>
          <a:xfrm>
            <a:off x="2441663" y="5604134"/>
            <a:ext cx="770938" cy="1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5400"/>
                </a:moveTo>
                <a:cubicBezTo>
                  <a:pt x="1955" y="5400"/>
                  <a:pt x="1350" y="7818"/>
                  <a:pt x="1350" y="10801"/>
                </a:cubicBezTo>
                <a:cubicBezTo>
                  <a:pt x="1350" y="13782"/>
                  <a:pt x="1955" y="16200"/>
                  <a:pt x="2700" y="16200"/>
                </a:cubicBezTo>
                <a:cubicBezTo>
                  <a:pt x="3446" y="16200"/>
                  <a:pt x="4050" y="13782"/>
                  <a:pt x="4050" y="10801"/>
                </a:cubicBezTo>
                <a:cubicBezTo>
                  <a:pt x="4050" y="7818"/>
                  <a:pt x="3446" y="5400"/>
                  <a:pt x="2700" y="5400"/>
                </a:cubicBezTo>
                <a:close/>
                <a:moveTo>
                  <a:pt x="2700" y="21600"/>
                </a:moveTo>
                <a:cubicBezTo>
                  <a:pt x="1209" y="21600"/>
                  <a:pt x="0" y="16764"/>
                  <a:pt x="0" y="10801"/>
                </a:cubicBezTo>
                <a:cubicBezTo>
                  <a:pt x="0" y="4836"/>
                  <a:pt x="1209" y="0"/>
                  <a:pt x="2700" y="0"/>
                </a:cubicBezTo>
                <a:cubicBezTo>
                  <a:pt x="4191" y="0"/>
                  <a:pt x="5400" y="4836"/>
                  <a:pt x="5400" y="10801"/>
                </a:cubicBezTo>
                <a:cubicBezTo>
                  <a:pt x="5400" y="16764"/>
                  <a:pt x="4191" y="21600"/>
                  <a:pt x="2700" y="21600"/>
                </a:cubicBezTo>
                <a:close/>
                <a:moveTo>
                  <a:pt x="10800" y="5400"/>
                </a:moveTo>
                <a:cubicBezTo>
                  <a:pt x="10055" y="5400"/>
                  <a:pt x="9450" y="7818"/>
                  <a:pt x="9450" y="10801"/>
                </a:cubicBezTo>
                <a:cubicBezTo>
                  <a:pt x="9450" y="13782"/>
                  <a:pt x="10055" y="16200"/>
                  <a:pt x="10800" y="16200"/>
                </a:cubicBezTo>
                <a:cubicBezTo>
                  <a:pt x="11546" y="16200"/>
                  <a:pt x="12150" y="13782"/>
                  <a:pt x="12150" y="10801"/>
                </a:cubicBezTo>
                <a:cubicBezTo>
                  <a:pt x="12150" y="7818"/>
                  <a:pt x="11546" y="5400"/>
                  <a:pt x="10800" y="5400"/>
                </a:cubicBezTo>
                <a:close/>
                <a:moveTo>
                  <a:pt x="10800" y="21600"/>
                </a:moveTo>
                <a:cubicBezTo>
                  <a:pt x="9309" y="21600"/>
                  <a:pt x="8100" y="16764"/>
                  <a:pt x="8100" y="10801"/>
                </a:cubicBezTo>
                <a:cubicBezTo>
                  <a:pt x="8100" y="4836"/>
                  <a:pt x="9309" y="0"/>
                  <a:pt x="10800" y="0"/>
                </a:cubicBezTo>
                <a:cubicBezTo>
                  <a:pt x="12291" y="0"/>
                  <a:pt x="13500" y="4836"/>
                  <a:pt x="13500" y="10801"/>
                </a:cubicBezTo>
                <a:cubicBezTo>
                  <a:pt x="13500" y="16764"/>
                  <a:pt x="12291" y="21600"/>
                  <a:pt x="10800" y="21600"/>
                </a:cubicBezTo>
                <a:close/>
                <a:moveTo>
                  <a:pt x="18900" y="5400"/>
                </a:moveTo>
                <a:cubicBezTo>
                  <a:pt x="18155" y="5400"/>
                  <a:pt x="17550" y="7818"/>
                  <a:pt x="17550" y="10801"/>
                </a:cubicBezTo>
                <a:cubicBezTo>
                  <a:pt x="17550" y="13782"/>
                  <a:pt x="18155" y="16200"/>
                  <a:pt x="18900" y="16200"/>
                </a:cubicBezTo>
                <a:cubicBezTo>
                  <a:pt x="19646" y="16200"/>
                  <a:pt x="20250" y="13782"/>
                  <a:pt x="20250" y="10801"/>
                </a:cubicBezTo>
                <a:cubicBezTo>
                  <a:pt x="20250" y="7818"/>
                  <a:pt x="19646" y="5400"/>
                  <a:pt x="18900" y="5400"/>
                </a:cubicBezTo>
                <a:close/>
                <a:moveTo>
                  <a:pt x="18900" y="21600"/>
                </a:moveTo>
                <a:cubicBezTo>
                  <a:pt x="17409" y="21600"/>
                  <a:pt x="16200" y="16764"/>
                  <a:pt x="16200" y="10801"/>
                </a:cubicBezTo>
                <a:cubicBezTo>
                  <a:pt x="16200" y="4836"/>
                  <a:pt x="17409" y="0"/>
                  <a:pt x="18900" y="0"/>
                </a:cubicBezTo>
                <a:cubicBezTo>
                  <a:pt x="20391" y="0"/>
                  <a:pt x="21600" y="4836"/>
                  <a:pt x="21600" y="10801"/>
                </a:cubicBezTo>
                <a:cubicBezTo>
                  <a:pt x="21600" y="16764"/>
                  <a:pt x="20391" y="21600"/>
                  <a:pt x="189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5" name="Shape 2985"/>
          <p:cNvSpPr/>
          <p:nvPr/>
        </p:nvSpPr>
        <p:spPr>
          <a:xfrm>
            <a:off x="2437235" y="7663029"/>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4725"/>
                </a:moveTo>
                <a:cubicBezTo>
                  <a:pt x="17550" y="4352"/>
                  <a:pt x="17248" y="4050"/>
                  <a:pt x="16875" y="4050"/>
                </a:cubicBezTo>
                <a:lnTo>
                  <a:pt x="2025" y="4050"/>
                </a:lnTo>
                <a:cubicBezTo>
                  <a:pt x="1652" y="4050"/>
                  <a:pt x="1350" y="4352"/>
                  <a:pt x="1350" y="4725"/>
                </a:cubicBezTo>
                <a:lnTo>
                  <a:pt x="1350" y="19575"/>
                </a:lnTo>
                <a:cubicBezTo>
                  <a:pt x="1350" y="19948"/>
                  <a:pt x="1652" y="20250"/>
                  <a:pt x="2025" y="20250"/>
                </a:cubicBezTo>
                <a:lnTo>
                  <a:pt x="16875" y="20250"/>
                </a:lnTo>
                <a:cubicBezTo>
                  <a:pt x="17248" y="20250"/>
                  <a:pt x="17550" y="19948"/>
                  <a:pt x="17550" y="19575"/>
                </a:cubicBezTo>
                <a:cubicBezTo>
                  <a:pt x="17550" y="19575"/>
                  <a:pt x="17550" y="4725"/>
                  <a:pt x="17550" y="4725"/>
                </a:cubicBezTo>
                <a:close/>
                <a:moveTo>
                  <a:pt x="18900" y="3375"/>
                </a:moveTo>
                <a:lnTo>
                  <a:pt x="18900" y="20925"/>
                </a:lnTo>
                <a:cubicBezTo>
                  <a:pt x="18900" y="21298"/>
                  <a:pt x="18598" y="21600"/>
                  <a:pt x="18225" y="21600"/>
                </a:cubicBezTo>
                <a:lnTo>
                  <a:pt x="675" y="21600"/>
                </a:lnTo>
                <a:cubicBezTo>
                  <a:pt x="302" y="21600"/>
                  <a:pt x="0" y="21298"/>
                  <a:pt x="0" y="20925"/>
                </a:cubicBezTo>
                <a:lnTo>
                  <a:pt x="0" y="3375"/>
                </a:lnTo>
                <a:cubicBezTo>
                  <a:pt x="0" y="3002"/>
                  <a:pt x="302" y="2700"/>
                  <a:pt x="675" y="2700"/>
                </a:cubicBezTo>
                <a:lnTo>
                  <a:pt x="18225" y="2700"/>
                </a:lnTo>
                <a:cubicBezTo>
                  <a:pt x="18598" y="2700"/>
                  <a:pt x="18900" y="3002"/>
                  <a:pt x="18900" y="3375"/>
                </a:cubicBezTo>
                <a:close/>
                <a:moveTo>
                  <a:pt x="20925" y="18900"/>
                </a:moveTo>
                <a:cubicBezTo>
                  <a:pt x="20552" y="18900"/>
                  <a:pt x="20250" y="18598"/>
                  <a:pt x="20250" y="18225"/>
                </a:cubicBezTo>
                <a:lnTo>
                  <a:pt x="20250" y="1350"/>
                </a:lnTo>
                <a:lnTo>
                  <a:pt x="3375" y="1350"/>
                </a:lnTo>
                <a:cubicBezTo>
                  <a:pt x="3002" y="1350"/>
                  <a:pt x="2700" y="1048"/>
                  <a:pt x="2700" y="675"/>
                </a:cubicBezTo>
                <a:cubicBezTo>
                  <a:pt x="2700" y="302"/>
                  <a:pt x="3002" y="0"/>
                  <a:pt x="3375" y="0"/>
                </a:cubicBezTo>
                <a:lnTo>
                  <a:pt x="20925" y="0"/>
                </a:lnTo>
                <a:cubicBezTo>
                  <a:pt x="21298" y="0"/>
                  <a:pt x="21600" y="302"/>
                  <a:pt x="21600" y="675"/>
                </a:cubicBezTo>
                <a:lnTo>
                  <a:pt x="21600" y="18225"/>
                </a:lnTo>
                <a:cubicBezTo>
                  <a:pt x="21600" y="18598"/>
                  <a:pt x="21298" y="18900"/>
                  <a:pt x="20925" y="189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6" name="Shape 2986"/>
          <p:cNvSpPr/>
          <p:nvPr/>
        </p:nvSpPr>
        <p:spPr>
          <a:xfrm>
            <a:off x="6890410" y="2916804"/>
            <a:ext cx="530038"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4" y="1350"/>
                </a:moveTo>
                <a:lnTo>
                  <a:pt x="2066" y="1350"/>
                </a:lnTo>
                <a:cubicBezTo>
                  <a:pt x="1909" y="2003"/>
                  <a:pt x="1800" y="2674"/>
                  <a:pt x="1800" y="3375"/>
                </a:cubicBezTo>
                <a:cubicBezTo>
                  <a:pt x="1800" y="8268"/>
                  <a:pt x="5830" y="12235"/>
                  <a:pt x="10800" y="12235"/>
                </a:cubicBezTo>
                <a:cubicBezTo>
                  <a:pt x="15770" y="12235"/>
                  <a:pt x="19800" y="8268"/>
                  <a:pt x="19800" y="3375"/>
                </a:cubicBezTo>
                <a:cubicBezTo>
                  <a:pt x="19800" y="2674"/>
                  <a:pt x="19691" y="2003"/>
                  <a:pt x="19534" y="1350"/>
                </a:cubicBezTo>
                <a:close/>
                <a:moveTo>
                  <a:pt x="21600" y="3375"/>
                </a:moveTo>
                <a:cubicBezTo>
                  <a:pt x="21600" y="8656"/>
                  <a:pt x="17285" y="12988"/>
                  <a:pt x="11782" y="13453"/>
                </a:cubicBezTo>
                <a:lnTo>
                  <a:pt x="11782" y="20250"/>
                </a:lnTo>
                <a:lnTo>
                  <a:pt x="15709" y="20250"/>
                </a:lnTo>
                <a:cubicBezTo>
                  <a:pt x="16251" y="20250"/>
                  <a:pt x="16691" y="20552"/>
                  <a:pt x="16691" y="20925"/>
                </a:cubicBezTo>
                <a:cubicBezTo>
                  <a:pt x="16691" y="21298"/>
                  <a:pt x="16251" y="21600"/>
                  <a:pt x="15709" y="21600"/>
                </a:cubicBezTo>
                <a:lnTo>
                  <a:pt x="11782" y="21600"/>
                </a:lnTo>
                <a:lnTo>
                  <a:pt x="9818" y="21600"/>
                </a:lnTo>
                <a:lnTo>
                  <a:pt x="5891" y="21600"/>
                </a:lnTo>
                <a:cubicBezTo>
                  <a:pt x="5349" y="21600"/>
                  <a:pt x="4909" y="21298"/>
                  <a:pt x="4909" y="20925"/>
                </a:cubicBezTo>
                <a:cubicBezTo>
                  <a:pt x="4909" y="20552"/>
                  <a:pt x="5349" y="20250"/>
                  <a:pt x="5891" y="20250"/>
                </a:cubicBezTo>
                <a:lnTo>
                  <a:pt x="9818" y="20250"/>
                </a:lnTo>
                <a:lnTo>
                  <a:pt x="9818" y="13453"/>
                </a:lnTo>
                <a:cubicBezTo>
                  <a:pt x="4315" y="12988"/>
                  <a:pt x="0" y="8656"/>
                  <a:pt x="0" y="3375"/>
                </a:cubicBezTo>
                <a:cubicBezTo>
                  <a:pt x="0" y="2677"/>
                  <a:pt x="103" y="2006"/>
                  <a:pt x="250" y="1350"/>
                </a:cubicBezTo>
                <a:lnTo>
                  <a:pt x="0" y="1350"/>
                </a:lnTo>
                <a:lnTo>
                  <a:pt x="0" y="0"/>
                </a:lnTo>
                <a:lnTo>
                  <a:pt x="21600" y="0"/>
                </a:lnTo>
                <a:lnTo>
                  <a:pt x="21600" y="1350"/>
                </a:lnTo>
                <a:lnTo>
                  <a:pt x="21350" y="1350"/>
                </a:lnTo>
                <a:cubicBezTo>
                  <a:pt x="21497" y="2006"/>
                  <a:pt x="21600" y="2677"/>
                  <a:pt x="21600" y="3375"/>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7" name="Shape 2987"/>
          <p:cNvSpPr/>
          <p:nvPr/>
        </p:nvSpPr>
        <p:spPr>
          <a:xfrm>
            <a:off x="9164972" y="2916804"/>
            <a:ext cx="770938"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9" y="14560"/>
                </a:moveTo>
                <a:cubicBezTo>
                  <a:pt x="9637" y="14592"/>
                  <a:pt x="9623" y="14629"/>
                  <a:pt x="9595" y="14658"/>
                </a:cubicBezTo>
                <a:cubicBezTo>
                  <a:pt x="9462" y="14790"/>
                  <a:pt x="9286" y="14852"/>
                  <a:pt x="9112" y="14847"/>
                </a:cubicBezTo>
                <a:cubicBezTo>
                  <a:pt x="8938" y="14852"/>
                  <a:pt x="8763" y="14790"/>
                  <a:pt x="8630" y="14657"/>
                </a:cubicBezTo>
                <a:cubicBezTo>
                  <a:pt x="8602" y="14629"/>
                  <a:pt x="8588" y="14593"/>
                  <a:pt x="8566" y="14560"/>
                </a:cubicBezTo>
                <a:lnTo>
                  <a:pt x="5255" y="11250"/>
                </a:lnTo>
                <a:cubicBezTo>
                  <a:pt x="4997" y="10992"/>
                  <a:pt x="4997" y="10575"/>
                  <a:pt x="5255" y="10317"/>
                </a:cubicBezTo>
                <a:cubicBezTo>
                  <a:pt x="5512" y="10060"/>
                  <a:pt x="5930" y="10060"/>
                  <a:pt x="6187" y="10317"/>
                </a:cubicBezTo>
                <a:lnTo>
                  <a:pt x="9112" y="13243"/>
                </a:lnTo>
                <a:lnTo>
                  <a:pt x="15413" y="6942"/>
                </a:lnTo>
                <a:cubicBezTo>
                  <a:pt x="15670" y="6685"/>
                  <a:pt x="16087" y="6685"/>
                  <a:pt x="16344" y="6942"/>
                </a:cubicBezTo>
                <a:cubicBezTo>
                  <a:pt x="16602" y="7200"/>
                  <a:pt x="16602" y="7618"/>
                  <a:pt x="16344" y="7875"/>
                </a:cubicBezTo>
                <a:cubicBezTo>
                  <a:pt x="16344" y="7875"/>
                  <a:pt x="9659" y="14560"/>
                  <a:pt x="9659" y="14560"/>
                </a:cubicBezTo>
                <a:close/>
                <a:moveTo>
                  <a:pt x="10800" y="1350"/>
                </a:moveTo>
                <a:cubicBezTo>
                  <a:pt x="5581" y="1350"/>
                  <a:pt x="1350" y="5581"/>
                  <a:pt x="1350" y="10800"/>
                </a:cubicBezTo>
                <a:cubicBezTo>
                  <a:pt x="1350" y="16019"/>
                  <a:pt x="5581" y="20250"/>
                  <a:pt x="10800" y="20250"/>
                </a:cubicBezTo>
                <a:cubicBezTo>
                  <a:pt x="16019" y="20250"/>
                  <a:pt x="20250" y="16019"/>
                  <a:pt x="20250" y="10800"/>
                </a:cubicBezTo>
                <a:cubicBezTo>
                  <a:pt x="20250" y="5581"/>
                  <a:pt x="16019" y="1350"/>
                  <a:pt x="10800" y="1350"/>
                </a:cubicBezTo>
                <a:close/>
                <a:moveTo>
                  <a:pt x="10800" y="21600"/>
                </a:moveTo>
                <a:cubicBezTo>
                  <a:pt x="4835" y="21600"/>
                  <a:pt x="0" y="16764"/>
                  <a:pt x="0" y="10800"/>
                </a:cubicBezTo>
                <a:cubicBezTo>
                  <a:pt x="0" y="4835"/>
                  <a:pt x="4835" y="0"/>
                  <a:pt x="10800" y="0"/>
                </a:cubicBezTo>
                <a:cubicBezTo>
                  <a:pt x="16764" y="0"/>
                  <a:pt x="21600" y="4835"/>
                  <a:pt x="21600" y="10800"/>
                </a:cubicBezTo>
                <a:cubicBezTo>
                  <a:pt x="21600" y="16764"/>
                  <a:pt x="16764"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8" name="Shape 2988"/>
          <p:cNvSpPr/>
          <p:nvPr/>
        </p:nvSpPr>
        <p:spPr>
          <a:xfrm>
            <a:off x="11591173" y="2916804"/>
            <a:ext cx="770938"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32" y="15332"/>
                </a:moveTo>
                <a:cubicBezTo>
                  <a:pt x="15075" y="15589"/>
                  <a:pt x="14658" y="15589"/>
                  <a:pt x="14400" y="15332"/>
                </a:cubicBezTo>
                <a:lnTo>
                  <a:pt x="10800" y="11732"/>
                </a:lnTo>
                <a:lnTo>
                  <a:pt x="7200" y="15332"/>
                </a:lnTo>
                <a:cubicBezTo>
                  <a:pt x="6942" y="15589"/>
                  <a:pt x="6526" y="15589"/>
                  <a:pt x="6267" y="15332"/>
                </a:cubicBezTo>
                <a:cubicBezTo>
                  <a:pt x="6010" y="15075"/>
                  <a:pt x="6010" y="14658"/>
                  <a:pt x="6267" y="14400"/>
                </a:cubicBezTo>
                <a:lnTo>
                  <a:pt x="9868" y="10800"/>
                </a:lnTo>
                <a:lnTo>
                  <a:pt x="6267" y="7200"/>
                </a:lnTo>
                <a:cubicBezTo>
                  <a:pt x="6010" y="6942"/>
                  <a:pt x="6010" y="6525"/>
                  <a:pt x="6267" y="6267"/>
                </a:cubicBezTo>
                <a:cubicBezTo>
                  <a:pt x="6526" y="6010"/>
                  <a:pt x="6942" y="6010"/>
                  <a:pt x="7200" y="6267"/>
                </a:cubicBezTo>
                <a:lnTo>
                  <a:pt x="10800" y="9868"/>
                </a:lnTo>
                <a:lnTo>
                  <a:pt x="14400" y="6267"/>
                </a:lnTo>
                <a:cubicBezTo>
                  <a:pt x="14658" y="6010"/>
                  <a:pt x="15075" y="6010"/>
                  <a:pt x="15332" y="6267"/>
                </a:cubicBezTo>
                <a:cubicBezTo>
                  <a:pt x="15590" y="6525"/>
                  <a:pt x="15590" y="6942"/>
                  <a:pt x="15332" y="7200"/>
                </a:cubicBezTo>
                <a:lnTo>
                  <a:pt x="11732" y="10800"/>
                </a:lnTo>
                <a:lnTo>
                  <a:pt x="15332" y="14400"/>
                </a:lnTo>
                <a:cubicBezTo>
                  <a:pt x="15590" y="14658"/>
                  <a:pt x="15590" y="15075"/>
                  <a:pt x="15332" y="15332"/>
                </a:cubicBezTo>
                <a:close/>
                <a:moveTo>
                  <a:pt x="10800" y="1350"/>
                </a:moveTo>
                <a:cubicBezTo>
                  <a:pt x="5581" y="1350"/>
                  <a:pt x="1350" y="5581"/>
                  <a:pt x="1350" y="10800"/>
                </a:cubicBezTo>
                <a:cubicBezTo>
                  <a:pt x="1350" y="16019"/>
                  <a:pt x="5581" y="20250"/>
                  <a:pt x="10800" y="20250"/>
                </a:cubicBezTo>
                <a:cubicBezTo>
                  <a:pt x="16019" y="20250"/>
                  <a:pt x="20250" y="16019"/>
                  <a:pt x="20250" y="10800"/>
                </a:cubicBezTo>
                <a:cubicBezTo>
                  <a:pt x="20250" y="5581"/>
                  <a:pt x="16019" y="1350"/>
                  <a:pt x="10800" y="1350"/>
                </a:cubicBezTo>
                <a:close/>
                <a:moveTo>
                  <a:pt x="10800" y="21600"/>
                </a:moveTo>
                <a:cubicBezTo>
                  <a:pt x="4836" y="21600"/>
                  <a:pt x="0" y="16764"/>
                  <a:pt x="0" y="10800"/>
                </a:cubicBezTo>
                <a:cubicBezTo>
                  <a:pt x="0" y="4835"/>
                  <a:pt x="4836" y="0"/>
                  <a:pt x="10800" y="0"/>
                </a:cubicBezTo>
                <a:cubicBezTo>
                  <a:pt x="16765" y="0"/>
                  <a:pt x="21600" y="4835"/>
                  <a:pt x="21600" y="10800"/>
                </a:cubicBezTo>
                <a:cubicBezTo>
                  <a:pt x="21600" y="16764"/>
                  <a:pt x="16765"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89" name="Shape 2989"/>
          <p:cNvSpPr/>
          <p:nvPr/>
        </p:nvSpPr>
        <p:spPr>
          <a:xfrm>
            <a:off x="13987045" y="2916804"/>
            <a:ext cx="770938" cy="698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37" y="15641"/>
                </a:moveTo>
                <a:cubicBezTo>
                  <a:pt x="5551" y="15641"/>
                  <a:pt x="5400" y="15431"/>
                  <a:pt x="5400" y="15172"/>
                </a:cubicBezTo>
                <a:lnTo>
                  <a:pt x="5400" y="4946"/>
                </a:lnTo>
                <a:cubicBezTo>
                  <a:pt x="5400" y="4688"/>
                  <a:pt x="5551" y="4477"/>
                  <a:pt x="5737" y="4477"/>
                </a:cubicBezTo>
                <a:cubicBezTo>
                  <a:pt x="5923" y="4477"/>
                  <a:pt x="6075" y="4688"/>
                  <a:pt x="6075" y="4946"/>
                </a:cubicBezTo>
                <a:lnTo>
                  <a:pt x="6075" y="15172"/>
                </a:lnTo>
                <a:cubicBezTo>
                  <a:pt x="6075" y="15431"/>
                  <a:pt x="5923" y="15641"/>
                  <a:pt x="5737" y="15641"/>
                </a:cubicBezTo>
                <a:close/>
                <a:moveTo>
                  <a:pt x="11138" y="16385"/>
                </a:moveTo>
                <a:cubicBezTo>
                  <a:pt x="10951" y="16385"/>
                  <a:pt x="10800" y="16176"/>
                  <a:pt x="10800" y="15917"/>
                </a:cubicBezTo>
                <a:lnTo>
                  <a:pt x="10800" y="7181"/>
                </a:lnTo>
                <a:cubicBezTo>
                  <a:pt x="10800" y="6922"/>
                  <a:pt x="10951" y="6712"/>
                  <a:pt x="11138" y="6712"/>
                </a:cubicBezTo>
                <a:cubicBezTo>
                  <a:pt x="11324" y="6712"/>
                  <a:pt x="11475" y="6922"/>
                  <a:pt x="11475" y="7181"/>
                </a:cubicBezTo>
                <a:lnTo>
                  <a:pt x="11475" y="15917"/>
                </a:lnTo>
                <a:cubicBezTo>
                  <a:pt x="11475" y="16176"/>
                  <a:pt x="11324" y="16385"/>
                  <a:pt x="11138" y="16385"/>
                </a:cubicBezTo>
                <a:close/>
                <a:moveTo>
                  <a:pt x="16200" y="4201"/>
                </a:moveTo>
                <a:cubicBezTo>
                  <a:pt x="16200" y="3943"/>
                  <a:pt x="16351" y="3733"/>
                  <a:pt x="16537" y="3733"/>
                </a:cubicBezTo>
                <a:cubicBezTo>
                  <a:pt x="16724" y="3733"/>
                  <a:pt x="16875" y="3943"/>
                  <a:pt x="16875" y="4201"/>
                </a:cubicBezTo>
                <a:lnTo>
                  <a:pt x="16875" y="14427"/>
                </a:lnTo>
                <a:cubicBezTo>
                  <a:pt x="16875" y="14686"/>
                  <a:pt x="16724" y="14896"/>
                  <a:pt x="16537" y="14896"/>
                </a:cubicBezTo>
                <a:cubicBezTo>
                  <a:pt x="16351" y="14896"/>
                  <a:pt x="16200" y="14686"/>
                  <a:pt x="16200" y="14427"/>
                </a:cubicBezTo>
                <a:cubicBezTo>
                  <a:pt x="16200" y="14427"/>
                  <a:pt x="16200" y="4201"/>
                  <a:pt x="16200" y="4201"/>
                </a:cubicBezTo>
                <a:close/>
                <a:moveTo>
                  <a:pt x="20250" y="3724"/>
                </a:moveTo>
                <a:lnTo>
                  <a:pt x="16200" y="1489"/>
                </a:lnTo>
                <a:lnTo>
                  <a:pt x="10800" y="5214"/>
                </a:lnTo>
                <a:lnTo>
                  <a:pt x="5400" y="2234"/>
                </a:lnTo>
                <a:lnTo>
                  <a:pt x="1350" y="4469"/>
                </a:lnTo>
                <a:lnTo>
                  <a:pt x="1350" y="19365"/>
                </a:lnTo>
                <a:lnTo>
                  <a:pt x="5400" y="17131"/>
                </a:lnTo>
                <a:lnTo>
                  <a:pt x="10800" y="18621"/>
                </a:lnTo>
                <a:lnTo>
                  <a:pt x="16200" y="16386"/>
                </a:lnTo>
                <a:lnTo>
                  <a:pt x="20250" y="17876"/>
                </a:lnTo>
                <a:cubicBezTo>
                  <a:pt x="20250" y="17876"/>
                  <a:pt x="20250" y="3724"/>
                  <a:pt x="20250" y="3724"/>
                </a:cubicBezTo>
                <a:close/>
                <a:moveTo>
                  <a:pt x="16200" y="17876"/>
                </a:moveTo>
                <a:lnTo>
                  <a:pt x="10800" y="20110"/>
                </a:lnTo>
                <a:lnTo>
                  <a:pt x="5400" y="18621"/>
                </a:lnTo>
                <a:lnTo>
                  <a:pt x="0" y="21600"/>
                </a:lnTo>
                <a:lnTo>
                  <a:pt x="0" y="3707"/>
                </a:lnTo>
                <a:lnTo>
                  <a:pt x="5400" y="745"/>
                </a:lnTo>
                <a:lnTo>
                  <a:pt x="10800" y="3724"/>
                </a:lnTo>
                <a:lnTo>
                  <a:pt x="16200" y="0"/>
                </a:lnTo>
                <a:lnTo>
                  <a:pt x="21600" y="2979"/>
                </a:lnTo>
                <a:lnTo>
                  <a:pt x="21600" y="20110"/>
                </a:lnTo>
                <a:cubicBezTo>
                  <a:pt x="21600" y="20110"/>
                  <a:pt x="16200" y="17876"/>
                  <a:pt x="16200" y="17876"/>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0" name="Shape 2990"/>
          <p:cNvSpPr/>
          <p:nvPr/>
        </p:nvSpPr>
        <p:spPr>
          <a:xfrm>
            <a:off x="16443573" y="2916804"/>
            <a:ext cx="578206"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400"/>
                </a:moveTo>
                <a:cubicBezTo>
                  <a:pt x="9309" y="5400"/>
                  <a:pt x="8100" y="6306"/>
                  <a:pt x="8100" y="7425"/>
                </a:cubicBezTo>
                <a:cubicBezTo>
                  <a:pt x="8100" y="8543"/>
                  <a:pt x="9309" y="9450"/>
                  <a:pt x="10800" y="9450"/>
                </a:cubicBezTo>
                <a:cubicBezTo>
                  <a:pt x="12291" y="9450"/>
                  <a:pt x="13500" y="8543"/>
                  <a:pt x="13500" y="7425"/>
                </a:cubicBezTo>
                <a:cubicBezTo>
                  <a:pt x="13500" y="6306"/>
                  <a:pt x="12291" y="5400"/>
                  <a:pt x="10800" y="5400"/>
                </a:cubicBezTo>
                <a:close/>
                <a:moveTo>
                  <a:pt x="10800" y="10800"/>
                </a:moveTo>
                <a:cubicBezTo>
                  <a:pt x="8315" y="10800"/>
                  <a:pt x="6300" y="9289"/>
                  <a:pt x="6300" y="7425"/>
                </a:cubicBezTo>
                <a:cubicBezTo>
                  <a:pt x="6300" y="5561"/>
                  <a:pt x="8315" y="4050"/>
                  <a:pt x="10800" y="4050"/>
                </a:cubicBezTo>
                <a:cubicBezTo>
                  <a:pt x="13285" y="4050"/>
                  <a:pt x="15300" y="5561"/>
                  <a:pt x="15300" y="7425"/>
                </a:cubicBezTo>
                <a:cubicBezTo>
                  <a:pt x="15300" y="9289"/>
                  <a:pt x="13285" y="10800"/>
                  <a:pt x="10800" y="10800"/>
                </a:cubicBezTo>
                <a:close/>
                <a:moveTo>
                  <a:pt x="10800" y="1350"/>
                </a:moveTo>
                <a:cubicBezTo>
                  <a:pt x="5830" y="1350"/>
                  <a:pt x="1800" y="4410"/>
                  <a:pt x="1800" y="8184"/>
                </a:cubicBezTo>
                <a:cubicBezTo>
                  <a:pt x="1800" y="11959"/>
                  <a:pt x="10800" y="19575"/>
                  <a:pt x="10800" y="19575"/>
                </a:cubicBezTo>
                <a:cubicBezTo>
                  <a:pt x="10800" y="19575"/>
                  <a:pt x="19800" y="11959"/>
                  <a:pt x="19800" y="8184"/>
                </a:cubicBezTo>
                <a:cubicBezTo>
                  <a:pt x="19800" y="4410"/>
                  <a:pt x="15771" y="1350"/>
                  <a:pt x="10800" y="1350"/>
                </a:cubicBezTo>
                <a:close/>
                <a:moveTo>
                  <a:pt x="10800" y="21600"/>
                </a:moveTo>
                <a:cubicBezTo>
                  <a:pt x="10800" y="21600"/>
                  <a:pt x="0" y="12573"/>
                  <a:pt x="0" y="8100"/>
                </a:cubicBezTo>
                <a:cubicBezTo>
                  <a:pt x="0" y="3626"/>
                  <a:pt x="4835" y="0"/>
                  <a:pt x="10800" y="0"/>
                </a:cubicBezTo>
                <a:cubicBezTo>
                  <a:pt x="16765" y="0"/>
                  <a:pt x="21600" y="3626"/>
                  <a:pt x="21600" y="8100"/>
                </a:cubicBezTo>
                <a:cubicBezTo>
                  <a:pt x="21600" y="12573"/>
                  <a:pt x="10800"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1" name="Shape 2991"/>
          <p:cNvSpPr/>
          <p:nvPr/>
        </p:nvSpPr>
        <p:spPr>
          <a:xfrm>
            <a:off x="18748463" y="2916804"/>
            <a:ext cx="770938" cy="771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12150"/>
                </a:moveTo>
                <a:lnTo>
                  <a:pt x="16200" y="12150"/>
                </a:lnTo>
                <a:lnTo>
                  <a:pt x="16200" y="13500"/>
                </a:lnTo>
                <a:lnTo>
                  <a:pt x="17550" y="13500"/>
                </a:lnTo>
                <a:cubicBezTo>
                  <a:pt x="17550" y="13500"/>
                  <a:pt x="17550" y="12150"/>
                  <a:pt x="17550" y="12150"/>
                </a:cubicBezTo>
                <a:close/>
                <a:moveTo>
                  <a:pt x="16864" y="14839"/>
                </a:moveTo>
                <a:cubicBezTo>
                  <a:pt x="15746" y="14839"/>
                  <a:pt x="14840" y="13933"/>
                  <a:pt x="14840" y="12815"/>
                </a:cubicBezTo>
                <a:cubicBezTo>
                  <a:pt x="14840" y="11696"/>
                  <a:pt x="15746" y="10789"/>
                  <a:pt x="16864" y="10789"/>
                </a:cubicBezTo>
                <a:cubicBezTo>
                  <a:pt x="17983" y="10789"/>
                  <a:pt x="18889" y="11696"/>
                  <a:pt x="18889" y="12815"/>
                </a:cubicBezTo>
                <a:cubicBezTo>
                  <a:pt x="18889" y="13933"/>
                  <a:pt x="17983" y="14839"/>
                  <a:pt x="16864" y="14839"/>
                </a:cubicBezTo>
                <a:close/>
                <a:moveTo>
                  <a:pt x="20250" y="6750"/>
                </a:moveTo>
                <a:cubicBezTo>
                  <a:pt x="20250" y="6377"/>
                  <a:pt x="19948" y="6075"/>
                  <a:pt x="19575" y="6075"/>
                </a:cubicBezTo>
                <a:lnTo>
                  <a:pt x="2025" y="6075"/>
                </a:lnTo>
                <a:cubicBezTo>
                  <a:pt x="1652" y="6075"/>
                  <a:pt x="1350" y="6377"/>
                  <a:pt x="1350" y="6750"/>
                </a:cubicBezTo>
                <a:lnTo>
                  <a:pt x="1350" y="19575"/>
                </a:lnTo>
                <a:cubicBezTo>
                  <a:pt x="1350" y="19948"/>
                  <a:pt x="1652" y="20250"/>
                  <a:pt x="2025" y="20250"/>
                </a:cubicBezTo>
                <a:lnTo>
                  <a:pt x="19575" y="20250"/>
                </a:lnTo>
                <a:cubicBezTo>
                  <a:pt x="19948" y="20250"/>
                  <a:pt x="20250" y="19948"/>
                  <a:pt x="20250" y="19575"/>
                </a:cubicBezTo>
                <a:cubicBezTo>
                  <a:pt x="20250" y="19575"/>
                  <a:pt x="20250" y="6750"/>
                  <a:pt x="20250" y="6750"/>
                </a:cubicBezTo>
                <a:close/>
                <a:moveTo>
                  <a:pt x="16200" y="2025"/>
                </a:moveTo>
                <a:cubicBezTo>
                  <a:pt x="16200" y="1652"/>
                  <a:pt x="15898" y="1350"/>
                  <a:pt x="15525" y="1350"/>
                </a:cubicBezTo>
                <a:lnTo>
                  <a:pt x="2025" y="1350"/>
                </a:lnTo>
                <a:cubicBezTo>
                  <a:pt x="1652" y="1350"/>
                  <a:pt x="1350" y="1652"/>
                  <a:pt x="1350" y="2025"/>
                </a:cubicBezTo>
                <a:lnTo>
                  <a:pt x="1350" y="3368"/>
                </a:lnTo>
                <a:lnTo>
                  <a:pt x="1350" y="3368"/>
                </a:lnTo>
                <a:lnTo>
                  <a:pt x="1350" y="4718"/>
                </a:lnTo>
                <a:lnTo>
                  <a:pt x="16200" y="4718"/>
                </a:lnTo>
                <a:lnTo>
                  <a:pt x="16200" y="3375"/>
                </a:lnTo>
                <a:cubicBezTo>
                  <a:pt x="16200" y="3375"/>
                  <a:pt x="16200" y="3375"/>
                  <a:pt x="16200" y="3375"/>
                </a:cubicBezTo>
                <a:cubicBezTo>
                  <a:pt x="16200" y="3375"/>
                  <a:pt x="16200" y="2025"/>
                  <a:pt x="16200" y="2025"/>
                </a:cubicBezTo>
                <a:close/>
                <a:moveTo>
                  <a:pt x="20250" y="21600"/>
                </a:moveTo>
                <a:lnTo>
                  <a:pt x="1350" y="21600"/>
                </a:lnTo>
                <a:cubicBezTo>
                  <a:pt x="605" y="21600"/>
                  <a:pt x="0" y="20995"/>
                  <a:pt x="0" y="20250"/>
                </a:cubicBezTo>
                <a:lnTo>
                  <a:pt x="0" y="6757"/>
                </a:lnTo>
                <a:lnTo>
                  <a:pt x="0" y="6757"/>
                </a:lnTo>
                <a:lnTo>
                  <a:pt x="0" y="3743"/>
                </a:lnTo>
                <a:lnTo>
                  <a:pt x="0" y="2339"/>
                </a:lnTo>
                <a:lnTo>
                  <a:pt x="0" y="2018"/>
                </a:lnTo>
                <a:lnTo>
                  <a:pt x="31" y="2018"/>
                </a:lnTo>
                <a:cubicBezTo>
                  <a:pt x="180" y="880"/>
                  <a:pt x="1095" y="0"/>
                  <a:pt x="2214" y="0"/>
                </a:cubicBezTo>
                <a:lnTo>
                  <a:pt x="15329" y="0"/>
                </a:lnTo>
                <a:cubicBezTo>
                  <a:pt x="16552" y="0"/>
                  <a:pt x="17543" y="1047"/>
                  <a:pt x="17543" y="2339"/>
                </a:cubicBezTo>
                <a:lnTo>
                  <a:pt x="17543" y="3743"/>
                </a:lnTo>
                <a:cubicBezTo>
                  <a:pt x="17543" y="3848"/>
                  <a:pt x="17527" y="3949"/>
                  <a:pt x="17514" y="4050"/>
                </a:cubicBezTo>
                <a:lnTo>
                  <a:pt x="17543" y="4050"/>
                </a:lnTo>
                <a:lnTo>
                  <a:pt x="17543" y="4725"/>
                </a:lnTo>
                <a:lnTo>
                  <a:pt x="20250" y="4725"/>
                </a:lnTo>
                <a:cubicBezTo>
                  <a:pt x="20996" y="4725"/>
                  <a:pt x="21600" y="5329"/>
                  <a:pt x="21600" y="6075"/>
                </a:cubicBezTo>
                <a:lnTo>
                  <a:pt x="21600" y="20250"/>
                </a:lnTo>
                <a:cubicBezTo>
                  <a:pt x="21600" y="20995"/>
                  <a:pt x="20996" y="21600"/>
                  <a:pt x="2025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2" name="Shape 2992"/>
          <p:cNvSpPr/>
          <p:nvPr/>
        </p:nvSpPr>
        <p:spPr>
          <a:xfrm>
            <a:off x="21174662" y="2916804"/>
            <a:ext cx="770938" cy="723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25" y="10076"/>
                </a:moveTo>
                <a:lnTo>
                  <a:pt x="14175" y="10076"/>
                </a:lnTo>
                <a:cubicBezTo>
                  <a:pt x="14548" y="10076"/>
                  <a:pt x="14850" y="10398"/>
                  <a:pt x="14850" y="10795"/>
                </a:cubicBezTo>
                <a:cubicBezTo>
                  <a:pt x="14850" y="11193"/>
                  <a:pt x="14548" y="11515"/>
                  <a:pt x="14175" y="11515"/>
                </a:cubicBezTo>
                <a:lnTo>
                  <a:pt x="7425" y="11515"/>
                </a:lnTo>
                <a:cubicBezTo>
                  <a:pt x="7052" y="11515"/>
                  <a:pt x="6750" y="11193"/>
                  <a:pt x="6750" y="10795"/>
                </a:cubicBezTo>
                <a:cubicBezTo>
                  <a:pt x="6750" y="10398"/>
                  <a:pt x="7052" y="10076"/>
                  <a:pt x="7425" y="10076"/>
                </a:cubicBezTo>
                <a:close/>
                <a:moveTo>
                  <a:pt x="16875" y="7197"/>
                </a:moveTo>
                <a:lnTo>
                  <a:pt x="4725" y="7197"/>
                </a:lnTo>
                <a:cubicBezTo>
                  <a:pt x="4352" y="7197"/>
                  <a:pt x="4050" y="6875"/>
                  <a:pt x="4050" y="6477"/>
                </a:cubicBezTo>
                <a:cubicBezTo>
                  <a:pt x="4050" y="6080"/>
                  <a:pt x="4352" y="5758"/>
                  <a:pt x="4725" y="5758"/>
                </a:cubicBezTo>
                <a:lnTo>
                  <a:pt x="16875" y="5758"/>
                </a:lnTo>
                <a:cubicBezTo>
                  <a:pt x="17248" y="5758"/>
                  <a:pt x="17550" y="6080"/>
                  <a:pt x="17550" y="6477"/>
                </a:cubicBezTo>
                <a:cubicBezTo>
                  <a:pt x="17550" y="6875"/>
                  <a:pt x="17248" y="7197"/>
                  <a:pt x="16875" y="7197"/>
                </a:cubicBezTo>
                <a:close/>
                <a:moveTo>
                  <a:pt x="20250" y="2879"/>
                </a:moveTo>
                <a:cubicBezTo>
                  <a:pt x="20250" y="2084"/>
                  <a:pt x="19645" y="1439"/>
                  <a:pt x="18900" y="1439"/>
                </a:cubicBezTo>
                <a:lnTo>
                  <a:pt x="2700" y="1439"/>
                </a:lnTo>
                <a:cubicBezTo>
                  <a:pt x="1955" y="1439"/>
                  <a:pt x="1350" y="2084"/>
                  <a:pt x="1350" y="2879"/>
                </a:cubicBezTo>
                <a:lnTo>
                  <a:pt x="1350" y="15834"/>
                </a:lnTo>
                <a:cubicBezTo>
                  <a:pt x="1350" y="16629"/>
                  <a:pt x="1955" y="17273"/>
                  <a:pt x="2700" y="17273"/>
                </a:cubicBezTo>
                <a:lnTo>
                  <a:pt x="8767" y="17273"/>
                </a:lnTo>
                <a:lnTo>
                  <a:pt x="10800" y="19441"/>
                </a:lnTo>
                <a:lnTo>
                  <a:pt x="12833" y="17273"/>
                </a:lnTo>
                <a:lnTo>
                  <a:pt x="18900" y="17273"/>
                </a:lnTo>
                <a:cubicBezTo>
                  <a:pt x="19645" y="17273"/>
                  <a:pt x="20250" y="16629"/>
                  <a:pt x="20250" y="15834"/>
                </a:cubicBezTo>
                <a:cubicBezTo>
                  <a:pt x="20250" y="15834"/>
                  <a:pt x="20250" y="2879"/>
                  <a:pt x="20250" y="2879"/>
                </a:cubicBezTo>
                <a:close/>
                <a:moveTo>
                  <a:pt x="19575" y="18712"/>
                </a:moveTo>
                <a:lnTo>
                  <a:pt x="13508" y="18712"/>
                </a:lnTo>
                <a:lnTo>
                  <a:pt x="10800" y="21600"/>
                </a:lnTo>
                <a:lnTo>
                  <a:pt x="8091" y="18712"/>
                </a:lnTo>
                <a:lnTo>
                  <a:pt x="2025" y="18712"/>
                </a:lnTo>
                <a:cubicBezTo>
                  <a:pt x="907" y="18712"/>
                  <a:pt x="0" y="17746"/>
                  <a:pt x="0" y="16553"/>
                </a:cubicBezTo>
                <a:lnTo>
                  <a:pt x="0" y="2159"/>
                </a:lnTo>
                <a:cubicBezTo>
                  <a:pt x="0" y="967"/>
                  <a:pt x="907" y="0"/>
                  <a:pt x="2025" y="0"/>
                </a:cubicBezTo>
                <a:lnTo>
                  <a:pt x="19575" y="0"/>
                </a:lnTo>
                <a:cubicBezTo>
                  <a:pt x="20693" y="0"/>
                  <a:pt x="21600" y="967"/>
                  <a:pt x="21600" y="2159"/>
                </a:cubicBezTo>
                <a:lnTo>
                  <a:pt x="21600" y="16553"/>
                </a:lnTo>
                <a:cubicBezTo>
                  <a:pt x="21600" y="17746"/>
                  <a:pt x="20693" y="18712"/>
                  <a:pt x="19575" y="18712"/>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3" name="Shape 2993"/>
          <p:cNvSpPr/>
          <p:nvPr/>
        </p:nvSpPr>
        <p:spPr>
          <a:xfrm>
            <a:off x="6769100" y="5312908"/>
            <a:ext cx="746846" cy="746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21" y="17419"/>
                </a:moveTo>
                <a:lnTo>
                  <a:pt x="16723" y="17419"/>
                </a:lnTo>
                <a:lnTo>
                  <a:pt x="16723" y="5275"/>
                </a:lnTo>
                <a:cubicBezTo>
                  <a:pt x="16723" y="5275"/>
                  <a:pt x="5121" y="17419"/>
                  <a:pt x="5121" y="17419"/>
                </a:cubicBezTo>
                <a:close/>
                <a:moveTo>
                  <a:pt x="4180" y="4181"/>
                </a:moveTo>
                <a:lnTo>
                  <a:pt x="4180" y="16368"/>
                </a:lnTo>
                <a:lnTo>
                  <a:pt x="15823" y="4181"/>
                </a:lnTo>
                <a:cubicBezTo>
                  <a:pt x="15823" y="4181"/>
                  <a:pt x="4180" y="4181"/>
                  <a:pt x="4180" y="4181"/>
                </a:cubicBezTo>
                <a:close/>
                <a:moveTo>
                  <a:pt x="20903" y="18813"/>
                </a:moveTo>
                <a:lnTo>
                  <a:pt x="18116" y="18813"/>
                </a:lnTo>
                <a:lnTo>
                  <a:pt x="18116" y="20903"/>
                </a:lnTo>
                <a:cubicBezTo>
                  <a:pt x="18116" y="21288"/>
                  <a:pt x="17804" y="21600"/>
                  <a:pt x="17420" y="21600"/>
                </a:cubicBezTo>
                <a:cubicBezTo>
                  <a:pt x="17035" y="21600"/>
                  <a:pt x="16723" y="21288"/>
                  <a:pt x="16723" y="20903"/>
                </a:cubicBezTo>
                <a:lnTo>
                  <a:pt x="16723" y="18813"/>
                </a:lnTo>
                <a:lnTo>
                  <a:pt x="3484" y="18813"/>
                </a:lnTo>
                <a:cubicBezTo>
                  <a:pt x="3425" y="18813"/>
                  <a:pt x="3372" y="18793"/>
                  <a:pt x="3317" y="18779"/>
                </a:cubicBezTo>
                <a:cubicBezTo>
                  <a:pt x="3286" y="18771"/>
                  <a:pt x="3254" y="18773"/>
                  <a:pt x="3224" y="18761"/>
                </a:cubicBezTo>
                <a:cubicBezTo>
                  <a:pt x="3049" y="18689"/>
                  <a:pt x="2910" y="18551"/>
                  <a:pt x="2839" y="18375"/>
                </a:cubicBezTo>
                <a:cubicBezTo>
                  <a:pt x="2829" y="18350"/>
                  <a:pt x="2831" y="18322"/>
                  <a:pt x="2824" y="18297"/>
                </a:cubicBezTo>
                <a:cubicBezTo>
                  <a:pt x="2807" y="18238"/>
                  <a:pt x="2787" y="18180"/>
                  <a:pt x="2787" y="18116"/>
                </a:cubicBezTo>
                <a:lnTo>
                  <a:pt x="2787" y="4181"/>
                </a:lnTo>
                <a:lnTo>
                  <a:pt x="697" y="4181"/>
                </a:lnTo>
                <a:cubicBezTo>
                  <a:pt x="312" y="4181"/>
                  <a:pt x="0" y="3869"/>
                  <a:pt x="0" y="3484"/>
                </a:cubicBezTo>
                <a:cubicBezTo>
                  <a:pt x="0" y="3099"/>
                  <a:pt x="312" y="2787"/>
                  <a:pt x="697" y="2787"/>
                </a:cubicBezTo>
                <a:lnTo>
                  <a:pt x="2787" y="2787"/>
                </a:lnTo>
                <a:lnTo>
                  <a:pt x="2787" y="697"/>
                </a:lnTo>
                <a:cubicBezTo>
                  <a:pt x="2787" y="312"/>
                  <a:pt x="3099" y="0"/>
                  <a:pt x="3484" y="0"/>
                </a:cubicBezTo>
                <a:cubicBezTo>
                  <a:pt x="3869" y="0"/>
                  <a:pt x="4180" y="312"/>
                  <a:pt x="4180" y="697"/>
                </a:cubicBezTo>
                <a:lnTo>
                  <a:pt x="4180" y="2787"/>
                </a:lnTo>
                <a:lnTo>
                  <a:pt x="17154" y="2787"/>
                </a:lnTo>
                <a:lnTo>
                  <a:pt x="18301" y="1587"/>
                </a:lnTo>
                <a:cubicBezTo>
                  <a:pt x="18575" y="1312"/>
                  <a:pt x="19020" y="1312"/>
                  <a:pt x="19295" y="1587"/>
                </a:cubicBezTo>
                <a:cubicBezTo>
                  <a:pt x="19569" y="1862"/>
                  <a:pt x="19569" y="2308"/>
                  <a:pt x="19295" y="2582"/>
                </a:cubicBezTo>
                <a:lnTo>
                  <a:pt x="18116" y="3816"/>
                </a:lnTo>
                <a:lnTo>
                  <a:pt x="18116" y="17419"/>
                </a:lnTo>
                <a:lnTo>
                  <a:pt x="20903" y="17419"/>
                </a:lnTo>
                <a:cubicBezTo>
                  <a:pt x="21288" y="17419"/>
                  <a:pt x="21600" y="17731"/>
                  <a:pt x="21600" y="18116"/>
                </a:cubicBezTo>
                <a:cubicBezTo>
                  <a:pt x="21600" y="18501"/>
                  <a:pt x="21288" y="18813"/>
                  <a:pt x="20903" y="18813"/>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4" name="Shape 2994"/>
          <p:cNvSpPr/>
          <p:nvPr/>
        </p:nvSpPr>
        <p:spPr>
          <a:xfrm>
            <a:off x="9164972" y="5312908"/>
            <a:ext cx="770938" cy="771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75" y="8775"/>
                </a:moveTo>
                <a:lnTo>
                  <a:pt x="7425" y="8775"/>
                </a:lnTo>
                <a:lnTo>
                  <a:pt x="7425" y="16875"/>
                </a:lnTo>
                <a:lnTo>
                  <a:pt x="6075" y="16875"/>
                </a:lnTo>
                <a:cubicBezTo>
                  <a:pt x="6075" y="16875"/>
                  <a:pt x="6075" y="8775"/>
                  <a:pt x="6075" y="8775"/>
                </a:cubicBezTo>
                <a:close/>
                <a:moveTo>
                  <a:pt x="10125" y="7425"/>
                </a:moveTo>
                <a:lnTo>
                  <a:pt x="11475" y="7425"/>
                </a:lnTo>
                <a:lnTo>
                  <a:pt x="11475" y="16875"/>
                </a:lnTo>
                <a:lnTo>
                  <a:pt x="10125" y="16875"/>
                </a:lnTo>
                <a:cubicBezTo>
                  <a:pt x="10125" y="16875"/>
                  <a:pt x="10125" y="7425"/>
                  <a:pt x="10125" y="7425"/>
                </a:cubicBezTo>
                <a:close/>
                <a:moveTo>
                  <a:pt x="14175" y="8775"/>
                </a:moveTo>
                <a:lnTo>
                  <a:pt x="15525" y="8775"/>
                </a:lnTo>
                <a:lnTo>
                  <a:pt x="15525" y="16875"/>
                </a:lnTo>
                <a:lnTo>
                  <a:pt x="14175" y="16875"/>
                </a:lnTo>
                <a:cubicBezTo>
                  <a:pt x="14175" y="16875"/>
                  <a:pt x="14175" y="8775"/>
                  <a:pt x="14175" y="8775"/>
                </a:cubicBezTo>
                <a:close/>
                <a:moveTo>
                  <a:pt x="18225" y="5400"/>
                </a:moveTo>
                <a:lnTo>
                  <a:pt x="18225" y="4725"/>
                </a:lnTo>
                <a:lnTo>
                  <a:pt x="18225" y="4050"/>
                </a:lnTo>
                <a:lnTo>
                  <a:pt x="17550" y="4050"/>
                </a:lnTo>
                <a:lnTo>
                  <a:pt x="4050" y="4050"/>
                </a:lnTo>
                <a:lnTo>
                  <a:pt x="3375" y="4050"/>
                </a:lnTo>
                <a:lnTo>
                  <a:pt x="3375" y="4725"/>
                </a:lnTo>
                <a:lnTo>
                  <a:pt x="3375" y="5400"/>
                </a:lnTo>
                <a:lnTo>
                  <a:pt x="3375" y="19575"/>
                </a:lnTo>
                <a:cubicBezTo>
                  <a:pt x="3375" y="19947"/>
                  <a:pt x="3677" y="20250"/>
                  <a:pt x="4050" y="20250"/>
                </a:cubicBezTo>
                <a:lnTo>
                  <a:pt x="17550" y="20250"/>
                </a:lnTo>
                <a:cubicBezTo>
                  <a:pt x="17923" y="20250"/>
                  <a:pt x="18225" y="19947"/>
                  <a:pt x="18225" y="19575"/>
                </a:cubicBezTo>
                <a:cubicBezTo>
                  <a:pt x="18225" y="19575"/>
                  <a:pt x="18225" y="5400"/>
                  <a:pt x="18225" y="5400"/>
                </a:cubicBezTo>
                <a:close/>
                <a:moveTo>
                  <a:pt x="12825" y="1350"/>
                </a:moveTo>
                <a:lnTo>
                  <a:pt x="8775" y="1350"/>
                </a:lnTo>
                <a:lnTo>
                  <a:pt x="8775" y="2700"/>
                </a:lnTo>
                <a:lnTo>
                  <a:pt x="12825" y="2700"/>
                </a:lnTo>
                <a:cubicBezTo>
                  <a:pt x="12825" y="2700"/>
                  <a:pt x="12825" y="1350"/>
                  <a:pt x="12825" y="1350"/>
                </a:cubicBezTo>
                <a:close/>
                <a:moveTo>
                  <a:pt x="20925" y="4050"/>
                </a:moveTo>
                <a:lnTo>
                  <a:pt x="19575" y="4050"/>
                </a:lnTo>
                <a:lnTo>
                  <a:pt x="19575" y="20250"/>
                </a:lnTo>
                <a:cubicBezTo>
                  <a:pt x="19575" y="20996"/>
                  <a:pt x="18970" y="21600"/>
                  <a:pt x="18225" y="21600"/>
                </a:cubicBezTo>
                <a:lnTo>
                  <a:pt x="3375" y="21600"/>
                </a:lnTo>
                <a:cubicBezTo>
                  <a:pt x="2629" y="21600"/>
                  <a:pt x="2025" y="20996"/>
                  <a:pt x="2025" y="20250"/>
                </a:cubicBezTo>
                <a:lnTo>
                  <a:pt x="2025" y="4050"/>
                </a:lnTo>
                <a:lnTo>
                  <a:pt x="675" y="4050"/>
                </a:lnTo>
                <a:cubicBezTo>
                  <a:pt x="302" y="4050"/>
                  <a:pt x="0" y="3748"/>
                  <a:pt x="0" y="3375"/>
                </a:cubicBezTo>
                <a:cubicBezTo>
                  <a:pt x="0" y="3002"/>
                  <a:pt x="302" y="2700"/>
                  <a:pt x="675" y="2700"/>
                </a:cubicBezTo>
                <a:lnTo>
                  <a:pt x="3375" y="2700"/>
                </a:lnTo>
                <a:lnTo>
                  <a:pt x="7425" y="2700"/>
                </a:lnTo>
                <a:lnTo>
                  <a:pt x="7425" y="675"/>
                </a:lnTo>
                <a:cubicBezTo>
                  <a:pt x="7425" y="302"/>
                  <a:pt x="7727" y="0"/>
                  <a:pt x="8100" y="0"/>
                </a:cubicBezTo>
                <a:lnTo>
                  <a:pt x="13500" y="0"/>
                </a:lnTo>
                <a:cubicBezTo>
                  <a:pt x="13873" y="0"/>
                  <a:pt x="14175" y="302"/>
                  <a:pt x="14175" y="675"/>
                </a:cubicBezTo>
                <a:lnTo>
                  <a:pt x="14175" y="2700"/>
                </a:lnTo>
                <a:lnTo>
                  <a:pt x="18225" y="2700"/>
                </a:lnTo>
                <a:lnTo>
                  <a:pt x="20925" y="2700"/>
                </a:lnTo>
                <a:cubicBezTo>
                  <a:pt x="21298" y="2700"/>
                  <a:pt x="21600" y="3002"/>
                  <a:pt x="21600" y="3375"/>
                </a:cubicBezTo>
                <a:cubicBezTo>
                  <a:pt x="21600" y="3748"/>
                  <a:pt x="21298" y="4050"/>
                  <a:pt x="20925" y="405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5" name="Shape 2995"/>
          <p:cNvSpPr/>
          <p:nvPr/>
        </p:nvSpPr>
        <p:spPr>
          <a:xfrm>
            <a:off x="11560844" y="5403899"/>
            <a:ext cx="794261" cy="578279"/>
          </a:xfrm>
          <a:custGeom>
            <a:avLst/>
            <a:gdLst/>
            <a:ahLst/>
            <a:cxnLst>
              <a:cxn ang="0">
                <a:pos x="wd2" y="hd2"/>
              </a:cxn>
              <a:cxn ang="5400000">
                <a:pos x="wd2" y="hd2"/>
              </a:cxn>
              <a:cxn ang="10800000">
                <a:pos x="wd2" y="hd2"/>
              </a:cxn>
              <a:cxn ang="16200000">
                <a:pos x="wd2" y="hd2"/>
              </a:cxn>
            </a:cxnLst>
            <a:rect l="0" t="0" r="r" b="b"/>
            <a:pathLst>
              <a:path w="21467" h="21600" fill="norm" stroke="1" extrusionOk="0">
                <a:moveTo>
                  <a:pt x="6943" y="11410"/>
                </a:moveTo>
                <a:cubicBezTo>
                  <a:pt x="6678" y="11778"/>
                  <a:pt x="6247" y="11778"/>
                  <a:pt x="5981" y="11410"/>
                </a:cubicBezTo>
                <a:lnTo>
                  <a:pt x="4619" y="9527"/>
                </a:lnTo>
                <a:cubicBezTo>
                  <a:pt x="4576" y="9945"/>
                  <a:pt x="4548" y="10368"/>
                  <a:pt x="4548" y="10800"/>
                </a:cubicBezTo>
                <a:cubicBezTo>
                  <a:pt x="4548" y="15771"/>
                  <a:pt x="7463" y="19799"/>
                  <a:pt x="11059" y="19799"/>
                </a:cubicBezTo>
                <a:cubicBezTo>
                  <a:pt x="13007" y="19799"/>
                  <a:pt x="14750" y="18612"/>
                  <a:pt x="15943" y="16740"/>
                </a:cubicBezTo>
                <a:lnTo>
                  <a:pt x="16960" y="17865"/>
                </a:lnTo>
                <a:cubicBezTo>
                  <a:pt x="15528" y="20149"/>
                  <a:pt x="13418" y="21600"/>
                  <a:pt x="11059" y="21600"/>
                </a:cubicBezTo>
                <a:cubicBezTo>
                  <a:pt x="6744" y="21600"/>
                  <a:pt x="3246" y="16765"/>
                  <a:pt x="3246" y="10800"/>
                </a:cubicBezTo>
                <a:cubicBezTo>
                  <a:pt x="3246" y="10173"/>
                  <a:pt x="3301" y="9568"/>
                  <a:pt x="3378" y="8972"/>
                </a:cubicBezTo>
                <a:lnTo>
                  <a:pt x="1162" y="11410"/>
                </a:lnTo>
                <a:cubicBezTo>
                  <a:pt x="896" y="11778"/>
                  <a:pt x="466" y="11778"/>
                  <a:pt x="200" y="11410"/>
                </a:cubicBezTo>
                <a:cubicBezTo>
                  <a:pt x="-66" y="11043"/>
                  <a:pt x="-66" y="10448"/>
                  <a:pt x="200" y="10081"/>
                </a:cubicBezTo>
                <a:lnTo>
                  <a:pt x="3398" y="6561"/>
                </a:lnTo>
                <a:cubicBezTo>
                  <a:pt x="3535" y="6371"/>
                  <a:pt x="3717" y="6284"/>
                  <a:pt x="3897" y="6290"/>
                </a:cubicBezTo>
                <a:cubicBezTo>
                  <a:pt x="4077" y="6284"/>
                  <a:pt x="4259" y="6371"/>
                  <a:pt x="4397" y="6561"/>
                </a:cubicBezTo>
                <a:lnTo>
                  <a:pt x="6943" y="10081"/>
                </a:lnTo>
                <a:cubicBezTo>
                  <a:pt x="7209" y="10448"/>
                  <a:pt x="7209" y="11043"/>
                  <a:pt x="6943" y="11410"/>
                </a:cubicBezTo>
                <a:close/>
                <a:moveTo>
                  <a:pt x="21268" y="11520"/>
                </a:moveTo>
                <a:lnTo>
                  <a:pt x="18722" y="15040"/>
                </a:lnTo>
                <a:cubicBezTo>
                  <a:pt x="18584" y="15230"/>
                  <a:pt x="18403" y="15317"/>
                  <a:pt x="18222" y="15310"/>
                </a:cubicBezTo>
                <a:cubicBezTo>
                  <a:pt x="18042" y="15317"/>
                  <a:pt x="17861" y="15230"/>
                  <a:pt x="17723" y="15040"/>
                </a:cubicBezTo>
                <a:lnTo>
                  <a:pt x="14525" y="11520"/>
                </a:lnTo>
                <a:cubicBezTo>
                  <a:pt x="14260" y="11153"/>
                  <a:pt x="14260" y="10557"/>
                  <a:pt x="14525" y="10190"/>
                </a:cubicBezTo>
                <a:cubicBezTo>
                  <a:pt x="14791" y="9823"/>
                  <a:pt x="15221" y="9823"/>
                  <a:pt x="15488" y="10190"/>
                </a:cubicBezTo>
                <a:lnTo>
                  <a:pt x="17464" y="12365"/>
                </a:lnTo>
                <a:cubicBezTo>
                  <a:pt x="17529" y="11856"/>
                  <a:pt x="17571" y="11336"/>
                  <a:pt x="17571" y="10800"/>
                </a:cubicBezTo>
                <a:cubicBezTo>
                  <a:pt x="17571" y="5830"/>
                  <a:pt x="14656" y="1801"/>
                  <a:pt x="11059" y="1801"/>
                </a:cubicBezTo>
                <a:cubicBezTo>
                  <a:pt x="8966" y="1801"/>
                  <a:pt x="7108" y="3171"/>
                  <a:pt x="5917" y="5293"/>
                </a:cubicBezTo>
                <a:lnTo>
                  <a:pt x="4901" y="4170"/>
                </a:lnTo>
                <a:cubicBezTo>
                  <a:pt x="6330" y="1636"/>
                  <a:pt x="8554" y="0"/>
                  <a:pt x="11059" y="0"/>
                </a:cubicBezTo>
                <a:cubicBezTo>
                  <a:pt x="15375" y="0"/>
                  <a:pt x="18873" y="4835"/>
                  <a:pt x="18873" y="10800"/>
                </a:cubicBezTo>
                <a:cubicBezTo>
                  <a:pt x="18873" y="11306"/>
                  <a:pt x="18842" y="11799"/>
                  <a:pt x="18790" y="12285"/>
                </a:cubicBezTo>
                <a:lnTo>
                  <a:pt x="20306" y="10190"/>
                </a:lnTo>
                <a:cubicBezTo>
                  <a:pt x="20572" y="9823"/>
                  <a:pt x="21003" y="9823"/>
                  <a:pt x="21268" y="10190"/>
                </a:cubicBezTo>
                <a:cubicBezTo>
                  <a:pt x="21534" y="10557"/>
                  <a:pt x="21534" y="11153"/>
                  <a:pt x="21268" y="1152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6" name="Shape 2996"/>
          <p:cNvSpPr/>
          <p:nvPr/>
        </p:nvSpPr>
        <p:spPr>
          <a:xfrm>
            <a:off x="16504228" y="5464561"/>
            <a:ext cx="481835" cy="43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 y="19200"/>
                </a:moveTo>
                <a:lnTo>
                  <a:pt x="20520" y="19200"/>
                </a:lnTo>
                <a:cubicBezTo>
                  <a:pt x="21117" y="19200"/>
                  <a:pt x="21600" y="19738"/>
                  <a:pt x="21600" y="20400"/>
                </a:cubicBezTo>
                <a:cubicBezTo>
                  <a:pt x="21600" y="21063"/>
                  <a:pt x="21117" y="21600"/>
                  <a:pt x="20520" y="21600"/>
                </a:cubicBezTo>
                <a:lnTo>
                  <a:pt x="1080" y="21600"/>
                </a:lnTo>
                <a:cubicBezTo>
                  <a:pt x="483" y="21600"/>
                  <a:pt x="0" y="21063"/>
                  <a:pt x="0" y="20400"/>
                </a:cubicBezTo>
                <a:cubicBezTo>
                  <a:pt x="0" y="19738"/>
                  <a:pt x="483" y="19200"/>
                  <a:pt x="1080" y="19200"/>
                </a:cubicBezTo>
                <a:close/>
                <a:moveTo>
                  <a:pt x="20520" y="2400"/>
                </a:moveTo>
                <a:lnTo>
                  <a:pt x="1080" y="2400"/>
                </a:lnTo>
                <a:cubicBezTo>
                  <a:pt x="483" y="2400"/>
                  <a:pt x="0" y="1862"/>
                  <a:pt x="0" y="1200"/>
                </a:cubicBezTo>
                <a:cubicBezTo>
                  <a:pt x="0" y="537"/>
                  <a:pt x="483" y="0"/>
                  <a:pt x="1080" y="0"/>
                </a:cubicBezTo>
                <a:lnTo>
                  <a:pt x="20520" y="0"/>
                </a:lnTo>
                <a:cubicBezTo>
                  <a:pt x="21117" y="0"/>
                  <a:pt x="21600" y="537"/>
                  <a:pt x="21600" y="1200"/>
                </a:cubicBezTo>
                <a:cubicBezTo>
                  <a:pt x="21600" y="1862"/>
                  <a:pt x="21117" y="2400"/>
                  <a:pt x="20520" y="2400"/>
                </a:cubicBezTo>
                <a:close/>
                <a:moveTo>
                  <a:pt x="20520" y="12000"/>
                </a:moveTo>
                <a:lnTo>
                  <a:pt x="1080" y="12000"/>
                </a:lnTo>
                <a:cubicBezTo>
                  <a:pt x="483" y="12000"/>
                  <a:pt x="0" y="11462"/>
                  <a:pt x="0" y="10800"/>
                </a:cubicBezTo>
                <a:cubicBezTo>
                  <a:pt x="0" y="10138"/>
                  <a:pt x="483" y="9600"/>
                  <a:pt x="1080" y="9600"/>
                </a:cubicBezTo>
                <a:lnTo>
                  <a:pt x="20520" y="9600"/>
                </a:lnTo>
                <a:cubicBezTo>
                  <a:pt x="21117" y="9600"/>
                  <a:pt x="21600" y="10138"/>
                  <a:pt x="21600" y="10800"/>
                </a:cubicBezTo>
                <a:cubicBezTo>
                  <a:pt x="21600" y="11462"/>
                  <a:pt x="21117" y="12000"/>
                  <a:pt x="20520" y="120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7" name="Shape 2997"/>
          <p:cNvSpPr/>
          <p:nvPr/>
        </p:nvSpPr>
        <p:spPr>
          <a:xfrm>
            <a:off x="14047700" y="5373569"/>
            <a:ext cx="626214" cy="626287"/>
          </a:xfrm>
          <a:custGeom>
            <a:avLst/>
            <a:gdLst/>
            <a:ahLst/>
            <a:cxnLst>
              <a:cxn ang="0">
                <a:pos x="wd2" y="hd2"/>
              </a:cxn>
              <a:cxn ang="5400000">
                <a:pos x="wd2" y="hd2"/>
              </a:cxn>
              <a:cxn ang="10800000">
                <a:pos x="wd2" y="hd2"/>
              </a:cxn>
              <a:cxn ang="16200000">
                <a:pos x="wd2" y="hd2"/>
              </a:cxn>
            </a:cxnLst>
            <a:rect l="0" t="0" r="r" b="b"/>
            <a:pathLst>
              <a:path w="21523" h="21523" fill="norm" stroke="1" extrusionOk="0">
                <a:moveTo>
                  <a:pt x="16561" y="9108"/>
                </a:moveTo>
                <a:cubicBezTo>
                  <a:pt x="16561" y="4992"/>
                  <a:pt x="13224" y="1656"/>
                  <a:pt x="9108" y="1656"/>
                </a:cubicBezTo>
                <a:cubicBezTo>
                  <a:pt x="4992" y="1656"/>
                  <a:pt x="1656" y="4992"/>
                  <a:pt x="1656" y="9108"/>
                </a:cubicBezTo>
                <a:cubicBezTo>
                  <a:pt x="1656" y="13224"/>
                  <a:pt x="4992" y="16560"/>
                  <a:pt x="9108" y="16560"/>
                </a:cubicBezTo>
                <a:cubicBezTo>
                  <a:pt x="13224" y="16560"/>
                  <a:pt x="16561" y="13224"/>
                  <a:pt x="16561" y="9108"/>
                </a:cubicBezTo>
                <a:close/>
                <a:moveTo>
                  <a:pt x="21292" y="21292"/>
                </a:moveTo>
                <a:cubicBezTo>
                  <a:pt x="20984" y="21600"/>
                  <a:pt x="20485" y="21600"/>
                  <a:pt x="20177" y="21292"/>
                </a:cubicBezTo>
                <a:lnTo>
                  <a:pt x="14965" y="16079"/>
                </a:lnTo>
                <a:cubicBezTo>
                  <a:pt x="13381" y="17412"/>
                  <a:pt x="11340" y="18216"/>
                  <a:pt x="9108" y="18216"/>
                </a:cubicBezTo>
                <a:cubicBezTo>
                  <a:pt x="4078" y="18216"/>
                  <a:pt x="0" y="14139"/>
                  <a:pt x="0" y="9108"/>
                </a:cubicBezTo>
                <a:cubicBezTo>
                  <a:pt x="0" y="4078"/>
                  <a:pt x="4078" y="0"/>
                  <a:pt x="9108" y="0"/>
                </a:cubicBezTo>
                <a:cubicBezTo>
                  <a:pt x="14139" y="0"/>
                  <a:pt x="18217" y="4078"/>
                  <a:pt x="18217" y="9108"/>
                </a:cubicBezTo>
                <a:cubicBezTo>
                  <a:pt x="18217" y="11339"/>
                  <a:pt x="17411" y="13381"/>
                  <a:pt x="16080" y="14965"/>
                </a:cubicBezTo>
                <a:lnTo>
                  <a:pt x="21292" y="20177"/>
                </a:lnTo>
                <a:cubicBezTo>
                  <a:pt x="21600" y="20485"/>
                  <a:pt x="21600" y="20984"/>
                  <a:pt x="21292" y="21292"/>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8" name="Shape 2998"/>
          <p:cNvSpPr/>
          <p:nvPr/>
        </p:nvSpPr>
        <p:spPr>
          <a:xfrm>
            <a:off x="16504228" y="5464561"/>
            <a:ext cx="481835" cy="43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 y="19200"/>
                </a:moveTo>
                <a:lnTo>
                  <a:pt x="20520" y="19200"/>
                </a:lnTo>
                <a:cubicBezTo>
                  <a:pt x="21117" y="19200"/>
                  <a:pt x="21600" y="19738"/>
                  <a:pt x="21600" y="20400"/>
                </a:cubicBezTo>
                <a:cubicBezTo>
                  <a:pt x="21600" y="21063"/>
                  <a:pt x="21117" y="21600"/>
                  <a:pt x="20520" y="21600"/>
                </a:cubicBezTo>
                <a:lnTo>
                  <a:pt x="1080" y="21600"/>
                </a:lnTo>
                <a:cubicBezTo>
                  <a:pt x="483" y="21600"/>
                  <a:pt x="0" y="21063"/>
                  <a:pt x="0" y="20400"/>
                </a:cubicBezTo>
                <a:cubicBezTo>
                  <a:pt x="0" y="19738"/>
                  <a:pt x="483" y="19200"/>
                  <a:pt x="1080" y="19200"/>
                </a:cubicBezTo>
                <a:close/>
                <a:moveTo>
                  <a:pt x="20520" y="2400"/>
                </a:moveTo>
                <a:lnTo>
                  <a:pt x="1080" y="2400"/>
                </a:lnTo>
                <a:cubicBezTo>
                  <a:pt x="483" y="2400"/>
                  <a:pt x="0" y="1862"/>
                  <a:pt x="0" y="1200"/>
                </a:cubicBezTo>
                <a:cubicBezTo>
                  <a:pt x="0" y="537"/>
                  <a:pt x="483" y="0"/>
                  <a:pt x="1080" y="0"/>
                </a:cubicBezTo>
                <a:lnTo>
                  <a:pt x="20520" y="0"/>
                </a:lnTo>
                <a:cubicBezTo>
                  <a:pt x="21117" y="0"/>
                  <a:pt x="21600" y="537"/>
                  <a:pt x="21600" y="1200"/>
                </a:cubicBezTo>
                <a:cubicBezTo>
                  <a:pt x="21600" y="1862"/>
                  <a:pt x="21117" y="2400"/>
                  <a:pt x="20520" y="2400"/>
                </a:cubicBezTo>
                <a:close/>
                <a:moveTo>
                  <a:pt x="20520" y="12000"/>
                </a:moveTo>
                <a:lnTo>
                  <a:pt x="1080" y="12000"/>
                </a:lnTo>
                <a:cubicBezTo>
                  <a:pt x="483" y="12000"/>
                  <a:pt x="0" y="11462"/>
                  <a:pt x="0" y="10800"/>
                </a:cubicBezTo>
                <a:cubicBezTo>
                  <a:pt x="0" y="10138"/>
                  <a:pt x="483" y="9600"/>
                  <a:pt x="1080" y="9600"/>
                </a:cubicBezTo>
                <a:lnTo>
                  <a:pt x="20520" y="9600"/>
                </a:lnTo>
                <a:cubicBezTo>
                  <a:pt x="21117" y="9600"/>
                  <a:pt x="21600" y="10138"/>
                  <a:pt x="21600" y="10800"/>
                </a:cubicBezTo>
                <a:cubicBezTo>
                  <a:pt x="21600" y="11462"/>
                  <a:pt x="21117" y="12000"/>
                  <a:pt x="20520" y="120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2999" name="Shape 2999"/>
          <p:cNvSpPr/>
          <p:nvPr/>
        </p:nvSpPr>
        <p:spPr>
          <a:xfrm>
            <a:off x="21174662" y="7678683"/>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6075"/>
                </a:moveTo>
                <a:lnTo>
                  <a:pt x="10125" y="6075"/>
                </a:lnTo>
                <a:lnTo>
                  <a:pt x="10125" y="7425"/>
                </a:lnTo>
                <a:lnTo>
                  <a:pt x="8775" y="7425"/>
                </a:lnTo>
                <a:lnTo>
                  <a:pt x="8775" y="6075"/>
                </a:lnTo>
                <a:lnTo>
                  <a:pt x="4050" y="6075"/>
                </a:lnTo>
                <a:cubicBezTo>
                  <a:pt x="3677" y="6075"/>
                  <a:pt x="3375" y="5773"/>
                  <a:pt x="3375" y="5400"/>
                </a:cubicBezTo>
                <a:cubicBezTo>
                  <a:pt x="3375" y="5027"/>
                  <a:pt x="3677" y="4725"/>
                  <a:pt x="4050" y="4725"/>
                </a:cubicBezTo>
                <a:lnTo>
                  <a:pt x="8775" y="4725"/>
                </a:lnTo>
                <a:lnTo>
                  <a:pt x="8775" y="3375"/>
                </a:lnTo>
                <a:lnTo>
                  <a:pt x="10125" y="3375"/>
                </a:lnTo>
                <a:lnTo>
                  <a:pt x="10125" y="4725"/>
                </a:lnTo>
                <a:lnTo>
                  <a:pt x="17550" y="4725"/>
                </a:lnTo>
                <a:cubicBezTo>
                  <a:pt x="17923" y="4725"/>
                  <a:pt x="18225" y="5027"/>
                  <a:pt x="18225" y="5400"/>
                </a:cubicBezTo>
                <a:cubicBezTo>
                  <a:pt x="18225" y="5773"/>
                  <a:pt x="17923" y="6075"/>
                  <a:pt x="17550" y="6075"/>
                </a:cubicBezTo>
                <a:close/>
                <a:moveTo>
                  <a:pt x="17550" y="11475"/>
                </a:moveTo>
                <a:lnTo>
                  <a:pt x="15525" y="11475"/>
                </a:lnTo>
                <a:lnTo>
                  <a:pt x="15525" y="12825"/>
                </a:lnTo>
                <a:lnTo>
                  <a:pt x="14175" y="12825"/>
                </a:lnTo>
                <a:lnTo>
                  <a:pt x="14175" y="11475"/>
                </a:lnTo>
                <a:lnTo>
                  <a:pt x="4050" y="11475"/>
                </a:lnTo>
                <a:cubicBezTo>
                  <a:pt x="3677" y="11475"/>
                  <a:pt x="3375" y="11173"/>
                  <a:pt x="3375" y="10800"/>
                </a:cubicBezTo>
                <a:cubicBezTo>
                  <a:pt x="3375" y="10427"/>
                  <a:pt x="3677" y="10125"/>
                  <a:pt x="4050" y="10125"/>
                </a:cubicBezTo>
                <a:lnTo>
                  <a:pt x="14175" y="10125"/>
                </a:lnTo>
                <a:lnTo>
                  <a:pt x="14175" y="8775"/>
                </a:lnTo>
                <a:lnTo>
                  <a:pt x="15525" y="8775"/>
                </a:lnTo>
                <a:lnTo>
                  <a:pt x="15525" y="10125"/>
                </a:lnTo>
                <a:lnTo>
                  <a:pt x="17550" y="10125"/>
                </a:lnTo>
                <a:cubicBezTo>
                  <a:pt x="17923" y="10125"/>
                  <a:pt x="18225" y="10427"/>
                  <a:pt x="18225" y="10800"/>
                </a:cubicBezTo>
                <a:cubicBezTo>
                  <a:pt x="18225" y="11173"/>
                  <a:pt x="17923" y="11475"/>
                  <a:pt x="17550" y="11475"/>
                </a:cubicBezTo>
                <a:close/>
                <a:moveTo>
                  <a:pt x="17550" y="16875"/>
                </a:moveTo>
                <a:lnTo>
                  <a:pt x="6750" y="16875"/>
                </a:lnTo>
                <a:lnTo>
                  <a:pt x="6750" y="18225"/>
                </a:lnTo>
                <a:lnTo>
                  <a:pt x="5400" y="18225"/>
                </a:lnTo>
                <a:lnTo>
                  <a:pt x="5400" y="16875"/>
                </a:lnTo>
                <a:lnTo>
                  <a:pt x="4050" y="16875"/>
                </a:lnTo>
                <a:cubicBezTo>
                  <a:pt x="3677" y="16875"/>
                  <a:pt x="3375" y="16573"/>
                  <a:pt x="3375" y="16200"/>
                </a:cubicBezTo>
                <a:cubicBezTo>
                  <a:pt x="3375" y="15828"/>
                  <a:pt x="3677" y="15525"/>
                  <a:pt x="4050" y="15525"/>
                </a:cubicBezTo>
                <a:lnTo>
                  <a:pt x="5400" y="15525"/>
                </a:lnTo>
                <a:lnTo>
                  <a:pt x="5400" y="14175"/>
                </a:lnTo>
                <a:lnTo>
                  <a:pt x="6750" y="14175"/>
                </a:lnTo>
                <a:lnTo>
                  <a:pt x="6750" y="15525"/>
                </a:lnTo>
                <a:lnTo>
                  <a:pt x="17550" y="15525"/>
                </a:lnTo>
                <a:cubicBezTo>
                  <a:pt x="17923" y="15525"/>
                  <a:pt x="18225" y="15828"/>
                  <a:pt x="18225" y="16200"/>
                </a:cubicBezTo>
                <a:cubicBezTo>
                  <a:pt x="18225" y="16573"/>
                  <a:pt x="17923" y="16875"/>
                  <a:pt x="17550" y="16875"/>
                </a:cubicBezTo>
                <a:close/>
                <a:moveTo>
                  <a:pt x="20250" y="2025"/>
                </a:moveTo>
                <a:cubicBezTo>
                  <a:pt x="20250" y="1652"/>
                  <a:pt x="19948" y="1350"/>
                  <a:pt x="19575" y="1350"/>
                </a:cubicBezTo>
                <a:lnTo>
                  <a:pt x="2025" y="1350"/>
                </a:lnTo>
                <a:cubicBezTo>
                  <a:pt x="1652" y="1350"/>
                  <a:pt x="1350" y="1652"/>
                  <a:pt x="1350" y="2025"/>
                </a:cubicBezTo>
                <a:lnTo>
                  <a:pt x="1350" y="19575"/>
                </a:lnTo>
                <a:cubicBezTo>
                  <a:pt x="1350" y="19948"/>
                  <a:pt x="1652" y="20250"/>
                  <a:pt x="2025" y="20250"/>
                </a:cubicBezTo>
                <a:lnTo>
                  <a:pt x="19575" y="20250"/>
                </a:lnTo>
                <a:cubicBezTo>
                  <a:pt x="19948" y="20250"/>
                  <a:pt x="20250" y="19948"/>
                  <a:pt x="20250" y="19575"/>
                </a:cubicBezTo>
                <a:cubicBezTo>
                  <a:pt x="20250" y="19575"/>
                  <a:pt x="20250" y="2025"/>
                  <a:pt x="20250" y="2025"/>
                </a:cubicBezTo>
                <a:close/>
                <a:moveTo>
                  <a:pt x="19575" y="21600"/>
                </a:moveTo>
                <a:lnTo>
                  <a:pt x="2025" y="21600"/>
                </a:lnTo>
                <a:cubicBezTo>
                  <a:pt x="907" y="21600"/>
                  <a:pt x="0" y="20693"/>
                  <a:pt x="0" y="19575"/>
                </a:cubicBezTo>
                <a:lnTo>
                  <a:pt x="0" y="2025"/>
                </a:lnTo>
                <a:cubicBezTo>
                  <a:pt x="0" y="907"/>
                  <a:pt x="907" y="0"/>
                  <a:pt x="2025" y="0"/>
                </a:cubicBezTo>
                <a:lnTo>
                  <a:pt x="19575" y="0"/>
                </a:lnTo>
                <a:cubicBezTo>
                  <a:pt x="20693" y="0"/>
                  <a:pt x="21600" y="907"/>
                  <a:pt x="21600" y="2025"/>
                </a:cubicBezTo>
                <a:lnTo>
                  <a:pt x="21600" y="19575"/>
                </a:lnTo>
                <a:cubicBezTo>
                  <a:pt x="21600" y="20693"/>
                  <a:pt x="20693" y="21600"/>
                  <a:pt x="19575"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0" name="Shape 3000"/>
          <p:cNvSpPr/>
          <p:nvPr/>
        </p:nvSpPr>
        <p:spPr>
          <a:xfrm>
            <a:off x="18748463" y="7678683"/>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8100"/>
                </a:moveTo>
                <a:lnTo>
                  <a:pt x="20250" y="7425"/>
                </a:lnTo>
                <a:lnTo>
                  <a:pt x="20250" y="6750"/>
                </a:lnTo>
                <a:lnTo>
                  <a:pt x="19575" y="6750"/>
                </a:lnTo>
                <a:lnTo>
                  <a:pt x="2025" y="6750"/>
                </a:lnTo>
                <a:lnTo>
                  <a:pt x="1350" y="6750"/>
                </a:lnTo>
                <a:lnTo>
                  <a:pt x="1350" y="7425"/>
                </a:lnTo>
                <a:lnTo>
                  <a:pt x="1350" y="8100"/>
                </a:lnTo>
                <a:lnTo>
                  <a:pt x="1350" y="19575"/>
                </a:lnTo>
                <a:cubicBezTo>
                  <a:pt x="1350" y="19948"/>
                  <a:pt x="1652" y="20250"/>
                  <a:pt x="2025" y="20250"/>
                </a:cubicBezTo>
                <a:lnTo>
                  <a:pt x="19575" y="20250"/>
                </a:lnTo>
                <a:cubicBezTo>
                  <a:pt x="19948" y="20250"/>
                  <a:pt x="20250" y="19948"/>
                  <a:pt x="20250" y="19575"/>
                </a:cubicBezTo>
                <a:cubicBezTo>
                  <a:pt x="20250" y="19575"/>
                  <a:pt x="20250" y="8100"/>
                  <a:pt x="20250" y="8100"/>
                </a:cubicBezTo>
                <a:close/>
                <a:moveTo>
                  <a:pt x="19575" y="4050"/>
                </a:moveTo>
                <a:lnTo>
                  <a:pt x="18225" y="4050"/>
                </a:lnTo>
                <a:lnTo>
                  <a:pt x="8100" y="4050"/>
                </a:lnTo>
                <a:lnTo>
                  <a:pt x="8100" y="3375"/>
                </a:lnTo>
                <a:lnTo>
                  <a:pt x="8100" y="2700"/>
                </a:lnTo>
                <a:lnTo>
                  <a:pt x="8100" y="2025"/>
                </a:lnTo>
                <a:cubicBezTo>
                  <a:pt x="8100" y="1652"/>
                  <a:pt x="7798" y="1350"/>
                  <a:pt x="7425" y="1350"/>
                </a:cubicBezTo>
                <a:lnTo>
                  <a:pt x="2025" y="1350"/>
                </a:lnTo>
                <a:cubicBezTo>
                  <a:pt x="1652" y="1350"/>
                  <a:pt x="1350" y="1652"/>
                  <a:pt x="1350" y="2025"/>
                </a:cubicBezTo>
                <a:lnTo>
                  <a:pt x="1350" y="2700"/>
                </a:lnTo>
                <a:lnTo>
                  <a:pt x="1350" y="3375"/>
                </a:lnTo>
                <a:lnTo>
                  <a:pt x="1350" y="4050"/>
                </a:lnTo>
                <a:lnTo>
                  <a:pt x="1350" y="5400"/>
                </a:lnTo>
                <a:lnTo>
                  <a:pt x="18225" y="5400"/>
                </a:lnTo>
                <a:lnTo>
                  <a:pt x="19575" y="5400"/>
                </a:lnTo>
                <a:cubicBezTo>
                  <a:pt x="19948" y="5400"/>
                  <a:pt x="20250" y="5098"/>
                  <a:pt x="20250" y="4725"/>
                </a:cubicBezTo>
                <a:cubicBezTo>
                  <a:pt x="20250" y="4352"/>
                  <a:pt x="19948" y="4050"/>
                  <a:pt x="19575" y="4050"/>
                </a:cubicBezTo>
                <a:close/>
                <a:moveTo>
                  <a:pt x="20250" y="21600"/>
                </a:moveTo>
                <a:lnTo>
                  <a:pt x="1350" y="21600"/>
                </a:lnTo>
                <a:cubicBezTo>
                  <a:pt x="605" y="21600"/>
                  <a:pt x="0" y="20995"/>
                  <a:pt x="0" y="20250"/>
                </a:cubicBezTo>
                <a:lnTo>
                  <a:pt x="0" y="6750"/>
                </a:lnTo>
                <a:lnTo>
                  <a:pt x="0" y="5400"/>
                </a:lnTo>
                <a:lnTo>
                  <a:pt x="0" y="4050"/>
                </a:lnTo>
                <a:lnTo>
                  <a:pt x="0" y="1350"/>
                </a:lnTo>
                <a:cubicBezTo>
                  <a:pt x="0" y="605"/>
                  <a:pt x="605" y="0"/>
                  <a:pt x="1350" y="0"/>
                </a:cubicBezTo>
                <a:lnTo>
                  <a:pt x="8100" y="0"/>
                </a:lnTo>
                <a:cubicBezTo>
                  <a:pt x="8846" y="0"/>
                  <a:pt x="9450" y="605"/>
                  <a:pt x="9450" y="1350"/>
                </a:cubicBezTo>
                <a:lnTo>
                  <a:pt x="9450" y="2700"/>
                </a:lnTo>
                <a:lnTo>
                  <a:pt x="20250" y="2700"/>
                </a:lnTo>
                <a:cubicBezTo>
                  <a:pt x="20996" y="2700"/>
                  <a:pt x="21600" y="3305"/>
                  <a:pt x="21600" y="4050"/>
                </a:cubicBezTo>
                <a:lnTo>
                  <a:pt x="21600" y="6750"/>
                </a:lnTo>
                <a:lnTo>
                  <a:pt x="21600" y="20250"/>
                </a:lnTo>
                <a:cubicBezTo>
                  <a:pt x="21600" y="20995"/>
                  <a:pt x="20996" y="21600"/>
                  <a:pt x="2025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1" name="Shape 3001"/>
          <p:cNvSpPr/>
          <p:nvPr/>
        </p:nvSpPr>
        <p:spPr>
          <a:xfrm>
            <a:off x="13956717" y="10135448"/>
            <a:ext cx="770938" cy="626514"/>
          </a:xfrm>
          <a:custGeom>
            <a:avLst/>
            <a:gdLst/>
            <a:ahLst/>
            <a:cxnLst>
              <a:cxn ang="0">
                <a:pos x="wd2" y="hd2"/>
              </a:cxn>
              <a:cxn ang="5400000">
                <a:pos x="wd2" y="hd2"/>
              </a:cxn>
              <a:cxn ang="10800000">
                <a:pos x="wd2" y="hd2"/>
              </a:cxn>
              <a:cxn ang="16200000">
                <a:pos x="wd2" y="hd2"/>
              </a:cxn>
            </a:cxnLst>
            <a:rect l="0" t="0" r="r" b="b"/>
            <a:pathLst>
              <a:path w="21598" h="21587" fill="norm" stroke="1" extrusionOk="0">
                <a:moveTo>
                  <a:pt x="10799" y="10540"/>
                </a:moveTo>
                <a:lnTo>
                  <a:pt x="19123" y="1663"/>
                </a:lnTo>
                <a:lnTo>
                  <a:pt x="2475" y="1663"/>
                </a:lnTo>
                <a:cubicBezTo>
                  <a:pt x="2475" y="1663"/>
                  <a:pt x="10799" y="10540"/>
                  <a:pt x="10799" y="10540"/>
                </a:cubicBezTo>
                <a:close/>
                <a:moveTo>
                  <a:pt x="1350" y="19097"/>
                </a:moveTo>
                <a:cubicBezTo>
                  <a:pt x="1350" y="19555"/>
                  <a:pt x="1652" y="19927"/>
                  <a:pt x="2025" y="19927"/>
                </a:cubicBezTo>
                <a:lnTo>
                  <a:pt x="19573" y="19927"/>
                </a:lnTo>
                <a:cubicBezTo>
                  <a:pt x="19946" y="19927"/>
                  <a:pt x="20248" y="19555"/>
                  <a:pt x="20248" y="19097"/>
                </a:cubicBezTo>
                <a:lnTo>
                  <a:pt x="20248" y="2617"/>
                </a:lnTo>
                <a:lnTo>
                  <a:pt x="11322" y="12137"/>
                </a:lnTo>
                <a:cubicBezTo>
                  <a:pt x="11307" y="12160"/>
                  <a:pt x="11300" y="12188"/>
                  <a:pt x="11283" y="12210"/>
                </a:cubicBezTo>
                <a:cubicBezTo>
                  <a:pt x="11149" y="12374"/>
                  <a:pt x="10973" y="12450"/>
                  <a:pt x="10799" y="12445"/>
                </a:cubicBezTo>
                <a:cubicBezTo>
                  <a:pt x="10624" y="12450"/>
                  <a:pt x="10448" y="12374"/>
                  <a:pt x="10315" y="12210"/>
                </a:cubicBezTo>
                <a:cubicBezTo>
                  <a:pt x="10297" y="12188"/>
                  <a:pt x="10291" y="12160"/>
                  <a:pt x="10276" y="12137"/>
                </a:cubicBezTo>
                <a:lnTo>
                  <a:pt x="1350" y="2617"/>
                </a:lnTo>
                <a:cubicBezTo>
                  <a:pt x="1350" y="2617"/>
                  <a:pt x="1350" y="19097"/>
                  <a:pt x="1350" y="19097"/>
                </a:cubicBezTo>
                <a:close/>
                <a:moveTo>
                  <a:pt x="21598" y="20757"/>
                </a:moveTo>
                <a:cubicBezTo>
                  <a:pt x="21598" y="21216"/>
                  <a:pt x="21296" y="21587"/>
                  <a:pt x="20923" y="21587"/>
                </a:cubicBezTo>
                <a:lnTo>
                  <a:pt x="675" y="21587"/>
                </a:lnTo>
                <a:cubicBezTo>
                  <a:pt x="302" y="21587"/>
                  <a:pt x="0" y="21216"/>
                  <a:pt x="0" y="20757"/>
                </a:cubicBezTo>
                <a:lnTo>
                  <a:pt x="0" y="833"/>
                </a:lnTo>
                <a:cubicBezTo>
                  <a:pt x="0" y="828"/>
                  <a:pt x="2" y="825"/>
                  <a:pt x="2" y="821"/>
                </a:cubicBezTo>
                <a:cubicBezTo>
                  <a:pt x="-1" y="607"/>
                  <a:pt x="62" y="394"/>
                  <a:pt x="194" y="231"/>
                </a:cubicBezTo>
                <a:cubicBezTo>
                  <a:pt x="335" y="57"/>
                  <a:pt x="523" y="-13"/>
                  <a:pt x="707" y="2"/>
                </a:cubicBezTo>
                <a:lnTo>
                  <a:pt x="20891" y="2"/>
                </a:lnTo>
                <a:cubicBezTo>
                  <a:pt x="21075" y="-13"/>
                  <a:pt x="21263" y="57"/>
                  <a:pt x="21404" y="231"/>
                </a:cubicBezTo>
                <a:cubicBezTo>
                  <a:pt x="21536" y="394"/>
                  <a:pt x="21599" y="607"/>
                  <a:pt x="21596" y="821"/>
                </a:cubicBezTo>
                <a:cubicBezTo>
                  <a:pt x="21596" y="825"/>
                  <a:pt x="21598" y="828"/>
                  <a:pt x="21598" y="833"/>
                </a:cubicBezTo>
                <a:cubicBezTo>
                  <a:pt x="21598" y="833"/>
                  <a:pt x="21598" y="20757"/>
                  <a:pt x="21598" y="20757"/>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2" name="Shape 3002"/>
          <p:cNvSpPr/>
          <p:nvPr/>
        </p:nvSpPr>
        <p:spPr>
          <a:xfrm>
            <a:off x="6769100" y="10074786"/>
            <a:ext cx="770938" cy="771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1" y="11459"/>
                </a:moveTo>
                <a:lnTo>
                  <a:pt x="6399" y="11459"/>
                </a:lnTo>
                <a:cubicBezTo>
                  <a:pt x="6036" y="11459"/>
                  <a:pt x="5740" y="11164"/>
                  <a:pt x="5740" y="10800"/>
                </a:cubicBezTo>
                <a:cubicBezTo>
                  <a:pt x="5740" y="10436"/>
                  <a:pt x="6036" y="10141"/>
                  <a:pt x="6399" y="10141"/>
                </a:cubicBezTo>
                <a:lnTo>
                  <a:pt x="15201" y="10141"/>
                </a:lnTo>
                <a:cubicBezTo>
                  <a:pt x="15564" y="10141"/>
                  <a:pt x="15860" y="10436"/>
                  <a:pt x="15860" y="10800"/>
                </a:cubicBezTo>
                <a:cubicBezTo>
                  <a:pt x="15859" y="11164"/>
                  <a:pt x="15564" y="11459"/>
                  <a:pt x="15201" y="11459"/>
                </a:cubicBezTo>
                <a:close/>
                <a:moveTo>
                  <a:pt x="10800" y="1350"/>
                </a:moveTo>
                <a:cubicBezTo>
                  <a:pt x="5581" y="1350"/>
                  <a:pt x="1350" y="5581"/>
                  <a:pt x="1350" y="10800"/>
                </a:cubicBezTo>
                <a:cubicBezTo>
                  <a:pt x="1350" y="16019"/>
                  <a:pt x="5581" y="20250"/>
                  <a:pt x="10800" y="20250"/>
                </a:cubicBezTo>
                <a:cubicBezTo>
                  <a:pt x="16019" y="20250"/>
                  <a:pt x="20250" y="16019"/>
                  <a:pt x="20250" y="10800"/>
                </a:cubicBezTo>
                <a:cubicBezTo>
                  <a:pt x="20250" y="5581"/>
                  <a:pt x="16019" y="1350"/>
                  <a:pt x="10800" y="1350"/>
                </a:cubicBezTo>
                <a:close/>
                <a:moveTo>
                  <a:pt x="10800" y="21600"/>
                </a:moveTo>
                <a:cubicBezTo>
                  <a:pt x="4835" y="21600"/>
                  <a:pt x="0" y="16764"/>
                  <a:pt x="0" y="10800"/>
                </a:cubicBezTo>
                <a:cubicBezTo>
                  <a:pt x="0" y="4835"/>
                  <a:pt x="4835" y="0"/>
                  <a:pt x="10800" y="0"/>
                </a:cubicBezTo>
                <a:cubicBezTo>
                  <a:pt x="16765" y="0"/>
                  <a:pt x="21600" y="4835"/>
                  <a:pt x="21600" y="10800"/>
                </a:cubicBezTo>
                <a:cubicBezTo>
                  <a:pt x="21600" y="16764"/>
                  <a:pt x="16765"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4" name="Shape 3004"/>
          <p:cNvSpPr/>
          <p:nvPr/>
        </p:nvSpPr>
        <p:spPr>
          <a:xfrm>
            <a:off x="22036244" y="8901014"/>
            <a:ext cx="899955" cy="900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29" y="17466"/>
                </a:moveTo>
                <a:cubicBezTo>
                  <a:pt x="16670" y="16924"/>
                  <a:pt x="15846" y="16465"/>
                  <a:pt x="14964" y="16121"/>
                </a:cubicBezTo>
                <a:cubicBezTo>
                  <a:pt x="15596" y="14610"/>
                  <a:pt x="15967" y="12928"/>
                  <a:pt x="16011" y="11148"/>
                </a:cubicBezTo>
                <a:lnTo>
                  <a:pt x="20189" y="11148"/>
                </a:lnTo>
                <a:cubicBezTo>
                  <a:pt x="20098" y="13612"/>
                  <a:pt x="19065" y="15839"/>
                  <a:pt x="17429" y="17466"/>
                </a:cubicBezTo>
                <a:moveTo>
                  <a:pt x="1411" y="11148"/>
                </a:moveTo>
                <a:lnTo>
                  <a:pt x="5589" y="11148"/>
                </a:lnTo>
                <a:cubicBezTo>
                  <a:pt x="5633" y="12928"/>
                  <a:pt x="6004" y="14610"/>
                  <a:pt x="6636" y="16121"/>
                </a:cubicBezTo>
                <a:cubicBezTo>
                  <a:pt x="5754" y="16465"/>
                  <a:pt x="4931" y="16924"/>
                  <a:pt x="4171" y="17466"/>
                </a:cubicBezTo>
                <a:cubicBezTo>
                  <a:pt x="2535" y="15839"/>
                  <a:pt x="1502" y="13612"/>
                  <a:pt x="1411" y="11148"/>
                </a:cubicBezTo>
                <a:moveTo>
                  <a:pt x="3786" y="4554"/>
                </a:moveTo>
                <a:cubicBezTo>
                  <a:pt x="4579" y="5170"/>
                  <a:pt x="5449" y="5692"/>
                  <a:pt x="6389" y="6085"/>
                </a:cubicBezTo>
                <a:cubicBezTo>
                  <a:pt x="5901" y="7434"/>
                  <a:pt x="5628" y="8908"/>
                  <a:pt x="5589" y="10452"/>
                </a:cubicBezTo>
                <a:lnTo>
                  <a:pt x="1411" y="10452"/>
                </a:lnTo>
                <a:cubicBezTo>
                  <a:pt x="1494" y="8190"/>
                  <a:pt x="2376" y="6136"/>
                  <a:pt x="3786" y="4554"/>
                </a:cubicBezTo>
                <a:moveTo>
                  <a:pt x="11148" y="10452"/>
                </a:moveTo>
                <a:lnTo>
                  <a:pt x="11148" y="6950"/>
                </a:lnTo>
                <a:cubicBezTo>
                  <a:pt x="12340" y="6914"/>
                  <a:pt x="13484" y="6697"/>
                  <a:pt x="14559" y="6324"/>
                </a:cubicBezTo>
                <a:cubicBezTo>
                  <a:pt x="15018" y="7599"/>
                  <a:pt x="15277" y="8993"/>
                  <a:pt x="15314" y="10452"/>
                </a:cubicBezTo>
                <a:cubicBezTo>
                  <a:pt x="15314" y="10452"/>
                  <a:pt x="11148" y="10452"/>
                  <a:pt x="11148" y="10452"/>
                </a:cubicBezTo>
                <a:close/>
                <a:moveTo>
                  <a:pt x="14311" y="15882"/>
                </a:moveTo>
                <a:cubicBezTo>
                  <a:pt x="13309" y="15560"/>
                  <a:pt x="12247" y="15380"/>
                  <a:pt x="11148" y="15347"/>
                </a:cubicBezTo>
                <a:lnTo>
                  <a:pt x="11148" y="11148"/>
                </a:lnTo>
                <a:lnTo>
                  <a:pt x="15314" y="11148"/>
                </a:lnTo>
                <a:cubicBezTo>
                  <a:pt x="15271" y="12845"/>
                  <a:pt x="14915" y="14446"/>
                  <a:pt x="14311" y="15882"/>
                </a:cubicBezTo>
                <a:moveTo>
                  <a:pt x="14684" y="16757"/>
                </a:moveTo>
                <a:cubicBezTo>
                  <a:pt x="15477" y="17063"/>
                  <a:pt x="16218" y="17466"/>
                  <a:pt x="16905" y="17942"/>
                </a:cubicBezTo>
                <a:cubicBezTo>
                  <a:pt x="15633" y="19031"/>
                  <a:pt x="14067" y="19782"/>
                  <a:pt x="12345" y="20068"/>
                </a:cubicBezTo>
                <a:cubicBezTo>
                  <a:pt x="13281" y="19136"/>
                  <a:pt x="14076" y="18017"/>
                  <a:pt x="14684" y="16757"/>
                </a:cubicBezTo>
                <a:moveTo>
                  <a:pt x="11148" y="20189"/>
                </a:moveTo>
                <a:lnTo>
                  <a:pt x="11148" y="16043"/>
                </a:lnTo>
                <a:cubicBezTo>
                  <a:pt x="12147" y="16075"/>
                  <a:pt x="13114" y="16231"/>
                  <a:pt x="14025" y="16516"/>
                </a:cubicBezTo>
                <a:cubicBezTo>
                  <a:pt x="13314" y="17971"/>
                  <a:pt x="12343" y="19223"/>
                  <a:pt x="11185" y="20187"/>
                </a:cubicBezTo>
                <a:cubicBezTo>
                  <a:pt x="11185" y="20187"/>
                  <a:pt x="11148" y="20189"/>
                  <a:pt x="11148" y="20189"/>
                </a:cubicBezTo>
                <a:close/>
                <a:moveTo>
                  <a:pt x="9255" y="20068"/>
                </a:moveTo>
                <a:cubicBezTo>
                  <a:pt x="7533" y="19782"/>
                  <a:pt x="5967" y="19031"/>
                  <a:pt x="4695" y="17942"/>
                </a:cubicBezTo>
                <a:cubicBezTo>
                  <a:pt x="5382" y="17466"/>
                  <a:pt x="6123" y="17063"/>
                  <a:pt x="6916" y="16757"/>
                </a:cubicBezTo>
                <a:cubicBezTo>
                  <a:pt x="7524" y="18017"/>
                  <a:pt x="8319" y="19136"/>
                  <a:pt x="9255" y="20068"/>
                </a:cubicBezTo>
                <a:moveTo>
                  <a:pt x="10452" y="11148"/>
                </a:moveTo>
                <a:lnTo>
                  <a:pt x="10452" y="15347"/>
                </a:lnTo>
                <a:cubicBezTo>
                  <a:pt x="9353" y="15380"/>
                  <a:pt x="8291" y="15560"/>
                  <a:pt x="7289" y="15882"/>
                </a:cubicBezTo>
                <a:cubicBezTo>
                  <a:pt x="6685" y="14446"/>
                  <a:pt x="6329" y="12845"/>
                  <a:pt x="6286" y="11148"/>
                </a:cubicBezTo>
                <a:cubicBezTo>
                  <a:pt x="6286" y="11148"/>
                  <a:pt x="10452" y="11148"/>
                  <a:pt x="10452" y="11148"/>
                </a:cubicBezTo>
                <a:close/>
                <a:moveTo>
                  <a:pt x="7041" y="6324"/>
                </a:moveTo>
                <a:cubicBezTo>
                  <a:pt x="8116" y="6697"/>
                  <a:pt x="9260" y="6914"/>
                  <a:pt x="10452" y="6950"/>
                </a:cubicBezTo>
                <a:lnTo>
                  <a:pt x="10452" y="10452"/>
                </a:lnTo>
                <a:lnTo>
                  <a:pt x="6286" y="10452"/>
                </a:lnTo>
                <a:cubicBezTo>
                  <a:pt x="6324" y="8993"/>
                  <a:pt x="6582" y="7599"/>
                  <a:pt x="7041" y="6324"/>
                </a:cubicBezTo>
                <a:moveTo>
                  <a:pt x="6651" y="5442"/>
                </a:moveTo>
                <a:cubicBezTo>
                  <a:pt x="5791" y="5084"/>
                  <a:pt x="4993" y="4609"/>
                  <a:pt x="4264" y="4050"/>
                </a:cubicBezTo>
                <a:cubicBezTo>
                  <a:pt x="5606" y="2750"/>
                  <a:pt x="7332" y="1851"/>
                  <a:pt x="9255" y="1532"/>
                </a:cubicBezTo>
                <a:cubicBezTo>
                  <a:pt x="8176" y="2610"/>
                  <a:pt x="7286" y="3939"/>
                  <a:pt x="6651" y="5442"/>
                </a:cubicBezTo>
                <a:moveTo>
                  <a:pt x="10452" y="1411"/>
                </a:moveTo>
                <a:lnTo>
                  <a:pt x="10452" y="6253"/>
                </a:lnTo>
                <a:cubicBezTo>
                  <a:pt x="9353" y="6218"/>
                  <a:pt x="8297" y="6021"/>
                  <a:pt x="7304" y="5682"/>
                </a:cubicBezTo>
                <a:cubicBezTo>
                  <a:pt x="8029" y="3972"/>
                  <a:pt x="9102" y="2507"/>
                  <a:pt x="10416" y="1413"/>
                </a:cubicBezTo>
                <a:cubicBezTo>
                  <a:pt x="10428" y="1413"/>
                  <a:pt x="10439" y="1412"/>
                  <a:pt x="10452" y="1411"/>
                </a:cubicBezTo>
                <a:moveTo>
                  <a:pt x="12345" y="1532"/>
                </a:moveTo>
                <a:cubicBezTo>
                  <a:pt x="14268" y="1851"/>
                  <a:pt x="15994" y="2750"/>
                  <a:pt x="17336" y="4050"/>
                </a:cubicBezTo>
                <a:cubicBezTo>
                  <a:pt x="16607" y="4609"/>
                  <a:pt x="15809" y="5084"/>
                  <a:pt x="14949" y="5442"/>
                </a:cubicBezTo>
                <a:cubicBezTo>
                  <a:pt x="14314" y="3939"/>
                  <a:pt x="13424" y="2610"/>
                  <a:pt x="12345" y="1532"/>
                </a:cubicBezTo>
                <a:moveTo>
                  <a:pt x="11184" y="1413"/>
                </a:moveTo>
                <a:cubicBezTo>
                  <a:pt x="12498" y="2507"/>
                  <a:pt x="13571" y="3972"/>
                  <a:pt x="14296" y="5682"/>
                </a:cubicBezTo>
                <a:cubicBezTo>
                  <a:pt x="13303" y="6021"/>
                  <a:pt x="12247" y="6218"/>
                  <a:pt x="11148" y="6253"/>
                </a:cubicBezTo>
                <a:lnTo>
                  <a:pt x="11148" y="1411"/>
                </a:lnTo>
                <a:cubicBezTo>
                  <a:pt x="11161" y="1412"/>
                  <a:pt x="11173" y="1413"/>
                  <a:pt x="11184" y="1413"/>
                </a:cubicBezTo>
                <a:moveTo>
                  <a:pt x="10415" y="20187"/>
                </a:moveTo>
                <a:cubicBezTo>
                  <a:pt x="9257" y="19223"/>
                  <a:pt x="8286" y="17971"/>
                  <a:pt x="7575" y="16516"/>
                </a:cubicBezTo>
                <a:cubicBezTo>
                  <a:pt x="8486" y="16231"/>
                  <a:pt x="9453" y="16075"/>
                  <a:pt x="10452" y="16043"/>
                </a:cubicBezTo>
                <a:lnTo>
                  <a:pt x="10452" y="20189"/>
                </a:lnTo>
                <a:cubicBezTo>
                  <a:pt x="10452" y="20189"/>
                  <a:pt x="10415" y="20187"/>
                  <a:pt x="10415" y="20187"/>
                </a:cubicBezTo>
                <a:close/>
                <a:moveTo>
                  <a:pt x="20189" y="10452"/>
                </a:moveTo>
                <a:lnTo>
                  <a:pt x="16011" y="10452"/>
                </a:lnTo>
                <a:cubicBezTo>
                  <a:pt x="15973" y="8908"/>
                  <a:pt x="15699" y="7434"/>
                  <a:pt x="15211" y="6085"/>
                </a:cubicBezTo>
                <a:cubicBezTo>
                  <a:pt x="16151" y="5692"/>
                  <a:pt x="17021" y="5170"/>
                  <a:pt x="17814" y="4554"/>
                </a:cubicBezTo>
                <a:cubicBezTo>
                  <a:pt x="19224" y="6136"/>
                  <a:pt x="20106" y="8190"/>
                  <a:pt x="20189" y="1045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5" name="Shape 3005"/>
          <p:cNvSpPr/>
          <p:nvPr/>
        </p:nvSpPr>
        <p:spPr>
          <a:xfrm>
            <a:off x="20787920" y="9191431"/>
            <a:ext cx="174186" cy="232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18900"/>
                </a:moveTo>
                <a:lnTo>
                  <a:pt x="3600" y="18900"/>
                </a:lnTo>
                <a:lnTo>
                  <a:pt x="3600" y="2700"/>
                </a:lnTo>
                <a:lnTo>
                  <a:pt x="7200" y="2700"/>
                </a:lnTo>
                <a:lnTo>
                  <a:pt x="18000" y="14850"/>
                </a:lnTo>
                <a:cubicBezTo>
                  <a:pt x="18000" y="14850"/>
                  <a:pt x="18000" y="18900"/>
                  <a:pt x="18000" y="18900"/>
                </a:cubicBezTo>
                <a:close/>
                <a:moveTo>
                  <a:pt x="10195" y="1202"/>
                </a:moveTo>
                <a:cubicBezTo>
                  <a:pt x="9527" y="451"/>
                  <a:pt x="8402" y="0"/>
                  <a:pt x="7200" y="0"/>
                </a:cubicBezTo>
                <a:lnTo>
                  <a:pt x="3600" y="0"/>
                </a:lnTo>
                <a:cubicBezTo>
                  <a:pt x="1610" y="0"/>
                  <a:pt x="0" y="1208"/>
                  <a:pt x="0" y="2700"/>
                </a:cubicBezTo>
                <a:lnTo>
                  <a:pt x="0" y="18900"/>
                </a:lnTo>
                <a:cubicBezTo>
                  <a:pt x="0" y="20392"/>
                  <a:pt x="1610" y="21600"/>
                  <a:pt x="3600" y="21600"/>
                </a:cubicBezTo>
                <a:lnTo>
                  <a:pt x="18000" y="21600"/>
                </a:lnTo>
                <a:cubicBezTo>
                  <a:pt x="19990" y="21600"/>
                  <a:pt x="21600" y="20392"/>
                  <a:pt x="21600" y="18900"/>
                </a:cubicBezTo>
                <a:lnTo>
                  <a:pt x="21600" y="14850"/>
                </a:lnTo>
                <a:cubicBezTo>
                  <a:pt x="21600" y="14317"/>
                  <a:pt x="21389" y="13795"/>
                  <a:pt x="20995" y="13352"/>
                </a:cubicBezTo>
                <a:cubicBezTo>
                  <a:pt x="20995" y="13352"/>
                  <a:pt x="10195" y="1202"/>
                  <a:pt x="10195" y="1202"/>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6" name="Shape 3006"/>
          <p:cNvSpPr/>
          <p:nvPr/>
        </p:nvSpPr>
        <p:spPr>
          <a:xfrm>
            <a:off x="20149244" y="8959099"/>
            <a:ext cx="929015" cy="75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6615"/>
                </a:moveTo>
                <a:cubicBezTo>
                  <a:pt x="20250" y="17075"/>
                  <a:pt x="19948" y="17446"/>
                  <a:pt x="19575" y="17446"/>
                </a:cubicBezTo>
                <a:lnTo>
                  <a:pt x="18804" y="17446"/>
                </a:lnTo>
                <a:cubicBezTo>
                  <a:pt x="18502" y="16017"/>
                  <a:pt x="17454" y="14954"/>
                  <a:pt x="16200" y="14954"/>
                </a:cubicBezTo>
                <a:cubicBezTo>
                  <a:pt x="14945" y="14954"/>
                  <a:pt x="13897" y="16017"/>
                  <a:pt x="13595" y="17446"/>
                </a:cubicBezTo>
                <a:lnTo>
                  <a:pt x="10029" y="17446"/>
                </a:lnTo>
                <a:cubicBezTo>
                  <a:pt x="9727" y="16017"/>
                  <a:pt x="8679" y="14954"/>
                  <a:pt x="7425" y="14954"/>
                </a:cubicBezTo>
                <a:cubicBezTo>
                  <a:pt x="6170" y="14954"/>
                  <a:pt x="5122" y="16017"/>
                  <a:pt x="4820" y="17446"/>
                </a:cubicBezTo>
                <a:lnTo>
                  <a:pt x="4051" y="17446"/>
                </a:lnTo>
                <a:cubicBezTo>
                  <a:pt x="3677" y="17446"/>
                  <a:pt x="3376" y="17075"/>
                  <a:pt x="3376" y="16615"/>
                </a:cubicBezTo>
                <a:lnTo>
                  <a:pt x="3376" y="14123"/>
                </a:lnTo>
                <a:lnTo>
                  <a:pt x="12150" y="14123"/>
                </a:lnTo>
                <a:cubicBezTo>
                  <a:pt x="13267" y="14123"/>
                  <a:pt x="14175" y="13005"/>
                  <a:pt x="14175" y="11631"/>
                </a:cubicBezTo>
                <a:lnTo>
                  <a:pt x="14175" y="5815"/>
                </a:lnTo>
                <a:lnTo>
                  <a:pt x="16875" y="5815"/>
                </a:lnTo>
                <a:cubicBezTo>
                  <a:pt x="17101" y="5815"/>
                  <a:pt x="17312" y="5954"/>
                  <a:pt x="17437" y="6185"/>
                </a:cubicBezTo>
                <a:lnTo>
                  <a:pt x="20137" y="11170"/>
                </a:lnTo>
                <a:cubicBezTo>
                  <a:pt x="20210" y="11306"/>
                  <a:pt x="20250" y="11467"/>
                  <a:pt x="20250" y="11631"/>
                </a:cubicBezTo>
                <a:cubicBezTo>
                  <a:pt x="20250" y="11631"/>
                  <a:pt x="20250" y="16615"/>
                  <a:pt x="20250" y="16615"/>
                </a:cubicBezTo>
                <a:close/>
                <a:moveTo>
                  <a:pt x="16200" y="19938"/>
                </a:moveTo>
                <a:cubicBezTo>
                  <a:pt x="15455" y="19938"/>
                  <a:pt x="14850" y="19194"/>
                  <a:pt x="14850" y="18277"/>
                </a:cubicBezTo>
                <a:cubicBezTo>
                  <a:pt x="14850" y="17360"/>
                  <a:pt x="15455" y="16615"/>
                  <a:pt x="16200" y="16615"/>
                </a:cubicBezTo>
                <a:cubicBezTo>
                  <a:pt x="16946" y="16615"/>
                  <a:pt x="17550" y="17360"/>
                  <a:pt x="17550" y="18277"/>
                </a:cubicBezTo>
                <a:cubicBezTo>
                  <a:pt x="17550" y="19194"/>
                  <a:pt x="16946" y="19938"/>
                  <a:pt x="16200" y="19938"/>
                </a:cubicBezTo>
                <a:moveTo>
                  <a:pt x="7425" y="19938"/>
                </a:moveTo>
                <a:cubicBezTo>
                  <a:pt x="6680" y="19938"/>
                  <a:pt x="6075" y="19194"/>
                  <a:pt x="6075" y="18277"/>
                </a:cubicBezTo>
                <a:cubicBezTo>
                  <a:pt x="6075" y="17360"/>
                  <a:pt x="6680" y="16615"/>
                  <a:pt x="7425" y="16615"/>
                </a:cubicBezTo>
                <a:cubicBezTo>
                  <a:pt x="8171" y="16615"/>
                  <a:pt x="8775" y="17360"/>
                  <a:pt x="8775" y="18277"/>
                </a:cubicBezTo>
                <a:cubicBezTo>
                  <a:pt x="8775" y="19194"/>
                  <a:pt x="8171" y="19938"/>
                  <a:pt x="7425" y="19938"/>
                </a:cubicBezTo>
                <a:moveTo>
                  <a:pt x="2025" y="12462"/>
                </a:moveTo>
                <a:cubicBezTo>
                  <a:pt x="1653" y="12462"/>
                  <a:pt x="1350" y="12090"/>
                  <a:pt x="1350" y="11631"/>
                </a:cubicBezTo>
                <a:lnTo>
                  <a:pt x="1350" y="2492"/>
                </a:lnTo>
                <a:cubicBezTo>
                  <a:pt x="1350" y="2033"/>
                  <a:pt x="1653" y="1662"/>
                  <a:pt x="2025" y="1662"/>
                </a:cubicBezTo>
                <a:lnTo>
                  <a:pt x="12150" y="1662"/>
                </a:lnTo>
                <a:cubicBezTo>
                  <a:pt x="12523" y="1662"/>
                  <a:pt x="12825" y="2033"/>
                  <a:pt x="12825" y="2492"/>
                </a:cubicBezTo>
                <a:lnTo>
                  <a:pt x="12825" y="4154"/>
                </a:lnTo>
                <a:lnTo>
                  <a:pt x="12825" y="5815"/>
                </a:lnTo>
                <a:lnTo>
                  <a:pt x="12825" y="11631"/>
                </a:lnTo>
                <a:cubicBezTo>
                  <a:pt x="12825" y="12090"/>
                  <a:pt x="12523" y="12462"/>
                  <a:pt x="12150" y="12462"/>
                </a:cubicBezTo>
                <a:cubicBezTo>
                  <a:pt x="12150" y="12462"/>
                  <a:pt x="2025" y="12462"/>
                  <a:pt x="2025" y="12462"/>
                </a:cubicBezTo>
                <a:close/>
                <a:moveTo>
                  <a:pt x="21260" y="10248"/>
                </a:moveTo>
                <a:lnTo>
                  <a:pt x="18560" y="5264"/>
                </a:lnTo>
                <a:cubicBezTo>
                  <a:pt x="18182" y="4568"/>
                  <a:pt x="17553" y="4154"/>
                  <a:pt x="16875" y="4154"/>
                </a:cubicBezTo>
                <a:lnTo>
                  <a:pt x="14175" y="4154"/>
                </a:lnTo>
                <a:lnTo>
                  <a:pt x="14175" y="2492"/>
                </a:lnTo>
                <a:cubicBezTo>
                  <a:pt x="14175" y="1118"/>
                  <a:pt x="13267" y="0"/>
                  <a:pt x="12150" y="0"/>
                </a:cubicBezTo>
                <a:lnTo>
                  <a:pt x="2025" y="0"/>
                </a:lnTo>
                <a:cubicBezTo>
                  <a:pt x="908" y="0"/>
                  <a:pt x="0" y="1118"/>
                  <a:pt x="0" y="2492"/>
                </a:cubicBezTo>
                <a:lnTo>
                  <a:pt x="0" y="11631"/>
                </a:lnTo>
                <a:cubicBezTo>
                  <a:pt x="0" y="13005"/>
                  <a:pt x="908" y="14123"/>
                  <a:pt x="2025" y="14123"/>
                </a:cubicBezTo>
                <a:lnTo>
                  <a:pt x="2026" y="14123"/>
                </a:lnTo>
                <a:lnTo>
                  <a:pt x="2026" y="16615"/>
                </a:lnTo>
                <a:cubicBezTo>
                  <a:pt x="2026" y="17990"/>
                  <a:pt x="2933" y="19108"/>
                  <a:pt x="4051" y="19108"/>
                </a:cubicBezTo>
                <a:lnTo>
                  <a:pt x="4820" y="19108"/>
                </a:lnTo>
                <a:cubicBezTo>
                  <a:pt x="5122" y="20537"/>
                  <a:pt x="6170" y="21600"/>
                  <a:pt x="7425" y="21600"/>
                </a:cubicBezTo>
                <a:cubicBezTo>
                  <a:pt x="8679" y="21600"/>
                  <a:pt x="9727" y="20537"/>
                  <a:pt x="10029" y="19108"/>
                </a:cubicBezTo>
                <a:lnTo>
                  <a:pt x="13595" y="19108"/>
                </a:lnTo>
                <a:cubicBezTo>
                  <a:pt x="13897" y="20537"/>
                  <a:pt x="14945" y="21600"/>
                  <a:pt x="16200" y="21600"/>
                </a:cubicBezTo>
                <a:cubicBezTo>
                  <a:pt x="17454" y="21600"/>
                  <a:pt x="18502" y="20537"/>
                  <a:pt x="18804" y="19108"/>
                </a:cubicBezTo>
                <a:lnTo>
                  <a:pt x="19575" y="19108"/>
                </a:lnTo>
                <a:cubicBezTo>
                  <a:pt x="20692" y="19108"/>
                  <a:pt x="21600" y="17990"/>
                  <a:pt x="21600" y="16615"/>
                </a:cubicBezTo>
                <a:lnTo>
                  <a:pt x="21600" y="11631"/>
                </a:lnTo>
                <a:cubicBezTo>
                  <a:pt x="21600" y="11138"/>
                  <a:pt x="21483" y="10659"/>
                  <a:pt x="21260" y="10248"/>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7" name="Shape 3007"/>
          <p:cNvSpPr/>
          <p:nvPr/>
        </p:nvSpPr>
        <p:spPr>
          <a:xfrm>
            <a:off x="18291277" y="8871973"/>
            <a:ext cx="929254" cy="929581"/>
          </a:xfrm>
          <a:custGeom>
            <a:avLst/>
            <a:gdLst/>
            <a:ahLst/>
            <a:cxnLst>
              <a:cxn ang="0">
                <a:pos x="wd2" y="hd2"/>
              </a:cxn>
              <a:cxn ang="5400000">
                <a:pos x="wd2" y="hd2"/>
              </a:cxn>
              <a:cxn ang="10800000">
                <a:pos x="wd2" y="hd2"/>
              </a:cxn>
              <a:cxn ang="16200000">
                <a:pos x="wd2" y="hd2"/>
              </a:cxn>
            </a:cxnLst>
            <a:rect l="0" t="0" r="r" b="b"/>
            <a:pathLst>
              <a:path w="19058" h="19059" fill="norm" stroke="1" extrusionOk="0">
                <a:moveTo>
                  <a:pt x="6431" y="17269"/>
                </a:moveTo>
                <a:cubicBezTo>
                  <a:pt x="2163" y="15560"/>
                  <a:pt x="83" y="10698"/>
                  <a:pt x="1790" y="6431"/>
                </a:cubicBezTo>
                <a:cubicBezTo>
                  <a:pt x="3499" y="2164"/>
                  <a:pt x="8361" y="82"/>
                  <a:pt x="12627" y="1791"/>
                </a:cubicBezTo>
                <a:cubicBezTo>
                  <a:pt x="16894" y="3500"/>
                  <a:pt x="18975" y="8362"/>
                  <a:pt x="17267" y="12628"/>
                </a:cubicBezTo>
                <a:cubicBezTo>
                  <a:pt x="15558" y="16896"/>
                  <a:pt x="10697" y="18977"/>
                  <a:pt x="6431" y="17269"/>
                </a:cubicBezTo>
                <a:moveTo>
                  <a:pt x="13070" y="685"/>
                </a:moveTo>
                <a:cubicBezTo>
                  <a:pt x="8186" y="-1270"/>
                  <a:pt x="2642" y="1104"/>
                  <a:pt x="686" y="5988"/>
                </a:cubicBezTo>
                <a:cubicBezTo>
                  <a:pt x="-1271" y="10873"/>
                  <a:pt x="1104" y="16418"/>
                  <a:pt x="5988" y="18374"/>
                </a:cubicBezTo>
                <a:cubicBezTo>
                  <a:pt x="10872" y="20330"/>
                  <a:pt x="16416" y="17956"/>
                  <a:pt x="18373" y="13071"/>
                </a:cubicBezTo>
                <a:cubicBezTo>
                  <a:pt x="20329" y="8187"/>
                  <a:pt x="17954" y="2642"/>
                  <a:pt x="13070" y="68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8" name="Shape 3008"/>
          <p:cNvSpPr/>
          <p:nvPr/>
        </p:nvSpPr>
        <p:spPr>
          <a:xfrm>
            <a:off x="18697702" y="9278556"/>
            <a:ext cx="116146" cy="116197"/>
          </a:xfrm>
          <a:custGeom>
            <a:avLst/>
            <a:gdLst/>
            <a:ahLst/>
            <a:cxnLst>
              <a:cxn ang="0">
                <a:pos x="wd2" y="hd2"/>
              </a:cxn>
              <a:cxn ang="5400000">
                <a:pos x="wd2" y="hd2"/>
              </a:cxn>
              <a:cxn ang="10800000">
                <a:pos x="wd2" y="hd2"/>
              </a:cxn>
              <a:cxn ang="16200000">
                <a:pos x="wd2" y="hd2"/>
              </a:cxn>
            </a:cxnLst>
            <a:rect l="0" t="0" r="r" b="b"/>
            <a:pathLst>
              <a:path w="19059" h="19056" fill="norm" stroke="1" extrusionOk="0">
                <a:moveTo>
                  <a:pt x="7753" y="13951"/>
                </a:moveTo>
                <a:cubicBezTo>
                  <a:pt x="5315" y="12970"/>
                  <a:pt x="4129" y="10198"/>
                  <a:pt x="5101" y="7756"/>
                </a:cubicBezTo>
                <a:cubicBezTo>
                  <a:pt x="6083" y="5323"/>
                  <a:pt x="8860" y="4133"/>
                  <a:pt x="11298" y="5105"/>
                </a:cubicBezTo>
                <a:cubicBezTo>
                  <a:pt x="13736" y="6081"/>
                  <a:pt x="14927" y="8858"/>
                  <a:pt x="13950" y="11300"/>
                </a:cubicBezTo>
                <a:cubicBezTo>
                  <a:pt x="12973" y="13737"/>
                  <a:pt x="10196" y="14923"/>
                  <a:pt x="7753" y="13951"/>
                </a:cubicBezTo>
                <a:moveTo>
                  <a:pt x="13071" y="686"/>
                </a:moveTo>
                <a:cubicBezTo>
                  <a:pt x="8191" y="-1272"/>
                  <a:pt x="2640" y="1105"/>
                  <a:pt x="687" y="5988"/>
                </a:cubicBezTo>
                <a:cubicBezTo>
                  <a:pt x="-1272" y="10872"/>
                  <a:pt x="1105" y="16416"/>
                  <a:pt x="5985" y="18370"/>
                </a:cubicBezTo>
                <a:cubicBezTo>
                  <a:pt x="10870" y="20328"/>
                  <a:pt x="16416" y="17951"/>
                  <a:pt x="18374" y="13072"/>
                </a:cubicBezTo>
                <a:cubicBezTo>
                  <a:pt x="20328" y="8188"/>
                  <a:pt x="17960" y="2644"/>
                  <a:pt x="13071" y="68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09" name="Shape 3009"/>
          <p:cNvSpPr/>
          <p:nvPr/>
        </p:nvSpPr>
        <p:spPr>
          <a:xfrm>
            <a:off x="18581583" y="9162388"/>
            <a:ext cx="348439" cy="348569"/>
          </a:xfrm>
          <a:custGeom>
            <a:avLst/>
            <a:gdLst/>
            <a:ahLst/>
            <a:cxnLst>
              <a:cxn ang="0">
                <a:pos x="wd2" y="hd2"/>
              </a:cxn>
              <a:cxn ang="5400000">
                <a:pos x="wd2" y="hd2"/>
              </a:cxn>
              <a:cxn ang="10800000">
                <a:pos x="wd2" y="hd2"/>
              </a:cxn>
              <a:cxn ang="16200000">
                <a:pos x="wd2" y="hd2"/>
              </a:cxn>
            </a:cxnLst>
            <a:rect l="0" t="0" r="r" b="b"/>
            <a:pathLst>
              <a:path w="19059" h="19058" fill="norm" stroke="1" extrusionOk="0">
                <a:moveTo>
                  <a:pt x="7170" y="15424"/>
                </a:moveTo>
                <a:cubicBezTo>
                  <a:pt x="3916" y="14123"/>
                  <a:pt x="2331" y="10417"/>
                  <a:pt x="3632" y="7167"/>
                </a:cubicBezTo>
                <a:cubicBezTo>
                  <a:pt x="4935" y="3917"/>
                  <a:pt x="8638" y="2331"/>
                  <a:pt x="11890" y="3632"/>
                </a:cubicBezTo>
                <a:cubicBezTo>
                  <a:pt x="15142" y="4935"/>
                  <a:pt x="16728" y="8640"/>
                  <a:pt x="15426" y="11891"/>
                </a:cubicBezTo>
                <a:cubicBezTo>
                  <a:pt x="14125" y="15141"/>
                  <a:pt x="10420" y="16728"/>
                  <a:pt x="7170" y="15424"/>
                </a:cubicBezTo>
                <a:moveTo>
                  <a:pt x="13072" y="686"/>
                </a:moveTo>
                <a:cubicBezTo>
                  <a:pt x="8187" y="-1271"/>
                  <a:pt x="2640" y="1105"/>
                  <a:pt x="686" y="5987"/>
                </a:cubicBezTo>
                <a:cubicBezTo>
                  <a:pt x="-1271" y="10872"/>
                  <a:pt x="1105" y="16417"/>
                  <a:pt x="5988" y="18372"/>
                </a:cubicBezTo>
                <a:cubicBezTo>
                  <a:pt x="10874" y="20329"/>
                  <a:pt x="16418" y="17955"/>
                  <a:pt x="18375" y="13071"/>
                </a:cubicBezTo>
                <a:cubicBezTo>
                  <a:pt x="20329" y="8186"/>
                  <a:pt x="17956" y="2641"/>
                  <a:pt x="13072" y="68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0" name="Shape 3010"/>
          <p:cNvSpPr/>
          <p:nvPr/>
        </p:nvSpPr>
        <p:spPr>
          <a:xfrm>
            <a:off x="18813828" y="9394724"/>
            <a:ext cx="145508" cy="148318"/>
          </a:xfrm>
          <a:custGeom>
            <a:avLst/>
            <a:gdLst/>
            <a:ahLst/>
            <a:cxnLst>
              <a:cxn ang="0">
                <a:pos x="wd2" y="hd2"/>
              </a:cxn>
              <a:cxn ang="5400000">
                <a:pos x="wd2" y="hd2"/>
              </a:cxn>
              <a:cxn ang="10800000">
                <a:pos x="wd2" y="hd2"/>
              </a:cxn>
              <a:cxn ang="16200000">
                <a:pos x="wd2" y="hd2"/>
              </a:cxn>
            </a:cxnLst>
            <a:rect l="0" t="0" r="r" b="b"/>
            <a:pathLst>
              <a:path w="21033" h="21043" fill="norm" stroke="1" extrusionOk="0">
                <a:moveTo>
                  <a:pt x="20882" y="2825"/>
                </a:moveTo>
                <a:cubicBezTo>
                  <a:pt x="21312" y="1771"/>
                  <a:pt x="20787" y="572"/>
                  <a:pt x="19714" y="150"/>
                </a:cubicBezTo>
                <a:cubicBezTo>
                  <a:pt x="18636" y="-277"/>
                  <a:pt x="17415" y="238"/>
                  <a:pt x="16985" y="1296"/>
                </a:cubicBezTo>
                <a:lnTo>
                  <a:pt x="16981" y="1292"/>
                </a:lnTo>
                <a:cubicBezTo>
                  <a:pt x="13964" y="8692"/>
                  <a:pt x="8182" y="14185"/>
                  <a:pt x="1269" y="17090"/>
                </a:cubicBezTo>
                <a:cubicBezTo>
                  <a:pt x="208" y="17537"/>
                  <a:pt x="-288" y="18748"/>
                  <a:pt x="171" y="19790"/>
                </a:cubicBezTo>
                <a:cubicBezTo>
                  <a:pt x="630" y="20840"/>
                  <a:pt x="1863" y="21323"/>
                  <a:pt x="2925" y="20876"/>
                </a:cubicBezTo>
                <a:cubicBezTo>
                  <a:pt x="2962" y="20860"/>
                  <a:pt x="2982" y="20828"/>
                  <a:pt x="3015" y="20816"/>
                </a:cubicBezTo>
                <a:cubicBezTo>
                  <a:pt x="10875" y="17480"/>
                  <a:pt x="17452" y="11227"/>
                  <a:pt x="20878" y="2825"/>
                </a:cubicBezTo>
                <a:cubicBezTo>
                  <a:pt x="20878" y="2825"/>
                  <a:pt x="20882" y="2825"/>
                  <a:pt x="20882" y="2825"/>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1" name="Shape 3011"/>
          <p:cNvSpPr/>
          <p:nvPr/>
        </p:nvSpPr>
        <p:spPr>
          <a:xfrm>
            <a:off x="18871891" y="9452805"/>
            <a:ext cx="207556" cy="211920"/>
          </a:xfrm>
          <a:custGeom>
            <a:avLst/>
            <a:gdLst/>
            <a:ahLst/>
            <a:cxnLst>
              <a:cxn ang="0">
                <a:pos x="wd2" y="hd2"/>
              </a:cxn>
              <a:cxn ang="5400000">
                <a:pos x="wd2" y="hd2"/>
              </a:cxn>
              <a:cxn ang="10800000">
                <a:pos x="wd2" y="hd2"/>
              </a:cxn>
              <a:cxn ang="16200000">
                <a:pos x="wd2" y="hd2"/>
              </a:cxn>
            </a:cxnLst>
            <a:rect l="0" t="0" r="r" b="b"/>
            <a:pathLst>
              <a:path w="21201" h="21209" fill="norm" stroke="1" extrusionOk="0">
                <a:moveTo>
                  <a:pt x="20268" y="104"/>
                </a:moveTo>
                <a:cubicBezTo>
                  <a:pt x="19509" y="-194"/>
                  <a:pt x="18646" y="169"/>
                  <a:pt x="18339" y="913"/>
                </a:cubicBezTo>
                <a:cubicBezTo>
                  <a:pt x="14991" y="9110"/>
                  <a:pt x="8568" y="15198"/>
                  <a:pt x="895" y="18420"/>
                </a:cubicBezTo>
                <a:cubicBezTo>
                  <a:pt x="144" y="18735"/>
                  <a:pt x="-203" y="19589"/>
                  <a:pt x="121" y="20327"/>
                </a:cubicBezTo>
                <a:cubicBezTo>
                  <a:pt x="443" y="21068"/>
                  <a:pt x="1314" y="21406"/>
                  <a:pt x="2067" y="21091"/>
                </a:cubicBezTo>
                <a:cubicBezTo>
                  <a:pt x="2102" y="21074"/>
                  <a:pt x="2125" y="21043"/>
                  <a:pt x="2160" y="21026"/>
                </a:cubicBezTo>
                <a:cubicBezTo>
                  <a:pt x="10491" y="17500"/>
                  <a:pt x="17462" y="10881"/>
                  <a:pt x="21096" y="1994"/>
                </a:cubicBezTo>
                <a:cubicBezTo>
                  <a:pt x="21397" y="1251"/>
                  <a:pt x="21026" y="405"/>
                  <a:pt x="20268" y="10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2" name="Shape 3012"/>
          <p:cNvSpPr/>
          <p:nvPr/>
        </p:nvSpPr>
        <p:spPr>
          <a:xfrm>
            <a:off x="18842856" y="9423762"/>
            <a:ext cx="176510" cy="180128"/>
          </a:xfrm>
          <a:custGeom>
            <a:avLst/>
            <a:gdLst/>
            <a:ahLst/>
            <a:cxnLst>
              <a:cxn ang="0">
                <a:pos x="wd2" y="hd2"/>
              </a:cxn>
              <a:cxn ang="5400000">
                <a:pos x="wd2" y="hd2"/>
              </a:cxn>
              <a:cxn ang="10800000">
                <a:pos x="wd2" y="hd2"/>
              </a:cxn>
              <a:cxn ang="16200000">
                <a:pos x="wd2" y="hd2"/>
              </a:cxn>
            </a:cxnLst>
            <a:rect l="0" t="0" r="r" b="b"/>
            <a:pathLst>
              <a:path w="21128" h="21141" fill="norm" stroke="1" extrusionOk="0">
                <a:moveTo>
                  <a:pt x="20035" y="123"/>
                </a:moveTo>
                <a:cubicBezTo>
                  <a:pt x="19143" y="-227"/>
                  <a:pt x="18135" y="196"/>
                  <a:pt x="17778" y="1071"/>
                </a:cubicBezTo>
                <a:cubicBezTo>
                  <a:pt x="14571" y="8937"/>
                  <a:pt x="8412" y="14779"/>
                  <a:pt x="1052" y="17868"/>
                </a:cubicBezTo>
                <a:lnTo>
                  <a:pt x="1055" y="17868"/>
                </a:lnTo>
                <a:cubicBezTo>
                  <a:pt x="173" y="18241"/>
                  <a:pt x="-238" y="19243"/>
                  <a:pt x="142" y="20108"/>
                </a:cubicBezTo>
                <a:cubicBezTo>
                  <a:pt x="522" y="20974"/>
                  <a:pt x="1544" y="21373"/>
                  <a:pt x="2426" y="21004"/>
                </a:cubicBezTo>
                <a:cubicBezTo>
                  <a:pt x="2460" y="20987"/>
                  <a:pt x="2477" y="20957"/>
                  <a:pt x="2514" y="20937"/>
                </a:cubicBezTo>
                <a:cubicBezTo>
                  <a:pt x="10652" y="17492"/>
                  <a:pt x="17459" y="11027"/>
                  <a:pt x="21002" y="2339"/>
                </a:cubicBezTo>
                <a:cubicBezTo>
                  <a:pt x="21362" y="1464"/>
                  <a:pt x="20928" y="472"/>
                  <a:pt x="20035" y="123"/>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3" name="Shape 3013"/>
          <p:cNvSpPr/>
          <p:nvPr/>
        </p:nvSpPr>
        <p:spPr>
          <a:xfrm>
            <a:off x="18552548" y="9133351"/>
            <a:ext cx="145496" cy="148294"/>
          </a:xfrm>
          <a:custGeom>
            <a:avLst/>
            <a:gdLst/>
            <a:ahLst/>
            <a:cxnLst>
              <a:cxn ang="0">
                <a:pos x="wd2" y="hd2"/>
              </a:cxn>
              <a:cxn ang="5400000">
                <a:pos x="wd2" y="hd2"/>
              </a:cxn>
              <a:cxn ang="10800000">
                <a:pos x="wd2" y="hd2"/>
              </a:cxn>
              <a:cxn ang="16200000">
                <a:pos x="wd2" y="hd2"/>
              </a:cxn>
            </a:cxnLst>
            <a:rect l="0" t="0" r="r" b="b"/>
            <a:pathLst>
              <a:path w="21039" h="21044" fill="norm" stroke="1" extrusionOk="0">
                <a:moveTo>
                  <a:pt x="20871" y="1248"/>
                </a:moveTo>
                <a:cubicBezTo>
                  <a:pt x="20412" y="198"/>
                  <a:pt x="19178" y="-281"/>
                  <a:pt x="18112" y="170"/>
                </a:cubicBezTo>
                <a:cubicBezTo>
                  <a:pt x="18075" y="182"/>
                  <a:pt x="18051" y="214"/>
                  <a:pt x="18022" y="226"/>
                </a:cubicBezTo>
                <a:cubicBezTo>
                  <a:pt x="10159" y="3562"/>
                  <a:pt x="3584" y="9821"/>
                  <a:pt x="152" y="18220"/>
                </a:cubicBezTo>
                <a:lnTo>
                  <a:pt x="148" y="18220"/>
                </a:lnTo>
                <a:cubicBezTo>
                  <a:pt x="-278" y="19279"/>
                  <a:pt x="243" y="20474"/>
                  <a:pt x="1321" y="20896"/>
                </a:cubicBezTo>
                <a:cubicBezTo>
                  <a:pt x="2399" y="21319"/>
                  <a:pt x="3621" y="20804"/>
                  <a:pt x="4047" y="19749"/>
                </a:cubicBezTo>
                <a:lnTo>
                  <a:pt x="4051" y="19749"/>
                </a:lnTo>
                <a:cubicBezTo>
                  <a:pt x="7068" y="12356"/>
                  <a:pt x="12857" y="6859"/>
                  <a:pt x="19764" y="3957"/>
                </a:cubicBezTo>
                <a:cubicBezTo>
                  <a:pt x="20830" y="3506"/>
                  <a:pt x="21322" y="2299"/>
                  <a:pt x="20871" y="1248"/>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4" name="Shape 3014"/>
          <p:cNvSpPr/>
          <p:nvPr/>
        </p:nvSpPr>
        <p:spPr>
          <a:xfrm>
            <a:off x="18436428" y="9017182"/>
            <a:ext cx="207567" cy="211935"/>
          </a:xfrm>
          <a:custGeom>
            <a:avLst/>
            <a:gdLst/>
            <a:ahLst/>
            <a:cxnLst>
              <a:cxn ang="0">
                <a:pos x="wd2" y="hd2"/>
              </a:cxn>
              <a:cxn ang="5400000">
                <a:pos x="wd2" y="hd2"/>
              </a:cxn>
              <a:cxn ang="10800000">
                <a:pos x="wd2" y="hd2"/>
              </a:cxn>
              <a:cxn ang="16200000">
                <a:pos x="wd2" y="hd2"/>
              </a:cxn>
            </a:cxnLst>
            <a:rect l="0" t="0" r="r" b="b"/>
            <a:pathLst>
              <a:path w="21199" h="21208" fill="norm" stroke="1" extrusionOk="0">
                <a:moveTo>
                  <a:pt x="21078" y="880"/>
                </a:moveTo>
                <a:cubicBezTo>
                  <a:pt x="20753" y="143"/>
                  <a:pt x="19882" y="-198"/>
                  <a:pt x="19129" y="117"/>
                </a:cubicBezTo>
                <a:cubicBezTo>
                  <a:pt x="19097" y="131"/>
                  <a:pt x="19071" y="162"/>
                  <a:pt x="19039" y="179"/>
                </a:cubicBezTo>
                <a:cubicBezTo>
                  <a:pt x="10706" y="3707"/>
                  <a:pt x="3740" y="10322"/>
                  <a:pt x="106" y="19208"/>
                </a:cubicBezTo>
                <a:cubicBezTo>
                  <a:pt x="-198" y="19957"/>
                  <a:pt x="173" y="20803"/>
                  <a:pt x="934" y="21101"/>
                </a:cubicBezTo>
                <a:cubicBezTo>
                  <a:pt x="1690" y="21402"/>
                  <a:pt x="2553" y="21042"/>
                  <a:pt x="2860" y="20292"/>
                </a:cubicBezTo>
                <a:cubicBezTo>
                  <a:pt x="6207" y="12096"/>
                  <a:pt x="12626" y="6009"/>
                  <a:pt x="20302" y="2788"/>
                </a:cubicBezTo>
                <a:cubicBezTo>
                  <a:pt x="21052" y="2470"/>
                  <a:pt x="21402" y="1618"/>
                  <a:pt x="21078" y="88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5" name="Shape 3015"/>
          <p:cNvSpPr/>
          <p:nvPr/>
        </p:nvSpPr>
        <p:spPr>
          <a:xfrm>
            <a:off x="18494489" y="9075263"/>
            <a:ext cx="176517" cy="180129"/>
          </a:xfrm>
          <a:custGeom>
            <a:avLst/>
            <a:gdLst/>
            <a:ahLst/>
            <a:cxnLst>
              <a:cxn ang="0">
                <a:pos x="wd2" y="hd2"/>
              </a:cxn>
              <a:cxn ang="5400000">
                <a:pos x="wd2" y="hd2"/>
              </a:cxn>
              <a:cxn ang="10800000">
                <a:pos x="wd2" y="hd2"/>
              </a:cxn>
              <a:cxn ang="16200000">
                <a:pos x="wd2" y="hd2"/>
              </a:cxn>
            </a:cxnLst>
            <a:rect l="0" t="0" r="r" b="b"/>
            <a:pathLst>
              <a:path w="21129" h="21141" fill="norm" stroke="1" extrusionOk="0">
                <a:moveTo>
                  <a:pt x="20075" y="3268"/>
                </a:moveTo>
                <a:cubicBezTo>
                  <a:pt x="20954" y="2898"/>
                  <a:pt x="21368" y="1900"/>
                  <a:pt x="20988" y="1031"/>
                </a:cubicBezTo>
                <a:cubicBezTo>
                  <a:pt x="20611" y="169"/>
                  <a:pt x="19590" y="-234"/>
                  <a:pt x="18707" y="139"/>
                </a:cubicBezTo>
                <a:cubicBezTo>
                  <a:pt x="18670" y="152"/>
                  <a:pt x="18650" y="185"/>
                  <a:pt x="18616" y="199"/>
                </a:cubicBezTo>
                <a:cubicBezTo>
                  <a:pt x="10481" y="3647"/>
                  <a:pt x="3674" y="10118"/>
                  <a:pt x="124" y="18803"/>
                </a:cubicBezTo>
                <a:cubicBezTo>
                  <a:pt x="-232" y="19678"/>
                  <a:pt x="206" y="20667"/>
                  <a:pt x="1095" y="21020"/>
                </a:cubicBezTo>
                <a:cubicBezTo>
                  <a:pt x="1984" y="21366"/>
                  <a:pt x="2992" y="20947"/>
                  <a:pt x="3355" y="20071"/>
                </a:cubicBezTo>
                <a:cubicBezTo>
                  <a:pt x="6562" y="12205"/>
                  <a:pt x="12718" y="6360"/>
                  <a:pt x="20075" y="3274"/>
                </a:cubicBezTo>
                <a:cubicBezTo>
                  <a:pt x="20075" y="3274"/>
                  <a:pt x="20075" y="3268"/>
                  <a:pt x="20075" y="3268"/>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6" name="Shape 3016"/>
          <p:cNvSpPr/>
          <p:nvPr/>
        </p:nvSpPr>
        <p:spPr>
          <a:xfrm>
            <a:off x="16897793" y="9394724"/>
            <a:ext cx="116124" cy="116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8" y="0"/>
                  <a:pt x="0" y="4841"/>
                  <a:pt x="0" y="10800"/>
                </a:cubicBezTo>
                <a:cubicBezTo>
                  <a:pt x="0" y="16759"/>
                  <a:pt x="4838" y="21600"/>
                  <a:pt x="10800" y="21600"/>
                </a:cubicBezTo>
                <a:cubicBezTo>
                  <a:pt x="16762" y="21600"/>
                  <a:pt x="21600" y="16759"/>
                  <a:pt x="21600" y="10800"/>
                </a:cubicBezTo>
                <a:cubicBezTo>
                  <a:pt x="21600" y="4841"/>
                  <a:pt x="16762"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7" name="Shape 3017"/>
          <p:cNvSpPr/>
          <p:nvPr/>
        </p:nvSpPr>
        <p:spPr>
          <a:xfrm>
            <a:off x="16433302" y="8901014"/>
            <a:ext cx="928972" cy="900290"/>
          </a:xfrm>
          <a:custGeom>
            <a:avLst/>
            <a:gdLst/>
            <a:ahLst/>
            <a:cxnLst>
              <a:cxn ang="0">
                <a:pos x="wd2" y="hd2"/>
              </a:cxn>
              <a:cxn ang="5400000">
                <a:pos x="wd2" y="hd2"/>
              </a:cxn>
              <a:cxn ang="10800000">
                <a:pos x="wd2" y="hd2"/>
              </a:cxn>
              <a:cxn ang="16200000">
                <a:pos x="wd2" y="hd2"/>
              </a:cxn>
            </a:cxnLst>
            <a:rect l="0" t="0" r="r" b="b"/>
            <a:pathLst>
              <a:path w="20946" h="21600" fill="norm" stroke="1" extrusionOk="0">
                <a:moveTo>
                  <a:pt x="18509" y="15329"/>
                </a:moveTo>
                <a:lnTo>
                  <a:pt x="11782" y="15329"/>
                </a:lnTo>
                <a:cubicBezTo>
                  <a:pt x="10699" y="15329"/>
                  <a:pt x="9818" y="14391"/>
                  <a:pt x="9818" y="13239"/>
                </a:cubicBezTo>
                <a:cubicBezTo>
                  <a:pt x="9818" y="12086"/>
                  <a:pt x="10699" y="11148"/>
                  <a:pt x="11782" y="11148"/>
                </a:cubicBezTo>
                <a:lnTo>
                  <a:pt x="17673" y="11148"/>
                </a:lnTo>
                <a:cubicBezTo>
                  <a:pt x="18078" y="11143"/>
                  <a:pt x="18478" y="10935"/>
                  <a:pt x="18722" y="10588"/>
                </a:cubicBezTo>
                <a:cubicBezTo>
                  <a:pt x="18790" y="10491"/>
                  <a:pt x="18842" y="10382"/>
                  <a:pt x="18886" y="10267"/>
                </a:cubicBezTo>
                <a:cubicBezTo>
                  <a:pt x="18891" y="10252"/>
                  <a:pt x="18902" y="10240"/>
                  <a:pt x="18907" y="10224"/>
                </a:cubicBezTo>
                <a:cubicBezTo>
                  <a:pt x="19378" y="10881"/>
                  <a:pt x="19637" y="11687"/>
                  <a:pt x="19637" y="12542"/>
                </a:cubicBezTo>
                <a:cubicBezTo>
                  <a:pt x="19637" y="13614"/>
                  <a:pt x="19230" y="14608"/>
                  <a:pt x="18509" y="15329"/>
                </a:cubicBezTo>
                <a:moveTo>
                  <a:pt x="17673" y="17768"/>
                </a:moveTo>
                <a:cubicBezTo>
                  <a:pt x="17673" y="19114"/>
                  <a:pt x="16647" y="20206"/>
                  <a:pt x="15382" y="20206"/>
                </a:cubicBezTo>
                <a:lnTo>
                  <a:pt x="3600" y="20206"/>
                </a:lnTo>
                <a:cubicBezTo>
                  <a:pt x="2335" y="20206"/>
                  <a:pt x="1309" y="19114"/>
                  <a:pt x="1309" y="17768"/>
                </a:cubicBezTo>
                <a:lnTo>
                  <a:pt x="1309" y="6786"/>
                </a:lnTo>
                <a:cubicBezTo>
                  <a:pt x="1931" y="7335"/>
                  <a:pt x="2730" y="7665"/>
                  <a:pt x="3600" y="7665"/>
                </a:cubicBezTo>
                <a:lnTo>
                  <a:pt x="14400" y="7665"/>
                </a:lnTo>
                <a:lnTo>
                  <a:pt x="17019" y="7665"/>
                </a:lnTo>
                <a:cubicBezTo>
                  <a:pt x="17379" y="7665"/>
                  <a:pt x="17673" y="7977"/>
                  <a:pt x="17673" y="8361"/>
                </a:cubicBezTo>
                <a:lnTo>
                  <a:pt x="17673" y="9755"/>
                </a:lnTo>
                <a:lnTo>
                  <a:pt x="11782" y="9755"/>
                </a:lnTo>
                <a:cubicBezTo>
                  <a:pt x="9974" y="9755"/>
                  <a:pt x="8509" y="11314"/>
                  <a:pt x="8509" y="13239"/>
                </a:cubicBezTo>
                <a:cubicBezTo>
                  <a:pt x="8509" y="15163"/>
                  <a:pt x="9974" y="16723"/>
                  <a:pt x="11782" y="16723"/>
                </a:cubicBezTo>
                <a:lnTo>
                  <a:pt x="17673" y="16723"/>
                </a:lnTo>
                <a:cubicBezTo>
                  <a:pt x="17673" y="16723"/>
                  <a:pt x="17673" y="17768"/>
                  <a:pt x="17673" y="17768"/>
                </a:cubicBezTo>
                <a:close/>
                <a:moveTo>
                  <a:pt x="16363" y="5574"/>
                </a:moveTo>
                <a:lnTo>
                  <a:pt x="16363" y="6271"/>
                </a:lnTo>
                <a:lnTo>
                  <a:pt x="14400" y="6271"/>
                </a:lnTo>
                <a:lnTo>
                  <a:pt x="3600" y="6271"/>
                </a:lnTo>
                <a:cubicBezTo>
                  <a:pt x="3247" y="6271"/>
                  <a:pt x="2916" y="6179"/>
                  <a:pt x="2618" y="6027"/>
                </a:cubicBezTo>
                <a:lnTo>
                  <a:pt x="2618" y="5574"/>
                </a:lnTo>
                <a:cubicBezTo>
                  <a:pt x="2618" y="5574"/>
                  <a:pt x="16363" y="5574"/>
                  <a:pt x="16363" y="5574"/>
                </a:cubicBezTo>
                <a:close/>
                <a:moveTo>
                  <a:pt x="16363" y="4877"/>
                </a:moveTo>
                <a:lnTo>
                  <a:pt x="2618" y="4877"/>
                </a:lnTo>
                <a:lnTo>
                  <a:pt x="2618" y="4181"/>
                </a:lnTo>
                <a:lnTo>
                  <a:pt x="16363" y="4181"/>
                </a:lnTo>
                <a:cubicBezTo>
                  <a:pt x="16363" y="4181"/>
                  <a:pt x="16363" y="4877"/>
                  <a:pt x="16363" y="4877"/>
                </a:cubicBezTo>
                <a:close/>
                <a:moveTo>
                  <a:pt x="16363" y="3484"/>
                </a:moveTo>
                <a:lnTo>
                  <a:pt x="2618" y="3484"/>
                </a:lnTo>
                <a:lnTo>
                  <a:pt x="2618" y="2787"/>
                </a:lnTo>
                <a:lnTo>
                  <a:pt x="16363" y="2787"/>
                </a:lnTo>
                <a:cubicBezTo>
                  <a:pt x="16363" y="2787"/>
                  <a:pt x="16363" y="3484"/>
                  <a:pt x="16363" y="3484"/>
                </a:cubicBezTo>
                <a:close/>
                <a:moveTo>
                  <a:pt x="3600" y="1394"/>
                </a:moveTo>
                <a:lnTo>
                  <a:pt x="14400" y="1394"/>
                </a:lnTo>
                <a:lnTo>
                  <a:pt x="17019" y="1394"/>
                </a:lnTo>
                <a:cubicBezTo>
                  <a:pt x="17379" y="1394"/>
                  <a:pt x="17673" y="1706"/>
                  <a:pt x="17673" y="2090"/>
                </a:cubicBezTo>
                <a:lnTo>
                  <a:pt x="17673" y="3832"/>
                </a:lnTo>
                <a:lnTo>
                  <a:pt x="17673" y="4181"/>
                </a:lnTo>
                <a:lnTo>
                  <a:pt x="17673" y="6399"/>
                </a:lnTo>
                <a:cubicBezTo>
                  <a:pt x="17467" y="6321"/>
                  <a:pt x="17249" y="6271"/>
                  <a:pt x="17019" y="6271"/>
                </a:cubicBezTo>
                <a:lnTo>
                  <a:pt x="17018" y="6271"/>
                </a:lnTo>
                <a:lnTo>
                  <a:pt x="17018" y="5574"/>
                </a:lnTo>
                <a:lnTo>
                  <a:pt x="17018" y="4181"/>
                </a:lnTo>
                <a:lnTo>
                  <a:pt x="17018" y="2787"/>
                </a:lnTo>
                <a:cubicBezTo>
                  <a:pt x="17018" y="2402"/>
                  <a:pt x="16725" y="2090"/>
                  <a:pt x="16363" y="2090"/>
                </a:cubicBezTo>
                <a:lnTo>
                  <a:pt x="2618" y="2090"/>
                </a:lnTo>
                <a:cubicBezTo>
                  <a:pt x="2256" y="2090"/>
                  <a:pt x="1963" y="2402"/>
                  <a:pt x="1963" y="2787"/>
                </a:cubicBezTo>
                <a:lnTo>
                  <a:pt x="1963" y="4181"/>
                </a:lnTo>
                <a:lnTo>
                  <a:pt x="1963" y="5535"/>
                </a:lnTo>
                <a:cubicBezTo>
                  <a:pt x="1559" y="5094"/>
                  <a:pt x="1309" y="4496"/>
                  <a:pt x="1309" y="3832"/>
                </a:cubicBezTo>
                <a:cubicBezTo>
                  <a:pt x="1309" y="2486"/>
                  <a:pt x="2335" y="1394"/>
                  <a:pt x="3600" y="1394"/>
                </a:cubicBezTo>
                <a:moveTo>
                  <a:pt x="18983" y="8361"/>
                </a:moveTo>
                <a:lnTo>
                  <a:pt x="18982" y="8361"/>
                </a:lnTo>
                <a:lnTo>
                  <a:pt x="18982" y="4181"/>
                </a:lnTo>
                <a:lnTo>
                  <a:pt x="18982" y="3832"/>
                </a:lnTo>
                <a:lnTo>
                  <a:pt x="18982" y="2090"/>
                </a:lnTo>
                <a:cubicBezTo>
                  <a:pt x="18982" y="936"/>
                  <a:pt x="18102" y="0"/>
                  <a:pt x="17019" y="0"/>
                </a:cubicBezTo>
                <a:lnTo>
                  <a:pt x="14400" y="0"/>
                </a:lnTo>
                <a:lnTo>
                  <a:pt x="3600" y="0"/>
                </a:lnTo>
                <a:cubicBezTo>
                  <a:pt x="1615" y="0"/>
                  <a:pt x="0" y="1719"/>
                  <a:pt x="0" y="3832"/>
                </a:cubicBezTo>
                <a:lnTo>
                  <a:pt x="0" y="17768"/>
                </a:lnTo>
                <a:cubicBezTo>
                  <a:pt x="0" y="19881"/>
                  <a:pt x="1615" y="21600"/>
                  <a:pt x="3600" y="21600"/>
                </a:cubicBezTo>
                <a:lnTo>
                  <a:pt x="15382" y="21600"/>
                </a:lnTo>
                <a:cubicBezTo>
                  <a:pt x="17367" y="21600"/>
                  <a:pt x="18982" y="19881"/>
                  <a:pt x="18982" y="17768"/>
                </a:cubicBezTo>
                <a:lnTo>
                  <a:pt x="18982" y="16723"/>
                </a:lnTo>
                <a:lnTo>
                  <a:pt x="18983" y="16723"/>
                </a:lnTo>
                <a:cubicBezTo>
                  <a:pt x="21600" y="14632"/>
                  <a:pt x="21600" y="10452"/>
                  <a:pt x="18983" y="8361"/>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8" name="Shape 3018"/>
          <p:cNvSpPr/>
          <p:nvPr/>
        </p:nvSpPr>
        <p:spPr>
          <a:xfrm>
            <a:off x="14575333" y="8871973"/>
            <a:ext cx="928986"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9800"/>
                </a:moveTo>
                <a:cubicBezTo>
                  <a:pt x="20250" y="20048"/>
                  <a:pt x="20048" y="20250"/>
                  <a:pt x="19800" y="20250"/>
                </a:cubicBezTo>
                <a:lnTo>
                  <a:pt x="1800" y="20250"/>
                </a:lnTo>
                <a:cubicBezTo>
                  <a:pt x="1552" y="20250"/>
                  <a:pt x="1350" y="20048"/>
                  <a:pt x="1350" y="19800"/>
                </a:cubicBezTo>
                <a:lnTo>
                  <a:pt x="1350" y="3825"/>
                </a:lnTo>
                <a:cubicBezTo>
                  <a:pt x="1350" y="3577"/>
                  <a:pt x="1552" y="3375"/>
                  <a:pt x="1800" y="3375"/>
                </a:cubicBezTo>
                <a:lnTo>
                  <a:pt x="4725" y="3375"/>
                </a:lnTo>
                <a:lnTo>
                  <a:pt x="4725" y="4725"/>
                </a:lnTo>
                <a:cubicBezTo>
                  <a:pt x="4725" y="5098"/>
                  <a:pt x="5028" y="5400"/>
                  <a:pt x="5400" y="5400"/>
                </a:cubicBezTo>
                <a:cubicBezTo>
                  <a:pt x="5772" y="5400"/>
                  <a:pt x="6075" y="5098"/>
                  <a:pt x="6075" y="4725"/>
                </a:cubicBezTo>
                <a:lnTo>
                  <a:pt x="6075" y="3375"/>
                </a:lnTo>
                <a:lnTo>
                  <a:pt x="10125" y="3375"/>
                </a:lnTo>
                <a:lnTo>
                  <a:pt x="10125" y="4725"/>
                </a:lnTo>
                <a:cubicBezTo>
                  <a:pt x="10125" y="5098"/>
                  <a:pt x="10428" y="5400"/>
                  <a:pt x="10800" y="5400"/>
                </a:cubicBezTo>
                <a:cubicBezTo>
                  <a:pt x="11172" y="5400"/>
                  <a:pt x="11475" y="5098"/>
                  <a:pt x="11475" y="4725"/>
                </a:cubicBezTo>
                <a:lnTo>
                  <a:pt x="11475" y="3375"/>
                </a:lnTo>
                <a:lnTo>
                  <a:pt x="15525" y="3375"/>
                </a:lnTo>
                <a:lnTo>
                  <a:pt x="15525" y="4725"/>
                </a:lnTo>
                <a:cubicBezTo>
                  <a:pt x="15525" y="5098"/>
                  <a:pt x="15828" y="5400"/>
                  <a:pt x="16200" y="5400"/>
                </a:cubicBezTo>
                <a:cubicBezTo>
                  <a:pt x="16572" y="5400"/>
                  <a:pt x="16875" y="5098"/>
                  <a:pt x="16875" y="4725"/>
                </a:cubicBezTo>
                <a:lnTo>
                  <a:pt x="16875" y="3375"/>
                </a:lnTo>
                <a:lnTo>
                  <a:pt x="19800" y="3375"/>
                </a:lnTo>
                <a:cubicBezTo>
                  <a:pt x="20048" y="3375"/>
                  <a:pt x="20250" y="3577"/>
                  <a:pt x="20250" y="3825"/>
                </a:cubicBezTo>
                <a:cubicBezTo>
                  <a:pt x="20250" y="3825"/>
                  <a:pt x="20250" y="19800"/>
                  <a:pt x="20250" y="19800"/>
                </a:cubicBezTo>
                <a:close/>
                <a:moveTo>
                  <a:pt x="19800" y="2025"/>
                </a:moveTo>
                <a:lnTo>
                  <a:pt x="16875" y="2025"/>
                </a:lnTo>
                <a:lnTo>
                  <a:pt x="16875" y="675"/>
                </a:lnTo>
                <a:cubicBezTo>
                  <a:pt x="16875" y="302"/>
                  <a:pt x="16572" y="0"/>
                  <a:pt x="16200" y="0"/>
                </a:cubicBezTo>
                <a:cubicBezTo>
                  <a:pt x="15828" y="0"/>
                  <a:pt x="15525" y="302"/>
                  <a:pt x="15525" y="675"/>
                </a:cubicBezTo>
                <a:lnTo>
                  <a:pt x="15525" y="2025"/>
                </a:lnTo>
                <a:lnTo>
                  <a:pt x="11475" y="2025"/>
                </a:lnTo>
                <a:lnTo>
                  <a:pt x="11475" y="675"/>
                </a:lnTo>
                <a:cubicBezTo>
                  <a:pt x="11475" y="302"/>
                  <a:pt x="11172" y="0"/>
                  <a:pt x="10800" y="0"/>
                </a:cubicBezTo>
                <a:cubicBezTo>
                  <a:pt x="10428" y="0"/>
                  <a:pt x="10125" y="302"/>
                  <a:pt x="10125" y="675"/>
                </a:cubicBezTo>
                <a:lnTo>
                  <a:pt x="10125" y="2025"/>
                </a:lnTo>
                <a:lnTo>
                  <a:pt x="6075" y="2025"/>
                </a:lnTo>
                <a:lnTo>
                  <a:pt x="6075" y="675"/>
                </a:lnTo>
                <a:cubicBezTo>
                  <a:pt x="6075" y="302"/>
                  <a:pt x="5772" y="0"/>
                  <a:pt x="5400" y="0"/>
                </a:cubicBezTo>
                <a:cubicBezTo>
                  <a:pt x="5028" y="0"/>
                  <a:pt x="4725" y="302"/>
                  <a:pt x="4725" y="675"/>
                </a:cubicBezTo>
                <a:lnTo>
                  <a:pt x="4725" y="2025"/>
                </a:lnTo>
                <a:lnTo>
                  <a:pt x="1800" y="2025"/>
                </a:lnTo>
                <a:cubicBezTo>
                  <a:pt x="806" y="2025"/>
                  <a:pt x="0" y="2831"/>
                  <a:pt x="0" y="3825"/>
                </a:cubicBezTo>
                <a:lnTo>
                  <a:pt x="0" y="19800"/>
                </a:lnTo>
                <a:cubicBezTo>
                  <a:pt x="0" y="20794"/>
                  <a:pt x="806" y="21600"/>
                  <a:pt x="1800" y="21600"/>
                </a:cubicBezTo>
                <a:lnTo>
                  <a:pt x="19800" y="21600"/>
                </a:lnTo>
                <a:cubicBezTo>
                  <a:pt x="20794" y="21600"/>
                  <a:pt x="21600" y="20794"/>
                  <a:pt x="21600" y="19800"/>
                </a:cubicBezTo>
                <a:lnTo>
                  <a:pt x="21600" y="3825"/>
                </a:lnTo>
                <a:cubicBezTo>
                  <a:pt x="21600" y="2831"/>
                  <a:pt x="20794" y="2025"/>
                  <a:pt x="19800" y="202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19" name="Shape 3019"/>
          <p:cNvSpPr/>
          <p:nvPr/>
        </p:nvSpPr>
        <p:spPr>
          <a:xfrm>
            <a:off x="14778547" y="9220472"/>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0" name="Shape 3020"/>
          <p:cNvSpPr/>
          <p:nvPr/>
        </p:nvSpPr>
        <p:spPr>
          <a:xfrm>
            <a:off x="14778547" y="9365683"/>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1" name="Shape 3021"/>
          <p:cNvSpPr/>
          <p:nvPr/>
        </p:nvSpPr>
        <p:spPr>
          <a:xfrm>
            <a:off x="14778547" y="9510889"/>
            <a:ext cx="116124" cy="87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2" name="Shape 3022"/>
          <p:cNvSpPr/>
          <p:nvPr/>
        </p:nvSpPr>
        <p:spPr>
          <a:xfrm>
            <a:off x="14981761" y="9510889"/>
            <a:ext cx="116124" cy="87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3" name="Shape 3023"/>
          <p:cNvSpPr/>
          <p:nvPr/>
        </p:nvSpPr>
        <p:spPr>
          <a:xfrm>
            <a:off x="14981761" y="9365683"/>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4" name="Shape 3024"/>
          <p:cNvSpPr/>
          <p:nvPr/>
        </p:nvSpPr>
        <p:spPr>
          <a:xfrm>
            <a:off x="14981761" y="9220472"/>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5" name="Shape 3025"/>
          <p:cNvSpPr/>
          <p:nvPr/>
        </p:nvSpPr>
        <p:spPr>
          <a:xfrm>
            <a:off x="15184977" y="9510889"/>
            <a:ext cx="116124" cy="87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6" name="Shape 3026"/>
          <p:cNvSpPr/>
          <p:nvPr/>
        </p:nvSpPr>
        <p:spPr>
          <a:xfrm>
            <a:off x="15184977" y="9365683"/>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7" name="Shape 3027"/>
          <p:cNvSpPr/>
          <p:nvPr/>
        </p:nvSpPr>
        <p:spPr>
          <a:xfrm>
            <a:off x="15184977" y="9220472"/>
            <a:ext cx="116124"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0"/>
                </a:lnTo>
                <a:cubicBezTo>
                  <a:pt x="0" y="0"/>
                  <a:pt x="0" y="21600"/>
                  <a:pt x="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8" name="Shape 3028"/>
          <p:cNvSpPr/>
          <p:nvPr/>
        </p:nvSpPr>
        <p:spPr>
          <a:xfrm>
            <a:off x="12717363" y="8871973"/>
            <a:ext cx="928986"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9450"/>
                </a:moveTo>
                <a:cubicBezTo>
                  <a:pt x="20250" y="9823"/>
                  <a:pt x="19947" y="10125"/>
                  <a:pt x="19575" y="10125"/>
                </a:cubicBezTo>
                <a:lnTo>
                  <a:pt x="18324" y="10125"/>
                </a:lnTo>
                <a:lnTo>
                  <a:pt x="15624" y="5400"/>
                </a:lnTo>
                <a:lnTo>
                  <a:pt x="17550" y="5400"/>
                </a:lnTo>
                <a:cubicBezTo>
                  <a:pt x="17763" y="5400"/>
                  <a:pt x="17962" y="5500"/>
                  <a:pt x="18090" y="5670"/>
                </a:cubicBezTo>
                <a:lnTo>
                  <a:pt x="20115" y="8370"/>
                </a:lnTo>
                <a:cubicBezTo>
                  <a:pt x="20203" y="8487"/>
                  <a:pt x="20250" y="8629"/>
                  <a:pt x="20250" y="8775"/>
                </a:cubicBezTo>
                <a:cubicBezTo>
                  <a:pt x="20250" y="8775"/>
                  <a:pt x="20250" y="9450"/>
                  <a:pt x="20250" y="9450"/>
                </a:cubicBezTo>
                <a:close/>
                <a:moveTo>
                  <a:pt x="18225" y="20250"/>
                </a:moveTo>
                <a:lnTo>
                  <a:pt x="14175" y="20250"/>
                </a:lnTo>
                <a:lnTo>
                  <a:pt x="14175" y="13500"/>
                </a:lnTo>
                <a:cubicBezTo>
                  <a:pt x="14175" y="13127"/>
                  <a:pt x="13872" y="12825"/>
                  <a:pt x="13500" y="12825"/>
                </a:cubicBezTo>
                <a:lnTo>
                  <a:pt x="8437" y="12825"/>
                </a:lnTo>
                <a:cubicBezTo>
                  <a:pt x="8064" y="12825"/>
                  <a:pt x="7762" y="13127"/>
                  <a:pt x="7762" y="13500"/>
                </a:cubicBezTo>
                <a:lnTo>
                  <a:pt x="7762" y="20250"/>
                </a:lnTo>
                <a:lnTo>
                  <a:pt x="3375" y="20250"/>
                </a:lnTo>
                <a:lnTo>
                  <a:pt x="3375" y="11475"/>
                </a:lnTo>
                <a:lnTo>
                  <a:pt x="18225" y="11475"/>
                </a:lnTo>
                <a:cubicBezTo>
                  <a:pt x="18225" y="11475"/>
                  <a:pt x="18225" y="20250"/>
                  <a:pt x="18225" y="20250"/>
                </a:cubicBezTo>
                <a:close/>
                <a:moveTo>
                  <a:pt x="13500" y="20250"/>
                </a:moveTo>
                <a:lnTo>
                  <a:pt x="8437" y="20250"/>
                </a:lnTo>
                <a:lnTo>
                  <a:pt x="8437" y="13500"/>
                </a:lnTo>
                <a:lnTo>
                  <a:pt x="13500" y="13500"/>
                </a:lnTo>
                <a:cubicBezTo>
                  <a:pt x="13500" y="13500"/>
                  <a:pt x="13500" y="20250"/>
                  <a:pt x="13500" y="20250"/>
                </a:cubicBezTo>
                <a:close/>
                <a:moveTo>
                  <a:pt x="1350" y="9450"/>
                </a:moveTo>
                <a:lnTo>
                  <a:pt x="1350" y="8775"/>
                </a:lnTo>
                <a:cubicBezTo>
                  <a:pt x="1350" y="8629"/>
                  <a:pt x="1397" y="8487"/>
                  <a:pt x="1485" y="8370"/>
                </a:cubicBezTo>
                <a:lnTo>
                  <a:pt x="3510" y="5670"/>
                </a:lnTo>
                <a:cubicBezTo>
                  <a:pt x="3638" y="5500"/>
                  <a:pt x="3837" y="5400"/>
                  <a:pt x="4050" y="5400"/>
                </a:cubicBezTo>
                <a:lnTo>
                  <a:pt x="5975" y="5400"/>
                </a:lnTo>
                <a:lnTo>
                  <a:pt x="3276" y="10125"/>
                </a:lnTo>
                <a:lnTo>
                  <a:pt x="2025" y="10125"/>
                </a:lnTo>
                <a:cubicBezTo>
                  <a:pt x="1653" y="10125"/>
                  <a:pt x="1350" y="9823"/>
                  <a:pt x="1350" y="9450"/>
                </a:cubicBezTo>
                <a:moveTo>
                  <a:pt x="13369" y="5400"/>
                </a:moveTo>
                <a:lnTo>
                  <a:pt x="14847" y="5400"/>
                </a:lnTo>
                <a:lnTo>
                  <a:pt x="17547" y="10125"/>
                </a:lnTo>
                <a:lnTo>
                  <a:pt x="14719" y="10125"/>
                </a:lnTo>
                <a:cubicBezTo>
                  <a:pt x="14719" y="10125"/>
                  <a:pt x="13369" y="5400"/>
                  <a:pt x="13369" y="5400"/>
                </a:cubicBezTo>
                <a:close/>
                <a:moveTo>
                  <a:pt x="11138" y="5400"/>
                </a:moveTo>
                <a:lnTo>
                  <a:pt x="12666" y="5400"/>
                </a:lnTo>
                <a:lnTo>
                  <a:pt x="14016" y="10125"/>
                </a:lnTo>
                <a:lnTo>
                  <a:pt x="11138" y="10125"/>
                </a:lnTo>
                <a:cubicBezTo>
                  <a:pt x="11138" y="10125"/>
                  <a:pt x="11138" y="5400"/>
                  <a:pt x="11138" y="5400"/>
                </a:cubicBezTo>
                <a:close/>
                <a:moveTo>
                  <a:pt x="8933" y="5400"/>
                </a:moveTo>
                <a:lnTo>
                  <a:pt x="10462" y="5400"/>
                </a:lnTo>
                <a:lnTo>
                  <a:pt x="10462" y="10125"/>
                </a:lnTo>
                <a:lnTo>
                  <a:pt x="7583" y="10125"/>
                </a:lnTo>
                <a:cubicBezTo>
                  <a:pt x="7583" y="10125"/>
                  <a:pt x="8933" y="5400"/>
                  <a:pt x="8933" y="5400"/>
                </a:cubicBezTo>
                <a:close/>
                <a:moveTo>
                  <a:pt x="6880" y="10125"/>
                </a:moveTo>
                <a:lnTo>
                  <a:pt x="4053" y="10125"/>
                </a:lnTo>
                <a:lnTo>
                  <a:pt x="6753" y="5400"/>
                </a:lnTo>
                <a:lnTo>
                  <a:pt x="8230" y="5400"/>
                </a:lnTo>
                <a:cubicBezTo>
                  <a:pt x="8230" y="5400"/>
                  <a:pt x="6880" y="10125"/>
                  <a:pt x="6880" y="10125"/>
                </a:cubicBezTo>
                <a:close/>
                <a:moveTo>
                  <a:pt x="17550" y="1350"/>
                </a:moveTo>
                <a:lnTo>
                  <a:pt x="17550" y="4050"/>
                </a:lnTo>
                <a:lnTo>
                  <a:pt x="4050" y="4050"/>
                </a:lnTo>
                <a:lnTo>
                  <a:pt x="4050" y="1350"/>
                </a:lnTo>
                <a:cubicBezTo>
                  <a:pt x="4050" y="1350"/>
                  <a:pt x="17550" y="1350"/>
                  <a:pt x="17550" y="1350"/>
                </a:cubicBezTo>
                <a:close/>
                <a:moveTo>
                  <a:pt x="21195" y="7560"/>
                </a:moveTo>
                <a:lnTo>
                  <a:pt x="19171" y="4861"/>
                </a:lnTo>
                <a:cubicBezTo>
                  <a:pt x="19092" y="4755"/>
                  <a:pt x="18997" y="4664"/>
                  <a:pt x="18900" y="4576"/>
                </a:cubicBezTo>
                <a:lnTo>
                  <a:pt x="18900" y="1350"/>
                </a:lnTo>
                <a:cubicBezTo>
                  <a:pt x="18900" y="605"/>
                  <a:pt x="18295" y="0"/>
                  <a:pt x="17550" y="0"/>
                </a:cubicBezTo>
                <a:lnTo>
                  <a:pt x="4050" y="0"/>
                </a:lnTo>
                <a:cubicBezTo>
                  <a:pt x="3304" y="0"/>
                  <a:pt x="2700" y="605"/>
                  <a:pt x="2700" y="1350"/>
                </a:cubicBezTo>
                <a:lnTo>
                  <a:pt x="2700" y="4577"/>
                </a:lnTo>
                <a:cubicBezTo>
                  <a:pt x="2603" y="4664"/>
                  <a:pt x="2509" y="4755"/>
                  <a:pt x="2430" y="4860"/>
                </a:cubicBezTo>
                <a:lnTo>
                  <a:pt x="406" y="7559"/>
                </a:lnTo>
                <a:cubicBezTo>
                  <a:pt x="144" y="7908"/>
                  <a:pt x="0" y="8339"/>
                  <a:pt x="0" y="8775"/>
                </a:cubicBezTo>
                <a:lnTo>
                  <a:pt x="0" y="9450"/>
                </a:lnTo>
                <a:cubicBezTo>
                  <a:pt x="0" y="10567"/>
                  <a:pt x="909" y="11475"/>
                  <a:pt x="2025" y="11475"/>
                </a:cubicBezTo>
                <a:lnTo>
                  <a:pt x="2025" y="20250"/>
                </a:lnTo>
                <a:cubicBezTo>
                  <a:pt x="2025" y="20995"/>
                  <a:pt x="2629" y="21600"/>
                  <a:pt x="3375" y="21600"/>
                </a:cubicBezTo>
                <a:lnTo>
                  <a:pt x="18225" y="21600"/>
                </a:lnTo>
                <a:cubicBezTo>
                  <a:pt x="18970" y="21600"/>
                  <a:pt x="19575" y="20995"/>
                  <a:pt x="19575" y="20250"/>
                </a:cubicBezTo>
                <a:lnTo>
                  <a:pt x="19575" y="11475"/>
                </a:lnTo>
                <a:cubicBezTo>
                  <a:pt x="20691" y="11475"/>
                  <a:pt x="21600" y="10567"/>
                  <a:pt x="21600" y="9450"/>
                </a:cubicBezTo>
                <a:lnTo>
                  <a:pt x="21600" y="8775"/>
                </a:lnTo>
                <a:cubicBezTo>
                  <a:pt x="21600" y="8339"/>
                  <a:pt x="21456" y="7908"/>
                  <a:pt x="21195" y="756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29" name="Shape 3029"/>
          <p:cNvSpPr/>
          <p:nvPr/>
        </p:nvSpPr>
        <p:spPr>
          <a:xfrm>
            <a:off x="22007211" y="7042353"/>
            <a:ext cx="928972" cy="842222"/>
          </a:xfrm>
          <a:custGeom>
            <a:avLst/>
            <a:gdLst/>
            <a:ahLst/>
            <a:cxnLst>
              <a:cxn ang="0">
                <a:pos x="wd2" y="hd2"/>
              </a:cxn>
              <a:cxn ang="5400000">
                <a:pos x="wd2" y="hd2"/>
              </a:cxn>
              <a:cxn ang="10800000">
                <a:pos x="wd2" y="hd2"/>
              </a:cxn>
              <a:cxn ang="16200000">
                <a:pos x="wd2" y="hd2"/>
              </a:cxn>
            </a:cxnLst>
            <a:rect l="0" t="0" r="r" b="b"/>
            <a:pathLst>
              <a:path w="20595" h="20497" fill="norm" stroke="1" extrusionOk="0">
                <a:moveTo>
                  <a:pt x="18898" y="1864"/>
                </a:moveTo>
                <a:cubicBezTo>
                  <a:pt x="16637" y="-621"/>
                  <a:pt x="12969" y="-621"/>
                  <a:pt x="10707" y="1864"/>
                </a:cubicBezTo>
                <a:lnTo>
                  <a:pt x="1317" y="12053"/>
                </a:lnTo>
                <a:cubicBezTo>
                  <a:pt x="-439" y="13982"/>
                  <a:pt x="-439" y="17121"/>
                  <a:pt x="1317" y="19051"/>
                </a:cubicBezTo>
                <a:cubicBezTo>
                  <a:pt x="3073" y="20979"/>
                  <a:pt x="5932" y="20979"/>
                  <a:pt x="7688" y="19051"/>
                </a:cubicBezTo>
                <a:lnTo>
                  <a:pt x="17078" y="8860"/>
                </a:lnTo>
                <a:cubicBezTo>
                  <a:pt x="18335" y="7480"/>
                  <a:pt x="18335" y="5243"/>
                  <a:pt x="17078" y="3863"/>
                </a:cubicBezTo>
                <a:cubicBezTo>
                  <a:pt x="15821" y="2483"/>
                  <a:pt x="13783" y="2483"/>
                  <a:pt x="12528" y="3863"/>
                </a:cubicBezTo>
                <a:lnTo>
                  <a:pt x="5468" y="11614"/>
                </a:lnTo>
                <a:cubicBezTo>
                  <a:pt x="5216" y="11891"/>
                  <a:pt x="5216" y="12338"/>
                  <a:pt x="5468" y="12614"/>
                </a:cubicBezTo>
                <a:cubicBezTo>
                  <a:pt x="5719" y="12890"/>
                  <a:pt x="6127" y="12890"/>
                  <a:pt x="6378" y="12614"/>
                </a:cubicBezTo>
                <a:lnTo>
                  <a:pt x="13438" y="4862"/>
                </a:lnTo>
                <a:cubicBezTo>
                  <a:pt x="14191" y="4036"/>
                  <a:pt x="15415" y="4036"/>
                  <a:pt x="16168" y="4862"/>
                </a:cubicBezTo>
                <a:cubicBezTo>
                  <a:pt x="16921" y="5689"/>
                  <a:pt x="16921" y="7034"/>
                  <a:pt x="16168" y="7861"/>
                </a:cubicBezTo>
                <a:lnTo>
                  <a:pt x="6778" y="18050"/>
                </a:lnTo>
                <a:cubicBezTo>
                  <a:pt x="5521" y="19431"/>
                  <a:pt x="3484" y="19431"/>
                  <a:pt x="2227" y="18050"/>
                </a:cubicBezTo>
                <a:cubicBezTo>
                  <a:pt x="970" y="16671"/>
                  <a:pt x="970" y="14433"/>
                  <a:pt x="2227" y="13053"/>
                </a:cubicBezTo>
                <a:lnTo>
                  <a:pt x="11526" y="2963"/>
                </a:lnTo>
                <a:cubicBezTo>
                  <a:pt x="13286" y="1031"/>
                  <a:pt x="16139" y="1031"/>
                  <a:pt x="17896" y="2963"/>
                </a:cubicBezTo>
                <a:cubicBezTo>
                  <a:pt x="19658" y="4897"/>
                  <a:pt x="19658" y="8027"/>
                  <a:pt x="17898" y="9960"/>
                </a:cubicBezTo>
                <a:lnTo>
                  <a:pt x="10930" y="17611"/>
                </a:lnTo>
                <a:cubicBezTo>
                  <a:pt x="10677" y="17888"/>
                  <a:pt x="10677" y="18335"/>
                  <a:pt x="10930" y="18611"/>
                </a:cubicBezTo>
                <a:cubicBezTo>
                  <a:pt x="11181" y="18888"/>
                  <a:pt x="11589" y="18888"/>
                  <a:pt x="11840" y="18611"/>
                </a:cubicBezTo>
                <a:lnTo>
                  <a:pt x="18898" y="10859"/>
                </a:lnTo>
                <a:cubicBezTo>
                  <a:pt x="21161" y="8375"/>
                  <a:pt x="21161" y="4348"/>
                  <a:pt x="18898" y="186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0" name="Shape 3030"/>
          <p:cNvSpPr/>
          <p:nvPr/>
        </p:nvSpPr>
        <p:spPr>
          <a:xfrm>
            <a:off x="20294400" y="7013311"/>
            <a:ext cx="638928" cy="929331"/>
          </a:xfrm>
          <a:custGeom>
            <a:avLst/>
            <a:gdLst/>
            <a:ahLst/>
            <a:cxnLst>
              <a:cxn ang="0">
                <a:pos x="wd2" y="hd2"/>
              </a:cxn>
              <a:cxn ang="5400000">
                <a:pos x="wd2" y="hd2"/>
              </a:cxn>
              <a:cxn ang="10800000">
                <a:pos x="wd2" y="hd2"/>
              </a:cxn>
              <a:cxn ang="16200000">
                <a:pos x="wd2" y="hd2"/>
              </a:cxn>
            </a:cxnLst>
            <a:rect l="0" t="0" r="r" b="b"/>
            <a:pathLst>
              <a:path w="20767" h="21600" fill="norm" stroke="1" extrusionOk="0">
                <a:moveTo>
                  <a:pt x="18567" y="16551"/>
                </a:moveTo>
                <a:cubicBezTo>
                  <a:pt x="17960" y="18285"/>
                  <a:pt x="17275" y="20250"/>
                  <a:pt x="9437" y="20250"/>
                </a:cubicBezTo>
                <a:cubicBezTo>
                  <a:pt x="4711" y="20250"/>
                  <a:pt x="1888" y="17810"/>
                  <a:pt x="1888" y="15451"/>
                </a:cubicBezTo>
                <a:cubicBezTo>
                  <a:pt x="1888" y="13645"/>
                  <a:pt x="2350" y="12162"/>
                  <a:pt x="2835" y="10592"/>
                </a:cubicBezTo>
                <a:cubicBezTo>
                  <a:pt x="3455" y="8601"/>
                  <a:pt x="4089" y="6563"/>
                  <a:pt x="3814" y="3868"/>
                </a:cubicBezTo>
                <a:cubicBezTo>
                  <a:pt x="6724" y="6750"/>
                  <a:pt x="7760" y="10567"/>
                  <a:pt x="7760" y="10567"/>
                </a:cubicBezTo>
                <a:cubicBezTo>
                  <a:pt x="7760" y="10567"/>
                  <a:pt x="10469" y="7847"/>
                  <a:pt x="11197" y="6583"/>
                </a:cubicBezTo>
                <a:cubicBezTo>
                  <a:pt x="11755" y="7395"/>
                  <a:pt x="12267" y="10125"/>
                  <a:pt x="12267" y="12825"/>
                </a:cubicBezTo>
                <a:cubicBezTo>
                  <a:pt x="12267" y="12825"/>
                  <a:pt x="14774" y="11348"/>
                  <a:pt x="16654" y="9127"/>
                </a:cubicBezTo>
                <a:cubicBezTo>
                  <a:pt x="18633" y="11666"/>
                  <a:pt x="19346" y="14321"/>
                  <a:pt x="18567" y="16551"/>
                </a:cubicBezTo>
                <a:moveTo>
                  <a:pt x="16042" y="6075"/>
                </a:moveTo>
                <a:cubicBezTo>
                  <a:pt x="15983" y="7880"/>
                  <a:pt x="14088" y="9405"/>
                  <a:pt x="14088" y="9405"/>
                </a:cubicBezTo>
                <a:cubicBezTo>
                  <a:pt x="14088" y="6047"/>
                  <a:pt x="10380" y="3375"/>
                  <a:pt x="10380" y="3375"/>
                </a:cubicBezTo>
                <a:cubicBezTo>
                  <a:pt x="10380" y="3375"/>
                  <a:pt x="10331" y="5374"/>
                  <a:pt x="8453" y="7389"/>
                </a:cubicBezTo>
                <a:cubicBezTo>
                  <a:pt x="6575" y="2687"/>
                  <a:pt x="939" y="0"/>
                  <a:pt x="939" y="0"/>
                </a:cubicBezTo>
                <a:cubicBezTo>
                  <a:pt x="3757" y="7389"/>
                  <a:pt x="0" y="10077"/>
                  <a:pt x="0" y="15451"/>
                </a:cubicBezTo>
                <a:cubicBezTo>
                  <a:pt x="0" y="18605"/>
                  <a:pt x="3731" y="21600"/>
                  <a:pt x="9437" y="21600"/>
                </a:cubicBezTo>
                <a:cubicBezTo>
                  <a:pt x="17888" y="21600"/>
                  <a:pt x="19523" y="19380"/>
                  <a:pt x="20397" y="16879"/>
                </a:cubicBezTo>
                <a:cubicBezTo>
                  <a:pt x="21600" y="13436"/>
                  <a:pt x="19798" y="9433"/>
                  <a:pt x="16042" y="607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1" name="Shape 3031"/>
          <p:cNvSpPr/>
          <p:nvPr/>
        </p:nvSpPr>
        <p:spPr>
          <a:xfrm>
            <a:off x="20410521" y="7419895"/>
            <a:ext cx="412122" cy="332646"/>
          </a:xfrm>
          <a:custGeom>
            <a:avLst/>
            <a:gdLst/>
            <a:ahLst/>
            <a:cxnLst>
              <a:cxn ang="0">
                <a:pos x="wd2" y="hd2"/>
              </a:cxn>
              <a:cxn ang="5400000">
                <a:pos x="wd2" y="hd2"/>
              </a:cxn>
              <a:cxn ang="10800000">
                <a:pos x="wd2" y="hd2"/>
              </a:cxn>
              <a:cxn ang="16200000">
                <a:pos x="wd2" y="hd2"/>
              </a:cxn>
            </a:cxnLst>
            <a:rect l="0" t="0" r="r" b="b"/>
            <a:pathLst>
              <a:path w="21282" h="21600" fill="norm" stroke="1" extrusionOk="0">
                <a:moveTo>
                  <a:pt x="20698" y="5891"/>
                </a:moveTo>
                <a:lnTo>
                  <a:pt x="19424" y="7749"/>
                </a:lnTo>
                <a:cubicBezTo>
                  <a:pt x="17846" y="10064"/>
                  <a:pt x="16353" y="12259"/>
                  <a:pt x="12365" y="14784"/>
                </a:cubicBezTo>
                <a:cubicBezTo>
                  <a:pt x="11794" y="12631"/>
                  <a:pt x="11276" y="10259"/>
                  <a:pt x="11276" y="6632"/>
                </a:cubicBezTo>
                <a:lnTo>
                  <a:pt x="11276" y="3409"/>
                </a:lnTo>
                <a:lnTo>
                  <a:pt x="9001" y="7893"/>
                </a:lnTo>
                <a:cubicBezTo>
                  <a:pt x="8234" y="9422"/>
                  <a:pt x="7598" y="10690"/>
                  <a:pt x="6650" y="12374"/>
                </a:cubicBezTo>
                <a:cubicBezTo>
                  <a:pt x="5212" y="8296"/>
                  <a:pt x="4196" y="5282"/>
                  <a:pt x="3423" y="2545"/>
                </a:cubicBezTo>
                <a:lnTo>
                  <a:pt x="2705" y="0"/>
                </a:lnTo>
                <a:lnTo>
                  <a:pt x="1927" y="2847"/>
                </a:lnTo>
                <a:cubicBezTo>
                  <a:pt x="937" y="6470"/>
                  <a:pt x="0" y="9891"/>
                  <a:pt x="0" y="18771"/>
                </a:cubicBezTo>
                <a:cubicBezTo>
                  <a:pt x="0" y="19292"/>
                  <a:pt x="334" y="19714"/>
                  <a:pt x="750" y="19714"/>
                </a:cubicBezTo>
                <a:cubicBezTo>
                  <a:pt x="1162" y="19714"/>
                  <a:pt x="1499" y="19292"/>
                  <a:pt x="1499" y="18771"/>
                </a:cubicBezTo>
                <a:cubicBezTo>
                  <a:pt x="1499" y="11965"/>
                  <a:pt x="2038" y="8595"/>
                  <a:pt x="2758" y="5681"/>
                </a:cubicBezTo>
                <a:cubicBezTo>
                  <a:pt x="3537" y="8175"/>
                  <a:pt x="4521" y="11009"/>
                  <a:pt x="5812" y="14639"/>
                </a:cubicBezTo>
                <a:lnTo>
                  <a:pt x="6339" y="16118"/>
                </a:lnTo>
                <a:lnTo>
                  <a:pt x="7100" y="14812"/>
                </a:lnTo>
                <a:cubicBezTo>
                  <a:pt x="8345" y="12681"/>
                  <a:pt x="9086" y="11248"/>
                  <a:pt x="9897" y="9639"/>
                </a:cubicBezTo>
                <a:cubicBezTo>
                  <a:pt x="10134" y="12429"/>
                  <a:pt x="10681" y="14429"/>
                  <a:pt x="11223" y="16409"/>
                </a:cubicBezTo>
                <a:lnTo>
                  <a:pt x="11495" y="17405"/>
                </a:lnTo>
                <a:lnTo>
                  <a:pt x="12254" y="16954"/>
                </a:lnTo>
                <a:cubicBezTo>
                  <a:pt x="16306" y="14532"/>
                  <a:pt x="18203" y="12328"/>
                  <a:pt x="19708" y="10212"/>
                </a:cubicBezTo>
                <a:cubicBezTo>
                  <a:pt x="19943" y="13727"/>
                  <a:pt x="19574" y="17574"/>
                  <a:pt x="18698" y="20305"/>
                </a:cubicBezTo>
                <a:cubicBezTo>
                  <a:pt x="18543" y="20788"/>
                  <a:pt x="18731" y="21337"/>
                  <a:pt x="19114" y="21532"/>
                </a:cubicBezTo>
                <a:cubicBezTo>
                  <a:pt x="19205" y="21578"/>
                  <a:pt x="19302" y="21600"/>
                  <a:pt x="19395" y="21600"/>
                </a:cubicBezTo>
                <a:cubicBezTo>
                  <a:pt x="19691" y="21600"/>
                  <a:pt x="19972" y="21377"/>
                  <a:pt x="20089" y="21009"/>
                </a:cubicBezTo>
                <a:cubicBezTo>
                  <a:pt x="21252" y="17381"/>
                  <a:pt x="21600" y="12213"/>
                  <a:pt x="20976" y="7841"/>
                </a:cubicBezTo>
                <a:cubicBezTo>
                  <a:pt x="20976" y="7841"/>
                  <a:pt x="20698" y="5891"/>
                  <a:pt x="20698" y="5891"/>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2" name="Shape 3032"/>
          <p:cNvSpPr/>
          <p:nvPr/>
        </p:nvSpPr>
        <p:spPr>
          <a:xfrm>
            <a:off x="18291277" y="7071395"/>
            <a:ext cx="928994" cy="813165"/>
          </a:xfrm>
          <a:custGeom>
            <a:avLst/>
            <a:gdLst/>
            <a:ahLst/>
            <a:cxnLst>
              <a:cxn ang="0">
                <a:pos x="wd2" y="hd2"/>
              </a:cxn>
              <a:cxn ang="5400000">
                <a:pos x="wd2" y="hd2"/>
              </a:cxn>
              <a:cxn ang="10800000">
                <a:pos x="wd2" y="hd2"/>
              </a:cxn>
              <a:cxn ang="16200000">
                <a:pos x="wd2" y="hd2"/>
              </a:cxn>
            </a:cxnLst>
            <a:rect l="0" t="0" r="r" b="b"/>
            <a:pathLst>
              <a:path w="21384" h="21600" fill="norm" stroke="1" extrusionOk="0">
                <a:moveTo>
                  <a:pt x="18711" y="9257"/>
                </a:moveTo>
                <a:lnTo>
                  <a:pt x="16706" y="7714"/>
                </a:lnTo>
                <a:lnTo>
                  <a:pt x="16706" y="20057"/>
                </a:lnTo>
                <a:lnTo>
                  <a:pt x="4678" y="20057"/>
                </a:lnTo>
                <a:lnTo>
                  <a:pt x="4678" y="7714"/>
                </a:lnTo>
                <a:lnTo>
                  <a:pt x="2673" y="9257"/>
                </a:lnTo>
                <a:lnTo>
                  <a:pt x="1337" y="4629"/>
                </a:lnTo>
                <a:lnTo>
                  <a:pt x="4678" y="1543"/>
                </a:lnTo>
                <a:lnTo>
                  <a:pt x="7469" y="1543"/>
                </a:lnTo>
                <a:cubicBezTo>
                  <a:pt x="7842" y="2871"/>
                  <a:pt x="9137" y="3857"/>
                  <a:pt x="10692" y="3857"/>
                </a:cubicBezTo>
                <a:cubicBezTo>
                  <a:pt x="12247" y="3857"/>
                  <a:pt x="13542" y="2871"/>
                  <a:pt x="13915" y="1543"/>
                </a:cubicBezTo>
                <a:lnTo>
                  <a:pt x="16706" y="1543"/>
                </a:lnTo>
                <a:lnTo>
                  <a:pt x="20047" y="4629"/>
                </a:lnTo>
                <a:cubicBezTo>
                  <a:pt x="20047" y="4629"/>
                  <a:pt x="18711" y="9257"/>
                  <a:pt x="18711" y="9257"/>
                </a:cubicBezTo>
                <a:close/>
                <a:moveTo>
                  <a:pt x="13200" y="1543"/>
                </a:moveTo>
                <a:cubicBezTo>
                  <a:pt x="12832" y="2439"/>
                  <a:pt x="11852" y="3086"/>
                  <a:pt x="10692" y="3086"/>
                </a:cubicBezTo>
                <a:cubicBezTo>
                  <a:pt x="9532" y="3086"/>
                  <a:pt x="8552" y="2439"/>
                  <a:pt x="8184" y="1543"/>
                </a:cubicBezTo>
                <a:cubicBezTo>
                  <a:pt x="8184" y="1543"/>
                  <a:pt x="13200" y="1543"/>
                  <a:pt x="13200" y="1543"/>
                </a:cubicBezTo>
                <a:close/>
                <a:moveTo>
                  <a:pt x="20882" y="3424"/>
                </a:moveTo>
                <a:lnTo>
                  <a:pt x="17541" y="338"/>
                </a:lnTo>
                <a:cubicBezTo>
                  <a:pt x="17304" y="119"/>
                  <a:pt x="17010" y="0"/>
                  <a:pt x="16706" y="0"/>
                </a:cubicBezTo>
                <a:lnTo>
                  <a:pt x="4678" y="0"/>
                </a:lnTo>
                <a:cubicBezTo>
                  <a:pt x="4374" y="0"/>
                  <a:pt x="4080" y="119"/>
                  <a:pt x="3843" y="338"/>
                </a:cubicBezTo>
                <a:lnTo>
                  <a:pt x="501" y="3424"/>
                </a:lnTo>
                <a:cubicBezTo>
                  <a:pt x="64" y="3828"/>
                  <a:pt x="-108" y="4504"/>
                  <a:pt x="69" y="5117"/>
                </a:cubicBezTo>
                <a:lnTo>
                  <a:pt x="1405" y="9745"/>
                </a:lnTo>
                <a:cubicBezTo>
                  <a:pt x="1537" y="10201"/>
                  <a:pt x="1845" y="10560"/>
                  <a:pt x="2239" y="10716"/>
                </a:cubicBezTo>
                <a:cubicBezTo>
                  <a:pt x="2381" y="10772"/>
                  <a:pt x="2528" y="10800"/>
                  <a:pt x="2673" y="10800"/>
                </a:cubicBezTo>
                <a:cubicBezTo>
                  <a:pt x="2906" y="10800"/>
                  <a:pt x="3137" y="10730"/>
                  <a:pt x="3341" y="10594"/>
                </a:cubicBezTo>
                <a:lnTo>
                  <a:pt x="3341" y="20057"/>
                </a:lnTo>
                <a:cubicBezTo>
                  <a:pt x="3341" y="20908"/>
                  <a:pt x="3941" y="21600"/>
                  <a:pt x="4678" y="21600"/>
                </a:cubicBezTo>
                <a:lnTo>
                  <a:pt x="16706" y="21600"/>
                </a:lnTo>
                <a:cubicBezTo>
                  <a:pt x="17443" y="21600"/>
                  <a:pt x="18043" y="20908"/>
                  <a:pt x="18043" y="20057"/>
                </a:cubicBezTo>
                <a:lnTo>
                  <a:pt x="18043" y="10594"/>
                </a:lnTo>
                <a:cubicBezTo>
                  <a:pt x="18247" y="10730"/>
                  <a:pt x="18478" y="10800"/>
                  <a:pt x="18711" y="10800"/>
                </a:cubicBezTo>
                <a:cubicBezTo>
                  <a:pt x="18856" y="10800"/>
                  <a:pt x="19002" y="10772"/>
                  <a:pt x="19145" y="10716"/>
                </a:cubicBezTo>
                <a:cubicBezTo>
                  <a:pt x="19539" y="10560"/>
                  <a:pt x="19847" y="10201"/>
                  <a:pt x="19979" y="9745"/>
                </a:cubicBezTo>
                <a:lnTo>
                  <a:pt x="21315" y="5117"/>
                </a:lnTo>
                <a:cubicBezTo>
                  <a:pt x="21492" y="4504"/>
                  <a:pt x="21320" y="3828"/>
                  <a:pt x="20882" y="342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3" name="Shape 3033"/>
          <p:cNvSpPr/>
          <p:nvPr/>
        </p:nvSpPr>
        <p:spPr>
          <a:xfrm>
            <a:off x="16433302" y="7361810"/>
            <a:ext cx="929006" cy="580832"/>
          </a:xfrm>
          <a:custGeom>
            <a:avLst/>
            <a:gdLst/>
            <a:ahLst/>
            <a:cxnLst>
              <a:cxn ang="0">
                <a:pos x="wd2" y="hd2"/>
              </a:cxn>
              <a:cxn ang="5400000">
                <a:pos x="wd2" y="hd2"/>
              </a:cxn>
              <a:cxn ang="10800000">
                <a:pos x="wd2" y="hd2"/>
              </a:cxn>
              <a:cxn ang="16200000">
                <a:pos x="wd2" y="hd2"/>
              </a:cxn>
            </a:cxnLst>
            <a:rect l="0" t="0" r="r" b="b"/>
            <a:pathLst>
              <a:path w="21505" h="21600" fill="norm" stroke="1" extrusionOk="0">
                <a:moveTo>
                  <a:pt x="17472" y="17280"/>
                </a:moveTo>
                <a:lnTo>
                  <a:pt x="17472" y="18900"/>
                </a:lnTo>
                <a:cubicBezTo>
                  <a:pt x="17472" y="19198"/>
                  <a:pt x="17322" y="19440"/>
                  <a:pt x="17136" y="19440"/>
                </a:cubicBezTo>
                <a:lnTo>
                  <a:pt x="4368" y="19440"/>
                </a:lnTo>
                <a:cubicBezTo>
                  <a:pt x="4183" y="19440"/>
                  <a:pt x="4032" y="19198"/>
                  <a:pt x="4032" y="18900"/>
                </a:cubicBezTo>
                <a:lnTo>
                  <a:pt x="4032" y="17280"/>
                </a:lnTo>
                <a:lnTo>
                  <a:pt x="1344" y="12420"/>
                </a:lnTo>
                <a:cubicBezTo>
                  <a:pt x="1344" y="12122"/>
                  <a:pt x="1495" y="11880"/>
                  <a:pt x="1680" y="11880"/>
                </a:cubicBezTo>
                <a:lnTo>
                  <a:pt x="3360" y="11880"/>
                </a:lnTo>
                <a:lnTo>
                  <a:pt x="4032" y="11880"/>
                </a:lnTo>
                <a:lnTo>
                  <a:pt x="4704" y="11880"/>
                </a:lnTo>
                <a:lnTo>
                  <a:pt x="5376" y="11880"/>
                </a:lnTo>
                <a:lnTo>
                  <a:pt x="6048" y="11880"/>
                </a:lnTo>
                <a:lnTo>
                  <a:pt x="6720" y="11880"/>
                </a:lnTo>
                <a:lnTo>
                  <a:pt x="7392" y="11880"/>
                </a:lnTo>
                <a:lnTo>
                  <a:pt x="8064" y="11880"/>
                </a:lnTo>
                <a:lnTo>
                  <a:pt x="8736" y="11880"/>
                </a:lnTo>
                <a:lnTo>
                  <a:pt x="12768" y="11880"/>
                </a:lnTo>
                <a:lnTo>
                  <a:pt x="13440" y="11880"/>
                </a:lnTo>
                <a:lnTo>
                  <a:pt x="14112" y="11880"/>
                </a:lnTo>
                <a:lnTo>
                  <a:pt x="14784" y="11880"/>
                </a:lnTo>
                <a:lnTo>
                  <a:pt x="15456" y="11880"/>
                </a:lnTo>
                <a:lnTo>
                  <a:pt x="16128" y="11880"/>
                </a:lnTo>
                <a:lnTo>
                  <a:pt x="16800" y="11880"/>
                </a:lnTo>
                <a:lnTo>
                  <a:pt x="17472" y="11880"/>
                </a:lnTo>
                <a:lnTo>
                  <a:pt x="18144" y="11880"/>
                </a:lnTo>
                <a:lnTo>
                  <a:pt x="19824" y="11880"/>
                </a:lnTo>
                <a:cubicBezTo>
                  <a:pt x="20010" y="11880"/>
                  <a:pt x="20160" y="12122"/>
                  <a:pt x="20160" y="12420"/>
                </a:cubicBezTo>
                <a:cubicBezTo>
                  <a:pt x="20160" y="12420"/>
                  <a:pt x="17472" y="17280"/>
                  <a:pt x="17472" y="17280"/>
                </a:cubicBezTo>
                <a:close/>
                <a:moveTo>
                  <a:pt x="10752" y="4320"/>
                </a:moveTo>
                <a:cubicBezTo>
                  <a:pt x="8625" y="4320"/>
                  <a:pt x="6826" y="6601"/>
                  <a:pt x="6246" y="9720"/>
                </a:cubicBezTo>
                <a:lnTo>
                  <a:pt x="5553" y="9720"/>
                </a:lnTo>
                <a:cubicBezTo>
                  <a:pt x="6152" y="6000"/>
                  <a:pt x="8252" y="3240"/>
                  <a:pt x="10752" y="3240"/>
                </a:cubicBezTo>
                <a:cubicBezTo>
                  <a:pt x="12934" y="3240"/>
                  <a:pt x="14813" y="5344"/>
                  <a:pt x="15655" y="8353"/>
                </a:cubicBezTo>
                <a:lnTo>
                  <a:pt x="15054" y="8835"/>
                </a:lnTo>
                <a:cubicBezTo>
                  <a:pt x="14324" y="6180"/>
                  <a:pt x="12672" y="4320"/>
                  <a:pt x="10752" y="4320"/>
                </a:cubicBezTo>
                <a:moveTo>
                  <a:pt x="10752" y="8640"/>
                </a:moveTo>
                <a:cubicBezTo>
                  <a:pt x="10159" y="8640"/>
                  <a:pt x="9630" y="9062"/>
                  <a:pt x="9260" y="9720"/>
                </a:cubicBezTo>
                <a:lnTo>
                  <a:pt x="8438" y="9720"/>
                </a:lnTo>
                <a:cubicBezTo>
                  <a:pt x="8904" y="8435"/>
                  <a:pt x="9762" y="7560"/>
                  <a:pt x="10752" y="7560"/>
                </a:cubicBezTo>
                <a:cubicBezTo>
                  <a:pt x="11743" y="7560"/>
                  <a:pt x="12600" y="8435"/>
                  <a:pt x="13067" y="9720"/>
                </a:cubicBezTo>
                <a:lnTo>
                  <a:pt x="12244" y="9720"/>
                </a:lnTo>
                <a:cubicBezTo>
                  <a:pt x="11874" y="9062"/>
                  <a:pt x="11346" y="8640"/>
                  <a:pt x="10752" y="8640"/>
                </a:cubicBezTo>
                <a:moveTo>
                  <a:pt x="13828" y="9720"/>
                </a:moveTo>
                <a:cubicBezTo>
                  <a:pt x="13307" y="7816"/>
                  <a:pt x="12126" y="6480"/>
                  <a:pt x="10752" y="6480"/>
                </a:cubicBezTo>
                <a:cubicBezTo>
                  <a:pt x="9378" y="6480"/>
                  <a:pt x="8197" y="7816"/>
                  <a:pt x="7677" y="9720"/>
                </a:cubicBezTo>
                <a:lnTo>
                  <a:pt x="6955" y="9720"/>
                </a:lnTo>
                <a:cubicBezTo>
                  <a:pt x="7510" y="7208"/>
                  <a:pt x="9001" y="5400"/>
                  <a:pt x="10752" y="5400"/>
                </a:cubicBezTo>
                <a:cubicBezTo>
                  <a:pt x="12409" y="5400"/>
                  <a:pt x="13835" y="7016"/>
                  <a:pt x="14454" y="9317"/>
                </a:cubicBezTo>
                <a:lnTo>
                  <a:pt x="13954" y="9720"/>
                </a:lnTo>
                <a:cubicBezTo>
                  <a:pt x="13954" y="9720"/>
                  <a:pt x="13828" y="9720"/>
                  <a:pt x="13828" y="9720"/>
                </a:cubicBezTo>
                <a:close/>
                <a:moveTo>
                  <a:pt x="10752" y="1080"/>
                </a:moveTo>
                <a:cubicBezTo>
                  <a:pt x="13460" y="1080"/>
                  <a:pt x="15792" y="3672"/>
                  <a:pt x="16856" y="7388"/>
                </a:cubicBezTo>
                <a:lnTo>
                  <a:pt x="16257" y="7869"/>
                </a:lnTo>
                <a:cubicBezTo>
                  <a:pt x="15306" y="4505"/>
                  <a:pt x="13202" y="2160"/>
                  <a:pt x="10752" y="2160"/>
                </a:cubicBezTo>
                <a:cubicBezTo>
                  <a:pt x="7875" y="2160"/>
                  <a:pt x="5471" y="5393"/>
                  <a:pt x="4859" y="9720"/>
                </a:cubicBezTo>
                <a:lnTo>
                  <a:pt x="4168" y="9720"/>
                </a:lnTo>
                <a:cubicBezTo>
                  <a:pt x="4792" y="4797"/>
                  <a:pt x="7507" y="1080"/>
                  <a:pt x="10752" y="1080"/>
                </a:cubicBezTo>
                <a:moveTo>
                  <a:pt x="17337" y="9720"/>
                </a:moveTo>
                <a:lnTo>
                  <a:pt x="16959" y="9720"/>
                </a:lnTo>
                <a:lnTo>
                  <a:pt x="17294" y="9450"/>
                </a:lnTo>
                <a:cubicBezTo>
                  <a:pt x="17308" y="9541"/>
                  <a:pt x="17325" y="9628"/>
                  <a:pt x="17337" y="9720"/>
                </a:cubicBezTo>
                <a:moveTo>
                  <a:pt x="19824" y="9720"/>
                </a:moveTo>
                <a:lnTo>
                  <a:pt x="18016" y="9720"/>
                </a:lnTo>
                <a:cubicBezTo>
                  <a:pt x="17987" y="9462"/>
                  <a:pt x="17948" y="9210"/>
                  <a:pt x="17909" y="8957"/>
                </a:cubicBezTo>
                <a:lnTo>
                  <a:pt x="21133" y="6366"/>
                </a:lnTo>
                <a:cubicBezTo>
                  <a:pt x="21465" y="6099"/>
                  <a:pt x="21600" y="5451"/>
                  <a:pt x="21434" y="4917"/>
                </a:cubicBezTo>
                <a:cubicBezTo>
                  <a:pt x="21267" y="4383"/>
                  <a:pt x="20865" y="4169"/>
                  <a:pt x="20532" y="4434"/>
                </a:cubicBezTo>
                <a:lnTo>
                  <a:pt x="17456" y="6905"/>
                </a:lnTo>
                <a:cubicBezTo>
                  <a:pt x="16282" y="2836"/>
                  <a:pt x="13722" y="0"/>
                  <a:pt x="10752" y="0"/>
                </a:cubicBezTo>
                <a:cubicBezTo>
                  <a:pt x="7136" y="0"/>
                  <a:pt x="4123" y="4199"/>
                  <a:pt x="3488" y="9720"/>
                </a:cubicBezTo>
                <a:lnTo>
                  <a:pt x="1680" y="9720"/>
                </a:lnTo>
                <a:cubicBezTo>
                  <a:pt x="754" y="9720"/>
                  <a:pt x="0" y="10931"/>
                  <a:pt x="0" y="12420"/>
                </a:cubicBezTo>
                <a:cubicBezTo>
                  <a:pt x="0" y="12949"/>
                  <a:pt x="121" y="13460"/>
                  <a:pt x="339" y="13855"/>
                </a:cubicBezTo>
                <a:lnTo>
                  <a:pt x="2688" y="18102"/>
                </a:lnTo>
                <a:lnTo>
                  <a:pt x="2688" y="18900"/>
                </a:lnTo>
                <a:cubicBezTo>
                  <a:pt x="2688" y="20389"/>
                  <a:pt x="3442" y="21600"/>
                  <a:pt x="4368" y="21600"/>
                </a:cubicBezTo>
                <a:lnTo>
                  <a:pt x="17136" y="21600"/>
                </a:lnTo>
                <a:cubicBezTo>
                  <a:pt x="18062" y="21600"/>
                  <a:pt x="18816" y="20389"/>
                  <a:pt x="18816" y="18900"/>
                </a:cubicBezTo>
                <a:lnTo>
                  <a:pt x="18816" y="18102"/>
                </a:lnTo>
                <a:lnTo>
                  <a:pt x="21165" y="13855"/>
                </a:lnTo>
                <a:cubicBezTo>
                  <a:pt x="21383" y="13460"/>
                  <a:pt x="21505" y="12949"/>
                  <a:pt x="21505" y="12420"/>
                </a:cubicBezTo>
                <a:cubicBezTo>
                  <a:pt x="21505" y="10931"/>
                  <a:pt x="20750" y="9720"/>
                  <a:pt x="19824" y="972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4" name="Shape 3034"/>
          <p:cNvSpPr/>
          <p:nvPr/>
        </p:nvSpPr>
        <p:spPr>
          <a:xfrm>
            <a:off x="16665548" y="7129479"/>
            <a:ext cx="65550" cy="217813"/>
          </a:xfrm>
          <a:custGeom>
            <a:avLst/>
            <a:gdLst/>
            <a:ahLst/>
            <a:cxnLst>
              <a:cxn ang="0">
                <a:pos x="wd2" y="hd2"/>
              </a:cxn>
              <a:cxn ang="5400000">
                <a:pos x="wd2" y="hd2"/>
              </a:cxn>
              <a:cxn ang="10800000">
                <a:pos x="wd2" y="hd2"/>
              </a:cxn>
              <a:cxn ang="16200000">
                <a:pos x="wd2" y="hd2"/>
              </a:cxn>
            </a:cxnLst>
            <a:rect l="0" t="0" r="r" b="b"/>
            <a:pathLst>
              <a:path w="16970" h="21600" fill="norm" stroke="1" extrusionOk="0">
                <a:moveTo>
                  <a:pt x="1764" y="20770"/>
                </a:moveTo>
                <a:cubicBezTo>
                  <a:pt x="1786" y="20787"/>
                  <a:pt x="1800" y="20804"/>
                  <a:pt x="1822" y="20821"/>
                </a:cubicBezTo>
                <a:lnTo>
                  <a:pt x="1841" y="20821"/>
                </a:lnTo>
                <a:cubicBezTo>
                  <a:pt x="2472" y="21282"/>
                  <a:pt x="3720" y="21600"/>
                  <a:pt x="5169" y="21600"/>
                </a:cubicBezTo>
                <a:cubicBezTo>
                  <a:pt x="7250" y="21600"/>
                  <a:pt x="8949" y="20948"/>
                  <a:pt x="8949" y="20152"/>
                </a:cubicBezTo>
                <a:cubicBezTo>
                  <a:pt x="8949" y="20028"/>
                  <a:pt x="8890" y="19907"/>
                  <a:pt x="8813" y="19792"/>
                </a:cubicBezTo>
                <a:cubicBezTo>
                  <a:pt x="8828" y="19772"/>
                  <a:pt x="8828" y="19755"/>
                  <a:pt x="8806" y="19735"/>
                </a:cubicBezTo>
                <a:cubicBezTo>
                  <a:pt x="5995" y="17196"/>
                  <a:pt x="8670" y="14408"/>
                  <a:pt x="11955" y="11408"/>
                </a:cubicBezTo>
                <a:cubicBezTo>
                  <a:pt x="15518" y="8165"/>
                  <a:pt x="19327" y="4565"/>
                  <a:pt x="15125" y="903"/>
                </a:cubicBezTo>
                <a:cubicBezTo>
                  <a:pt x="14593" y="374"/>
                  <a:pt x="13265" y="0"/>
                  <a:pt x="11701" y="0"/>
                </a:cubicBezTo>
                <a:cubicBezTo>
                  <a:pt x="9672" y="0"/>
                  <a:pt x="8017" y="633"/>
                  <a:pt x="8017" y="1412"/>
                </a:cubicBezTo>
                <a:cubicBezTo>
                  <a:pt x="8017" y="1583"/>
                  <a:pt x="8109" y="1747"/>
                  <a:pt x="8259" y="1898"/>
                </a:cubicBezTo>
                <a:cubicBezTo>
                  <a:pt x="8259" y="1904"/>
                  <a:pt x="8259" y="1910"/>
                  <a:pt x="8266" y="1915"/>
                </a:cubicBezTo>
                <a:cubicBezTo>
                  <a:pt x="8274" y="1924"/>
                  <a:pt x="8281" y="1932"/>
                  <a:pt x="8296" y="1941"/>
                </a:cubicBezTo>
                <a:lnTo>
                  <a:pt x="8325" y="1974"/>
                </a:lnTo>
                <a:cubicBezTo>
                  <a:pt x="11360" y="4593"/>
                  <a:pt x="8424" y="7276"/>
                  <a:pt x="5107" y="10305"/>
                </a:cubicBezTo>
                <a:cubicBezTo>
                  <a:pt x="1606" y="13500"/>
                  <a:pt x="-2273" y="17041"/>
                  <a:pt x="1635" y="20649"/>
                </a:cubicBezTo>
                <a:cubicBezTo>
                  <a:pt x="1672" y="20692"/>
                  <a:pt x="1720" y="20731"/>
                  <a:pt x="1764" y="2077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5" name="Shape 3035"/>
          <p:cNvSpPr/>
          <p:nvPr/>
        </p:nvSpPr>
        <p:spPr>
          <a:xfrm>
            <a:off x="17013918" y="7129479"/>
            <a:ext cx="65549" cy="217813"/>
          </a:xfrm>
          <a:custGeom>
            <a:avLst/>
            <a:gdLst/>
            <a:ahLst/>
            <a:cxnLst>
              <a:cxn ang="0">
                <a:pos x="wd2" y="hd2"/>
              </a:cxn>
              <a:cxn ang="5400000">
                <a:pos x="wd2" y="hd2"/>
              </a:cxn>
              <a:cxn ang="10800000">
                <a:pos x="wd2" y="hd2"/>
              </a:cxn>
              <a:cxn ang="16200000">
                <a:pos x="wd2" y="hd2"/>
              </a:cxn>
            </a:cxnLst>
            <a:rect l="0" t="0" r="r" b="b"/>
            <a:pathLst>
              <a:path w="16970" h="21600" fill="norm" stroke="1" extrusionOk="0">
                <a:moveTo>
                  <a:pt x="1764" y="20770"/>
                </a:moveTo>
                <a:cubicBezTo>
                  <a:pt x="1786" y="20787"/>
                  <a:pt x="1800" y="20804"/>
                  <a:pt x="1822" y="20821"/>
                </a:cubicBezTo>
                <a:lnTo>
                  <a:pt x="1841" y="20821"/>
                </a:lnTo>
                <a:cubicBezTo>
                  <a:pt x="2472" y="21282"/>
                  <a:pt x="3720" y="21600"/>
                  <a:pt x="5169" y="21600"/>
                </a:cubicBezTo>
                <a:cubicBezTo>
                  <a:pt x="7250" y="21600"/>
                  <a:pt x="8949" y="20950"/>
                  <a:pt x="8949" y="20152"/>
                </a:cubicBezTo>
                <a:cubicBezTo>
                  <a:pt x="8949" y="20028"/>
                  <a:pt x="8890" y="19907"/>
                  <a:pt x="8813" y="19792"/>
                </a:cubicBezTo>
                <a:cubicBezTo>
                  <a:pt x="8828" y="19772"/>
                  <a:pt x="8828" y="19755"/>
                  <a:pt x="8806" y="19735"/>
                </a:cubicBezTo>
                <a:cubicBezTo>
                  <a:pt x="5995" y="17196"/>
                  <a:pt x="8670" y="14408"/>
                  <a:pt x="11955" y="11408"/>
                </a:cubicBezTo>
                <a:cubicBezTo>
                  <a:pt x="15518" y="8165"/>
                  <a:pt x="19327" y="4565"/>
                  <a:pt x="15125" y="903"/>
                </a:cubicBezTo>
                <a:cubicBezTo>
                  <a:pt x="14593" y="374"/>
                  <a:pt x="13265" y="0"/>
                  <a:pt x="11701" y="0"/>
                </a:cubicBezTo>
                <a:cubicBezTo>
                  <a:pt x="9672" y="0"/>
                  <a:pt x="8017" y="633"/>
                  <a:pt x="8017" y="1412"/>
                </a:cubicBezTo>
                <a:cubicBezTo>
                  <a:pt x="8017" y="1583"/>
                  <a:pt x="8109" y="1747"/>
                  <a:pt x="8259" y="1898"/>
                </a:cubicBezTo>
                <a:cubicBezTo>
                  <a:pt x="8259" y="1904"/>
                  <a:pt x="8259" y="1910"/>
                  <a:pt x="8266" y="1915"/>
                </a:cubicBezTo>
                <a:cubicBezTo>
                  <a:pt x="8274" y="1924"/>
                  <a:pt x="8281" y="1932"/>
                  <a:pt x="8296" y="1941"/>
                </a:cubicBezTo>
                <a:lnTo>
                  <a:pt x="8325" y="1974"/>
                </a:lnTo>
                <a:cubicBezTo>
                  <a:pt x="11360" y="4593"/>
                  <a:pt x="8424" y="7276"/>
                  <a:pt x="5107" y="10305"/>
                </a:cubicBezTo>
                <a:cubicBezTo>
                  <a:pt x="1606" y="13500"/>
                  <a:pt x="-2273" y="17041"/>
                  <a:pt x="1635" y="20649"/>
                </a:cubicBezTo>
                <a:cubicBezTo>
                  <a:pt x="1672" y="20692"/>
                  <a:pt x="1720" y="20731"/>
                  <a:pt x="1764" y="2077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6" name="Shape 3036"/>
          <p:cNvSpPr/>
          <p:nvPr/>
        </p:nvSpPr>
        <p:spPr>
          <a:xfrm>
            <a:off x="16868764" y="7013311"/>
            <a:ext cx="65549" cy="217813"/>
          </a:xfrm>
          <a:custGeom>
            <a:avLst/>
            <a:gdLst/>
            <a:ahLst/>
            <a:cxnLst>
              <a:cxn ang="0">
                <a:pos x="wd2" y="hd2"/>
              </a:cxn>
              <a:cxn ang="5400000">
                <a:pos x="wd2" y="hd2"/>
              </a:cxn>
              <a:cxn ang="10800000">
                <a:pos x="wd2" y="hd2"/>
              </a:cxn>
              <a:cxn ang="16200000">
                <a:pos x="wd2" y="hd2"/>
              </a:cxn>
            </a:cxnLst>
            <a:rect l="0" t="0" r="r" b="b"/>
            <a:pathLst>
              <a:path w="16970" h="21600" fill="norm" stroke="1" extrusionOk="0">
                <a:moveTo>
                  <a:pt x="1764" y="20770"/>
                </a:moveTo>
                <a:cubicBezTo>
                  <a:pt x="1786" y="20787"/>
                  <a:pt x="1800" y="20804"/>
                  <a:pt x="1822" y="20821"/>
                </a:cubicBezTo>
                <a:lnTo>
                  <a:pt x="1841" y="20821"/>
                </a:lnTo>
                <a:cubicBezTo>
                  <a:pt x="2472" y="21282"/>
                  <a:pt x="3720" y="21600"/>
                  <a:pt x="5169" y="21600"/>
                </a:cubicBezTo>
                <a:cubicBezTo>
                  <a:pt x="7250" y="21600"/>
                  <a:pt x="8949" y="20950"/>
                  <a:pt x="8949" y="20152"/>
                </a:cubicBezTo>
                <a:cubicBezTo>
                  <a:pt x="8949" y="20028"/>
                  <a:pt x="8890" y="19907"/>
                  <a:pt x="8813" y="19792"/>
                </a:cubicBezTo>
                <a:cubicBezTo>
                  <a:pt x="8828" y="19772"/>
                  <a:pt x="8828" y="19755"/>
                  <a:pt x="8806" y="19735"/>
                </a:cubicBezTo>
                <a:cubicBezTo>
                  <a:pt x="5995" y="17196"/>
                  <a:pt x="8670" y="14408"/>
                  <a:pt x="11955" y="11408"/>
                </a:cubicBezTo>
                <a:cubicBezTo>
                  <a:pt x="15518" y="8165"/>
                  <a:pt x="19327" y="4565"/>
                  <a:pt x="15125" y="903"/>
                </a:cubicBezTo>
                <a:cubicBezTo>
                  <a:pt x="14593" y="374"/>
                  <a:pt x="13265" y="0"/>
                  <a:pt x="11701" y="0"/>
                </a:cubicBezTo>
                <a:cubicBezTo>
                  <a:pt x="9672" y="0"/>
                  <a:pt x="8017" y="633"/>
                  <a:pt x="8017" y="1412"/>
                </a:cubicBezTo>
                <a:cubicBezTo>
                  <a:pt x="8017" y="1583"/>
                  <a:pt x="8109" y="1749"/>
                  <a:pt x="8259" y="1898"/>
                </a:cubicBezTo>
                <a:cubicBezTo>
                  <a:pt x="8259" y="1904"/>
                  <a:pt x="8259" y="1910"/>
                  <a:pt x="8266" y="1915"/>
                </a:cubicBezTo>
                <a:cubicBezTo>
                  <a:pt x="8274" y="1924"/>
                  <a:pt x="8281" y="1932"/>
                  <a:pt x="8296" y="1941"/>
                </a:cubicBezTo>
                <a:lnTo>
                  <a:pt x="8325" y="1974"/>
                </a:lnTo>
                <a:cubicBezTo>
                  <a:pt x="11360" y="4593"/>
                  <a:pt x="8424" y="7276"/>
                  <a:pt x="5107" y="10305"/>
                </a:cubicBezTo>
                <a:cubicBezTo>
                  <a:pt x="1606" y="13500"/>
                  <a:pt x="-2273" y="17041"/>
                  <a:pt x="1635" y="20649"/>
                </a:cubicBezTo>
                <a:cubicBezTo>
                  <a:pt x="1676" y="20692"/>
                  <a:pt x="1720" y="20731"/>
                  <a:pt x="1764" y="2077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7" name="Shape 3037"/>
          <p:cNvSpPr/>
          <p:nvPr/>
        </p:nvSpPr>
        <p:spPr>
          <a:xfrm>
            <a:off x="14575333" y="7100438"/>
            <a:ext cx="845942" cy="842207"/>
          </a:xfrm>
          <a:custGeom>
            <a:avLst/>
            <a:gdLst/>
            <a:ahLst/>
            <a:cxnLst>
              <a:cxn ang="0">
                <a:pos x="wd2" y="hd2"/>
              </a:cxn>
              <a:cxn ang="5400000">
                <a:pos x="wd2" y="hd2"/>
              </a:cxn>
              <a:cxn ang="10800000">
                <a:pos x="wd2" y="hd2"/>
              </a:cxn>
              <a:cxn ang="16200000">
                <a:pos x="wd2" y="hd2"/>
              </a:cxn>
            </a:cxnLst>
            <a:rect l="0" t="0" r="r" b="b"/>
            <a:pathLst>
              <a:path w="21502" h="21600" fill="norm" stroke="1" extrusionOk="0">
                <a:moveTo>
                  <a:pt x="19918" y="7880"/>
                </a:moveTo>
                <a:lnTo>
                  <a:pt x="18875" y="8933"/>
                </a:lnTo>
                <a:cubicBezTo>
                  <a:pt x="18731" y="9079"/>
                  <a:pt x="18497" y="9079"/>
                  <a:pt x="18353" y="8933"/>
                </a:cubicBezTo>
                <a:lnTo>
                  <a:pt x="17049" y="7617"/>
                </a:lnTo>
                <a:lnTo>
                  <a:pt x="15991" y="10290"/>
                </a:lnTo>
                <a:lnTo>
                  <a:pt x="16080" y="10065"/>
                </a:lnTo>
                <a:cubicBezTo>
                  <a:pt x="13860" y="7827"/>
                  <a:pt x="11602" y="7544"/>
                  <a:pt x="9565" y="7292"/>
                </a:cubicBezTo>
                <a:cubicBezTo>
                  <a:pt x="8910" y="7210"/>
                  <a:pt x="8277" y="7126"/>
                  <a:pt x="7652" y="6990"/>
                </a:cubicBezTo>
                <a:lnTo>
                  <a:pt x="13919" y="4457"/>
                </a:lnTo>
                <a:lnTo>
                  <a:pt x="12652" y="3179"/>
                </a:lnTo>
                <a:cubicBezTo>
                  <a:pt x="12508" y="3034"/>
                  <a:pt x="12508" y="2798"/>
                  <a:pt x="12653" y="2653"/>
                </a:cubicBezTo>
                <a:lnTo>
                  <a:pt x="13696" y="1599"/>
                </a:lnTo>
                <a:cubicBezTo>
                  <a:pt x="13840" y="1453"/>
                  <a:pt x="14074" y="1453"/>
                  <a:pt x="14217" y="1599"/>
                </a:cubicBezTo>
                <a:lnTo>
                  <a:pt x="19918" y="7354"/>
                </a:lnTo>
                <a:cubicBezTo>
                  <a:pt x="20063" y="7499"/>
                  <a:pt x="20063" y="7735"/>
                  <a:pt x="19918" y="7880"/>
                </a:cubicBezTo>
                <a:moveTo>
                  <a:pt x="12292" y="19639"/>
                </a:moveTo>
                <a:cubicBezTo>
                  <a:pt x="12201" y="19872"/>
                  <a:pt x="11999" y="20044"/>
                  <a:pt x="11756" y="20095"/>
                </a:cubicBezTo>
                <a:cubicBezTo>
                  <a:pt x="11701" y="20107"/>
                  <a:pt x="11644" y="20112"/>
                  <a:pt x="11587" y="20110"/>
                </a:cubicBezTo>
                <a:cubicBezTo>
                  <a:pt x="11400" y="20106"/>
                  <a:pt x="11219" y="20030"/>
                  <a:pt x="11084" y="19893"/>
                </a:cubicBezTo>
                <a:lnTo>
                  <a:pt x="1692" y="10517"/>
                </a:lnTo>
                <a:cubicBezTo>
                  <a:pt x="1519" y="10343"/>
                  <a:pt x="1443" y="10094"/>
                  <a:pt x="1488" y="9852"/>
                </a:cubicBezTo>
                <a:cubicBezTo>
                  <a:pt x="1533" y="9611"/>
                  <a:pt x="1695" y="9407"/>
                  <a:pt x="1918" y="9308"/>
                </a:cubicBezTo>
                <a:lnTo>
                  <a:pt x="6506" y="7453"/>
                </a:lnTo>
                <a:cubicBezTo>
                  <a:pt x="9597" y="8491"/>
                  <a:pt x="12689" y="7492"/>
                  <a:pt x="15781" y="10822"/>
                </a:cubicBezTo>
                <a:cubicBezTo>
                  <a:pt x="15781" y="10822"/>
                  <a:pt x="12292" y="19639"/>
                  <a:pt x="12292" y="19639"/>
                </a:cubicBezTo>
                <a:close/>
                <a:moveTo>
                  <a:pt x="15261" y="546"/>
                </a:moveTo>
                <a:cubicBezTo>
                  <a:pt x="14912" y="193"/>
                  <a:pt x="14449" y="0"/>
                  <a:pt x="13957" y="0"/>
                </a:cubicBezTo>
                <a:cubicBezTo>
                  <a:pt x="13464" y="0"/>
                  <a:pt x="13001" y="193"/>
                  <a:pt x="12651" y="546"/>
                </a:cubicBezTo>
                <a:lnTo>
                  <a:pt x="11611" y="1598"/>
                </a:lnTo>
                <a:cubicBezTo>
                  <a:pt x="11261" y="1949"/>
                  <a:pt x="11069" y="2417"/>
                  <a:pt x="11069" y="2915"/>
                </a:cubicBezTo>
                <a:cubicBezTo>
                  <a:pt x="11069" y="3266"/>
                  <a:pt x="11164" y="3602"/>
                  <a:pt x="11342" y="3894"/>
                </a:cubicBezTo>
                <a:lnTo>
                  <a:pt x="1324" y="7944"/>
                </a:lnTo>
                <a:cubicBezTo>
                  <a:pt x="655" y="8242"/>
                  <a:pt x="174" y="8851"/>
                  <a:pt x="39" y="9575"/>
                </a:cubicBezTo>
                <a:cubicBezTo>
                  <a:pt x="-98" y="10302"/>
                  <a:pt x="131" y="11049"/>
                  <a:pt x="655" y="11576"/>
                </a:cubicBezTo>
                <a:lnTo>
                  <a:pt x="10041" y="20946"/>
                </a:lnTo>
                <a:cubicBezTo>
                  <a:pt x="10445" y="21354"/>
                  <a:pt x="10982" y="21586"/>
                  <a:pt x="11550" y="21599"/>
                </a:cubicBezTo>
                <a:cubicBezTo>
                  <a:pt x="11563" y="21600"/>
                  <a:pt x="11594" y="21600"/>
                  <a:pt x="11606" y="21600"/>
                </a:cubicBezTo>
                <a:cubicBezTo>
                  <a:pt x="11755" y="21600"/>
                  <a:pt x="11906" y="21585"/>
                  <a:pt x="12057" y="21553"/>
                </a:cubicBezTo>
                <a:cubicBezTo>
                  <a:pt x="12789" y="21400"/>
                  <a:pt x="13391" y="20889"/>
                  <a:pt x="13662" y="20192"/>
                </a:cubicBezTo>
                <a:lnTo>
                  <a:pt x="17605" y="10229"/>
                </a:lnTo>
                <a:cubicBezTo>
                  <a:pt x="17903" y="10426"/>
                  <a:pt x="18250" y="10532"/>
                  <a:pt x="18614" y="10532"/>
                </a:cubicBezTo>
                <a:cubicBezTo>
                  <a:pt x="19107" y="10532"/>
                  <a:pt x="19571" y="10338"/>
                  <a:pt x="19918" y="9986"/>
                </a:cubicBezTo>
                <a:lnTo>
                  <a:pt x="20958" y="8938"/>
                </a:lnTo>
                <a:cubicBezTo>
                  <a:pt x="21309" y="8585"/>
                  <a:pt x="21502" y="8117"/>
                  <a:pt x="21502" y="7617"/>
                </a:cubicBezTo>
                <a:cubicBezTo>
                  <a:pt x="21502" y="7117"/>
                  <a:pt x="21309" y="6649"/>
                  <a:pt x="20962" y="6300"/>
                </a:cubicBezTo>
                <a:cubicBezTo>
                  <a:pt x="20962" y="6300"/>
                  <a:pt x="15261" y="546"/>
                  <a:pt x="15261" y="546"/>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8" name="Shape 3038"/>
          <p:cNvSpPr/>
          <p:nvPr/>
        </p:nvSpPr>
        <p:spPr>
          <a:xfrm>
            <a:off x="14981761" y="7477977"/>
            <a:ext cx="145155" cy="145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20"/>
                </a:moveTo>
                <a:cubicBezTo>
                  <a:pt x="14382" y="4320"/>
                  <a:pt x="17280" y="7222"/>
                  <a:pt x="17280" y="10800"/>
                </a:cubicBezTo>
                <a:cubicBezTo>
                  <a:pt x="17280" y="14377"/>
                  <a:pt x="14382" y="17280"/>
                  <a:pt x="10800" y="17280"/>
                </a:cubicBezTo>
                <a:cubicBezTo>
                  <a:pt x="7218" y="17280"/>
                  <a:pt x="4320" y="14377"/>
                  <a:pt x="4320" y="10800"/>
                </a:cubicBezTo>
                <a:cubicBezTo>
                  <a:pt x="4320" y="7222"/>
                  <a:pt x="7218" y="4320"/>
                  <a:pt x="10800" y="4320"/>
                </a:cubicBezTo>
                <a:moveTo>
                  <a:pt x="10800" y="21600"/>
                </a:moveTo>
                <a:cubicBezTo>
                  <a:pt x="16753" y="21600"/>
                  <a:pt x="21600" y="16757"/>
                  <a:pt x="21600" y="10800"/>
                </a:cubicBezTo>
                <a:cubicBezTo>
                  <a:pt x="21600" y="4843"/>
                  <a:pt x="16753" y="0"/>
                  <a:pt x="10800" y="0"/>
                </a:cubicBezTo>
                <a:cubicBezTo>
                  <a:pt x="4847" y="0"/>
                  <a:pt x="0" y="4843"/>
                  <a:pt x="0" y="10800"/>
                </a:cubicBezTo>
                <a:cubicBezTo>
                  <a:pt x="0" y="16757"/>
                  <a:pt x="4847"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39" name="Shape 3039"/>
          <p:cNvSpPr/>
          <p:nvPr/>
        </p:nvSpPr>
        <p:spPr>
          <a:xfrm>
            <a:off x="15359163" y="7013311"/>
            <a:ext cx="145155" cy="145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7280"/>
                </a:moveTo>
                <a:cubicBezTo>
                  <a:pt x="7218" y="17280"/>
                  <a:pt x="4320" y="14377"/>
                  <a:pt x="4320" y="10800"/>
                </a:cubicBezTo>
                <a:cubicBezTo>
                  <a:pt x="4320" y="7223"/>
                  <a:pt x="7218" y="4320"/>
                  <a:pt x="10800" y="4320"/>
                </a:cubicBezTo>
                <a:cubicBezTo>
                  <a:pt x="14382" y="4320"/>
                  <a:pt x="17280" y="7223"/>
                  <a:pt x="17280" y="10800"/>
                </a:cubicBezTo>
                <a:cubicBezTo>
                  <a:pt x="17280" y="14377"/>
                  <a:pt x="14382" y="17280"/>
                  <a:pt x="10800" y="17280"/>
                </a:cubicBezTo>
                <a:moveTo>
                  <a:pt x="10800" y="0"/>
                </a:moveTo>
                <a:cubicBezTo>
                  <a:pt x="4847" y="0"/>
                  <a:pt x="0" y="4843"/>
                  <a:pt x="0" y="10800"/>
                </a:cubicBezTo>
                <a:cubicBezTo>
                  <a:pt x="0" y="16757"/>
                  <a:pt x="4847" y="21600"/>
                  <a:pt x="10800" y="21600"/>
                </a:cubicBezTo>
                <a:cubicBezTo>
                  <a:pt x="16753" y="21600"/>
                  <a:pt x="21600" y="16757"/>
                  <a:pt x="21600" y="10800"/>
                </a:cubicBezTo>
                <a:cubicBezTo>
                  <a:pt x="21600" y="4843"/>
                  <a:pt x="16753"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0" name="Shape 3040"/>
          <p:cNvSpPr/>
          <p:nvPr/>
        </p:nvSpPr>
        <p:spPr>
          <a:xfrm>
            <a:off x="14807579" y="7448936"/>
            <a:ext cx="116125" cy="116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400"/>
                </a:moveTo>
                <a:cubicBezTo>
                  <a:pt x="13779" y="5400"/>
                  <a:pt x="16200" y="7815"/>
                  <a:pt x="16200" y="10800"/>
                </a:cubicBezTo>
                <a:cubicBezTo>
                  <a:pt x="16200" y="13785"/>
                  <a:pt x="13779" y="16200"/>
                  <a:pt x="10800" y="16200"/>
                </a:cubicBezTo>
                <a:cubicBezTo>
                  <a:pt x="7821" y="16200"/>
                  <a:pt x="5400" y="13785"/>
                  <a:pt x="5400" y="10800"/>
                </a:cubicBezTo>
                <a:cubicBezTo>
                  <a:pt x="5400" y="7815"/>
                  <a:pt x="7821" y="5400"/>
                  <a:pt x="10800" y="5400"/>
                </a:cubicBezTo>
                <a:moveTo>
                  <a:pt x="0" y="10800"/>
                </a:moveTo>
                <a:cubicBezTo>
                  <a:pt x="0" y="16754"/>
                  <a:pt x="4844" y="21600"/>
                  <a:pt x="10800" y="21600"/>
                </a:cubicBezTo>
                <a:cubicBezTo>
                  <a:pt x="16756" y="21600"/>
                  <a:pt x="21600" y="16754"/>
                  <a:pt x="21600" y="10800"/>
                </a:cubicBezTo>
                <a:cubicBezTo>
                  <a:pt x="21600" y="4846"/>
                  <a:pt x="16756" y="0"/>
                  <a:pt x="10800" y="0"/>
                </a:cubicBezTo>
                <a:cubicBezTo>
                  <a:pt x="4844" y="0"/>
                  <a:pt x="0" y="4846"/>
                  <a:pt x="0" y="108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1" name="Shape 3041"/>
          <p:cNvSpPr/>
          <p:nvPr/>
        </p:nvSpPr>
        <p:spPr>
          <a:xfrm>
            <a:off x="14923703" y="7652227"/>
            <a:ext cx="58062" cy="58084"/>
          </a:xfrm>
          <a:prstGeom prst="ellipse">
            <a:avLst/>
          </a:pr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2" name="Shape 3042"/>
          <p:cNvSpPr/>
          <p:nvPr/>
        </p:nvSpPr>
        <p:spPr>
          <a:xfrm>
            <a:off x="15388194" y="7216603"/>
            <a:ext cx="58062" cy="58084"/>
          </a:xfrm>
          <a:prstGeom prst="ellipse">
            <a:avLst/>
          </a:pr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3" name="Shape 3043"/>
          <p:cNvSpPr/>
          <p:nvPr/>
        </p:nvSpPr>
        <p:spPr>
          <a:xfrm>
            <a:off x="12717363" y="7071395"/>
            <a:ext cx="928986" cy="667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52" y="9367"/>
                </a:moveTo>
                <a:cubicBezTo>
                  <a:pt x="10902" y="9383"/>
                  <a:pt x="10851" y="9391"/>
                  <a:pt x="10800" y="9391"/>
                </a:cubicBezTo>
                <a:cubicBezTo>
                  <a:pt x="10749" y="9391"/>
                  <a:pt x="10698" y="9383"/>
                  <a:pt x="10648" y="9367"/>
                </a:cubicBezTo>
                <a:lnTo>
                  <a:pt x="1873" y="6550"/>
                </a:lnTo>
                <a:cubicBezTo>
                  <a:pt x="1567" y="6453"/>
                  <a:pt x="1350" y="6072"/>
                  <a:pt x="1350" y="5635"/>
                </a:cubicBezTo>
                <a:cubicBezTo>
                  <a:pt x="1350" y="5197"/>
                  <a:pt x="1567" y="4818"/>
                  <a:pt x="1873" y="4719"/>
                </a:cubicBezTo>
                <a:lnTo>
                  <a:pt x="10648" y="1902"/>
                </a:lnTo>
                <a:cubicBezTo>
                  <a:pt x="10698" y="1887"/>
                  <a:pt x="10749" y="1878"/>
                  <a:pt x="10800" y="1878"/>
                </a:cubicBezTo>
                <a:cubicBezTo>
                  <a:pt x="10851" y="1878"/>
                  <a:pt x="10902" y="1887"/>
                  <a:pt x="10952" y="1902"/>
                </a:cubicBezTo>
                <a:lnTo>
                  <a:pt x="19727" y="4719"/>
                </a:lnTo>
                <a:cubicBezTo>
                  <a:pt x="20033" y="4818"/>
                  <a:pt x="20250" y="5197"/>
                  <a:pt x="20250" y="5635"/>
                </a:cubicBezTo>
                <a:cubicBezTo>
                  <a:pt x="20250" y="6072"/>
                  <a:pt x="20033" y="6453"/>
                  <a:pt x="19727" y="6550"/>
                </a:cubicBezTo>
                <a:cubicBezTo>
                  <a:pt x="19727" y="6550"/>
                  <a:pt x="10952" y="9367"/>
                  <a:pt x="10952" y="9367"/>
                </a:cubicBezTo>
                <a:close/>
                <a:moveTo>
                  <a:pt x="16875" y="16904"/>
                </a:moveTo>
                <a:cubicBezTo>
                  <a:pt x="16875" y="17943"/>
                  <a:pt x="14850" y="19722"/>
                  <a:pt x="10800" y="19722"/>
                </a:cubicBezTo>
                <a:cubicBezTo>
                  <a:pt x="6750" y="19722"/>
                  <a:pt x="4725" y="17943"/>
                  <a:pt x="4725" y="16904"/>
                </a:cubicBezTo>
                <a:lnTo>
                  <a:pt x="4725" y="9394"/>
                </a:lnTo>
                <a:lnTo>
                  <a:pt x="10353" y="11201"/>
                </a:lnTo>
                <a:cubicBezTo>
                  <a:pt x="10501" y="11247"/>
                  <a:pt x="10651" y="11270"/>
                  <a:pt x="10800" y="11270"/>
                </a:cubicBezTo>
                <a:cubicBezTo>
                  <a:pt x="10949" y="11270"/>
                  <a:pt x="11099" y="11247"/>
                  <a:pt x="11256" y="11198"/>
                </a:cubicBezTo>
                <a:lnTo>
                  <a:pt x="16875" y="9394"/>
                </a:lnTo>
                <a:cubicBezTo>
                  <a:pt x="16875" y="9394"/>
                  <a:pt x="16875" y="16904"/>
                  <a:pt x="16875" y="16904"/>
                </a:cubicBezTo>
                <a:close/>
                <a:moveTo>
                  <a:pt x="21600" y="5635"/>
                </a:moveTo>
                <a:cubicBezTo>
                  <a:pt x="21600" y="4314"/>
                  <a:pt x="20954" y="3185"/>
                  <a:pt x="20031" y="2889"/>
                </a:cubicBezTo>
                <a:lnTo>
                  <a:pt x="11247" y="69"/>
                </a:lnTo>
                <a:cubicBezTo>
                  <a:pt x="11099" y="23"/>
                  <a:pt x="10949" y="0"/>
                  <a:pt x="10800" y="0"/>
                </a:cubicBezTo>
                <a:cubicBezTo>
                  <a:pt x="10651" y="0"/>
                  <a:pt x="10501" y="23"/>
                  <a:pt x="10345" y="72"/>
                </a:cubicBezTo>
                <a:lnTo>
                  <a:pt x="1570" y="2889"/>
                </a:lnTo>
                <a:cubicBezTo>
                  <a:pt x="645" y="3185"/>
                  <a:pt x="0" y="4314"/>
                  <a:pt x="0" y="5635"/>
                </a:cubicBezTo>
                <a:cubicBezTo>
                  <a:pt x="0" y="6955"/>
                  <a:pt x="645" y="8084"/>
                  <a:pt x="1570" y="8381"/>
                </a:cubicBezTo>
                <a:lnTo>
                  <a:pt x="3375" y="8960"/>
                </a:lnTo>
                <a:lnTo>
                  <a:pt x="3375" y="16904"/>
                </a:lnTo>
                <a:cubicBezTo>
                  <a:pt x="3375" y="19397"/>
                  <a:pt x="5425" y="21600"/>
                  <a:pt x="10800" y="21600"/>
                </a:cubicBezTo>
                <a:cubicBezTo>
                  <a:pt x="16174" y="21600"/>
                  <a:pt x="18225" y="19397"/>
                  <a:pt x="18225" y="16904"/>
                </a:cubicBezTo>
                <a:lnTo>
                  <a:pt x="18225" y="8960"/>
                </a:lnTo>
                <a:lnTo>
                  <a:pt x="20030" y="8381"/>
                </a:lnTo>
                <a:cubicBezTo>
                  <a:pt x="20954" y="8084"/>
                  <a:pt x="21600" y="6955"/>
                  <a:pt x="21600" y="563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4" name="Shape 3044"/>
          <p:cNvSpPr/>
          <p:nvPr/>
        </p:nvSpPr>
        <p:spPr>
          <a:xfrm>
            <a:off x="13559254" y="7361810"/>
            <a:ext cx="58063" cy="319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64"/>
                </a:moveTo>
                <a:lnTo>
                  <a:pt x="0" y="19636"/>
                </a:lnTo>
                <a:cubicBezTo>
                  <a:pt x="0" y="20722"/>
                  <a:pt x="4841" y="21600"/>
                  <a:pt x="10800" y="21600"/>
                </a:cubicBezTo>
                <a:cubicBezTo>
                  <a:pt x="16759" y="21600"/>
                  <a:pt x="21600" y="20722"/>
                  <a:pt x="21600" y="19636"/>
                </a:cubicBezTo>
                <a:lnTo>
                  <a:pt x="21600" y="1964"/>
                </a:lnTo>
                <a:cubicBezTo>
                  <a:pt x="21600" y="878"/>
                  <a:pt x="16759" y="0"/>
                  <a:pt x="10800" y="0"/>
                </a:cubicBezTo>
                <a:cubicBezTo>
                  <a:pt x="4841" y="0"/>
                  <a:pt x="0" y="878"/>
                  <a:pt x="0" y="196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5" name="Shape 3045"/>
          <p:cNvSpPr/>
          <p:nvPr/>
        </p:nvSpPr>
        <p:spPr>
          <a:xfrm>
            <a:off x="13530225" y="7710313"/>
            <a:ext cx="116124" cy="174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8" y="0"/>
                  <a:pt x="0" y="10427"/>
                  <a:pt x="0" y="14400"/>
                </a:cubicBezTo>
                <a:cubicBezTo>
                  <a:pt x="0" y="18373"/>
                  <a:pt x="4838" y="21600"/>
                  <a:pt x="10800" y="21600"/>
                </a:cubicBezTo>
                <a:cubicBezTo>
                  <a:pt x="16762" y="21600"/>
                  <a:pt x="21600" y="18373"/>
                  <a:pt x="21600" y="14400"/>
                </a:cubicBezTo>
                <a:cubicBezTo>
                  <a:pt x="21600" y="10427"/>
                  <a:pt x="16762"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6" name="Shape 3046"/>
          <p:cNvSpPr/>
          <p:nvPr/>
        </p:nvSpPr>
        <p:spPr>
          <a:xfrm>
            <a:off x="22007211" y="5154652"/>
            <a:ext cx="928987"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5" y="17550"/>
                </a:moveTo>
                <a:cubicBezTo>
                  <a:pt x="15513" y="17550"/>
                  <a:pt x="14344" y="15612"/>
                  <a:pt x="13810" y="12825"/>
                </a:cubicBezTo>
                <a:lnTo>
                  <a:pt x="15525" y="12825"/>
                </a:lnTo>
                <a:cubicBezTo>
                  <a:pt x="17038" y="12825"/>
                  <a:pt x="18225" y="11343"/>
                  <a:pt x="18225" y="9450"/>
                </a:cubicBezTo>
                <a:cubicBezTo>
                  <a:pt x="18225" y="7558"/>
                  <a:pt x="17038" y="6075"/>
                  <a:pt x="15525" y="6075"/>
                </a:cubicBezTo>
                <a:lnTo>
                  <a:pt x="13810" y="6075"/>
                </a:lnTo>
                <a:cubicBezTo>
                  <a:pt x="14344" y="3289"/>
                  <a:pt x="15513" y="1350"/>
                  <a:pt x="16875" y="1350"/>
                </a:cubicBezTo>
                <a:cubicBezTo>
                  <a:pt x="18739" y="1350"/>
                  <a:pt x="20250" y="4977"/>
                  <a:pt x="20250" y="9450"/>
                </a:cubicBezTo>
                <a:cubicBezTo>
                  <a:pt x="20250" y="13923"/>
                  <a:pt x="18739" y="17550"/>
                  <a:pt x="16875" y="17550"/>
                </a:cubicBezTo>
                <a:moveTo>
                  <a:pt x="8927" y="11483"/>
                </a:moveTo>
                <a:lnTo>
                  <a:pt x="8775" y="11483"/>
                </a:lnTo>
                <a:lnTo>
                  <a:pt x="8775" y="11475"/>
                </a:lnTo>
                <a:cubicBezTo>
                  <a:pt x="8029" y="11475"/>
                  <a:pt x="7425" y="10569"/>
                  <a:pt x="7425" y="9450"/>
                </a:cubicBezTo>
                <a:cubicBezTo>
                  <a:pt x="7425" y="8332"/>
                  <a:pt x="8029" y="7425"/>
                  <a:pt x="8775" y="7425"/>
                </a:cubicBezTo>
                <a:lnTo>
                  <a:pt x="8927" y="7425"/>
                </a:lnTo>
                <a:cubicBezTo>
                  <a:pt x="10200" y="7425"/>
                  <a:pt x="11392" y="6924"/>
                  <a:pt x="12441" y="6063"/>
                </a:cubicBezTo>
                <a:cubicBezTo>
                  <a:pt x="12249" y="7149"/>
                  <a:pt x="12150" y="8300"/>
                  <a:pt x="12150" y="9450"/>
                </a:cubicBezTo>
                <a:cubicBezTo>
                  <a:pt x="12150" y="10604"/>
                  <a:pt x="12249" y="11758"/>
                  <a:pt x="12443" y="12846"/>
                </a:cubicBezTo>
                <a:cubicBezTo>
                  <a:pt x="11393" y="11984"/>
                  <a:pt x="10200" y="11483"/>
                  <a:pt x="8927" y="11483"/>
                </a:cubicBezTo>
                <a:moveTo>
                  <a:pt x="8096" y="20250"/>
                </a:moveTo>
                <a:lnTo>
                  <a:pt x="5396" y="20250"/>
                </a:lnTo>
                <a:lnTo>
                  <a:pt x="5396" y="14175"/>
                </a:lnTo>
                <a:cubicBezTo>
                  <a:pt x="5396" y="13683"/>
                  <a:pt x="5264" y="13223"/>
                  <a:pt x="5033" y="12825"/>
                </a:cubicBezTo>
                <a:lnTo>
                  <a:pt x="5505" y="12825"/>
                </a:lnTo>
                <a:lnTo>
                  <a:pt x="5505" y="12833"/>
                </a:lnTo>
                <a:lnTo>
                  <a:pt x="7536" y="12833"/>
                </a:lnTo>
                <a:cubicBezTo>
                  <a:pt x="7463" y="13043"/>
                  <a:pt x="7421" y="13265"/>
                  <a:pt x="7421" y="13500"/>
                </a:cubicBezTo>
                <a:lnTo>
                  <a:pt x="7421" y="18225"/>
                </a:lnTo>
                <a:cubicBezTo>
                  <a:pt x="7421" y="18875"/>
                  <a:pt x="7785" y="19307"/>
                  <a:pt x="8001" y="19566"/>
                </a:cubicBezTo>
                <a:cubicBezTo>
                  <a:pt x="8031" y="19601"/>
                  <a:pt x="8066" y="19638"/>
                  <a:pt x="8096" y="19678"/>
                </a:cubicBezTo>
                <a:cubicBezTo>
                  <a:pt x="8096" y="19678"/>
                  <a:pt x="8096" y="20250"/>
                  <a:pt x="8096" y="20250"/>
                </a:cubicBezTo>
                <a:close/>
                <a:moveTo>
                  <a:pt x="1350" y="9450"/>
                </a:moveTo>
                <a:cubicBezTo>
                  <a:pt x="1350" y="8332"/>
                  <a:pt x="1954" y="7425"/>
                  <a:pt x="2700" y="7425"/>
                </a:cubicBezTo>
                <a:lnTo>
                  <a:pt x="7434" y="7425"/>
                </a:lnTo>
                <a:cubicBezTo>
                  <a:pt x="7015" y="7917"/>
                  <a:pt x="6750" y="8631"/>
                  <a:pt x="6750" y="9450"/>
                </a:cubicBezTo>
                <a:cubicBezTo>
                  <a:pt x="6750" y="10270"/>
                  <a:pt x="7015" y="10985"/>
                  <a:pt x="7434" y="11475"/>
                </a:cubicBezTo>
                <a:lnTo>
                  <a:pt x="2700" y="11475"/>
                </a:lnTo>
                <a:cubicBezTo>
                  <a:pt x="1954" y="11475"/>
                  <a:pt x="1350" y="10569"/>
                  <a:pt x="1350" y="9450"/>
                </a:cubicBezTo>
                <a:moveTo>
                  <a:pt x="13500" y="9450"/>
                </a:moveTo>
                <a:cubicBezTo>
                  <a:pt x="13500" y="8750"/>
                  <a:pt x="13541" y="8074"/>
                  <a:pt x="13611" y="7425"/>
                </a:cubicBezTo>
                <a:lnTo>
                  <a:pt x="15525" y="7425"/>
                </a:lnTo>
                <a:cubicBezTo>
                  <a:pt x="16270" y="7425"/>
                  <a:pt x="16875" y="8332"/>
                  <a:pt x="16875" y="9450"/>
                </a:cubicBezTo>
                <a:cubicBezTo>
                  <a:pt x="16875" y="10569"/>
                  <a:pt x="16270" y="11475"/>
                  <a:pt x="15525" y="11475"/>
                </a:cubicBezTo>
                <a:lnTo>
                  <a:pt x="13611" y="11475"/>
                </a:lnTo>
                <a:cubicBezTo>
                  <a:pt x="13541" y="10826"/>
                  <a:pt x="13500" y="10151"/>
                  <a:pt x="13500" y="9450"/>
                </a:cubicBezTo>
                <a:moveTo>
                  <a:pt x="16875" y="0"/>
                </a:moveTo>
                <a:cubicBezTo>
                  <a:pt x="15489" y="0"/>
                  <a:pt x="14400" y="952"/>
                  <a:pt x="13619" y="2421"/>
                </a:cubicBezTo>
                <a:lnTo>
                  <a:pt x="13604" y="2413"/>
                </a:lnTo>
                <a:cubicBezTo>
                  <a:pt x="12469" y="4635"/>
                  <a:pt x="10779" y="6075"/>
                  <a:pt x="8927" y="6075"/>
                </a:cubicBezTo>
                <a:lnTo>
                  <a:pt x="8479" y="6075"/>
                </a:lnTo>
                <a:lnTo>
                  <a:pt x="5505" y="6075"/>
                </a:lnTo>
                <a:lnTo>
                  <a:pt x="2700" y="6075"/>
                </a:lnTo>
                <a:cubicBezTo>
                  <a:pt x="1185" y="6075"/>
                  <a:pt x="0" y="7558"/>
                  <a:pt x="0" y="9450"/>
                </a:cubicBezTo>
                <a:cubicBezTo>
                  <a:pt x="0" y="11343"/>
                  <a:pt x="1185" y="12825"/>
                  <a:pt x="2700" y="12825"/>
                </a:cubicBezTo>
                <a:cubicBezTo>
                  <a:pt x="3444" y="12828"/>
                  <a:pt x="4046" y="13430"/>
                  <a:pt x="4046" y="14175"/>
                </a:cubicBezTo>
                <a:lnTo>
                  <a:pt x="4046" y="20250"/>
                </a:lnTo>
                <a:cubicBezTo>
                  <a:pt x="4046" y="20996"/>
                  <a:pt x="4651" y="21600"/>
                  <a:pt x="5396" y="21600"/>
                </a:cubicBezTo>
                <a:lnTo>
                  <a:pt x="8096" y="21600"/>
                </a:lnTo>
                <a:cubicBezTo>
                  <a:pt x="8842" y="21600"/>
                  <a:pt x="9446" y="20996"/>
                  <a:pt x="9446" y="20250"/>
                </a:cubicBezTo>
                <a:lnTo>
                  <a:pt x="9446" y="19575"/>
                </a:lnTo>
                <a:cubicBezTo>
                  <a:pt x="9446" y="18900"/>
                  <a:pt x="8771" y="18598"/>
                  <a:pt x="8771" y="18225"/>
                </a:cubicBezTo>
                <a:lnTo>
                  <a:pt x="8771" y="13500"/>
                </a:lnTo>
                <a:cubicBezTo>
                  <a:pt x="8771" y="13484"/>
                  <a:pt x="8782" y="13474"/>
                  <a:pt x="8783" y="13458"/>
                </a:cubicBezTo>
                <a:cubicBezTo>
                  <a:pt x="8790" y="13362"/>
                  <a:pt x="8816" y="13272"/>
                  <a:pt x="8859" y="13192"/>
                </a:cubicBezTo>
                <a:cubicBezTo>
                  <a:pt x="8871" y="13169"/>
                  <a:pt x="8884" y="13152"/>
                  <a:pt x="8899" y="13132"/>
                </a:cubicBezTo>
                <a:cubicBezTo>
                  <a:pt x="8953" y="13052"/>
                  <a:pt x="9020" y="12986"/>
                  <a:pt x="9103" y="12934"/>
                </a:cubicBezTo>
                <a:cubicBezTo>
                  <a:pt x="9107" y="12932"/>
                  <a:pt x="9109" y="12928"/>
                  <a:pt x="9112" y="12925"/>
                </a:cubicBezTo>
                <a:cubicBezTo>
                  <a:pt x="9115" y="12925"/>
                  <a:pt x="9118" y="12923"/>
                  <a:pt x="9120" y="12923"/>
                </a:cubicBezTo>
                <a:cubicBezTo>
                  <a:pt x="9174" y="12892"/>
                  <a:pt x="9238" y="12886"/>
                  <a:pt x="9300" y="12869"/>
                </a:cubicBezTo>
                <a:cubicBezTo>
                  <a:pt x="11003" y="13049"/>
                  <a:pt x="12546" y="14424"/>
                  <a:pt x="13604" y="16496"/>
                </a:cubicBezTo>
                <a:lnTo>
                  <a:pt x="13621" y="16487"/>
                </a:lnTo>
                <a:cubicBezTo>
                  <a:pt x="14404" y="17951"/>
                  <a:pt x="15491" y="18900"/>
                  <a:pt x="16875" y="18900"/>
                </a:cubicBezTo>
                <a:cubicBezTo>
                  <a:pt x="19977" y="18900"/>
                  <a:pt x="21600" y="14146"/>
                  <a:pt x="21600" y="9450"/>
                </a:cubicBezTo>
                <a:cubicBezTo>
                  <a:pt x="21600" y="4754"/>
                  <a:pt x="19977" y="0"/>
                  <a:pt x="1687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7" name="Shape 3047"/>
          <p:cNvSpPr/>
          <p:nvPr/>
        </p:nvSpPr>
        <p:spPr>
          <a:xfrm>
            <a:off x="20149244" y="5154652"/>
            <a:ext cx="929014" cy="929331"/>
          </a:xfrm>
          <a:custGeom>
            <a:avLst/>
            <a:gdLst/>
            <a:ahLst/>
            <a:cxnLst>
              <a:cxn ang="0">
                <a:pos x="wd2" y="hd2"/>
              </a:cxn>
              <a:cxn ang="5400000">
                <a:pos x="wd2" y="hd2"/>
              </a:cxn>
              <a:cxn ang="10800000">
                <a:pos x="wd2" y="hd2"/>
              </a:cxn>
              <a:cxn ang="16200000">
                <a:pos x="wd2" y="hd2"/>
              </a:cxn>
            </a:cxnLst>
            <a:rect l="0" t="0" r="r" b="b"/>
            <a:pathLst>
              <a:path w="21493" h="21600" fill="norm" stroke="1" extrusionOk="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2" y="18553"/>
                  <a:pt x="14628" y="18026"/>
                  <a:pt x="14188" y="16839"/>
                </a:cubicBezTo>
                <a:cubicBezTo>
                  <a:pt x="13746" y="15652"/>
                  <a:pt x="14691" y="14251"/>
                  <a:pt x="16301" y="13712"/>
                </a:cubicBezTo>
                <a:cubicBezTo>
                  <a:pt x="17910" y="13173"/>
                  <a:pt x="19574" y="13699"/>
                  <a:pt x="20015" y="14887"/>
                </a:cubicBezTo>
                <a:cubicBezTo>
                  <a:pt x="20457" y="16075"/>
                  <a:pt x="19511" y="17475"/>
                  <a:pt x="17901" y="18014"/>
                </a:cubicBezTo>
                <a:moveTo>
                  <a:pt x="5163" y="20039"/>
                </a:moveTo>
                <a:cubicBezTo>
                  <a:pt x="3554" y="20578"/>
                  <a:pt x="1890" y="20051"/>
                  <a:pt x="1450" y="18864"/>
                </a:cubicBezTo>
                <a:cubicBezTo>
                  <a:pt x="1008" y="17677"/>
                  <a:pt x="1954" y="16276"/>
                  <a:pt x="3563" y="15737"/>
                </a:cubicBezTo>
                <a:cubicBezTo>
                  <a:pt x="5172" y="15198"/>
                  <a:pt x="6836" y="15724"/>
                  <a:pt x="7277" y="16912"/>
                </a:cubicBezTo>
                <a:cubicBezTo>
                  <a:pt x="7719" y="18100"/>
                  <a:pt x="6773" y="19500"/>
                  <a:pt x="5163" y="20039"/>
                </a:cubicBezTo>
                <a:moveTo>
                  <a:pt x="21013" y="316"/>
                </a:moveTo>
                <a:cubicBezTo>
                  <a:pt x="20770" y="111"/>
                  <a:pt x="20463" y="0"/>
                  <a:pt x="20150" y="0"/>
                </a:cubicBezTo>
                <a:cubicBezTo>
                  <a:pt x="20072" y="0"/>
                  <a:pt x="19994" y="7"/>
                  <a:pt x="19916" y="21"/>
                </a:cubicBezTo>
                <a:lnTo>
                  <a:pt x="8497" y="2046"/>
                </a:lnTo>
                <a:cubicBezTo>
                  <a:pt x="7856" y="2159"/>
                  <a:pt x="7387" y="2720"/>
                  <a:pt x="7387" y="3375"/>
                </a:cubicBezTo>
                <a:lnTo>
                  <a:pt x="7387" y="4725"/>
                </a:lnTo>
                <a:lnTo>
                  <a:pt x="7387" y="5400"/>
                </a:lnTo>
                <a:lnTo>
                  <a:pt x="7387" y="14965"/>
                </a:lnTo>
                <a:cubicBezTo>
                  <a:pt x="6706" y="14468"/>
                  <a:pt x="5822" y="14175"/>
                  <a:pt x="4839" y="14175"/>
                </a:cubicBezTo>
                <a:cubicBezTo>
                  <a:pt x="4268" y="14175"/>
                  <a:pt x="3697" y="14270"/>
                  <a:pt x="3140" y="14456"/>
                </a:cubicBezTo>
                <a:cubicBezTo>
                  <a:pt x="1866" y="14883"/>
                  <a:pt x="843" y="15740"/>
                  <a:pt x="336" y="16808"/>
                </a:cubicBezTo>
                <a:cubicBezTo>
                  <a:pt x="-56" y="17633"/>
                  <a:pt x="-107" y="18531"/>
                  <a:pt x="193" y="19336"/>
                </a:cubicBezTo>
                <a:cubicBezTo>
                  <a:pt x="703" y="20711"/>
                  <a:pt x="2156" y="21600"/>
                  <a:pt x="3892" y="21600"/>
                </a:cubicBezTo>
                <a:cubicBezTo>
                  <a:pt x="4463" y="21600"/>
                  <a:pt x="5033" y="21506"/>
                  <a:pt x="5590" y="21319"/>
                </a:cubicBezTo>
                <a:cubicBezTo>
                  <a:pt x="6865" y="20893"/>
                  <a:pt x="7887" y="20036"/>
                  <a:pt x="8395" y="18970"/>
                </a:cubicBezTo>
                <a:cubicBezTo>
                  <a:pt x="8612" y="18510"/>
                  <a:pt x="8715" y="18027"/>
                  <a:pt x="8719" y="17550"/>
                </a:cubicBezTo>
                <a:lnTo>
                  <a:pt x="8731" y="17550"/>
                </a:lnTo>
                <a:lnTo>
                  <a:pt x="8731" y="6750"/>
                </a:lnTo>
                <a:cubicBezTo>
                  <a:pt x="8808" y="6750"/>
                  <a:pt x="8887" y="6743"/>
                  <a:pt x="8964" y="6730"/>
                </a:cubicBezTo>
                <a:lnTo>
                  <a:pt x="20150" y="4746"/>
                </a:lnTo>
                <a:lnTo>
                  <a:pt x="20150" y="12940"/>
                </a:lnTo>
                <a:cubicBezTo>
                  <a:pt x="19469" y="12443"/>
                  <a:pt x="18585" y="12150"/>
                  <a:pt x="17601" y="12150"/>
                </a:cubicBezTo>
                <a:cubicBezTo>
                  <a:pt x="17030" y="12150"/>
                  <a:pt x="16460" y="12245"/>
                  <a:pt x="15902" y="12431"/>
                </a:cubicBezTo>
                <a:cubicBezTo>
                  <a:pt x="14628" y="12858"/>
                  <a:pt x="13606" y="13715"/>
                  <a:pt x="13099" y="14783"/>
                </a:cubicBezTo>
                <a:cubicBezTo>
                  <a:pt x="12707" y="15608"/>
                  <a:pt x="12657" y="16506"/>
                  <a:pt x="12956" y="17311"/>
                </a:cubicBezTo>
                <a:cubicBezTo>
                  <a:pt x="13466" y="18686"/>
                  <a:pt x="14918" y="19575"/>
                  <a:pt x="16654" y="19575"/>
                </a:cubicBezTo>
                <a:cubicBezTo>
                  <a:pt x="17224" y="19575"/>
                  <a:pt x="17796" y="19481"/>
                  <a:pt x="18353" y="19294"/>
                </a:cubicBezTo>
                <a:cubicBezTo>
                  <a:pt x="19628" y="18868"/>
                  <a:pt x="20650" y="18011"/>
                  <a:pt x="21157" y="16945"/>
                </a:cubicBezTo>
                <a:cubicBezTo>
                  <a:pt x="21375" y="16485"/>
                  <a:pt x="21477" y="16002"/>
                  <a:pt x="21481" y="15525"/>
                </a:cubicBezTo>
                <a:lnTo>
                  <a:pt x="21493" y="15525"/>
                </a:lnTo>
                <a:lnTo>
                  <a:pt x="21493" y="3375"/>
                </a:lnTo>
                <a:lnTo>
                  <a:pt x="21493" y="2700"/>
                </a:lnTo>
                <a:lnTo>
                  <a:pt x="21493" y="1350"/>
                </a:lnTo>
                <a:cubicBezTo>
                  <a:pt x="21493" y="952"/>
                  <a:pt x="21317" y="572"/>
                  <a:pt x="21013" y="31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8" name="Shape 3048"/>
          <p:cNvSpPr/>
          <p:nvPr/>
        </p:nvSpPr>
        <p:spPr>
          <a:xfrm>
            <a:off x="18349332" y="5154652"/>
            <a:ext cx="812863"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7425"/>
                </a:moveTo>
                <a:cubicBezTo>
                  <a:pt x="5687" y="7425"/>
                  <a:pt x="1543" y="6064"/>
                  <a:pt x="1543" y="4387"/>
                </a:cubicBezTo>
                <a:cubicBezTo>
                  <a:pt x="1543" y="2709"/>
                  <a:pt x="5687" y="1350"/>
                  <a:pt x="10800" y="1350"/>
                </a:cubicBezTo>
                <a:cubicBezTo>
                  <a:pt x="15913" y="1350"/>
                  <a:pt x="20057" y="2709"/>
                  <a:pt x="20057" y="4387"/>
                </a:cubicBezTo>
                <a:cubicBezTo>
                  <a:pt x="20057" y="6064"/>
                  <a:pt x="15913" y="7425"/>
                  <a:pt x="10800" y="7425"/>
                </a:cubicBezTo>
                <a:moveTo>
                  <a:pt x="20057" y="9113"/>
                </a:moveTo>
                <a:lnTo>
                  <a:pt x="20054" y="9113"/>
                </a:lnTo>
                <a:cubicBezTo>
                  <a:pt x="20054" y="9119"/>
                  <a:pt x="20057" y="9127"/>
                  <a:pt x="20057" y="9134"/>
                </a:cubicBezTo>
                <a:cubicBezTo>
                  <a:pt x="20057" y="10800"/>
                  <a:pt x="15912" y="12150"/>
                  <a:pt x="10800" y="12150"/>
                </a:cubicBezTo>
                <a:cubicBezTo>
                  <a:pt x="5688" y="12150"/>
                  <a:pt x="1543" y="10800"/>
                  <a:pt x="1543" y="9134"/>
                </a:cubicBezTo>
                <a:cubicBezTo>
                  <a:pt x="1543" y="9127"/>
                  <a:pt x="1546" y="9119"/>
                  <a:pt x="1546" y="9113"/>
                </a:cubicBezTo>
                <a:lnTo>
                  <a:pt x="1543" y="9113"/>
                </a:lnTo>
                <a:lnTo>
                  <a:pt x="1543" y="6794"/>
                </a:lnTo>
                <a:cubicBezTo>
                  <a:pt x="3565" y="8141"/>
                  <a:pt x="7271" y="8775"/>
                  <a:pt x="10800" y="8775"/>
                </a:cubicBezTo>
                <a:cubicBezTo>
                  <a:pt x="14329" y="8775"/>
                  <a:pt x="18035" y="8141"/>
                  <a:pt x="20057" y="6794"/>
                </a:cubicBezTo>
                <a:cubicBezTo>
                  <a:pt x="20057" y="6794"/>
                  <a:pt x="20057" y="9113"/>
                  <a:pt x="20057" y="9113"/>
                </a:cubicBezTo>
                <a:close/>
                <a:moveTo>
                  <a:pt x="20057" y="13163"/>
                </a:moveTo>
                <a:lnTo>
                  <a:pt x="20054" y="13163"/>
                </a:lnTo>
                <a:cubicBezTo>
                  <a:pt x="20054" y="13169"/>
                  <a:pt x="20057" y="13177"/>
                  <a:pt x="20057" y="13184"/>
                </a:cubicBezTo>
                <a:cubicBezTo>
                  <a:pt x="20057" y="14850"/>
                  <a:pt x="15912" y="16200"/>
                  <a:pt x="10800" y="16200"/>
                </a:cubicBezTo>
                <a:cubicBezTo>
                  <a:pt x="5688" y="16200"/>
                  <a:pt x="1543" y="14850"/>
                  <a:pt x="1543" y="13184"/>
                </a:cubicBezTo>
                <a:cubicBezTo>
                  <a:pt x="1543" y="13177"/>
                  <a:pt x="1546" y="13169"/>
                  <a:pt x="1546" y="13163"/>
                </a:cubicBezTo>
                <a:lnTo>
                  <a:pt x="1543" y="13163"/>
                </a:lnTo>
                <a:lnTo>
                  <a:pt x="1543" y="10640"/>
                </a:lnTo>
                <a:cubicBezTo>
                  <a:pt x="3137" y="12077"/>
                  <a:pt x="6982" y="12825"/>
                  <a:pt x="10800" y="12825"/>
                </a:cubicBezTo>
                <a:cubicBezTo>
                  <a:pt x="14618" y="12825"/>
                  <a:pt x="18463" y="12077"/>
                  <a:pt x="20057" y="10640"/>
                </a:cubicBezTo>
                <a:cubicBezTo>
                  <a:pt x="20057" y="10640"/>
                  <a:pt x="20057" y="13163"/>
                  <a:pt x="20057" y="13163"/>
                </a:cubicBezTo>
                <a:close/>
                <a:moveTo>
                  <a:pt x="20057" y="17213"/>
                </a:moveTo>
                <a:cubicBezTo>
                  <a:pt x="20057" y="18889"/>
                  <a:pt x="15913" y="20250"/>
                  <a:pt x="10800" y="20250"/>
                </a:cubicBezTo>
                <a:cubicBezTo>
                  <a:pt x="5687" y="20250"/>
                  <a:pt x="1543" y="18889"/>
                  <a:pt x="1543" y="17213"/>
                </a:cubicBezTo>
                <a:lnTo>
                  <a:pt x="1543" y="14690"/>
                </a:lnTo>
                <a:cubicBezTo>
                  <a:pt x="3137" y="16127"/>
                  <a:pt x="6982" y="16875"/>
                  <a:pt x="10800" y="16875"/>
                </a:cubicBezTo>
                <a:cubicBezTo>
                  <a:pt x="14618" y="16875"/>
                  <a:pt x="18463" y="16127"/>
                  <a:pt x="20057" y="14690"/>
                </a:cubicBezTo>
                <a:cubicBezTo>
                  <a:pt x="20057" y="14690"/>
                  <a:pt x="20057" y="17213"/>
                  <a:pt x="20057" y="17213"/>
                </a:cubicBezTo>
                <a:close/>
                <a:moveTo>
                  <a:pt x="10800" y="0"/>
                </a:moveTo>
                <a:cubicBezTo>
                  <a:pt x="5598" y="0"/>
                  <a:pt x="0" y="1372"/>
                  <a:pt x="0" y="4387"/>
                </a:cubicBezTo>
                <a:lnTo>
                  <a:pt x="0" y="17213"/>
                </a:lnTo>
                <a:cubicBezTo>
                  <a:pt x="0" y="20226"/>
                  <a:pt x="5598" y="21600"/>
                  <a:pt x="10800" y="21600"/>
                </a:cubicBezTo>
                <a:cubicBezTo>
                  <a:pt x="16002" y="21600"/>
                  <a:pt x="21600" y="20226"/>
                  <a:pt x="21600" y="17213"/>
                </a:cubicBezTo>
                <a:lnTo>
                  <a:pt x="21600" y="4387"/>
                </a:lnTo>
                <a:cubicBezTo>
                  <a:pt x="21600" y="1372"/>
                  <a:pt x="16002"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49" name="Shape 3049"/>
          <p:cNvSpPr/>
          <p:nvPr/>
        </p:nvSpPr>
        <p:spPr>
          <a:xfrm>
            <a:off x="18988011" y="5880692"/>
            <a:ext cx="58063" cy="5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70" y="21600"/>
                  <a:pt x="21600" y="16770"/>
                  <a:pt x="21600" y="10800"/>
                </a:cubicBezTo>
                <a:cubicBezTo>
                  <a:pt x="21600" y="4830"/>
                  <a:pt x="16770" y="0"/>
                  <a:pt x="10800" y="0"/>
                </a:cubicBezTo>
                <a:cubicBezTo>
                  <a:pt x="4830" y="0"/>
                  <a:pt x="0" y="4830"/>
                  <a:pt x="0" y="10800"/>
                </a:cubicBezTo>
                <a:cubicBezTo>
                  <a:pt x="0" y="16770"/>
                  <a:pt x="4830"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0" name="Shape 3050"/>
          <p:cNvSpPr/>
          <p:nvPr/>
        </p:nvSpPr>
        <p:spPr>
          <a:xfrm>
            <a:off x="18988011" y="5706440"/>
            <a:ext cx="58063" cy="58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70" y="21600"/>
                  <a:pt x="21600" y="16770"/>
                  <a:pt x="21600" y="10800"/>
                </a:cubicBezTo>
                <a:cubicBezTo>
                  <a:pt x="21600" y="4830"/>
                  <a:pt x="16770" y="0"/>
                  <a:pt x="10800" y="0"/>
                </a:cubicBezTo>
                <a:cubicBezTo>
                  <a:pt x="4830" y="0"/>
                  <a:pt x="0" y="4830"/>
                  <a:pt x="0" y="10800"/>
                </a:cubicBezTo>
                <a:cubicBezTo>
                  <a:pt x="0" y="16770"/>
                  <a:pt x="4830"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1" name="Shape 3051"/>
          <p:cNvSpPr/>
          <p:nvPr/>
        </p:nvSpPr>
        <p:spPr>
          <a:xfrm>
            <a:off x="18988011" y="5532191"/>
            <a:ext cx="58063" cy="58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70" y="21600"/>
                  <a:pt x="21600" y="16770"/>
                  <a:pt x="21600" y="10800"/>
                </a:cubicBezTo>
                <a:cubicBezTo>
                  <a:pt x="21600" y="4830"/>
                  <a:pt x="16770" y="0"/>
                  <a:pt x="10800" y="0"/>
                </a:cubicBezTo>
                <a:cubicBezTo>
                  <a:pt x="4830" y="0"/>
                  <a:pt x="0" y="4830"/>
                  <a:pt x="0" y="10800"/>
                </a:cubicBezTo>
                <a:cubicBezTo>
                  <a:pt x="0" y="16770"/>
                  <a:pt x="4830"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2" name="Shape 3052"/>
          <p:cNvSpPr/>
          <p:nvPr/>
        </p:nvSpPr>
        <p:spPr>
          <a:xfrm>
            <a:off x="16433302" y="5154652"/>
            <a:ext cx="928973" cy="929325"/>
          </a:xfrm>
          <a:custGeom>
            <a:avLst/>
            <a:gdLst/>
            <a:ahLst/>
            <a:cxnLst>
              <a:cxn ang="0">
                <a:pos x="wd2" y="hd2"/>
              </a:cxn>
              <a:cxn ang="5400000">
                <a:pos x="wd2" y="hd2"/>
              </a:cxn>
              <a:cxn ang="10800000">
                <a:pos x="wd2" y="hd2"/>
              </a:cxn>
              <a:cxn ang="16200000">
                <a:pos x="wd2" y="hd2"/>
              </a:cxn>
            </a:cxnLst>
            <a:rect l="0" t="0" r="r" b="b"/>
            <a:pathLst>
              <a:path w="21426" h="21453" fill="norm" stroke="1" extrusionOk="0">
                <a:moveTo>
                  <a:pt x="8035" y="20113"/>
                </a:moveTo>
                <a:cubicBezTo>
                  <a:pt x="5817" y="17892"/>
                  <a:pt x="3557" y="15628"/>
                  <a:pt x="1338" y="13409"/>
                </a:cubicBezTo>
                <a:cubicBezTo>
                  <a:pt x="3241" y="7240"/>
                  <a:pt x="11489" y="7510"/>
                  <a:pt x="13391" y="1341"/>
                </a:cubicBezTo>
                <a:cubicBezTo>
                  <a:pt x="15609" y="3561"/>
                  <a:pt x="17870" y="5825"/>
                  <a:pt x="20088" y="8045"/>
                </a:cubicBezTo>
                <a:cubicBezTo>
                  <a:pt x="18185" y="14213"/>
                  <a:pt x="9937" y="13944"/>
                  <a:pt x="8035" y="20113"/>
                </a:cubicBezTo>
                <a:moveTo>
                  <a:pt x="21034" y="7097"/>
                </a:moveTo>
                <a:lnTo>
                  <a:pt x="14339" y="393"/>
                </a:lnTo>
                <a:cubicBezTo>
                  <a:pt x="14006" y="61"/>
                  <a:pt x="13525" y="-73"/>
                  <a:pt x="13070" y="40"/>
                </a:cubicBezTo>
                <a:cubicBezTo>
                  <a:pt x="12829" y="99"/>
                  <a:pt x="12614" y="223"/>
                  <a:pt x="12444" y="393"/>
                </a:cubicBezTo>
                <a:cubicBezTo>
                  <a:pt x="12292" y="546"/>
                  <a:pt x="12178" y="734"/>
                  <a:pt x="12112" y="944"/>
                </a:cubicBezTo>
                <a:cubicBezTo>
                  <a:pt x="11808" y="1929"/>
                  <a:pt x="11284" y="2785"/>
                  <a:pt x="10508" y="3563"/>
                </a:cubicBezTo>
                <a:cubicBezTo>
                  <a:pt x="9472" y="4599"/>
                  <a:pt x="8122" y="5385"/>
                  <a:pt x="6693" y="6215"/>
                </a:cubicBezTo>
                <a:cubicBezTo>
                  <a:pt x="5177" y="7095"/>
                  <a:pt x="3612" y="8006"/>
                  <a:pt x="2328" y="9291"/>
                </a:cubicBezTo>
                <a:cubicBezTo>
                  <a:pt x="1237" y="10384"/>
                  <a:pt x="494" y="11600"/>
                  <a:pt x="59" y="13012"/>
                </a:cubicBezTo>
                <a:cubicBezTo>
                  <a:pt x="-87" y="13489"/>
                  <a:pt x="41" y="14004"/>
                  <a:pt x="392" y="14357"/>
                </a:cubicBezTo>
                <a:lnTo>
                  <a:pt x="7087" y="21061"/>
                </a:lnTo>
                <a:cubicBezTo>
                  <a:pt x="7420" y="21393"/>
                  <a:pt x="7901" y="21527"/>
                  <a:pt x="8356" y="21414"/>
                </a:cubicBezTo>
                <a:cubicBezTo>
                  <a:pt x="8597" y="21354"/>
                  <a:pt x="8812" y="21231"/>
                  <a:pt x="8982" y="21061"/>
                </a:cubicBezTo>
                <a:cubicBezTo>
                  <a:pt x="9134" y="20909"/>
                  <a:pt x="9248" y="20720"/>
                  <a:pt x="9314" y="20508"/>
                </a:cubicBezTo>
                <a:cubicBezTo>
                  <a:pt x="9618" y="19524"/>
                  <a:pt x="10142" y="18667"/>
                  <a:pt x="10919" y="17891"/>
                </a:cubicBezTo>
                <a:cubicBezTo>
                  <a:pt x="11955" y="16854"/>
                  <a:pt x="13304" y="16069"/>
                  <a:pt x="14733" y="15239"/>
                </a:cubicBezTo>
                <a:cubicBezTo>
                  <a:pt x="16249" y="14358"/>
                  <a:pt x="17814" y="13447"/>
                  <a:pt x="19098" y="12162"/>
                </a:cubicBezTo>
                <a:cubicBezTo>
                  <a:pt x="20189" y="11070"/>
                  <a:pt x="20932" y="9852"/>
                  <a:pt x="21367" y="8441"/>
                </a:cubicBezTo>
                <a:cubicBezTo>
                  <a:pt x="21513" y="7965"/>
                  <a:pt x="21385" y="7448"/>
                  <a:pt x="21034" y="7097"/>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3" name="Shape 3053"/>
          <p:cNvSpPr/>
          <p:nvPr/>
        </p:nvSpPr>
        <p:spPr>
          <a:xfrm>
            <a:off x="16781671" y="5474109"/>
            <a:ext cx="251186" cy="260924"/>
          </a:xfrm>
          <a:custGeom>
            <a:avLst/>
            <a:gdLst/>
            <a:ahLst/>
            <a:cxnLst>
              <a:cxn ang="0">
                <a:pos x="wd2" y="hd2"/>
              </a:cxn>
              <a:cxn ang="5400000">
                <a:pos x="wd2" y="hd2"/>
              </a:cxn>
              <a:cxn ang="10800000">
                <a:pos x="wd2" y="hd2"/>
              </a:cxn>
              <a:cxn ang="16200000">
                <a:pos x="wd2" y="hd2"/>
              </a:cxn>
            </a:cxnLst>
            <a:rect l="0" t="0" r="r" b="b"/>
            <a:pathLst>
              <a:path w="21484" h="21516" fill="norm" stroke="1" extrusionOk="0">
                <a:moveTo>
                  <a:pt x="17511" y="14987"/>
                </a:moveTo>
                <a:cubicBezTo>
                  <a:pt x="17288" y="15385"/>
                  <a:pt x="17032" y="15740"/>
                  <a:pt x="16731" y="16049"/>
                </a:cubicBezTo>
                <a:cubicBezTo>
                  <a:pt x="15341" y="14693"/>
                  <a:pt x="13948" y="13205"/>
                  <a:pt x="12560" y="11676"/>
                </a:cubicBezTo>
                <a:cubicBezTo>
                  <a:pt x="12912" y="11521"/>
                  <a:pt x="13287" y="11362"/>
                  <a:pt x="13690" y="11199"/>
                </a:cubicBezTo>
                <a:cubicBezTo>
                  <a:pt x="14092" y="11035"/>
                  <a:pt x="14495" y="10927"/>
                  <a:pt x="14896" y="10862"/>
                </a:cubicBezTo>
                <a:cubicBezTo>
                  <a:pt x="15308" y="10801"/>
                  <a:pt x="15715" y="10820"/>
                  <a:pt x="16123" y="10913"/>
                </a:cubicBezTo>
                <a:cubicBezTo>
                  <a:pt x="16528" y="11012"/>
                  <a:pt x="16910" y="11222"/>
                  <a:pt x="17262" y="11554"/>
                </a:cubicBezTo>
                <a:cubicBezTo>
                  <a:pt x="17613" y="11891"/>
                  <a:pt x="17836" y="12244"/>
                  <a:pt x="17923" y="12621"/>
                </a:cubicBezTo>
                <a:cubicBezTo>
                  <a:pt x="18020" y="13004"/>
                  <a:pt x="18025" y="13392"/>
                  <a:pt x="17958" y="13790"/>
                </a:cubicBezTo>
                <a:cubicBezTo>
                  <a:pt x="17883" y="14187"/>
                  <a:pt x="17739" y="14585"/>
                  <a:pt x="17511" y="14987"/>
                </a:cubicBezTo>
                <a:moveTo>
                  <a:pt x="5799" y="10193"/>
                </a:moveTo>
                <a:cubicBezTo>
                  <a:pt x="5096" y="10221"/>
                  <a:pt x="4483" y="9997"/>
                  <a:pt x="3947" y="9496"/>
                </a:cubicBezTo>
                <a:cubicBezTo>
                  <a:pt x="3718" y="9286"/>
                  <a:pt x="3559" y="9028"/>
                  <a:pt x="3462" y="8724"/>
                </a:cubicBezTo>
                <a:cubicBezTo>
                  <a:pt x="3360" y="8420"/>
                  <a:pt x="3326" y="8088"/>
                  <a:pt x="3366" y="7723"/>
                </a:cubicBezTo>
                <a:cubicBezTo>
                  <a:pt x="3398" y="7363"/>
                  <a:pt x="3509" y="6989"/>
                  <a:pt x="3703" y="6610"/>
                </a:cubicBezTo>
                <a:cubicBezTo>
                  <a:pt x="3890" y="6231"/>
                  <a:pt x="4160" y="5852"/>
                  <a:pt x="4511" y="5488"/>
                </a:cubicBezTo>
                <a:cubicBezTo>
                  <a:pt x="5769" y="6694"/>
                  <a:pt x="7023" y="8018"/>
                  <a:pt x="8282" y="9389"/>
                </a:cubicBezTo>
                <a:cubicBezTo>
                  <a:pt x="7331" y="9894"/>
                  <a:pt x="6501" y="10165"/>
                  <a:pt x="5799" y="10193"/>
                </a:cubicBezTo>
                <a:moveTo>
                  <a:pt x="19679" y="8570"/>
                </a:moveTo>
                <a:cubicBezTo>
                  <a:pt x="18869" y="7915"/>
                  <a:pt x="18055" y="7471"/>
                  <a:pt x="17236" y="7251"/>
                </a:cubicBezTo>
                <a:cubicBezTo>
                  <a:pt x="16421" y="7031"/>
                  <a:pt x="15604" y="6942"/>
                  <a:pt x="14779" y="6998"/>
                </a:cubicBezTo>
                <a:cubicBezTo>
                  <a:pt x="13965" y="7059"/>
                  <a:pt x="13131" y="7237"/>
                  <a:pt x="12297" y="7546"/>
                </a:cubicBezTo>
                <a:cubicBezTo>
                  <a:pt x="11462" y="7859"/>
                  <a:pt x="10626" y="8200"/>
                  <a:pt x="9782" y="8593"/>
                </a:cubicBezTo>
                <a:cubicBezTo>
                  <a:pt x="8448" y="7115"/>
                  <a:pt x="7115" y="5658"/>
                  <a:pt x="5779" y="4300"/>
                </a:cubicBezTo>
                <a:cubicBezTo>
                  <a:pt x="6382" y="3776"/>
                  <a:pt x="6963" y="3509"/>
                  <a:pt x="7527" y="3490"/>
                </a:cubicBezTo>
                <a:cubicBezTo>
                  <a:pt x="8088" y="3467"/>
                  <a:pt x="8631" y="3523"/>
                  <a:pt x="9145" y="3649"/>
                </a:cubicBezTo>
                <a:cubicBezTo>
                  <a:pt x="9669" y="3776"/>
                  <a:pt x="10149" y="3883"/>
                  <a:pt x="10591" y="3967"/>
                </a:cubicBezTo>
                <a:cubicBezTo>
                  <a:pt x="11038" y="4052"/>
                  <a:pt x="11425" y="3958"/>
                  <a:pt x="11765" y="3682"/>
                </a:cubicBezTo>
                <a:cubicBezTo>
                  <a:pt x="12123" y="3383"/>
                  <a:pt x="12322" y="2995"/>
                  <a:pt x="12351" y="2527"/>
                </a:cubicBezTo>
                <a:cubicBezTo>
                  <a:pt x="12377" y="2054"/>
                  <a:pt x="12190" y="1596"/>
                  <a:pt x="11782" y="1147"/>
                </a:cubicBezTo>
                <a:cubicBezTo>
                  <a:pt x="11259" y="569"/>
                  <a:pt x="10631" y="216"/>
                  <a:pt x="9873" y="85"/>
                </a:cubicBezTo>
                <a:cubicBezTo>
                  <a:pt x="9126" y="-41"/>
                  <a:pt x="8359" y="-29"/>
                  <a:pt x="7565" y="137"/>
                </a:cubicBezTo>
                <a:cubicBezTo>
                  <a:pt x="6780" y="310"/>
                  <a:pt x="6032" y="595"/>
                  <a:pt x="5324" y="997"/>
                </a:cubicBezTo>
                <a:cubicBezTo>
                  <a:pt x="4617" y="1400"/>
                  <a:pt x="4049" y="1811"/>
                  <a:pt x="3627" y="2213"/>
                </a:cubicBezTo>
                <a:cubicBezTo>
                  <a:pt x="3464" y="2066"/>
                  <a:pt x="3303" y="1919"/>
                  <a:pt x="3142" y="1774"/>
                </a:cubicBezTo>
                <a:cubicBezTo>
                  <a:pt x="2963" y="1615"/>
                  <a:pt x="2739" y="1531"/>
                  <a:pt x="2471" y="1535"/>
                </a:cubicBezTo>
                <a:cubicBezTo>
                  <a:pt x="2201" y="1535"/>
                  <a:pt x="1978" y="1648"/>
                  <a:pt x="1794" y="1853"/>
                </a:cubicBezTo>
                <a:cubicBezTo>
                  <a:pt x="1615" y="2054"/>
                  <a:pt x="1530" y="2288"/>
                  <a:pt x="1566" y="2536"/>
                </a:cubicBezTo>
                <a:cubicBezTo>
                  <a:pt x="1590" y="2793"/>
                  <a:pt x="1697" y="2990"/>
                  <a:pt x="1881" y="3140"/>
                </a:cubicBezTo>
                <a:cubicBezTo>
                  <a:pt x="2045" y="3271"/>
                  <a:pt x="2203" y="3402"/>
                  <a:pt x="2365" y="3537"/>
                </a:cubicBezTo>
                <a:cubicBezTo>
                  <a:pt x="1732" y="4276"/>
                  <a:pt x="1208" y="5095"/>
                  <a:pt x="796" y="5958"/>
                </a:cubicBezTo>
                <a:cubicBezTo>
                  <a:pt x="379" y="6821"/>
                  <a:pt x="130" y="7677"/>
                  <a:pt x="38" y="8509"/>
                </a:cubicBezTo>
                <a:cubicBezTo>
                  <a:pt x="-59" y="9346"/>
                  <a:pt x="33" y="10114"/>
                  <a:pt x="299" y="10824"/>
                </a:cubicBezTo>
                <a:cubicBezTo>
                  <a:pt x="567" y="11540"/>
                  <a:pt x="1056" y="12148"/>
                  <a:pt x="1774" y="12723"/>
                </a:cubicBezTo>
                <a:cubicBezTo>
                  <a:pt x="2943" y="13659"/>
                  <a:pt x="4321" y="14057"/>
                  <a:pt x="5916" y="13968"/>
                </a:cubicBezTo>
                <a:cubicBezTo>
                  <a:pt x="7508" y="13874"/>
                  <a:pt x="9223" y="13416"/>
                  <a:pt x="11065" y="12462"/>
                </a:cubicBezTo>
                <a:cubicBezTo>
                  <a:pt x="12533" y="14094"/>
                  <a:pt x="14002" y="15717"/>
                  <a:pt x="15471" y="17223"/>
                </a:cubicBezTo>
                <a:cubicBezTo>
                  <a:pt x="14850" y="17728"/>
                  <a:pt x="14305" y="18018"/>
                  <a:pt x="13827" y="18112"/>
                </a:cubicBezTo>
                <a:cubicBezTo>
                  <a:pt x="13344" y="18210"/>
                  <a:pt x="12917" y="18201"/>
                  <a:pt x="12530" y="18088"/>
                </a:cubicBezTo>
                <a:cubicBezTo>
                  <a:pt x="12143" y="17971"/>
                  <a:pt x="11782" y="17803"/>
                  <a:pt x="11455" y="17588"/>
                </a:cubicBezTo>
                <a:cubicBezTo>
                  <a:pt x="11125" y="17368"/>
                  <a:pt x="10799" y="17181"/>
                  <a:pt x="10474" y="17027"/>
                </a:cubicBezTo>
                <a:cubicBezTo>
                  <a:pt x="10154" y="16872"/>
                  <a:pt x="9823" y="16788"/>
                  <a:pt x="9486" y="16783"/>
                </a:cubicBezTo>
                <a:cubicBezTo>
                  <a:pt x="9145" y="16779"/>
                  <a:pt x="8785" y="16938"/>
                  <a:pt x="8389" y="17265"/>
                </a:cubicBezTo>
                <a:cubicBezTo>
                  <a:pt x="7982" y="17607"/>
                  <a:pt x="7778" y="18004"/>
                  <a:pt x="7778" y="18453"/>
                </a:cubicBezTo>
                <a:cubicBezTo>
                  <a:pt x="7778" y="18898"/>
                  <a:pt x="7991" y="19351"/>
                  <a:pt x="8408" y="19810"/>
                </a:cubicBezTo>
                <a:cubicBezTo>
                  <a:pt x="8830" y="20268"/>
                  <a:pt x="9379" y="20652"/>
                  <a:pt x="10043" y="20956"/>
                </a:cubicBezTo>
                <a:cubicBezTo>
                  <a:pt x="10708" y="21260"/>
                  <a:pt x="11455" y="21451"/>
                  <a:pt x="12280" y="21503"/>
                </a:cubicBezTo>
                <a:cubicBezTo>
                  <a:pt x="13104" y="21559"/>
                  <a:pt x="13971" y="21437"/>
                  <a:pt x="14886" y="21110"/>
                </a:cubicBezTo>
                <a:cubicBezTo>
                  <a:pt x="15808" y="20787"/>
                  <a:pt x="16722" y="20203"/>
                  <a:pt x="17618" y="19333"/>
                </a:cubicBezTo>
                <a:cubicBezTo>
                  <a:pt x="18052" y="19740"/>
                  <a:pt x="18489" y="20128"/>
                  <a:pt x="18921" y="20502"/>
                </a:cubicBezTo>
                <a:cubicBezTo>
                  <a:pt x="19108" y="20656"/>
                  <a:pt x="19328" y="20731"/>
                  <a:pt x="19601" y="20712"/>
                </a:cubicBezTo>
                <a:cubicBezTo>
                  <a:pt x="19862" y="20703"/>
                  <a:pt x="20091" y="20586"/>
                  <a:pt x="20269" y="20376"/>
                </a:cubicBezTo>
                <a:cubicBezTo>
                  <a:pt x="20456" y="20160"/>
                  <a:pt x="20532" y="19922"/>
                  <a:pt x="20503" y="19674"/>
                </a:cubicBezTo>
                <a:cubicBezTo>
                  <a:pt x="20478" y="19421"/>
                  <a:pt x="20371" y="19230"/>
                  <a:pt x="20193" y="19089"/>
                </a:cubicBezTo>
                <a:cubicBezTo>
                  <a:pt x="19755" y="18753"/>
                  <a:pt x="19321" y="18397"/>
                  <a:pt x="18885" y="18023"/>
                </a:cubicBezTo>
                <a:cubicBezTo>
                  <a:pt x="19627" y="17144"/>
                  <a:pt x="20222" y="16217"/>
                  <a:pt x="20664" y="15301"/>
                </a:cubicBezTo>
                <a:cubicBezTo>
                  <a:pt x="21103" y="14379"/>
                  <a:pt x="21368" y="13491"/>
                  <a:pt x="21454" y="12667"/>
                </a:cubicBezTo>
                <a:cubicBezTo>
                  <a:pt x="21541" y="11839"/>
                  <a:pt x="21439" y="11091"/>
                  <a:pt x="21159" y="10413"/>
                </a:cubicBezTo>
                <a:cubicBezTo>
                  <a:pt x="20880" y="9725"/>
                  <a:pt x="20387" y="9136"/>
                  <a:pt x="19679" y="857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4" name="Shape 3054"/>
          <p:cNvSpPr/>
          <p:nvPr/>
        </p:nvSpPr>
        <p:spPr>
          <a:xfrm>
            <a:off x="16752637" y="5793566"/>
            <a:ext cx="140510" cy="147330"/>
          </a:xfrm>
          <a:custGeom>
            <a:avLst/>
            <a:gdLst/>
            <a:ahLst/>
            <a:cxnLst>
              <a:cxn ang="0">
                <a:pos x="wd2" y="hd2"/>
              </a:cxn>
              <a:cxn ang="5400000">
                <a:pos x="wd2" y="hd2"/>
              </a:cxn>
              <a:cxn ang="10800000">
                <a:pos x="wd2" y="hd2"/>
              </a:cxn>
              <a:cxn ang="16200000">
                <a:pos x="wd2" y="hd2"/>
              </a:cxn>
            </a:cxnLst>
            <a:rect l="0" t="0" r="r" b="b"/>
            <a:pathLst>
              <a:path w="21188" h="21203" fill="norm" stroke="1" extrusionOk="0">
                <a:moveTo>
                  <a:pt x="17615" y="468"/>
                </a:moveTo>
                <a:lnTo>
                  <a:pt x="17607" y="468"/>
                </a:lnTo>
                <a:cubicBezTo>
                  <a:pt x="14871" y="2476"/>
                  <a:pt x="12201" y="4591"/>
                  <a:pt x="9728" y="6958"/>
                </a:cubicBezTo>
                <a:cubicBezTo>
                  <a:pt x="7349" y="9227"/>
                  <a:pt x="5200" y="11619"/>
                  <a:pt x="3330" y="14060"/>
                </a:cubicBezTo>
                <a:lnTo>
                  <a:pt x="342" y="17962"/>
                </a:lnTo>
                <a:lnTo>
                  <a:pt x="350" y="17970"/>
                </a:lnTo>
                <a:cubicBezTo>
                  <a:pt x="-197" y="18787"/>
                  <a:pt x="-105" y="19880"/>
                  <a:pt x="639" y="20591"/>
                </a:cubicBezTo>
                <a:cubicBezTo>
                  <a:pt x="1492" y="21407"/>
                  <a:pt x="2890" y="21407"/>
                  <a:pt x="3747" y="20591"/>
                </a:cubicBezTo>
                <a:cubicBezTo>
                  <a:pt x="3877" y="20460"/>
                  <a:pt x="3984" y="20321"/>
                  <a:pt x="4070" y="20174"/>
                </a:cubicBezTo>
                <a:lnTo>
                  <a:pt x="6868" y="16517"/>
                </a:lnTo>
                <a:cubicBezTo>
                  <a:pt x="8601" y="14256"/>
                  <a:pt x="10606" y="12027"/>
                  <a:pt x="12825" y="9913"/>
                </a:cubicBezTo>
                <a:cubicBezTo>
                  <a:pt x="15281" y="7570"/>
                  <a:pt x="17558" y="5758"/>
                  <a:pt x="20330" y="3750"/>
                </a:cubicBezTo>
                <a:lnTo>
                  <a:pt x="20321" y="3742"/>
                </a:lnTo>
                <a:cubicBezTo>
                  <a:pt x="20400" y="3685"/>
                  <a:pt x="20473" y="3636"/>
                  <a:pt x="20544" y="3570"/>
                </a:cubicBezTo>
                <a:cubicBezTo>
                  <a:pt x="21403" y="2754"/>
                  <a:pt x="21403" y="1427"/>
                  <a:pt x="20544" y="607"/>
                </a:cubicBezTo>
                <a:cubicBezTo>
                  <a:pt x="19742" y="-160"/>
                  <a:pt x="18472" y="-193"/>
                  <a:pt x="17615" y="468"/>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5" name="Shape 3055"/>
          <p:cNvSpPr/>
          <p:nvPr/>
        </p:nvSpPr>
        <p:spPr>
          <a:xfrm>
            <a:off x="16897793" y="5299859"/>
            <a:ext cx="142683" cy="149669"/>
          </a:xfrm>
          <a:custGeom>
            <a:avLst/>
            <a:gdLst/>
            <a:ahLst/>
            <a:cxnLst>
              <a:cxn ang="0">
                <a:pos x="wd2" y="hd2"/>
              </a:cxn>
              <a:cxn ang="5400000">
                <a:pos x="wd2" y="hd2"/>
              </a:cxn>
              <a:cxn ang="10800000">
                <a:pos x="wd2" y="hd2"/>
              </a:cxn>
              <a:cxn ang="16200000">
                <a:pos x="wd2" y="hd2"/>
              </a:cxn>
            </a:cxnLst>
            <a:rect l="0" t="0" r="r" b="b"/>
            <a:pathLst>
              <a:path w="21180" h="21196" fill="norm" stroke="1" extrusionOk="0">
                <a:moveTo>
                  <a:pt x="8372" y="11356"/>
                </a:moveTo>
                <a:cubicBezTo>
                  <a:pt x="6123" y="13509"/>
                  <a:pt x="3676" y="15445"/>
                  <a:pt x="1144" y="17292"/>
                </a:cubicBezTo>
                <a:cubicBezTo>
                  <a:pt x="963" y="17389"/>
                  <a:pt x="787" y="17493"/>
                  <a:pt x="637" y="17646"/>
                </a:cubicBezTo>
                <a:cubicBezTo>
                  <a:pt x="-213" y="18457"/>
                  <a:pt x="-213" y="19774"/>
                  <a:pt x="637" y="20586"/>
                </a:cubicBezTo>
                <a:cubicBezTo>
                  <a:pt x="1464" y="21381"/>
                  <a:pt x="2796" y="21397"/>
                  <a:pt x="3652" y="20642"/>
                </a:cubicBezTo>
                <a:lnTo>
                  <a:pt x="3665" y="20650"/>
                </a:lnTo>
                <a:cubicBezTo>
                  <a:pt x="6365" y="18674"/>
                  <a:pt x="8989" y="16581"/>
                  <a:pt x="11419" y="14264"/>
                </a:cubicBezTo>
                <a:cubicBezTo>
                  <a:pt x="13759" y="12031"/>
                  <a:pt x="15874" y="9685"/>
                  <a:pt x="17715" y="7284"/>
                </a:cubicBezTo>
                <a:lnTo>
                  <a:pt x="20663" y="3428"/>
                </a:lnTo>
                <a:lnTo>
                  <a:pt x="20655" y="3420"/>
                </a:lnTo>
                <a:cubicBezTo>
                  <a:pt x="21387" y="2600"/>
                  <a:pt x="21358" y="1379"/>
                  <a:pt x="20541" y="608"/>
                </a:cubicBezTo>
                <a:cubicBezTo>
                  <a:pt x="19697" y="-203"/>
                  <a:pt x="18323" y="-203"/>
                  <a:pt x="17469" y="608"/>
                </a:cubicBezTo>
                <a:cubicBezTo>
                  <a:pt x="17313" y="761"/>
                  <a:pt x="17197" y="938"/>
                  <a:pt x="17094" y="1114"/>
                </a:cubicBezTo>
                <a:lnTo>
                  <a:pt x="14228" y="4858"/>
                </a:lnTo>
                <a:cubicBezTo>
                  <a:pt x="12526" y="7091"/>
                  <a:pt x="10552" y="9276"/>
                  <a:pt x="8372" y="1135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6" name="Shape 3056"/>
          <p:cNvSpPr/>
          <p:nvPr/>
        </p:nvSpPr>
        <p:spPr>
          <a:xfrm>
            <a:off x="14575333" y="5154652"/>
            <a:ext cx="290309"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9" y="7317"/>
                </a:moveTo>
                <a:cubicBezTo>
                  <a:pt x="16954" y="7352"/>
                  <a:pt x="16924" y="7387"/>
                  <a:pt x="16883" y="7424"/>
                </a:cubicBezTo>
                <a:cubicBezTo>
                  <a:pt x="16678" y="7602"/>
                  <a:pt x="16414" y="7770"/>
                  <a:pt x="16066" y="7921"/>
                </a:cubicBezTo>
                <a:cubicBezTo>
                  <a:pt x="16058" y="7925"/>
                  <a:pt x="16045" y="7927"/>
                  <a:pt x="16039" y="7931"/>
                </a:cubicBezTo>
                <a:cubicBezTo>
                  <a:pt x="15662" y="8092"/>
                  <a:pt x="15215" y="8234"/>
                  <a:pt x="14706" y="8354"/>
                </a:cubicBezTo>
                <a:cubicBezTo>
                  <a:pt x="14697" y="8357"/>
                  <a:pt x="14693" y="8358"/>
                  <a:pt x="14687" y="8360"/>
                </a:cubicBezTo>
                <a:cubicBezTo>
                  <a:pt x="14163" y="8482"/>
                  <a:pt x="13584" y="8581"/>
                  <a:pt x="12960" y="8650"/>
                </a:cubicBezTo>
                <a:cubicBezTo>
                  <a:pt x="12280" y="8726"/>
                  <a:pt x="11560" y="8775"/>
                  <a:pt x="10800" y="8775"/>
                </a:cubicBezTo>
                <a:cubicBezTo>
                  <a:pt x="10037" y="8775"/>
                  <a:pt x="9318" y="8726"/>
                  <a:pt x="8640" y="8650"/>
                </a:cubicBezTo>
                <a:cubicBezTo>
                  <a:pt x="8017" y="8581"/>
                  <a:pt x="7436" y="8482"/>
                  <a:pt x="6915" y="8360"/>
                </a:cubicBezTo>
                <a:cubicBezTo>
                  <a:pt x="6908" y="8358"/>
                  <a:pt x="6902" y="8357"/>
                  <a:pt x="6893" y="8354"/>
                </a:cubicBezTo>
                <a:cubicBezTo>
                  <a:pt x="6385" y="8234"/>
                  <a:pt x="5938" y="8092"/>
                  <a:pt x="5562" y="7931"/>
                </a:cubicBezTo>
                <a:cubicBezTo>
                  <a:pt x="5554" y="7927"/>
                  <a:pt x="5541" y="7925"/>
                  <a:pt x="5532" y="7921"/>
                </a:cubicBezTo>
                <a:cubicBezTo>
                  <a:pt x="5185" y="7770"/>
                  <a:pt x="4921" y="7602"/>
                  <a:pt x="4716" y="7424"/>
                </a:cubicBezTo>
                <a:cubicBezTo>
                  <a:pt x="4676" y="7387"/>
                  <a:pt x="4645" y="7352"/>
                  <a:pt x="4612" y="7317"/>
                </a:cubicBezTo>
                <a:cubicBezTo>
                  <a:pt x="4437" y="7136"/>
                  <a:pt x="4320" y="6948"/>
                  <a:pt x="4320" y="6750"/>
                </a:cubicBezTo>
                <a:cubicBezTo>
                  <a:pt x="4320" y="6551"/>
                  <a:pt x="4437" y="6362"/>
                  <a:pt x="4612" y="6182"/>
                </a:cubicBezTo>
                <a:cubicBezTo>
                  <a:pt x="4645" y="6146"/>
                  <a:pt x="4676" y="6111"/>
                  <a:pt x="4716" y="6076"/>
                </a:cubicBezTo>
                <a:cubicBezTo>
                  <a:pt x="4921" y="5898"/>
                  <a:pt x="5185" y="5730"/>
                  <a:pt x="5532" y="5578"/>
                </a:cubicBezTo>
                <a:cubicBezTo>
                  <a:pt x="5541" y="5574"/>
                  <a:pt x="5554" y="5571"/>
                  <a:pt x="5562" y="5567"/>
                </a:cubicBezTo>
                <a:cubicBezTo>
                  <a:pt x="5938" y="5408"/>
                  <a:pt x="6385" y="5264"/>
                  <a:pt x="6893" y="5144"/>
                </a:cubicBezTo>
                <a:cubicBezTo>
                  <a:pt x="6902" y="5143"/>
                  <a:pt x="6908" y="5140"/>
                  <a:pt x="6915" y="5139"/>
                </a:cubicBezTo>
                <a:cubicBezTo>
                  <a:pt x="7436" y="5018"/>
                  <a:pt x="8017" y="4919"/>
                  <a:pt x="8640" y="4849"/>
                </a:cubicBezTo>
                <a:cubicBezTo>
                  <a:pt x="9318" y="4774"/>
                  <a:pt x="10037" y="4725"/>
                  <a:pt x="10800" y="4725"/>
                </a:cubicBezTo>
                <a:cubicBezTo>
                  <a:pt x="11560" y="4725"/>
                  <a:pt x="12280" y="4774"/>
                  <a:pt x="12960" y="4849"/>
                </a:cubicBezTo>
                <a:cubicBezTo>
                  <a:pt x="13584" y="4919"/>
                  <a:pt x="14163" y="5018"/>
                  <a:pt x="14687" y="5139"/>
                </a:cubicBezTo>
                <a:cubicBezTo>
                  <a:pt x="14693" y="5140"/>
                  <a:pt x="14697" y="5143"/>
                  <a:pt x="14706" y="5144"/>
                </a:cubicBezTo>
                <a:cubicBezTo>
                  <a:pt x="15215" y="5264"/>
                  <a:pt x="15662" y="5408"/>
                  <a:pt x="16039" y="5567"/>
                </a:cubicBezTo>
                <a:cubicBezTo>
                  <a:pt x="16045" y="5571"/>
                  <a:pt x="16058" y="5574"/>
                  <a:pt x="16066" y="5578"/>
                </a:cubicBezTo>
                <a:cubicBezTo>
                  <a:pt x="16414" y="5730"/>
                  <a:pt x="16678" y="5898"/>
                  <a:pt x="16883" y="6076"/>
                </a:cubicBezTo>
                <a:cubicBezTo>
                  <a:pt x="16924" y="6111"/>
                  <a:pt x="16954" y="6146"/>
                  <a:pt x="16989" y="6182"/>
                </a:cubicBezTo>
                <a:cubicBezTo>
                  <a:pt x="17162" y="6362"/>
                  <a:pt x="17280" y="6551"/>
                  <a:pt x="17280" y="6750"/>
                </a:cubicBezTo>
                <a:cubicBezTo>
                  <a:pt x="17280" y="6948"/>
                  <a:pt x="17162" y="7136"/>
                  <a:pt x="16989" y="7317"/>
                </a:cubicBezTo>
                <a:moveTo>
                  <a:pt x="12960" y="19575"/>
                </a:moveTo>
                <a:cubicBezTo>
                  <a:pt x="12960" y="19948"/>
                  <a:pt x="11993" y="20250"/>
                  <a:pt x="10800" y="20250"/>
                </a:cubicBezTo>
                <a:cubicBezTo>
                  <a:pt x="9606" y="20250"/>
                  <a:pt x="8640" y="19948"/>
                  <a:pt x="8640" y="19575"/>
                </a:cubicBezTo>
                <a:lnTo>
                  <a:pt x="8640" y="10056"/>
                </a:lnTo>
                <a:cubicBezTo>
                  <a:pt x="9338" y="10101"/>
                  <a:pt x="10060" y="10125"/>
                  <a:pt x="10800" y="10125"/>
                </a:cubicBezTo>
                <a:cubicBezTo>
                  <a:pt x="11541" y="10125"/>
                  <a:pt x="12263" y="10101"/>
                  <a:pt x="12960" y="10056"/>
                </a:cubicBezTo>
                <a:cubicBezTo>
                  <a:pt x="12960" y="10056"/>
                  <a:pt x="12960" y="19575"/>
                  <a:pt x="12960" y="19575"/>
                </a:cubicBezTo>
                <a:close/>
                <a:moveTo>
                  <a:pt x="8640" y="2025"/>
                </a:moveTo>
                <a:cubicBezTo>
                  <a:pt x="8640" y="1652"/>
                  <a:pt x="9606" y="1350"/>
                  <a:pt x="10800" y="1350"/>
                </a:cubicBezTo>
                <a:cubicBezTo>
                  <a:pt x="11993" y="1350"/>
                  <a:pt x="12960" y="1652"/>
                  <a:pt x="12960" y="2025"/>
                </a:cubicBezTo>
                <a:lnTo>
                  <a:pt x="12960" y="3442"/>
                </a:lnTo>
                <a:cubicBezTo>
                  <a:pt x="12263" y="3399"/>
                  <a:pt x="11541" y="3375"/>
                  <a:pt x="10800" y="3375"/>
                </a:cubicBezTo>
                <a:cubicBezTo>
                  <a:pt x="10060" y="3375"/>
                  <a:pt x="9338" y="3399"/>
                  <a:pt x="8640" y="3442"/>
                </a:cubicBezTo>
                <a:cubicBezTo>
                  <a:pt x="8640" y="3442"/>
                  <a:pt x="8640" y="2025"/>
                  <a:pt x="8640" y="2025"/>
                </a:cubicBezTo>
                <a:close/>
                <a:moveTo>
                  <a:pt x="17280" y="4065"/>
                </a:moveTo>
                <a:lnTo>
                  <a:pt x="17280" y="2025"/>
                </a:lnTo>
                <a:cubicBezTo>
                  <a:pt x="17280" y="908"/>
                  <a:pt x="14373" y="0"/>
                  <a:pt x="10800" y="0"/>
                </a:cubicBezTo>
                <a:cubicBezTo>
                  <a:pt x="7226" y="0"/>
                  <a:pt x="4320" y="908"/>
                  <a:pt x="4320" y="2025"/>
                </a:cubicBezTo>
                <a:lnTo>
                  <a:pt x="4320" y="4065"/>
                </a:lnTo>
                <a:cubicBezTo>
                  <a:pt x="1711" y="4681"/>
                  <a:pt x="0" y="5649"/>
                  <a:pt x="0" y="6750"/>
                </a:cubicBezTo>
                <a:cubicBezTo>
                  <a:pt x="0" y="7851"/>
                  <a:pt x="1711" y="8819"/>
                  <a:pt x="4320" y="9434"/>
                </a:cubicBezTo>
                <a:lnTo>
                  <a:pt x="4320" y="19575"/>
                </a:lnTo>
                <a:cubicBezTo>
                  <a:pt x="4320" y="20692"/>
                  <a:pt x="7226" y="21600"/>
                  <a:pt x="10800" y="21600"/>
                </a:cubicBezTo>
                <a:cubicBezTo>
                  <a:pt x="14373" y="21600"/>
                  <a:pt x="17280" y="20692"/>
                  <a:pt x="17280" y="19575"/>
                </a:cubicBezTo>
                <a:lnTo>
                  <a:pt x="17280" y="9434"/>
                </a:lnTo>
                <a:cubicBezTo>
                  <a:pt x="19889" y="8819"/>
                  <a:pt x="21600" y="7851"/>
                  <a:pt x="21600" y="6750"/>
                </a:cubicBezTo>
                <a:cubicBezTo>
                  <a:pt x="21600" y="5649"/>
                  <a:pt x="19889" y="4681"/>
                  <a:pt x="17280" y="406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7" name="Shape 3057"/>
          <p:cNvSpPr/>
          <p:nvPr/>
        </p:nvSpPr>
        <p:spPr>
          <a:xfrm>
            <a:off x="15214009" y="5154652"/>
            <a:ext cx="290309"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9" y="7317"/>
                </a:moveTo>
                <a:cubicBezTo>
                  <a:pt x="16954" y="7352"/>
                  <a:pt x="16924" y="7387"/>
                  <a:pt x="16883" y="7424"/>
                </a:cubicBezTo>
                <a:cubicBezTo>
                  <a:pt x="16678" y="7602"/>
                  <a:pt x="16414" y="7770"/>
                  <a:pt x="16066" y="7921"/>
                </a:cubicBezTo>
                <a:cubicBezTo>
                  <a:pt x="16058" y="7925"/>
                  <a:pt x="16045" y="7927"/>
                  <a:pt x="16039" y="7931"/>
                </a:cubicBezTo>
                <a:cubicBezTo>
                  <a:pt x="15662" y="8092"/>
                  <a:pt x="15215" y="8234"/>
                  <a:pt x="14706" y="8354"/>
                </a:cubicBezTo>
                <a:cubicBezTo>
                  <a:pt x="14697" y="8357"/>
                  <a:pt x="14693" y="8358"/>
                  <a:pt x="14687" y="8360"/>
                </a:cubicBezTo>
                <a:cubicBezTo>
                  <a:pt x="14163" y="8482"/>
                  <a:pt x="13584" y="8581"/>
                  <a:pt x="12960" y="8650"/>
                </a:cubicBezTo>
                <a:cubicBezTo>
                  <a:pt x="12280" y="8726"/>
                  <a:pt x="11560" y="8775"/>
                  <a:pt x="10800" y="8775"/>
                </a:cubicBezTo>
                <a:cubicBezTo>
                  <a:pt x="10037" y="8775"/>
                  <a:pt x="9318" y="8726"/>
                  <a:pt x="8640" y="8650"/>
                </a:cubicBezTo>
                <a:cubicBezTo>
                  <a:pt x="8017" y="8581"/>
                  <a:pt x="7436" y="8482"/>
                  <a:pt x="6915" y="8360"/>
                </a:cubicBezTo>
                <a:cubicBezTo>
                  <a:pt x="6908" y="8358"/>
                  <a:pt x="6902" y="8357"/>
                  <a:pt x="6893" y="8354"/>
                </a:cubicBezTo>
                <a:cubicBezTo>
                  <a:pt x="6385" y="8234"/>
                  <a:pt x="5938" y="8092"/>
                  <a:pt x="5562" y="7931"/>
                </a:cubicBezTo>
                <a:cubicBezTo>
                  <a:pt x="5554" y="7927"/>
                  <a:pt x="5541" y="7925"/>
                  <a:pt x="5532" y="7921"/>
                </a:cubicBezTo>
                <a:cubicBezTo>
                  <a:pt x="5185" y="7770"/>
                  <a:pt x="4921" y="7602"/>
                  <a:pt x="4716" y="7424"/>
                </a:cubicBezTo>
                <a:cubicBezTo>
                  <a:pt x="4676" y="7387"/>
                  <a:pt x="4645" y="7352"/>
                  <a:pt x="4612" y="7317"/>
                </a:cubicBezTo>
                <a:cubicBezTo>
                  <a:pt x="4437" y="7136"/>
                  <a:pt x="4320" y="6948"/>
                  <a:pt x="4320" y="6750"/>
                </a:cubicBezTo>
                <a:cubicBezTo>
                  <a:pt x="4320" y="6551"/>
                  <a:pt x="4437" y="6362"/>
                  <a:pt x="4612" y="6182"/>
                </a:cubicBezTo>
                <a:cubicBezTo>
                  <a:pt x="4645" y="6146"/>
                  <a:pt x="4676" y="6111"/>
                  <a:pt x="4716" y="6076"/>
                </a:cubicBezTo>
                <a:cubicBezTo>
                  <a:pt x="4921" y="5898"/>
                  <a:pt x="5185" y="5730"/>
                  <a:pt x="5532" y="5578"/>
                </a:cubicBezTo>
                <a:cubicBezTo>
                  <a:pt x="5541" y="5574"/>
                  <a:pt x="5554" y="5571"/>
                  <a:pt x="5562" y="5567"/>
                </a:cubicBezTo>
                <a:cubicBezTo>
                  <a:pt x="5938" y="5408"/>
                  <a:pt x="6385" y="5264"/>
                  <a:pt x="6893" y="5144"/>
                </a:cubicBezTo>
                <a:cubicBezTo>
                  <a:pt x="6902" y="5143"/>
                  <a:pt x="6908" y="5140"/>
                  <a:pt x="6915" y="5139"/>
                </a:cubicBezTo>
                <a:cubicBezTo>
                  <a:pt x="7436" y="5018"/>
                  <a:pt x="8017" y="4919"/>
                  <a:pt x="8640" y="4849"/>
                </a:cubicBezTo>
                <a:cubicBezTo>
                  <a:pt x="9318" y="4774"/>
                  <a:pt x="10037" y="4725"/>
                  <a:pt x="10800" y="4725"/>
                </a:cubicBezTo>
                <a:cubicBezTo>
                  <a:pt x="11560" y="4725"/>
                  <a:pt x="12280" y="4774"/>
                  <a:pt x="12960" y="4849"/>
                </a:cubicBezTo>
                <a:cubicBezTo>
                  <a:pt x="13584" y="4919"/>
                  <a:pt x="14163" y="5018"/>
                  <a:pt x="14687" y="5139"/>
                </a:cubicBezTo>
                <a:cubicBezTo>
                  <a:pt x="14693" y="5140"/>
                  <a:pt x="14697" y="5143"/>
                  <a:pt x="14706" y="5144"/>
                </a:cubicBezTo>
                <a:cubicBezTo>
                  <a:pt x="15215" y="5264"/>
                  <a:pt x="15662" y="5408"/>
                  <a:pt x="16039" y="5567"/>
                </a:cubicBezTo>
                <a:cubicBezTo>
                  <a:pt x="16045" y="5571"/>
                  <a:pt x="16058" y="5574"/>
                  <a:pt x="16066" y="5578"/>
                </a:cubicBezTo>
                <a:cubicBezTo>
                  <a:pt x="16414" y="5730"/>
                  <a:pt x="16678" y="5898"/>
                  <a:pt x="16883" y="6076"/>
                </a:cubicBezTo>
                <a:cubicBezTo>
                  <a:pt x="16924" y="6111"/>
                  <a:pt x="16954" y="6146"/>
                  <a:pt x="16989" y="6182"/>
                </a:cubicBezTo>
                <a:cubicBezTo>
                  <a:pt x="17162" y="6362"/>
                  <a:pt x="17280" y="6551"/>
                  <a:pt x="17280" y="6750"/>
                </a:cubicBezTo>
                <a:cubicBezTo>
                  <a:pt x="17280" y="6948"/>
                  <a:pt x="17162" y="7136"/>
                  <a:pt x="16989" y="7317"/>
                </a:cubicBezTo>
                <a:moveTo>
                  <a:pt x="12960" y="19575"/>
                </a:moveTo>
                <a:cubicBezTo>
                  <a:pt x="12960" y="19948"/>
                  <a:pt x="11993" y="20250"/>
                  <a:pt x="10800" y="20250"/>
                </a:cubicBezTo>
                <a:cubicBezTo>
                  <a:pt x="9606" y="20250"/>
                  <a:pt x="8640" y="19948"/>
                  <a:pt x="8640" y="19575"/>
                </a:cubicBezTo>
                <a:lnTo>
                  <a:pt x="8640" y="10056"/>
                </a:lnTo>
                <a:cubicBezTo>
                  <a:pt x="9338" y="10101"/>
                  <a:pt x="10060" y="10125"/>
                  <a:pt x="10800" y="10125"/>
                </a:cubicBezTo>
                <a:cubicBezTo>
                  <a:pt x="11541" y="10125"/>
                  <a:pt x="12263" y="10101"/>
                  <a:pt x="12960" y="10056"/>
                </a:cubicBezTo>
                <a:cubicBezTo>
                  <a:pt x="12960" y="10056"/>
                  <a:pt x="12960" y="19575"/>
                  <a:pt x="12960" y="19575"/>
                </a:cubicBezTo>
                <a:close/>
                <a:moveTo>
                  <a:pt x="8640" y="2025"/>
                </a:moveTo>
                <a:cubicBezTo>
                  <a:pt x="8640" y="1652"/>
                  <a:pt x="9606" y="1350"/>
                  <a:pt x="10800" y="1350"/>
                </a:cubicBezTo>
                <a:cubicBezTo>
                  <a:pt x="11993" y="1350"/>
                  <a:pt x="12960" y="1652"/>
                  <a:pt x="12960" y="2025"/>
                </a:cubicBezTo>
                <a:lnTo>
                  <a:pt x="12960" y="3442"/>
                </a:lnTo>
                <a:cubicBezTo>
                  <a:pt x="12263" y="3399"/>
                  <a:pt x="11541" y="3375"/>
                  <a:pt x="10800" y="3375"/>
                </a:cubicBezTo>
                <a:cubicBezTo>
                  <a:pt x="10060" y="3375"/>
                  <a:pt x="9338" y="3399"/>
                  <a:pt x="8640" y="3442"/>
                </a:cubicBezTo>
                <a:cubicBezTo>
                  <a:pt x="8640" y="3442"/>
                  <a:pt x="8640" y="2025"/>
                  <a:pt x="8640" y="2025"/>
                </a:cubicBezTo>
                <a:close/>
                <a:moveTo>
                  <a:pt x="17280" y="4065"/>
                </a:moveTo>
                <a:lnTo>
                  <a:pt x="17280" y="2025"/>
                </a:lnTo>
                <a:cubicBezTo>
                  <a:pt x="17280" y="908"/>
                  <a:pt x="14373" y="0"/>
                  <a:pt x="10800" y="0"/>
                </a:cubicBezTo>
                <a:cubicBezTo>
                  <a:pt x="7226" y="0"/>
                  <a:pt x="4320" y="908"/>
                  <a:pt x="4320" y="2025"/>
                </a:cubicBezTo>
                <a:lnTo>
                  <a:pt x="4320" y="4065"/>
                </a:lnTo>
                <a:cubicBezTo>
                  <a:pt x="1711" y="4681"/>
                  <a:pt x="0" y="5649"/>
                  <a:pt x="0" y="6750"/>
                </a:cubicBezTo>
                <a:cubicBezTo>
                  <a:pt x="0" y="7851"/>
                  <a:pt x="1711" y="8819"/>
                  <a:pt x="4320" y="9434"/>
                </a:cubicBezTo>
                <a:lnTo>
                  <a:pt x="4320" y="19575"/>
                </a:lnTo>
                <a:cubicBezTo>
                  <a:pt x="4320" y="20692"/>
                  <a:pt x="7226" y="21600"/>
                  <a:pt x="10800" y="21600"/>
                </a:cubicBezTo>
                <a:cubicBezTo>
                  <a:pt x="14373" y="21600"/>
                  <a:pt x="17280" y="20692"/>
                  <a:pt x="17280" y="19575"/>
                </a:cubicBezTo>
                <a:lnTo>
                  <a:pt x="17280" y="9434"/>
                </a:lnTo>
                <a:cubicBezTo>
                  <a:pt x="19889" y="8819"/>
                  <a:pt x="21600" y="7851"/>
                  <a:pt x="21600" y="6750"/>
                </a:cubicBezTo>
                <a:cubicBezTo>
                  <a:pt x="21600" y="5649"/>
                  <a:pt x="19889" y="4681"/>
                  <a:pt x="17280" y="406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8" name="Shape 3058"/>
          <p:cNvSpPr/>
          <p:nvPr/>
        </p:nvSpPr>
        <p:spPr>
          <a:xfrm>
            <a:off x="14894670" y="5154652"/>
            <a:ext cx="290309"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9" y="15417"/>
                </a:moveTo>
                <a:cubicBezTo>
                  <a:pt x="16954" y="15452"/>
                  <a:pt x="16924" y="15487"/>
                  <a:pt x="16883" y="15524"/>
                </a:cubicBezTo>
                <a:cubicBezTo>
                  <a:pt x="16678" y="15702"/>
                  <a:pt x="16414" y="15870"/>
                  <a:pt x="16066" y="16021"/>
                </a:cubicBezTo>
                <a:cubicBezTo>
                  <a:pt x="16058" y="16025"/>
                  <a:pt x="16045" y="16027"/>
                  <a:pt x="16039" y="16031"/>
                </a:cubicBezTo>
                <a:cubicBezTo>
                  <a:pt x="15662" y="16192"/>
                  <a:pt x="15215" y="16334"/>
                  <a:pt x="14706" y="16454"/>
                </a:cubicBezTo>
                <a:cubicBezTo>
                  <a:pt x="14697" y="16457"/>
                  <a:pt x="14693" y="16458"/>
                  <a:pt x="14687" y="16460"/>
                </a:cubicBezTo>
                <a:cubicBezTo>
                  <a:pt x="14163" y="16582"/>
                  <a:pt x="13584" y="16681"/>
                  <a:pt x="12960" y="16750"/>
                </a:cubicBezTo>
                <a:cubicBezTo>
                  <a:pt x="12280" y="16826"/>
                  <a:pt x="11560" y="16875"/>
                  <a:pt x="10800" y="16875"/>
                </a:cubicBezTo>
                <a:cubicBezTo>
                  <a:pt x="10037" y="16875"/>
                  <a:pt x="9318" y="16826"/>
                  <a:pt x="8640" y="16750"/>
                </a:cubicBezTo>
                <a:cubicBezTo>
                  <a:pt x="8017" y="16681"/>
                  <a:pt x="7436" y="16582"/>
                  <a:pt x="6915" y="16460"/>
                </a:cubicBezTo>
                <a:cubicBezTo>
                  <a:pt x="6908" y="16458"/>
                  <a:pt x="6902" y="16457"/>
                  <a:pt x="6893" y="16454"/>
                </a:cubicBezTo>
                <a:cubicBezTo>
                  <a:pt x="6385" y="16334"/>
                  <a:pt x="5938" y="16192"/>
                  <a:pt x="5562" y="16031"/>
                </a:cubicBezTo>
                <a:cubicBezTo>
                  <a:pt x="5554" y="16027"/>
                  <a:pt x="5541" y="16025"/>
                  <a:pt x="5532" y="16021"/>
                </a:cubicBezTo>
                <a:cubicBezTo>
                  <a:pt x="5185" y="15870"/>
                  <a:pt x="4921" y="15702"/>
                  <a:pt x="4716" y="15524"/>
                </a:cubicBezTo>
                <a:cubicBezTo>
                  <a:pt x="4676" y="15487"/>
                  <a:pt x="4645" y="15452"/>
                  <a:pt x="4612" y="15417"/>
                </a:cubicBezTo>
                <a:cubicBezTo>
                  <a:pt x="4437" y="15236"/>
                  <a:pt x="4320" y="15048"/>
                  <a:pt x="4320" y="14850"/>
                </a:cubicBezTo>
                <a:cubicBezTo>
                  <a:pt x="4320" y="14651"/>
                  <a:pt x="4437" y="14462"/>
                  <a:pt x="4612" y="14282"/>
                </a:cubicBezTo>
                <a:cubicBezTo>
                  <a:pt x="4645" y="14246"/>
                  <a:pt x="4676" y="14211"/>
                  <a:pt x="4716" y="14176"/>
                </a:cubicBezTo>
                <a:cubicBezTo>
                  <a:pt x="4921" y="13998"/>
                  <a:pt x="5185" y="13830"/>
                  <a:pt x="5532" y="13678"/>
                </a:cubicBezTo>
                <a:cubicBezTo>
                  <a:pt x="5541" y="13674"/>
                  <a:pt x="5554" y="13671"/>
                  <a:pt x="5562" y="13667"/>
                </a:cubicBezTo>
                <a:cubicBezTo>
                  <a:pt x="5938" y="13508"/>
                  <a:pt x="6385" y="13364"/>
                  <a:pt x="6893" y="13244"/>
                </a:cubicBezTo>
                <a:cubicBezTo>
                  <a:pt x="6902" y="13243"/>
                  <a:pt x="6908" y="13240"/>
                  <a:pt x="6915" y="13239"/>
                </a:cubicBezTo>
                <a:cubicBezTo>
                  <a:pt x="7436" y="13118"/>
                  <a:pt x="8017" y="13019"/>
                  <a:pt x="8640" y="12949"/>
                </a:cubicBezTo>
                <a:cubicBezTo>
                  <a:pt x="9318" y="12874"/>
                  <a:pt x="10037" y="12825"/>
                  <a:pt x="10800" y="12825"/>
                </a:cubicBezTo>
                <a:cubicBezTo>
                  <a:pt x="11560" y="12825"/>
                  <a:pt x="12280" y="12874"/>
                  <a:pt x="12960" y="12949"/>
                </a:cubicBezTo>
                <a:cubicBezTo>
                  <a:pt x="13584" y="13019"/>
                  <a:pt x="14163" y="13118"/>
                  <a:pt x="14687" y="13239"/>
                </a:cubicBezTo>
                <a:cubicBezTo>
                  <a:pt x="14693" y="13240"/>
                  <a:pt x="14697" y="13243"/>
                  <a:pt x="14706" y="13244"/>
                </a:cubicBezTo>
                <a:cubicBezTo>
                  <a:pt x="15215" y="13364"/>
                  <a:pt x="15662" y="13508"/>
                  <a:pt x="16039" y="13667"/>
                </a:cubicBezTo>
                <a:cubicBezTo>
                  <a:pt x="16045" y="13671"/>
                  <a:pt x="16058" y="13674"/>
                  <a:pt x="16066" y="13678"/>
                </a:cubicBezTo>
                <a:cubicBezTo>
                  <a:pt x="16414" y="13830"/>
                  <a:pt x="16678" y="13998"/>
                  <a:pt x="16883" y="14176"/>
                </a:cubicBezTo>
                <a:cubicBezTo>
                  <a:pt x="16924" y="14211"/>
                  <a:pt x="16954" y="14246"/>
                  <a:pt x="16989" y="14282"/>
                </a:cubicBezTo>
                <a:cubicBezTo>
                  <a:pt x="17162" y="14462"/>
                  <a:pt x="17280" y="14651"/>
                  <a:pt x="17280" y="14850"/>
                </a:cubicBezTo>
                <a:cubicBezTo>
                  <a:pt x="17280" y="15048"/>
                  <a:pt x="17162" y="15236"/>
                  <a:pt x="16989" y="15417"/>
                </a:cubicBezTo>
                <a:moveTo>
                  <a:pt x="12960" y="19575"/>
                </a:moveTo>
                <a:cubicBezTo>
                  <a:pt x="12960" y="19948"/>
                  <a:pt x="11993" y="20250"/>
                  <a:pt x="10800" y="20250"/>
                </a:cubicBezTo>
                <a:cubicBezTo>
                  <a:pt x="9606" y="20250"/>
                  <a:pt x="8640" y="19948"/>
                  <a:pt x="8640" y="19575"/>
                </a:cubicBezTo>
                <a:lnTo>
                  <a:pt x="8640" y="18156"/>
                </a:lnTo>
                <a:cubicBezTo>
                  <a:pt x="9338" y="18201"/>
                  <a:pt x="10060" y="18225"/>
                  <a:pt x="10800" y="18225"/>
                </a:cubicBezTo>
                <a:cubicBezTo>
                  <a:pt x="11541" y="18225"/>
                  <a:pt x="12263" y="18201"/>
                  <a:pt x="12960" y="18156"/>
                </a:cubicBezTo>
                <a:cubicBezTo>
                  <a:pt x="12960" y="18156"/>
                  <a:pt x="12960" y="19575"/>
                  <a:pt x="12960" y="19575"/>
                </a:cubicBezTo>
                <a:close/>
                <a:moveTo>
                  <a:pt x="8640" y="2025"/>
                </a:moveTo>
                <a:cubicBezTo>
                  <a:pt x="8640" y="1652"/>
                  <a:pt x="9606" y="1350"/>
                  <a:pt x="10800" y="1350"/>
                </a:cubicBezTo>
                <a:cubicBezTo>
                  <a:pt x="11993" y="1350"/>
                  <a:pt x="12960" y="1652"/>
                  <a:pt x="12960" y="2025"/>
                </a:cubicBezTo>
                <a:lnTo>
                  <a:pt x="12960" y="11542"/>
                </a:lnTo>
                <a:cubicBezTo>
                  <a:pt x="12263" y="11499"/>
                  <a:pt x="11541" y="11475"/>
                  <a:pt x="10800" y="11475"/>
                </a:cubicBezTo>
                <a:cubicBezTo>
                  <a:pt x="10060" y="11475"/>
                  <a:pt x="9338" y="11499"/>
                  <a:pt x="8640" y="11542"/>
                </a:cubicBezTo>
                <a:cubicBezTo>
                  <a:pt x="8640" y="11542"/>
                  <a:pt x="8640" y="2025"/>
                  <a:pt x="8640" y="2025"/>
                </a:cubicBezTo>
                <a:close/>
                <a:moveTo>
                  <a:pt x="17280" y="12165"/>
                </a:moveTo>
                <a:lnTo>
                  <a:pt x="17280" y="2025"/>
                </a:lnTo>
                <a:cubicBezTo>
                  <a:pt x="17280" y="908"/>
                  <a:pt x="14373" y="0"/>
                  <a:pt x="10800" y="0"/>
                </a:cubicBezTo>
                <a:cubicBezTo>
                  <a:pt x="7226" y="0"/>
                  <a:pt x="4320" y="908"/>
                  <a:pt x="4320" y="2025"/>
                </a:cubicBezTo>
                <a:lnTo>
                  <a:pt x="4320" y="12165"/>
                </a:lnTo>
                <a:cubicBezTo>
                  <a:pt x="1711" y="12781"/>
                  <a:pt x="0" y="13749"/>
                  <a:pt x="0" y="14850"/>
                </a:cubicBezTo>
                <a:cubicBezTo>
                  <a:pt x="0" y="15951"/>
                  <a:pt x="1711" y="16919"/>
                  <a:pt x="4320" y="17534"/>
                </a:cubicBezTo>
                <a:lnTo>
                  <a:pt x="4320" y="19575"/>
                </a:lnTo>
                <a:cubicBezTo>
                  <a:pt x="4320" y="20692"/>
                  <a:pt x="7226" y="21600"/>
                  <a:pt x="10800" y="21600"/>
                </a:cubicBezTo>
                <a:cubicBezTo>
                  <a:pt x="14373" y="21600"/>
                  <a:pt x="17280" y="20692"/>
                  <a:pt x="17280" y="19575"/>
                </a:cubicBezTo>
                <a:lnTo>
                  <a:pt x="17280" y="17534"/>
                </a:lnTo>
                <a:cubicBezTo>
                  <a:pt x="19889" y="16919"/>
                  <a:pt x="21600" y="15951"/>
                  <a:pt x="21600" y="14850"/>
                </a:cubicBezTo>
                <a:cubicBezTo>
                  <a:pt x="21600" y="13749"/>
                  <a:pt x="19889" y="12781"/>
                  <a:pt x="17280" y="1216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59" name="Shape 3059"/>
          <p:cNvSpPr/>
          <p:nvPr/>
        </p:nvSpPr>
        <p:spPr>
          <a:xfrm>
            <a:off x="12717363" y="5154652"/>
            <a:ext cx="928986" cy="929331"/>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6976" y="19986"/>
                </a:moveTo>
                <a:lnTo>
                  <a:pt x="11226" y="17681"/>
                </a:lnTo>
                <a:cubicBezTo>
                  <a:pt x="11089" y="17626"/>
                  <a:pt x="10947" y="17608"/>
                  <a:pt x="10806" y="17600"/>
                </a:cubicBezTo>
                <a:lnTo>
                  <a:pt x="19660" y="3838"/>
                </a:lnTo>
                <a:cubicBezTo>
                  <a:pt x="19660" y="3838"/>
                  <a:pt x="16976" y="19986"/>
                  <a:pt x="16976" y="19986"/>
                </a:cubicBezTo>
                <a:close/>
                <a:moveTo>
                  <a:pt x="6859" y="16245"/>
                </a:moveTo>
                <a:cubicBezTo>
                  <a:pt x="6858" y="16242"/>
                  <a:pt x="6856" y="16241"/>
                  <a:pt x="6854" y="16238"/>
                </a:cubicBezTo>
                <a:lnTo>
                  <a:pt x="19607" y="2552"/>
                </a:lnTo>
                <a:lnTo>
                  <a:pt x="8735" y="19537"/>
                </a:lnTo>
                <a:cubicBezTo>
                  <a:pt x="8735" y="19537"/>
                  <a:pt x="6859" y="16245"/>
                  <a:pt x="6859" y="16245"/>
                </a:cubicBezTo>
                <a:close/>
                <a:moveTo>
                  <a:pt x="2111" y="14025"/>
                </a:moveTo>
                <a:lnTo>
                  <a:pt x="17713" y="3595"/>
                </a:lnTo>
                <a:lnTo>
                  <a:pt x="6369" y="15770"/>
                </a:lnTo>
                <a:cubicBezTo>
                  <a:pt x="6309" y="15735"/>
                  <a:pt x="6256" y="15687"/>
                  <a:pt x="6191" y="15661"/>
                </a:cubicBezTo>
                <a:cubicBezTo>
                  <a:pt x="6191" y="15661"/>
                  <a:pt x="2111" y="14025"/>
                  <a:pt x="2111" y="14025"/>
                </a:cubicBezTo>
                <a:close/>
                <a:moveTo>
                  <a:pt x="21234" y="108"/>
                </a:moveTo>
                <a:cubicBezTo>
                  <a:pt x="21123" y="36"/>
                  <a:pt x="20996" y="0"/>
                  <a:pt x="20869" y="0"/>
                </a:cubicBezTo>
                <a:cubicBezTo>
                  <a:pt x="20739" y="0"/>
                  <a:pt x="20609" y="37"/>
                  <a:pt x="20496" y="113"/>
                </a:cubicBezTo>
                <a:lnTo>
                  <a:pt x="299" y="13613"/>
                </a:lnTo>
                <a:cubicBezTo>
                  <a:pt x="91" y="13752"/>
                  <a:pt x="-23" y="13996"/>
                  <a:pt x="3" y="14245"/>
                </a:cubicBezTo>
                <a:cubicBezTo>
                  <a:pt x="29" y="14494"/>
                  <a:pt x="190" y="14709"/>
                  <a:pt x="423" y="14801"/>
                </a:cubicBezTo>
                <a:lnTo>
                  <a:pt x="5690" y="16915"/>
                </a:lnTo>
                <a:lnTo>
                  <a:pt x="8167" y="21260"/>
                </a:lnTo>
                <a:cubicBezTo>
                  <a:pt x="8285" y="21468"/>
                  <a:pt x="8505" y="21597"/>
                  <a:pt x="8744" y="21600"/>
                </a:cubicBezTo>
                <a:lnTo>
                  <a:pt x="8751" y="21600"/>
                </a:lnTo>
                <a:cubicBezTo>
                  <a:pt x="8987" y="21600"/>
                  <a:pt x="9207" y="21475"/>
                  <a:pt x="9329" y="21272"/>
                </a:cubicBezTo>
                <a:lnTo>
                  <a:pt x="10727" y="18934"/>
                </a:lnTo>
                <a:lnTo>
                  <a:pt x="17253" y="21551"/>
                </a:lnTo>
                <a:cubicBezTo>
                  <a:pt x="17333" y="21584"/>
                  <a:pt x="17418" y="21600"/>
                  <a:pt x="17503" y="21600"/>
                </a:cubicBezTo>
                <a:cubicBezTo>
                  <a:pt x="17617" y="21600"/>
                  <a:pt x="17731" y="21571"/>
                  <a:pt x="17833" y="21513"/>
                </a:cubicBezTo>
                <a:cubicBezTo>
                  <a:pt x="18010" y="21413"/>
                  <a:pt x="18134" y="21238"/>
                  <a:pt x="18167" y="21036"/>
                </a:cubicBezTo>
                <a:lnTo>
                  <a:pt x="21533" y="786"/>
                </a:lnTo>
                <a:cubicBezTo>
                  <a:pt x="21577" y="521"/>
                  <a:pt x="21460" y="254"/>
                  <a:pt x="21234" y="108"/>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0" name="Shape 3060"/>
          <p:cNvSpPr/>
          <p:nvPr/>
        </p:nvSpPr>
        <p:spPr>
          <a:xfrm>
            <a:off x="22442673" y="3557365"/>
            <a:ext cx="58063" cy="58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70" y="21600"/>
                  <a:pt x="21600" y="16770"/>
                  <a:pt x="21600" y="10800"/>
                </a:cubicBezTo>
                <a:cubicBezTo>
                  <a:pt x="21600" y="4820"/>
                  <a:pt x="16770" y="0"/>
                  <a:pt x="10800" y="0"/>
                </a:cubicBezTo>
                <a:cubicBezTo>
                  <a:pt x="4830" y="0"/>
                  <a:pt x="0" y="4820"/>
                  <a:pt x="0" y="10800"/>
                </a:cubicBezTo>
                <a:cubicBezTo>
                  <a:pt x="0" y="16770"/>
                  <a:pt x="4830"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1" name="Shape 3061"/>
          <p:cNvSpPr/>
          <p:nvPr/>
        </p:nvSpPr>
        <p:spPr>
          <a:xfrm>
            <a:off x="22442673" y="3905863"/>
            <a:ext cx="58063" cy="5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0" y="0"/>
                  <a:pt x="0" y="4830"/>
                  <a:pt x="0" y="10800"/>
                </a:cubicBezTo>
                <a:cubicBezTo>
                  <a:pt x="0" y="16770"/>
                  <a:pt x="4830" y="21600"/>
                  <a:pt x="10800" y="21600"/>
                </a:cubicBezTo>
                <a:cubicBezTo>
                  <a:pt x="16770" y="21600"/>
                  <a:pt x="21600" y="16770"/>
                  <a:pt x="21600" y="10800"/>
                </a:cubicBezTo>
                <a:cubicBezTo>
                  <a:pt x="21600" y="4830"/>
                  <a:pt x="16770"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2" name="Shape 3062"/>
          <p:cNvSpPr/>
          <p:nvPr/>
        </p:nvSpPr>
        <p:spPr>
          <a:xfrm>
            <a:off x="22268493" y="3731614"/>
            <a:ext cx="58063" cy="5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0" y="0"/>
                  <a:pt x="0" y="4820"/>
                  <a:pt x="0" y="10800"/>
                </a:cubicBezTo>
                <a:cubicBezTo>
                  <a:pt x="0" y="16770"/>
                  <a:pt x="4830" y="21600"/>
                  <a:pt x="10800" y="21600"/>
                </a:cubicBezTo>
                <a:cubicBezTo>
                  <a:pt x="16770" y="21600"/>
                  <a:pt x="21600" y="16770"/>
                  <a:pt x="21600" y="10800"/>
                </a:cubicBezTo>
                <a:cubicBezTo>
                  <a:pt x="21600" y="4820"/>
                  <a:pt x="16770"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3" name="Shape 3063"/>
          <p:cNvSpPr/>
          <p:nvPr/>
        </p:nvSpPr>
        <p:spPr>
          <a:xfrm>
            <a:off x="22616858" y="3731614"/>
            <a:ext cx="58062" cy="5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770"/>
                  <a:pt x="4830" y="21600"/>
                  <a:pt x="10800" y="21600"/>
                </a:cubicBezTo>
                <a:cubicBezTo>
                  <a:pt x="16770" y="21600"/>
                  <a:pt x="21600" y="16770"/>
                  <a:pt x="21600" y="10800"/>
                </a:cubicBezTo>
                <a:cubicBezTo>
                  <a:pt x="21600" y="4820"/>
                  <a:pt x="16770" y="0"/>
                  <a:pt x="10800" y="0"/>
                </a:cubicBezTo>
                <a:cubicBezTo>
                  <a:pt x="4830" y="0"/>
                  <a:pt x="0" y="4820"/>
                  <a:pt x="0" y="108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4" name="Shape 3064"/>
          <p:cNvSpPr/>
          <p:nvPr/>
        </p:nvSpPr>
        <p:spPr>
          <a:xfrm>
            <a:off x="22326550" y="3847780"/>
            <a:ext cx="58107" cy="58085"/>
          </a:xfrm>
          <a:custGeom>
            <a:avLst/>
            <a:gdLst/>
            <a:ahLst/>
            <a:cxnLst>
              <a:cxn ang="0">
                <a:pos x="wd2" y="hd2"/>
              </a:cxn>
              <a:cxn ang="5400000">
                <a:pos x="wd2" y="hd2"/>
              </a:cxn>
              <a:cxn ang="10800000">
                <a:pos x="wd2" y="hd2"/>
              </a:cxn>
              <a:cxn ang="16200000">
                <a:pos x="wd2" y="hd2"/>
              </a:cxn>
            </a:cxnLst>
            <a:rect l="0" t="0" r="r" b="b"/>
            <a:pathLst>
              <a:path w="19675" h="19678" fill="norm" stroke="1" extrusionOk="0">
                <a:moveTo>
                  <a:pt x="2894" y="2882"/>
                </a:moveTo>
                <a:cubicBezTo>
                  <a:pt x="-965" y="6726"/>
                  <a:pt x="-965" y="12952"/>
                  <a:pt x="2894" y="16796"/>
                </a:cubicBezTo>
                <a:cubicBezTo>
                  <a:pt x="6734" y="20639"/>
                  <a:pt x="12936" y="20639"/>
                  <a:pt x="16795" y="16796"/>
                </a:cubicBezTo>
                <a:cubicBezTo>
                  <a:pt x="20635" y="12952"/>
                  <a:pt x="20635" y="6726"/>
                  <a:pt x="16795" y="2882"/>
                </a:cubicBezTo>
                <a:cubicBezTo>
                  <a:pt x="12936" y="-961"/>
                  <a:pt x="6734" y="-961"/>
                  <a:pt x="2894" y="288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5" name="Shape 3065"/>
          <p:cNvSpPr/>
          <p:nvPr/>
        </p:nvSpPr>
        <p:spPr>
          <a:xfrm>
            <a:off x="22326550" y="3615448"/>
            <a:ext cx="58111" cy="58120"/>
          </a:xfrm>
          <a:custGeom>
            <a:avLst/>
            <a:gdLst/>
            <a:ahLst/>
            <a:cxnLst>
              <a:cxn ang="0">
                <a:pos x="wd2" y="hd2"/>
              </a:cxn>
              <a:cxn ang="5400000">
                <a:pos x="wd2" y="hd2"/>
              </a:cxn>
              <a:cxn ang="10800000">
                <a:pos x="wd2" y="hd2"/>
              </a:cxn>
              <a:cxn ang="16200000">
                <a:pos x="wd2" y="hd2"/>
              </a:cxn>
            </a:cxnLst>
            <a:rect l="0" t="0" r="r" b="b"/>
            <a:pathLst>
              <a:path w="19678" h="19673" fill="norm" stroke="1" extrusionOk="0">
                <a:moveTo>
                  <a:pt x="2897" y="2894"/>
                </a:moveTo>
                <a:cubicBezTo>
                  <a:pt x="-962" y="6734"/>
                  <a:pt x="-962" y="12936"/>
                  <a:pt x="2878" y="16785"/>
                </a:cubicBezTo>
                <a:cubicBezTo>
                  <a:pt x="6737" y="20635"/>
                  <a:pt x="12939" y="20635"/>
                  <a:pt x="16798" y="16785"/>
                </a:cubicBezTo>
                <a:cubicBezTo>
                  <a:pt x="20638" y="12936"/>
                  <a:pt x="20638" y="6734"/>
                  <a:pt x="16798" y="2894"/>
                </a:cubicBezTo>
                <a:cubicBezTo>
                  <a:pt x="12939" y="-965"/>
                  <a:pt x="6737" y="-965"/>
                  <a:pt x="2897" y="289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6" name="Shape 3066"/>
          <p:cNvSpPr/>
          <p:nvPr/>
        </p:nvSpPr>
        <p:spPr>
          <a:xfrm>
            <a:off x="22558801" y="3847780"/>
            <a:ext cx="58064" cy="58085"/>
          </a:xfrm>
          <a:prstGeom prst="ellipse">
            <a:avLst/>
          </a:pr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7" name="Shape 3067"/>
          <p:cNvSpPr/>
          <p:nvPr/>
        </p:nvSpPr>
        <p:spPr>
          <a:xfrm>
            <a:off x="22181396" y="3295991"/>
            <a:ext cx="638678"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18" y="16200"/>
                </a:moveTo>
                <a:cubicBezTo>
                  <a:pt x="5486" y="16200"/>
                  <a:pt x="1964" y="13777"/>
                  <a:pt x="1964" y="10800"/>
                </a:cubicBezTo>
                <a:cubicBezTo>
                  <a:pt x="1964" y="7822"/>
                  <a:pt x="5486" y="5400"/>
                  <a:pt x="9818" y="5400"/>
                </a:cubicBezTo>
                <a:cubicBezTo>
                  <a:pt x="14148" y="5400"/>
                  <a:pt x="17673" y="7822"/>
                  <a:pt x="17673" y="10800"/>
                </a:cubicBezTo>
                <a:cubicBezTo>
                  <a:pt x="17673" y="13777"/>
                  <a:pt x="14148" y="16200"/>
                  <a:pt x="9818" y="16200"/>
                </a:cubicBezTo>
                <a:moveTo>
                  <a:pt x="13745" y="20250"/>
                </a:moveTo>
                <a:lnTo>
                  <a:pt x="5891" y="20250"/>
                </a:lnTo>
                <a:lnTo>
                  <a:pt x="4909" y="16614"/>
                </a:lnTo>
                <a:cubicBezTo>
                  <a:pt x="6359" y="17193"/>
                  <a:pt x="8019" y="17550"/>
                  <a:pt x="9818" y="17550"/>
                </a:cubicBezTo>
                <a:cubicBezTo>
                  <a:pt x="11615" y="17550"/>
                  <a:pt x="13278" y="17193"/>
                  <a:pt x="14727" y="16614"/>
                </a:cubicBezTo>
                <a:cubicBezTo>
                  <a:pt x="14727" y="16614"/>
                  <a:pt x="13745" y="20250"/>
                  <a:pt x="13745" y="20250"/>
                </a:cubicBezTo>
                <a:close/>
                <a:moveTo>
                  <a:pt x="5993" y="1350"/>
                </a:moveTo>
                <a:lnTo>
                  <a:pt x="13847" y="1350"/>
                </a:lnTo>
                <a:lnTo>
                  <a:pt x="14829" y="4985"/>
                </a:lnTo>
                <a:cubicBezTo>
                  <a:pt x="13379" y="4407"/>
                  <a:pt x="11719" y="4050"/>
                  <a:pt x="9920" y="4050"/>
                </a:cubicBezTo>
                <a:cubicBezTo>
                  <a:pt x="8123" y="4050"/>
                  <a:pt x="6460" y="4407"/>
                  <a:pt x="5011" y="4985"/>
                </a:cubicBezTo>
                <a:cubicBezTo>
                  <a:pt x="5011" y="4985"/>
                  <a:pt x="5993" y="1350"/>
                  <a:pt x="5993" y="1350"/>
                </a:cubicBezTo>
                <a:close/>
                <a:moveTo>
                  <a:pt x="19636" y="9450"/>
                </a:moveTo>
                <a:cubicBezTo>
                  <a:pt x="19567" y="9450"/>
                  <a:pt x="19510" y="9472"/>
                  <a:pt x="19443" y="9477"/>
                </a:cubicBezTo>
                <a:cubicBezTo>
                  <a:pt x="19101" y="8298"/>
                  <a:pt x="18294" y="7246"/>
                  <a:pt x="17188" y="6376"/>
                </a:cubicBezTo>
                <a:lnTo>
                  <a:pt x="15778" y="1103"/>
                </a:lnTo>
                <a:cubicBezTo>
                  <a:pt x="15606" y="464"/>
                  <a:pt x="14794" y="0"/>
                  <a:pt x="13847" y="0"/>
                </a:cubicBezTo>
                <a:lnTo>
                  <a:pt x="5993" y="0"/>
                </a:lnTo>
                <a:cubicBezTo>
                  <a:pt x="5047" y="0"/>
                  <a:pt x="4236" y="464"/>
                  <a:pt x="4062" y="1103"/>
                </a:cubicBezTo>
                <a:lnTo>
                  <a:pt x="2687" y="6198"/>
                </a:lnTo>
                <a:cubicBezTo>
                  <a:pt x="1037" y="7405"/>
                  <a:pt x="0" y="9012"/>
                  <a:pt x="0" y="10800"/>
                </a:cubicBezTo>
                <a:cubicBezTo>
                  <a:pt x="0" y="12543"/>
                  <a:pt x="995" y="14110"/>
                  <a:pt x="2573" y="15307"/>
                </a:cubicBezTo>
                <a:lnTo>
                  <a:pt x="3960" y="20497"/>
                </a:lnTo>
                <a:cubicBezTo>
                  <a:pt x="4132" y="21136"/>
                  <a:pt x="4944" y="21600"/>
                  <a:pt x="5891" y="21600"/>
                </a:cubicBezTo>
                <a:lnTo>
                  <a:pt x="13745" y="21600"/>
                </a:lnTo>
                <a:cubicBezTo>
                  <a:pt x="14691" y="21600"/>
                  <a:pt x="15502" y="21136"/>
                  <a:pt x="15676" y="20497"/>
                </a:cubicBezTo>
                <a:lnTo>
                  <a:pt x="17074" y="15311"/>
                </a:lnTo>
                <a:cubicBezTo>
                  <a:pt x="18242" y="14427"/>
                  <a:pt x="19090" y="13340"/>
                  <a:pt x="19443" y="12122"/>
                </a:cubicBezTo>
                <a:cubicBezTo>
                  <a:pt x="19510" y="12128"/>
                  <a:pt x="19567" y="12150"/>
                  <a:pt x="19636" y="12150"/>
                </a:cubicBezTo>
                <a:cubicBezTo>
                  <a:pt x="20720" y="12150"/>
                  <a:pt x="21600" y="11545"/>
                  <a:pt x="21600" y="10800"/>
                </a:cubicBezTo>
                <a:cubicBezTo>
                  <a:pt x="21600" y="10054"/>
                  <a:pt x="20720" y="9450"/>
                  <a:pt x="19636" y="945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8" name="Shape 3068"/>
          <p:cNvSpPr/>
          <p:nvPr/>
        </p:nvSpPr>
        <p:spPr>
          <a:xfrm>
            <a:off x="22442673" y="3615448"/>
            <a:ext cx="175365" cy="176300"/>
          </a:xfrm>
          <a:custGeom>
            <a:avLst/>
            <a:gdLst/>
            <a:ahLst/>
            <a:cxnLst>
              <a:cxn ang="0">
                <a:pos x="wd2" y="hd2"/>
              </a:cxn>
              <a:cxn ang="5400000">
                <a:pos x="wd2" y="hd2"/>
              </a:cxn>
              <a:cxn ang="10800000">
                <a:pos x="wd2" y="hd2"/>
              </a:cxn>
              <a:cxn ang="16200000">
                <a:pos x="wd2" y="hd2"/>
              </a:cxn>
            </a:cxnLst>
            <a:rect l="0" t="0" r="r" b="b"/>
            <a:pathLst>
              <a:path w="21481" h="21480" fill="norm" stroke="1" extrusionOk="0">
                <a:moveTo>
                  <a:pt x="21128" y="346"/>
                </a:moveTo>
                <a:cubicBezTo>
                  <a:pt x="20697" y="-82"/>
                  <a:pt x="20003" y="-120"/>
                  <a:pt x="19516" y="270"/>
                </a:cubicBezTo>
                <a:lnTo>
                  <a:pt x="1056" y="15433"/>
                </a:lnTo>
                <a:cubicBezTo>
                  <a:pt x="375" y="16114"/>
                  <a:pt x="0" y="17012"/>
                  <a:pt x="0" y="17973"/>
                </a:cubicBezTo>
                <a:cubicBezTo>
                  <a:pt x="0" y="18902"/>
                  <a:pt x="361" y="19783"/>
                  <a:pt x="1028" y="20447"/>
                </a:cubicBezTo>
                <a:cubicBezTo>
                  <a:pt x="1695" y="21103"/>
                  <a:pt x="2584" y="21473"/>
                  <a:pt x="3542" y="21480"/>
                </a:cubicBezTo>
                <a:cubicBezTo>
                  <a:pt x="4431" y="21473"/>
                  <a:pt x="5355" y="21145"/>
                  <a:pt x="6029" y="20495"/>
                </a:cubicBezTo>
                <a:lnTo>
                  <a:pt x="12599" y="12627"/>
                </a:lnTo>
                <a:lnTo>
                  <a:pt x="21225" y="1936"/>
                </a:lnTo>
                <a:cubicBezTo>
                  <a:pt x="21600" y="1463"/>
                  <a:pt x="21558" y="772"/>
                  <a:pt x="21128" y="34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69" name="Shape 3069"/>
          <p:cNvSpPr/>
          <p:nvPr/>
        </p:nvSpPr>
        <p:spPr>
          <a:xfrm>
            <a:off x="20149244" y="3295991"/>
            <a:ext cx="929015" cy="871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4" y="5760"/>
                </a:moveTo>
                <a:lnTo>
                  <a:pt x="17549" y="5760"/>
                </a:lnTo>
                <a:cubicBezTo>
                  <a:pt x="16805" y="5760"/>
                  <a:pt x="16199" y="5115"/>
                  <a:pt x="16199" y="4320"/>
                </a:cubicBezTo>
                <a:lnTo>
                  <a:pt x="16200" y="4320"/>
                </a:lnTo>
                <a:lnTo>
                  <a:pt x="16200" y="1440"/>
                </a:lnTo>
                <a:lnTo>
                  <a:pt x="20250" y="5760"/>
                </a:lnTo>
                <a:cubicBezTo>
                  <a:pt x="20250" y="5760"/>
                  <a:pt x="18224" y="5760"/>
                  <a:pt x="18224" y="5760"/>
                </a:cubicBezTo>
                <a:close/>
                <a:moveTo>
                  <a:pt x="20250" y="19440"/>
                </a:moveTo>
                <a:cubicBezTo>
                  <a:pt x="20250" y="19838"/>
                  <a:pt x="19948" y="20160"/>
                  <a:pt x="19575" y="20160"/>
                </a:cubicBezTo>
                <a:lnTo>
                  <a:pt x="2025" y="20160"/>
                </a:lnTo>
                <a:cubicBezTo>
                  <a:pt x="1652" y="20160"/>
                  <a:pt x="1350" y="19838"/>
                  <a:pt x="1350" y="19440"/>
                </a:cubicBezTo>
                <a:lnTo>
                  <a:pt x="1350" y="2160"/>
                </a:lnTo>
                <a:cubicBezTo>
                  <a:pt x="1350" y="1762"/>
                  <a:pt x="1652" y="1440"/>
                  <a:pt x="2025" y="1440"/>
                </a:cubicBezTo>
                <a:lnTo>
                  <a:pt x="15525" y="1440"/>
                </a:lnTo>
                <a:lnTo>
                  <a:pt x="15525" y="4320"/>
                </a:lnTo>
                <a:lnTo>
                  <a:pt x="15524" y="4320"/>
                </a:lnTo>
                <a:cubicBezTo>
                  <a:pt x="15524" y="5513"/>
                  <a:pt x="16431" y="6480"/>
                  <a:pt x="17549" y="6480"/>
                </a:cubicBezTo>
                <a:lnTo>
                  <a:pt x="18224" y="6480"/>
                </a:lnTo>
                <a:lnTo>
                  <a:pt x="20250" y="6480"/>
                </a:lnTo>
                <a:cubicBezTo>
                  <a:pt x="20250" y="6480"/>
                  <a:pt x="20250" y="19440"/>
                  <a:pt x="20250" y="19440"/>
                </a:cubicBezTo>
                <a:close/>
                <a:moveTo>
                  <a:pt x="21205" y="4742"/>
                </a:moveTo>
                <a:lnTo>
                  <a:pt x="17155" y="422"/>
                </a:lnTo>
                <a:cubicBezTo>
                  <a:pt x="16902" y="152"/>
                  <a:pt x="16557" y="0"/>
                  <a:pt x="16200" y="0"/>
                </a:cubicBezTo>
                <a:lnTo>
                  <a:pt x="2025" y="0"/>
                </a:lnTo>
                <a:cubicBezTo>
                  <a:pt x="908" y="0"/>
                  <a:pt x="0" y="969"/>
                  <a:pt x="0" y="2160"/>
                </a:cubicBezTo>
                <a:lnTo>
                  <a:pt x="0" y="19440"/>
                </a:lnTo>
                <a:cubicBezTo>
                  <a:pt x="0" y="20631"/>
                  <a:pt x="908" y="21600"/>
                  <a:pt x="2025" y="21600"/>
                </a:cubicBezTo>
                <a:lnTo>
                  <a:pt x="19575" y="21600"/>
                </a:lnTo>
                <a:cubicBezTo>
                  <a:pt x="20692" y="21600"/>
                  <a:pt x="21600" y="20631"/>
                  <a:pt x="21600" y="19440"/>
                </a:cubicBezTo>
                <a:lnTo>
                  <a:pt x="21600" y="5760"/>
                </a:lnTo>
                <a:cubicBezTo>
                  <a:pt x="21600" y="5378"/>
                  <a:pt x="21458" y="5012"/>
                  <a:pt x="21205" y="474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0" name="Shape 3070"/>
          <p:cNvSpPr/>
          <p:nvPr/>
        </p:nvSpPr>
        <p:spPr>
          <a:xfrm>
            <a:off x="20584704" y="3470240"/>
            <a:ext cx="174186"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19800" y="21600"/>
                </a:lnTo>
                <a:cubicBezTo>
                  <a:pt x="20791" y="21600"/>
                  <a:pt x="21600" y="16770"/>
                  <a:pt x="21600" y="10800"/>
                </a:cubicBezTo>
                <a:cubicBezTo>
                  <a:pt x="21600" y="4830"/>
                  <a:pt x="20791" y="0"/>
                  <a:pt x="19800" y="0"/>
                </a:cubicBezTo>
                <a:lnTo>
                  <a:pt x="1800" y="0"/>
                </a:lnTo>
                <a:cubicBezTo>
                  <a:pt x="802" y="0"/>
                  <a:pt x="0" y="4830"/>
                  <a:pt x="0" y="10800"/>
                </a:cubicBezTo>
                <a:cubicBezTo>
                  <a:pt x="0" y="16770"/>
                  <a:pt x="802" y="21600"/>
                  <a:pt x="1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1" name="Shape 3071"/>
          <p:cNvSpPr/>
          <p:nvPr/>
        </p:nvSpPr>
        <p:spPr>
          <a:xfrm>
            <a:off x="20584704" y="3557365"/>
            <a:ext cx="174186"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19800" y="21600"/>
                </a:lnTo>
                <a:cubicBezTo>
                  <a:pt x="20791" y="21600"/>
                  <a:pt x="21600" y="16770"/>
                  <a:pt x="21600" y="10800"/>
                </a:cubicBezTo>
                <a:cubicBezTo>
                  <a:pt x="21600" y="4830"/>
                  <a:pt x="20791" y="0"/>
                  <a:pt x="19800" y="0"/>
                </a:cubicBezTo>
                <a:lnTo>
                  <a:pt x="1800" y="0"/>
                </a:lnTo>
                <a:cubicBezTo>
                  <a:pt x="802" y="0"/>
                  <a:pt x="0" y="4830"/>
                  <a:pt x="0" y="10800"/>
                </a:cubicBezTo>
                <a:cubicBezTo>
                  <a:pt x="0" y="16770"/>
                  <a:pt x="802" y="21600"/>
                  <a:pt x="1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2" name="Shape 3072"/>
          <p:cNvSpPr/>
          <p:nvPr/>
        </p:nvSpPr>
        <p:spPr>
          <a:xfrm>
            <a:off x="20584704" y="3644489"/>
            <a:ext cx="377402"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770"/>
                  <a:pt x="370" y="21600"/>
                  <a:pt x="831" y="21600"/>
                </a:cubicBezTo>
                <a:lnTo>
                  <a:pt x="20769" y="21600"/>
                </a:lnTo>
                <a:cubicBezTo>
                  <a:pt x="21227" y="21600"/>
                  <a:pt x="21600" y="16770"/>
                  <a:pt x="21600" y="10800"/>
                </a:cubicBezTo>
                <a:cubicBezTo>
                  <a:pt x="21600" y="4830"/>
                  <a:pt x="21227" y="0"/>
                  <a:pt x="20769" y="0"/>
                </a:cubicBezTo>
                <a:lnTo>
                  <a:pt x="831" y="0"/>
                </a:lnTo>
                <a:cubicBezTo>
                  <a:pt x="370" y="0"/>
                  <a:pt x="0" y="4830"/>
                  <a:pt x="0" y="108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3" name="Shape 3073"/>
          <p:cNvSpPr/>
          <p:nvPr/>
        </p:nvSpPr>
        <p:spPr>
          <a:xfrm>
            <a:off x="20265367" y="3818740"/>
            <a:ext cx="696769"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0" y="0"/>
                </a:moveTo>
                <a:lnTo>
                  <a:pt x="450" y="0"/>
                </a:lnTo>
                <a:cubicBezTo>
                  <a:pt x="201" y="0"/>
                  <a:pt x="0" y="4830"/>
                  <a:pt x="0" y="10800"/>
                </a:cubicBezTo>
                <a:cubicBezTo>
                  <a:pt x="0" y="16748"/>
                  <a:pt x="201" y="21600"/>
                  <a:pt x="450" y="21600"/>
                </a:cubicBezTo>
                <a:lnTo>
                  <a:pt x="21150" y="21600"/>
                </a:lnTo>
                <a:cubicBezTo>
                  <a:pt x="21398" y="21600"/>
                  <a:pt x="21600" y="16748"/>
                  <a:pt x="21600" y="10800"/>
                </a:cubicBezTo>
                <a:cubicBezTo>
                  <a:pt x="21600" y="4830"/>
                  <a:pt x="21398" y="0"/>
                  <a:pt x="2115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4" name="Shape 3074"/>
          <p:cNvSpPr/>
          <p:nvPr/>
        </p:nvSpPr>
        <p:spPr>
          <a:xfrm>
            <a:off x="20265367" y="3905863"/>
            <a:ext cx="696769"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0" y="0"/>
                </a:moveTo>
                <a:lnTo>
                  <a:pt x="450" y="0"/>
                </a:lnTo>
                <a:cubicBezTo>
                  <a:pt x="201" y="0"/>
                  <a:pt x="0" y="4830"/>
                  <a:pt x="0" y="10800"/>
                </a:cubicBezTo>
                <a:cubicBezTo>
                  <a:pt x="0" y="16748"/>
                  <a:pt x="201" y="21600"/>
                  <a:pt x="450" y="21600"/>
                </a:cubicBezTo>
                <a:lnTo>
                  <a:pt x="21150" y="21600"/>
                </a:lnTo>
                <a:cubicBezTo>
                  <a:pt x="21398" y="21600"/>
                  <a:pt x="21600" y="16748"/>
                  <a:pt x="21600" y="10800"/>
                </a:cubicBezTo>
                <a:cubicBezTo>
                  <a:pt x="21600" y="4830"/>
                  <a:pt x="21398" y="0"/>
                  <a:pt x="2115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5" name="Shape 3075"/>
          <p:cNvSpPr/>
          <p:nvPr/>
        </p:nvSpPr>
        <p:spPr>
          <a:xfrm>
            <a:off x="20265367" y="3992988"/>
            <a:ext cx="696769"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0" y="0"/>
                </a:moveTo>
                <a:lnTo>
                  <a:pt x="450" y="0"/>
                </a:lnTo>
                <a:cubicBezTo>
                  <a:pt x="201" y="0"/>
                  <a:pt x="0" y="4830"/>
                  <a:pt x="0" y="10800"/>
                </a:cubicBezTo>
                <a:cubicBezTo>
                  <a:pt x="0" y="16748"/>
                  <a:pt x="201" y="21600"/>
                  <a:pt x="450" y="21600"/>
                </a:cubicBezTo>
                <a:lnTo>
                  <a:pt x="21150" y="21600"/>
                </a:lnTo>
                <a:cubicBezTo>
                  <a:pt x="21398" y="21600"/>
                  <a:pt x="21600" y="16748"/>
                  <a:pt x="21600" y="10800"/>
                </a:cubicBezTo>
                <a:cubicBezTo>
                  <a:pt x="21600" y="4830"/>
                  <a:pt x="21398" y="0"/>
                  <a:pt x="2115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6" name="Shape 3076"/>
          <p:cNvSpPr/>
          <p:nvPr/>
        </p:nvSpPr>
        <p:spPr>
          <a:xfrm>
            <a:off x="20265367" y="3731614"/>
            <a:ext cx="696769"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0" y="0"/>
                </a:moveTo>
                <a:lnTo>
                  <a:pt x="450" y="0"/>
                </a:lnTo>
                <a:cubicBezTo>
                  <a:pt x="201" y="0"/>
                  <a:pt x="0" y="4830"/>
                  <a:pt x="0" y="10800"/>
                </a:cubicBezTo>
                <a:cubicBezTo>
                  <a:pt x="0" y="16770"/>
                  <a:pt x="201" y="21600"/>
                  <a:pt x="450" y="21600"/>
                </a:cubicBezTo>
                <a:lnTo>
                  <a:pt x="21150" y="21600"/>
                </a:lnTo>
                <a:cubicBezTo>
                  <a:pt x="21398" y="21600"/>
                  <a:pt x="21600" y="16770"/>
                  <a:pt x="21600" y="10800"/>
                </a:cubicBezTo>
                <a:cubicBezTo>
                  <a:pt x="21600" y="4830"/>
                  <a:pt x="21398" y="0"/>
                  <a:pt x="2115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7" name="Shape 3077"/>
          <p:cNvSpPr/>
          <p:nvPr/>
        </p:nvSpPr>
        <p:spPr>
          <a:xfrm>
            <a:off x="20265367" y="3441198"/>
            <a:ext cx="261307" cy="232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99" y="5400"/>
                </a:moveTo>
                <a:lnTo>
                  <a:pt x="16801" y="5400"/>
                </a:lnTo>
                <a:lnTo>
                  <a:pt x="16801" y="16200"/>
                </a:lnTo>
                <a:lnTo>
                  <a:pt x="4799" y="16200"/>
                </a:lnTo>
                <a:cubicBezTo>
                  <a:pt x="4799" y="16200"/>
                  <a:pt x="4799" y="5400"/>
                  <a:pt x="4799" y="5400"/>
                </a:cubicBezTo>
                <a:close/>
                <a:moveTo>
                  <a:pt x="2400" y="21600"/>
                </a:moveTo>
                <a:lnTo>
                  <a:pt x="19200" y="21600"/>
                </a:lnTo>
                <a:cubicBezTo>
                  <a:pt x="20527" y="21600"/>
                  <a:pt x="21600" y="20392"/>
                  <a:pt x="21600" y="18900"/>
                </a:cubicBezTo>
                <a:lnTo>
                  <a:pt x="21600" y="2700"/>
                </a:lnTo>
                <a:cubicBezTo>
                  <a:pt x="21600" y="1208"/>
                  <a:pt x="20527" y="0"/>
                  <a:pt x="19200" y="0"/>
                </a:cubicBezTo>
                <a:lnTo>
                  <a:pt x="2400" y="0"/>
                </a:lnTo>
                <a:cubicBezTo>
                  <a:pt x="1073" y="0"/>
                  <a:pt x="0" y="1208"/>
                  <a:pt x="0" y="2700"/>
                </a:cubicBezTo>
                <a:lnTo>
                  <a:pt x="0" y="18900"/>
                </a:lnTo>
                <a:cubicBezTo>
                  <a:pt x="0" y="20392"/>
                  <a:pt x="1073" y="21600"/>
                  <a:pt x="24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8" name="Shape 3078"/>
          <p:cNvSpPr/>
          <p:nvPr/>
        </p:nvSpPr>
        <p:spPr>
          <a:xfrm>
            <a:off x="18320303" y="3295991"/>
            <a:ext cx="870924"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60" y="18900"/>
                </a:moveTo>
                <a:cubicBezTo>
                  <a:pt x="20160" y="19644"/>
                  <a:pt x="19514" y="20250"/>
                  <a:pt x="18720" y="20250"/>
                </a:cubicBezTo>
                <a:lnTo>
                  <a:pt x="2880" y="20250"/>
                </a:lnTo>
                <a:cubicBezTo>
                  <a:pt x="2086" y="20250"/>
                  <a:pt x="1440" y="19644"/>
                  <a:pt x="1440" y="18900"/>
                </a:cubicBezTo>
                <a:lnTo>
                  <a:pt x="1440" y="2700"/>
                </a:lnTo>
                <a:cubicBezTo>
                  <a:pt x="1440" y="1956"/>
                  <a:pt x="2086" y="1350"/>
                  <a:pt x="2880" y="1350"/>
                </a:cubicBezTo>
                <a:lnTo>
                  <a:pt x="18720" y="1350"/>
                </a:lnTo>
                <a:cubicBezTo>
                  <a:pt x="19514" y="1350"/>
                  <a:pt x="20160" y="1956"/>
                  <a:pt x="20160" y="2700"/>
                </a:cubicBezTo>
                <a:cubicBezTo>
                  <a:pt x="20160" y="2700"/>
                  <a:pt x="20160" y="18900"/>
                  <a:pt x="20160" y="18900"/>
                </a:cubicBezTo>
                <a:close/>
                <a:moveTo>
                  <a:pt x="18720" y="0"/>
                </a:moveTo>
                <a:lnTo>
                  <a:pt x="2880" y="0"/>
                </a:lnTo>
                <a:cubicBezTo>
                  <a:pt x="1290" y="0"/>
                  <a:pt x="0" y="1209"/>
                  <a:pt x="0" y="2700"/>
                </a:cubicBezTo>
                <a:lnTo>
                  <a:pt x="0" y="18900"/>
                </a:lnTo>
                <a:cubicBezTo>
                  <a:pt x="0" y="20391"/>
                  <a:pt x="1290" y="21600"/>
                  <a:pt x="2880" y="21600"/>
                </a:cubicBezTo>
                <a:lnTo>
                  <a:pt x="18720" y="21600"/>
                </a:lnTo>
                <a:cubicBezTo>
                  <a:pt x="20310" y="21600"/>
                  <a:pt x="21600" y="20391"/>
                  <a:pt x="21600" y="18900"/>
                </a:cubicBezTo>
                <a:lnTo>
                  <a:pt x="21600" y="2700"/>
                </a:lnTo>
                <a:cubicBezTo>
                  <a:pt x="21600" y="1209"/>
                  <a:pt x="20310" y="0"/>
                  <a:pt x="1872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79" name="Shape 3079"/>
          <p:cNvSpPr/>
          <p:nvPr/>
        </p:nvSpPr>
        <p:spPr>
          <a:xfrm>
            <a:off x="18436428" y="3412157"/>
            <a:ext cx="638678" cy="580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19" y="20520"/>
                </a:moveTo>
                <a:lnTo>
                  <a:pt x="14053" y="16249"/>
                </a:lnTo>
                <a:lnTo>
                  <a:pt x="16691" y="12960"/>
                </a:lnTo>
                <a:lnTo>
                  <a:pt x="20618" y="17689"/>
                </a:lnTo>
                <a:lnTo>
                  <a:pt x="20618" y="20520"/>
                </a:lnTo>
                <a:cubicBezTo>
                  <a:pt x="20618" y="20520"/>
                  <a:pt x="17419" y="20520"/>
                  <a:pt x="17419" y="20520"/>
                </a:cubicBezTo>
                <a:close/>
                <a:moveTo>
                  <a:pt x="982" y="11447"/>
                </a:moveTo>
                <a:lnTo>
                  <a:pt x="4909" y="6480"/>
                </a:lnTo>
                <a:lnTo>
                  <a:pt x="12829" y="16354"/>
                </a:lnTo>
                <a:lnTo>
                  <a:pt x="13398" y="17065"/>
                </a:lnTo>
                <a:lnTo>
                  <a:pt x="16110" y="20520"/>
                </a:lnTo>
                <a:lnTo>
                  <a:pt x="982" y="20520"/>
                </a:lnTo>
                <a:cubicBezTo>
                  <a:pt x="982" y="20520"/>
                  <a:pt x="982" y="11447"/>
                  <a:pt x="982" y="11447"/>
                </a:cubicBezTo>
                <a:close/>
                <a:moveTo>
                  <a:pt x="20618" y="1080"/>
                </a:moveTo>
                <a:lnTo>
                  <a:pt x="20618" y="16059"/>
                </a:lnTo>
                <a:lnTo>
                  <a:pt x="17427" y="12245"/>
                </a:lnTo>
                <a:cubicBezTo>
                  <a:pt x="17240" y="12013"/>
                  <a:pt x="16973" y="11880"/>
                  <a:pt x="16691" y="11880"/>
                </a:cubicBezTo>
                <a:cubicBezTo>
                  <a:pt x="16409" y="11880"/>
                  <a:pt x="16142" y="12013"/>
                  <a:pt x="15955" y="12245"/>
                </a:cubicBezTo>
                <a:lnTo>
                  <a:pt x="13399" y="15432"/>
                </a:lnTo>
                <a:lnTo>
                  <a:pt x="5645" y="5765"/>
                </a:lnTo>
                <a:cubicBezTo>
                  <a:pt x="5458" y="5533"/>
                  <a:pt x="5191" y="5400"/>
                  <a:pt x="4909" y="5400"/>
                </a:cubicBezTo>
                <a:cubicBezTo>
                  <a:pt x="4627" y="5400"/>
                  <a:pt x="4360" y="5533"/>
                  <a:pt x="4173" y="5765"/>
                </a:cubicBezTo>
                <a:lnTo>
                  <a:pt x="982" y="9813"/>
                </a:lnTo>
                <a:lnTo>
                  <a:pt x="982" y="1080"/>
                </a:lnTo>
                <a:cubicBezTo>
                  <a:pt x="982" y="1080"/>
                  <a:pt x="20618" y="1080"/>
                  <a:pt x="20618" y="1080"/>
                </a:cubicBezTo>
                <a:close/>
                <a:moveTo>
                  <a:pt x="20618" y="0"/>
                </a:moveTo>
                <a:lnTo>
                  <a:pt x="982" y="0"/>
                </a:lnTo>
                <a:cubicBezTo>
                  <a:pt x="439" y="0"/>
                  <a:pt x="0" y="483"/>
                  <a:pt x="0" y="1080"/>
                </a:cubicBezTo>
                <a:lnTo>
                  <a:pt x="0" y="20520"/>
                </a:lnTo>
                <a:cubicBezTo>
                  <a:pt x="0" y="21117"/>
                  <a:pt x="439" y="21600"/>
                  <a:pt x="982" y="21600"/>
                </a:cubicBezTo>
                <a:lnTo>
                  <a:pt x="20618" y="21600"/>
                </a:lnTo>
                <a:cubicBezTo>
                  <a:pt x="21161" y="21600"/>
                  <a:pt x="21600" y="21117"/>
                  <a:pt x="21600" y="20520"/>
                </a:cubicBezTo>
                <a:lnTo>
                  <a:pt x="21600" y="1080"/>
                </a:lnTo>
                <a:cubicBezTo>
                  <a:pt x="21600" y="483"/>
                  <a:pt x="21161" y="0"/>
                  <a:pt x="20618"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0" name="Shape 3080"/>
          <p:cNvSpPr/>
          <p:nvPr/>
        </p:nvSpPr>
        <p:spPr>
          <a:xfrm>
            <a:off x="18784796" y="3499282"/>
            <a:ext cx="174185" cy="174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600"/>
                </a:moveTo>
                <a:cubicBezTo>
                  <a:pt x="14769" y="3600"/>
                  <a:pt x="18000" y="6827"/>
                  <a:pt x="18000" y="10800"/>
                </a:cubicBezTo>
                <a:cubicBezTo>
                  <a:pt x="18000" y="14769"/>
                  <a:pt x="14769" y="18000"/>
                  <a:pt x="10800" y="18000"/>
                </a:cubicBezTo>
                <a:cubicBezTo>
                  <a:pt x="6831" y="18000"/>
                  <a:pt x="3600" y="14769"/>
                  <a:pt x="3600" y="10800"/>
                </a:cubicBezTo>
                <a:cubicBezTo>
                  <a:pt x="3600" y="6827"/>
                  <a:pt x="6831" y="3600"/>
                  <a:pt x="10800" y="3600"/>
                </a:cubicBezTo>
                <a:moveTo>
                  <a:pt x="10800" y="21600"/>
                </a:moveTo>
                <a:cubicBezTo>
                  <a:pt x="16766" y="21600"/>
                  <a:pt x="21600" y="16762"/>
                  <a:pt x="21600" y="10800"/>
                </a:cubicBezTo>
                <a:cubicBezTo>
                  <a:pt x="21600" y="4834"/>
                  <a:pt x="16766" y="0"/>
                  <a:pt x="10800" y="0"/>
                </a:cubicBezTo>
                <a:cubicBezTo>
                  <a:pt x="4834" y="0"/>
                  <a:pt x="0" y="4834"/>
                  <a:pt x="0" y="10800"/>
                </a:cubicBezTo>
                <a:cubicBezTo>
                  <a:pt x="0" y="16762"/>
                  <a:pt x="4834"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1" name="Shape 3081"/>
          <p:cNvSpPr/>
          <p:nvPr/>
        </p:nvSpPr>
        <p:spPr>
          <a:xfrm>
            <a:off x="16433302" y="3295991"/>
            <a:ext cx="928986"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5" y="9811"/>
                </a:moveTo>
                <a:cubicBezTo>
                  <a:pt x="20221" y="10145"/>
                  <a:pt x="20081" y="10800"/>
                  <a:pt x="18900" y="10800"/>
                </a:cubicBezTo>
                <a:lnTo>
                  <a:pt x="17550" y="10800"/>
                </a:lnTo>
                <a:cubicBezTo>
                  <a:pt x="17364" y="10800"/>
                  <a:pt x="17212" y="10951"/>
                  <a:pt x="17212" y="11138"/>
                </a:cubicBezTo>
                <a:cubicBezTo>
                  <a:pt x="17212" y="11324"/>
                  <a:pt x="17364" y="11475"/>
                  <a:pt x="17550" y="11475"/>
                </a:cubicBezTo>
                <a:lnTo>
                  <a:pt x="18858" y="11475"/>
                </a:lnTo>
                <a:cubicBezTo>
                  <a:pt x="19871" y="11475"/>
                  <a:pt x="20003" y="12315"/>
                  <a:pt x="19938" y="12720"/>
                </a:cubicBezTo>
                <a:cubicBezTo>
                  <a:pt x="19856" y="13223"/>
                  <a:pt x="19619" y="14175"/>
                  <a:pt x="18479" y="14175"/>
                </a:cubicBezTo>
                <a:lnTo>
                  <a:pt x="16875" y="14175"/>
                </a:lnTo>
                <a:cubicBezTo>
                  <a:pt x="16689" y="14175"/>
                  <a:pt x="16537" y="14326"/>
                  <a:pt x="16537" y="14513"/>
                </a:cubicBezTo>
                <a:cubicBezTo>
                  <a:pt x="16537" y="14699"/>
                  <a:pt x="16689" y="14850"/>
                  <a:pt x="16875" y="14850"/>
                </a:cubicBezTo>
                <a:lnTo>
                  <a:pt x="18204" y="14850"/>
                </a:lnTo>
                <a:cubicBezTo>
                  <a:pt x="19343" y="14850"/>
                  <a:pt x="19243" y="15719"/>
                  <a:pt x="19080" y="16238"/>
                </a:cubicBezTo>
                <a:cubicBezTo>
                  <a:pt x="18865" y="16919"/>
                  <a:pt x="18733" y="17550"/>
                  <a:pt x="17298" y="17550"/>
                </a:cubicBezTo>
                <a:lnTo>
                  <a:pt x="16197" y="17550"/>
                </a:lnTo>
                <a:cubicBezTo>
                  <a:pt x="16009" y="17550"/>
                  <a:pt x="15859" y="17701"/>
                  <a:pt x="15859" y="17888"/>
                </a:cubicBezTo>
                <a:cubicBezTo>
                  <a:pt x="15859" y="18073"/>
                  <a:pt x="16009" y="18225"/>
                  <a:pt x="16197" y="18225"/>
                </a:cubicBezTo>
                <a:lnTo>
                  <a:pt x="17255" y="18225"/>
                </a:lnTo>
                <a:cubicBezTo>
                  <a:pt x="17993" y="18225"/>
                  <a:pt x="18028" y="18924"/>
                  <a:pt x="17951" y="19174"/>
                </a:cubicBezTo>
                <a:cubicBezTo>
                  <a:pt x="17866" y="19448"/>
                  <a:pt x="17767" y="19651"/>
                  <a:pt x="17763" y="19661"/>
                </a:cubicBezTo>
                <a:cubicBezTo>
                  <a:pt x="17558" y="20029"/>
                  <a:pt x="17230" y="20250"/>
                  <a:pt x="16534" y="20250"/>
                </a:cubicBezTo>
                <a:lnTo>
                  <a:pt x="12844" y="20250"/>
                </a:lnTo>
                <a:cubicBezTo>
                  <a:pt x="10990" y="20250"/>
                  <a:pt x="9152" y="19829"/>
                  <a:pt x="9104" y="19819"/>
                </a:cubicBezTo>
                <a:cubicBezTo>
                  <a:pt x="6300" y="19173"/>
                  <a:pt x="6152" y="19123"/>
                  <a:pt x="5976" y="19073"/>
                </a:cubicBezTo>
                <a:cubicBezTo>
                  <a:pt x="5976" y="19073"/>
                  <a:pt x="5405" y="18976"/>
                  <a:pt x="5405" y="18478"/>
                </a:cubicBezTo>
                <a:lnTo>
                  <a:pt x="5400" y="9155"/>
                </a:lnTo>
                <a:cubicBezTo>
                  <a:pt x="5400" y="8840"/>
                  <a:pt x="5602" y="8553"/>
                  <a:pt x="5936" y="8452"/>
                </a:cubicBezTo>
                <a:cubicBezTo>
                  <a:pt x="5978" y="8436"/>
                  <a:pt x="6034" y="8419"/>
                  <a:pt x="6075" y="8401"/>
                </a:cubicBezTo>
                <a:cubicBezTo>
                  <a:pt x="9159" y="7125"/>
                  <a:pt x="10097" y="4324"/>
                  <a:pt x="10125" y="2025"/>
                </a:cubicBezTo>
                <a:cubicBezTo>
                  <a:pt x="10129" y="1702"/>
                  <a:pt x="10378" y="1350"/>
                  <a:pt x="10800" y="1350"/>
                </a:cubicBezTo>
                <a:cubicBezTo>
                  <a:pt x="11514" y="1350"/>
                  <a:pt x="12775" y="2782"/>
                  <a:pt x="12775" y="4555"/>
                </a:cubicBezTo>
                <a:cubicBezTo>
                  <a:pt x="12775" y="6155"/>
                  <a:pt x="12712" y="6432"/>
                  <a:pt x="12150" y="8100"/>
                </a:cubicBezTo>
                <a:cubicBezTo>
                  <a:pt x="18900" y="8100"/>
                  <a:pt x="18853" y="8197"/>
                  <a:pt x="19449" y="8353"/>
                </a:cubicBezTo>
                <a:cubicBezTo>
                  <a:pt x="20187" y="8564"/>
                  <a:pt x="20250" y="9176"/>
                  <a:pt x="20250" y="9387"/>
                </a:cubicBezTo>
                <a:cubicBezTo>
                  <a:pt x="20250" y="9618"/>
                  <a:pt x="20244" y="9584"/>
                  <a:pt x="20235" y="9811"/>
                </a:cubicBezTo>
                <a:moveTo>
                  <a:pt x="4725" y="19575"/>
                </a:moveTo>
                <a:cubicBezTo>
                  <a:pt x="4725" y="19948"/>
                  <a:pt x="4423" y="20250"/>
                  <a:pt x="4050" y="20250"/>
                </a:cubicBezTo>
                <a:lnTo>
                  <a:pt x="2025" y="20250"/>
                </a:lnTo>
                <a:cubicBezTo>
                  <a:pt x="1652" y="20250"/>
                  <a:pt x="1350" y="19948"/>
                  <a:pt x="1350" y="19575"/>
                </a:cubicBezTo>
                <a:lnTo>
                  <a:pt x="1350" y="8775"/>
                </a:lnTo>
                <a:cubicBezTo>
                  <a:pt x="1350" y="8402"/>
                  <a:pt x="1652" y="8100"/>
                  <a:pt x="2025" y="8100"/>
                </a:cubicBezTo>
                <a:lnTo>
                  <a:pt x="4050" y="8100"/>
                </a:lnTo>
                <a:cubicBezTo>
                  <a:pt x="4423" y="8100"/>
                  <a:pt x="4725" y="8402"/>
                  <a:pt x="4725" y="8775"/>
                </a:cubicBezTo>
                <a:cubicBezTo>
                  <a:pt x="4725" y="8775"/>
                  <a:pt x="4725" y="19575"/>
                  <a:pt x="4725" y="19575"/>
                </a:cubicBezTo>
                <a:close/>
                <a:moveTo>
                  <a:pt x="19686" y="7069"/>
                </a:moveTo>
                <a:cubicBezTo>
                  <a:pt x="18843" y="6847"/>
                  <a:pt x="16858" y="6850"/>
                  <a:pt x="13956" y="6773"/>
                </a:cubicBezTo>
                <a:cubicBezTo>
                  <a:pt x="14094" y="6140"/>
                  <a:pt x="14125" y="5569"/>
                  <a:pt x="14125" y="4555"/>
                </a:cubicBezTo>
                <a:cubicBezTo>
                  <a:pt x="14125" y="2133"/>
                  <a:pt x="12361" y="0"/>
                  <a:pt x="10800" y="0"/>
                </a:cubicBezTo>
                <a:cubicBezTo>
                  <a:pt x="9699" y="0"/>
                  <a:pt x="8789" y="901"/>
                  <a:pt x="8775" y="2009"/>
                </a:cubicBezTo>
                <a:cubicBezTo>
                  <a:pt x="8760" y="3368"/>
                  <a:pt x="8340" y="5716"/>
                  <a:pt x="6075" y="6907"/>
                </a:cubicBezTo>
                <a:cubicBezTo>
                  <a:pt x="5909" y="6995"/>
                  <a:pt x="5434" y="7229"/>
                  <a:pt x="5365" y="7260"/>
                </a:cubicBezTo>
                <a:lnTo>
                  <a:pt x="5400" y="7290"/>
                </a:lnTo>
                <a:cubicBezTo>
                  <a:pt x="5046" y="6985"/>
                  <a:pt x="4555" y="6750"/>
                  <a:pt x="4050" y="6750"/>
                </a:cubicBezTo>
                <a:lnTo>
                  <a:pt x="2025" y="6750"/>
                </a:lnTo>
                <a:cubicBezTo>
                  <a:pt x="909" y="6750"/>
                  <a:pt x="0" y="7658"/>
                  <a:pt x="0" y="8775"/>
                </a:cubicBezTo>
                <a:lnTo>
                  <a:pt x="0" y="19575"/>
                </a:lnTo>
                <a:cubicBezTo>
                  <a:pt x="0" y="20692"/>
                  <a:pt x="909" y="21600"/>
                  <a:pt x="2025" y="21600"/>
                </a:cubicBezTo>
                <a:lnTo>
                  <a:pt x="4050" y="21600"/>
                </a:lnTo>
                <a:cubicBezTo>
                  <a:pt x="4854" y="21600"/>
                  <a:pt x="5526" y="21115"/>
                  <a:pt x="5851" y="20435"/>
                </a:cubicBezTo>
                <a:cubicBezTo>
                  <a:pt x="5859" y="20437"/>
                  <a:pt x="5874" y="20441"/>
                  <a:pt x="5883" y="20442"/>
                </a:cubicBezTo>
                <a:cubicBezTo>
                  <a:pt x="5928" y="20454"/>
                  <a:pt x="5980" y="20468"/>
                  <a:pt x="6045" y="20485"/>
                </a:cubicBezTo>
                <a:cubicBezTo>
                  <a:pt x="6056" y="20487"/>
                  <a:pt x="6063" y="20489"/>
                  <a:pt x="6075" y="20493"/>
                </a:cubicBezTo>
                <a:cubicBezTo>
                  <a:pt x="6465" y="20589"/>
                  <a:pt x="7212" y="20768"/>
                  <a:pt x="8812" y="21136"/>
                </a:cubicBezTo>
                <a:cubicBezTo>
                  <a:pt x="9156" y="21214"/>
                  <a:pt x="10967" y="21600"/>
                  <a:pt x="12844" y="21600"/>
                </a:cubicBezTo>
                <a:lnTo>
                  <a:pt x="16534" y="21600"/>
                </a:lnTo>
                <a:cubicBezTo>
                  <a:pt x="17659" y="21600"/>
                  <a:pt x="18469" y="21168"/>
                  <a:pt x="18952" y="20299"/>
                </a:cubicBezTo>
                <a:cubicBezTo>
                  <a:pt x="18959" y="20286"/>
                  <a:pt x="19115" y="19982"/>
                  <a:pt x="19241" y="19572"/>
                </a:cubicBezTo>
                <a:cubicBezTo>
                  <a:pt x="19336" y="19264"/>
                  <a:pt x="19372" y="18827"/>
                  <a:pt x="19257" y="18385"/>
                </a:cubicBezTo>
                <a:cubicBezTo>
                  <a:pt x="19981" y="17886"/>
                  <a:pt x="20215" y="17133"/>
                  <a:pt x="20367" y="16644"/>
                </a:cubicBezTo>
                <a:cubicBezTo>
                  <a:pt x="20620" y="15839"/>
                  <a:pt x="20544" y="15236"/>
                  <a:pt x="20367" y="14803"/>
                </a:cubicBezTo>
                <a:cubicBezTo>
                  <a:pt x="20775" y="14418"/>
                  <a:pt x="21123" y="13832"/>
                  <a:pt x="21270" y="12936"/>
                </a:cubicBezTo>
                <a:cubicBezTo>
                  <a:pt x="21361" y="12381"/>
                  <a:pt x="21263" y="11810"/>
                  <a:pt x="21007" y="11335"/>
                </a:cubicBezTo>
                <a:cubicBezTo>
                  <a:pt x="21389" y="10905"/>
                  <a:pt x="21564" y="10366"/>
                  <a:pt x="21583" y="9866"/>
                </a:cubicBezTo>
                <a:lnTo>
                  <a:pt x="21591" y="9725"/>
                </a:lnTo>
                <a:cubicBezTo>
                  <a:pt x="21597" y="9636"/>
                  <a:pt x="21600" y="9581"/>
                  <a:pt x="21600" y="9387"/>
                </a:cubicBezTo>
                <a:cubicBezTo>
                  <a:pt x="21600" y="8534"/>
                  <a:pt x="21010" y="7447"/>
                  <a:pt x="19686" y="7069"/>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2" name="Shape 3082"/>
          <p:cNvSpPr/>
          <p:nvPr/>
        </p:nvSpPr>
        <p:spPr>
          <a:xfrm>
            <a:off x="16520396" y="4051071"/>
            <a:ext cx="87093" cy="87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4400"/>
                </a:moveTo>
                <a:cubicBezTo>
                  <a:pt x="8821" y="14400"/>
                  <a:pt x="7200" y="12783"/>
                  <a:pt x="7200" y="10800"/>
                </a:cubicBezTo>
                <a:cubicBezTo>
                  <a:pt x="7200" y="8817"/>
                  <a:pt x="8821" y="7200"/>
                  <a:pt x="10800" y="7200"/>
                </a:cubicBezTo>
                <a:cubicBezTo>
                  <a:pt x="12779" y="7200"/>
                  <a:pt x="14400" y="8817"/>
                  <a:pt x="14400" y="10800"/>
                </a:cubicBezTo>
                <a:cubicBezTo>
                  <a:pt x="14400" y="12783"/>
                  <a:pt x="12779" y="14400"/>
                  <a:pt x="10800" y="14400"/>
                </a:cubicBezTo>
                <a:moveTo>
                  <a:pt x="10800" y="0"/>
                </a:moveTo>
                <a:cubicBezTo>
                  <a:pt x="4837" y="0"/>
                  <a:pt x="0" y="4838"/>
                  <a:pt x="0" y="10800"/>
                </a:cubicBezTo>
                <a:cubicBezTo>
                  <a:pt x="0" y="16762"/>
                  <a:pt x="4837" y="21600"/>
                  <a:pt x="10800" y="21600"/>
                </a:cubicBezTo>
                <a:cubicBezTo>
                  <a:pt x="16762" y="21600"/>
                  <a:pt x="21600" y="16762"/>
                  <a:pt x="21600" y="10800"/>
                </a:cubicBezTo>
                <a:cubicBezTo>
                  <a:pt x="21600" y="4838"/>
                  <a:pt x="16762"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3" name="Shape 3083"/>
          <p:cNvSpPr/>
          <p:nvPr/>
        </p:nvSpPr>
        <p:spPr>
          <a:xfrm>
            <a:off x="14575333" y="3441198"/>
            <a:ext cx="928986" cy="609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10" y="13990"/>
                </a:moveTo>
                <a:cubicBezTo>
                  <a:pt x="11374" y="14259"/>
                  <a:pt x="11094" y="14401"/>
                  <a:pt x="10800" y="14401"/>
                </a:cubicBezTo>
                <a:cubicBezTo>
                  <a:pt x="10506" y="14401"/>
                  <a:pt x="10226" y="14259"/>
                  <a:pt x="9990" y="13990"/>
                </a:cubicBezTo>
                <a:lnTo>
                  <a:pt x="7199" y="10800"/>
                </a:lnTo>
                <a:lnTo>
                  <a:pt x="6637" y="10157"/>
                </a:lnTo>
                <a:lnTo>
                  <a:pt x="1350" y="4115"/>
                </a:lnTo>
                <a:lnTo>
                  <a:pt x="1350" y="4114"/>
                </a:lnTo>
                <a:cubicBezTo>
                  <a:pt x="1350" y="2980"/>
                  <a:pt x="1955" y="2057"/>
                  <a:pt x="2700" y="2057"/>
                </a:cubicBezTo>
                <a:lnTo>
                  <a:pt x="18900" y="2057"/>
                </a:lnTo>
                <a:cubicBezTo>
                  <a:pt x="19644" y="2057"/>
                  <a:pt x="20250" y="2980"/>
                  <a:pt x="20250" y="4114"/>
                </a:cubicBezTo>
                <a:cubicBezTo>
                  <a:pt x="20250" y="4114"/>
                  <a:pt x="11610" y="13990"/>
                  <a:pt x="11610" y="13990"/>
                </a:cubicBezTo>
                <a:close/>
                <a:moveTo>
                  <a:pt x="20250" y="16199"/>
                </a:moveTo>
                <a:lnTo>
                  <a:pt x="15526" y="10800"/>
                </a:lnTo>
                <a:lnTo>
                  <a:pt x="20250" y="5400"/>
                </a:lnTo>
                <a:cubicBezTo>
                  <a:pt x="20250" y="5400"/>
                  <a:pt x="20250" y="16199"/>
                  <a:pt x="20250" y="16199"/>
                </a:cubicBezTo>
                <a:close/>
                <a:moveTo>
                  <a:pt x="20250" y="17485"/>
                </a:moveTo>
                <a:cubicBezTo>
                  <a:pt x="20250" y="18621"/>
                  <a:pt x="19644" y="19542"/>
                  <a:pt x="18900" y="19542"/>
                </a:cubicBezTo>
                <a:lnTo>
                  <a:pt x="2700" y="19542"/>
                </a:lnTo>
                <a:cubicBezTo>
                  <a:pt x="1955" y="19542"/>
                  <a:pt x="1350" y="18621"/>
                  <a:pt x="1350" y="17485"/>
                </a:cubicBezTo>
                <a:lnTo>
                  <a:pt x="6637" y="11443"/>
                </a:lnTo>
                <a:lnTo>
                  <a:pt x="9585" y="14814"/>
                </a:lnTo>
                <a:cubicBezTo>
                  <a:pt x="9945" y="15223"/>
                  <a:pt x="10372" y="15430"/>
                  <a:pt x="10800" y="15430"/>
                </a:cubicBezTo>
                <a:cubicBezTo>
                  <a:pt x="11228" y="15430"/>
                  <a:pt x="11655" y="15223"/>
                  <a:pt x="12015" y="14814"/>
                </a:cubicBezTo>
                <a:lnTo>
                  <a:pt x="14963" y="11443"/>
                </a:lnTo>
                <a:cubicBezTo>
                  <a:pt x="14963" y="11443"/>
                  <a:pt x="20250" y="17485"/>
                  <a:pt x="20250" y="17485"/>
                </a:cubicBezTo>
                <a:close/>
                <a:moveTo>
                  <a:pt x="1350" y="5400"/>
                </a:moveTo>
                <a:lnTo>
                  <a:pt x="6074" y="10800"/>
                </a:lnTo>
                <a:lnTo>
                  <a:pt x="1350" y="16199"/>
                </a:lnTo>
                <a:cubicBezTo>
                  <a:pt x="1350" y="16199"/>
                  <a:pt x="1350" y="5400"/>
                  <a:pt x="1350" y="5400"/>
                </a:cubicBezTo>
                <a:close/>
                <a:moveTo>
                  <a:pt x="18900" y="0"/>
                </a:moveTo>
                <a:lnTo>
                  <a:pt x="2700" y="0"/>
                </a:lnTo>
                <a:cubicBezTo>
                  <a:pt x="1209" y="0"/>
                  <a:pt x="0" y="1842"/>
                  <a:pt x="0" y="4114"/>
                </a:cubicBezTo>
                <a:lnTo>
                  <a:pt x="0" y="17485"/>
                </a:lnTo>
                <a:cubicBezTo>
                  <a:pt x="0" y="19757"/>
                  <a:pt x="1209" y="21600"/>
                  <a:pt x="2700" y="21600"/>
                </a:cubicBezTo>
                <a:lnTo>
                  <a:pt x="18900" y="21600"/>
                </a:lnTo>
                <a:cubicBezTo>
                  <a:pt x="20391" y="21600"/>
                  <a:pt x="21600" y="19757"/>
                  <a:pt x="21600" y="17485"/>
                </a:cubicBezTo>
                <a:lnTo>
                  <a:pt x="21600" y="4114"/>
                </a:lnTo>
                <a:cubicBezTo>
                  <a:pt x="21600" y="1842"/>
                  <a:pt x="20391" y="0"/>
                  <a:pt x="189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4" name="Shape 3084"/>
          <p:cNvSpPr/>
          <p:nvPr/>
        </p:nvSpPr>
        <p:spPr>
          <a:xfrm>
            <a:off x="12717363" y="3295991"/>
            <a:ext cx="928986"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8900"/>
                </a:moveTo>
                <a:cubicBezTo>
                  <a:pt x="20250" y="19644"/>
                  <a:pt x="19645" y="20250"/>
                  <a:pt x="18900" y="20250"/>
                </a:cubicBezTo>
                <a:lnTo>
                  <a:pt x="2700" y="20250"/>
                </a:lnTo>
                <a:cubicBezTo>
                  <a:pt x="1955" y="20250"/>
                  <a:pt x="1350" y="19644"/>
                  <a:pt x="1350" y="18900"/>
                </a:cubicBezTo>
                <a:lnTo>
                  <a:pt x="1350" y="5400"/>
                </a:lnTo>
                <a:cubicBezTo>
                  <a:pt x="1350" y="5028"/>
                  <a:pt x="1653" y="4725"/>
                  <a:pt x="2025" y="4725"/>
                </a:cubicBezTo>
                <a:lnTo>
                  <a:pt x="2700" y="4725"/>
                </a:lnTo>
                <a:lnTo>
                  <a:pt x="2700" y="18225"/>
                </a:lnTo>
                <a:cubicBezTo>
                  <a:pt x="2700" y="18598"/>
                  <a:pt x="3002" y="18900"/>
                  <a:pt x="3375" y="18900"/>
                </a:cubicBezTo>
                <a:cubicBezTo>
                  <a:pt x="3748" y="18900"/>
                  <a:pt x="4050" y="18598"/>
                  <a:pt x="4050" y="18225"/>
                </a:cubicBezTo>
                <a:lnTo>
                  <a:pt x="4050" y="2025"/>
                </a:lnTo>
                <a:cubicBezTo>
                  <a:pt x="4050" y="1653"/>
                  <a:pt x="4353" y="1350"/>
                  <a:pt x="4725" y="1350"/>
                </a:cubicBezTo>
                <a:lnTo>
                  <a:pt x="19575" y="1350"/>
                </a:lnTo>
                <a:cubicBezTo>
                  <a:pt x="19947" y="1350"/>
                  <a:pt x="20250" y="1653"/>
                  <a:pt x="20250" y="2025"/>
                </a:cubicBezTo>
                <a:cubicBezTo>
                  <a:pt x="20250" y="2025"/>
                  <a:pt x="20250" y="18900"/>
                  <a:pt x="20250" y="18900"/>
                </a:cubicBezTo>
                <a:close/>
                <a:moveTo>
                  <a:pt x="19575" y="0"/>
                </a:moveTo>
                <a:lnTo>
                  <a:pt x="4725" y="0"/>
                </a:lnTo>
                <a:cubicBezTo>
                  <a:pt x="3606" y="0"/>
                  <a:pt x="2700" y="906"/>
                  <a:pt x="2700" y="2025"/>
                </a:cubicBezTo>
                <a:lnTo>
                  <a:pt x="2700" y="3375"/>
                </a:lnTo>
                <a:lnTo>
                  <a:pt x="2025" y="3375"/>
                </a:lnTo>
                <a:cubicBezTo>
                  <a:pt x="906" y="3375"/>
                  <a:pt x="0" y="4281"/>
                  <a:pt x="0" y="5400"/>
                </a:cubicBezTo>
                <a:lnTo>
                  <a:pt x="0" y="18900"/>
                </a:lnTo>
                <a:cubicBezTo>
                  <a:pt x="0" y="20391"/>
                  <a:pt x="1209" y="21600"/>
                  <a:pt x="2700" y="21600"/>
                </a:cubicBezTo>
                <a:lnTo>
                  <a:pt x="18900" y="21600"/>
                </a:lnTo>
                <a:cubicBezTo>
                  <a:pt x="20391" y="21600"/>
                  <a:pt x="21600" y="20391"/>
                  <a:pt x="21600" y="18900"/>
                </a:cubicBezTo>
                <a:lnTo>
                  <a:pt x="21600" y="2025"/>
                </a:lnTo>
                <a:cubicBezTo>
                  <a:pt x="21600" y="906"/>
                  <a:pt x="20694" y="0"/>
                  <a:pt x="1957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5" name="Shape 3085"/>
          <p:cNvSpPr/>
          <p:nvPr/>
        </p:nvSpPr>
        <p:spPr>
          <a:xfrm>
            <a:off x="13268945" y="3644489"/>
            <a:ext cx="261278"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0400" y="21600"/>
                </a:lnTo>
                <a:cubicBezTo>
                  <a:pt x="21062" y="21600"/>
                  <a:pt x="21600" y="16748"/>
                  <a:pt x="21600" y="10800"/>
                </a:cubicBezTo>
                <a:cubicBezTo>
                  <a:pt x="21600" y="4830"/>
                  <a:pt x="21062" y="0"/>
                  <a:pt x="20400" y="0"/>
                </a:cubicBezTo>
                <a:lnTo>
                  <a:pt x="1200" y="0"/>
                </a:lnTo>
                <a:cubicBezTo>
                  <a:pt x="538" y="0"/>
                  <a:pt x="0" y="4830"/>
                  <a:pt x="0" y="10800"/>
                </a:cubicBezTo>
                <a:cubicBezTo>
                  <a:pt x="0" y="16748"/>
                  <a:pt x="538" y="21600"/>
                  <a:pt x="12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6" name="Shape 3086"/>
          <p:cNvSpPr/>
          <p:nvPr/>
        </p:nvSpPr>
        <p:spPr>
          <a:xfrm>
            <a:off x="13268945" y="3557365"/>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0400" y="21600"/>
                </a:lnTo>
                <a:cubicBezTo>
                  <a:pt x="21062" y="21600"/>
                  <a:pt x="21600" y="16748"/>
                  <a:pt x="21600" y="10800"/>
                </a:cubicBezTo>
                <a:cubicBezTo>
                  <a:pt x="21600" y="4830"/>
                  <a:pt x="21062" y="0"/>
                  <a:pt x="20400" y="0"/>
                </a:cubicBezTo>
                <a:lnTo>
                  <a:pt x="1200" y="0"/>
                </a:lnTo>
                <a:cubicBezTo>
                  <a:pt x="538" y="0"/>
                  <a:pt x="0" y="4830"/>
                  <a:pt x="0" y="10800"/>
                </a:cubicBezTo>
                <a:cubicBezTo>
                  <a:pt x="0" y="16748"/>
                  <a:pt x="538" y="21600"/>
                  <a:pt x="12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7" name="Shape 3087"/>
          <p:cNvSpPr/>
          <p:nvPr/>
        </p:nvSpPr>
        <p:spPr>
          <a:xfrm>
            <a:off x="13268945" y="3470240"/>
            <a:ext cx="261278"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0400" y="21600"/>
                </a:lnTo>
                <a:cubicBezTo>
                  <a:pt x="21062" y="21600"/>
                  <a:pt x="21600" y="16748"/>
                  <a:pt x="21600" y="10800"/>
                </a:cubicBezTo>
                <a:cubicBezTo>
                  <a:pt x="21600" y="4830"/>
                  <a:pt x="21062" y="0"/>
                  <a:pt x="20400" y="0"/>
                </a:cubicBezTo>
                <a:lnTo>
                  <a:pt x="1200" y="0"/>
                </a:lnTo>
                <a:cubicBezTo>
                  <a:pt x="538" y="0"/>
                  <a:pt x="0" y="4830"/>
                  <a:pt x="0" y="10800"/>
                </a:cubicBezTo>
                <a:cubicBezTo>
                  <a:pt x="0" y="16748"/>
                  <a:pt x="538" y="21600"/>
                  <a:pt x="12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8" name="Shape 3088"/>
          <p:cNvSpPr/>
          <p:nvPr/>
        </p:nvSpPr>
        <p:spPr>
          <a:xfrm>
            <a:off x="12949608" y="4080112"/>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89" name="Shape 3089"/>
          <p:cNvSpPr/>
          <p:nvPr/>
        </p:nvSpPr>
        <p:spPr>
          <a:xfrm>
            <a:off x="12949608" y="3992988"/>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0" name="Shape 3090"/>
          <p:cNvSpPr/>
          <p:nvPr/>
        </p:nvSpPr>
        <p:spPr>
          <a:xfrm>
            <a:off x="12949608" y="3905863"/>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1" name="Shape 3091"/>
          <p:cNvSpPr/>
          <p:nvPr/>
        </p:nvSpPr>
        <p:spPr>
          <a:xfrm>
            <a:off x="13268945" y="4080112"/>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2" name="Shape 3092"/>
          <p:cNvSpPr/>
          <p:nvPr/>
        </p:nvSpPr>
        <p:spPr>
          <a:xfrm>
            <a:off x="13268945" y="3992988"/>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3" name="Shape 3093"/>
          <p:cNvSpPr/>
          <p:nvPr/>
        </p:nvSpPr>
        <p:spPr>
          <a:xfrm>
            <a:off x="13268945" y="3905863"/>
            <a:ext cx="261278"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0"/>
                </a:moveTo>
                <a:lnTo>
                  <a:pt x="1200" y="0"/>
                </a:lnTo>
                <a:cubicBezTo>
                  <a:pt x="538" y="0"/>
                  <a:pt x="0" y="4852"/>
                  <a:pt x="0" y="10800"/>
                </a:cubicBezTo>
                <a:cubicBezTo>
                  <a:pt x="0" y="16791"/>
                  <a:pt x="538" y="21600"/>
                  <a:pt x="1200" y="21600"/>
                </a:cubicBezTo>
                <a:lnTo>
                  <a:pt x="20400" y="21600"/>
                </a:lnTo>
                <a:cubicBezTo>
                  <a:pt x="21062" y="21600"/>
                  <a:pt x="21600" y="16791"/>
                  <a:pt x="21600" y="10800"/>
                </a:cubicBezTo>
                <a:cubicBezTo>
                  <a:pt x="21600" y="4852"/>
                  <a:pt x="21062" y="0"/>
                  <a:pt x="204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4" name="Shape 3094"/>
          <p:cNvSpPr/>
          <p:nvPr/>
        </p:nvSpPr>
        <p:spPr>
          <a:xfrm>
            <a:off x="12949608" y="3731614"/>
            <a:ext cx="580617"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60" y="0"/>
                </a:moveTo>
                <a:lnTo>
                  <a:pt x="540" y="0"/>
                </a:lnTo>
                <a:cubicBezTo>
                  <a:pt x="242" y="0"/>
                  <a:pt x="0" y="4852"/>
                  <a:pt x="0" y="10800"/>
                </a:cubicBezTo>
                <a:cubicBezTo>
                  <a:pt x="0" y="16770"/>
                  <a:pt x="242" y="21600"/>
                  <a:pt x="540" y="21600"/>
                </a:cubicBezTo>
                <a:lnTo>
                  <a:pt x="21060" y="21600"/>
                </a:lnTo>
                <a:cubicBezTo>
                  <a:pt x="21358" y="21600"/>
                  <a:pt x="21600" y="16770"/>
                  <a:pt x="21600" y="10800"/>
                </a:cubicBezTo>
                <a:cubicBezTo>
                  <a:pt x="21600" y="4852"/>
                  <a:pt x="21358" y="0"/>
                  <a:pt x="2106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5" name="Shape 3095"/>
          <p:cNvSpPr/>
          <p:nvPr/>
        </p:nvSpPr>
        <p:spPr>
          <a:xfrm>
            <a:off x="12949608" y="3818740"/>
            <a:ext cx="580617"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60" y="0"/>
                </a:moveTo>
                <a:lnTo>
                  <a:pt x="540" y="0"/>
                </a:lnTo>
                <a:cubicBezTo>
                  <a:pt x="242" y="0"/>
                  <a:pt x="0" y="4852"/>
                  <a:pt x="0" y="10800"/>
                </a:cubicBezTo>
                <a:cubicBezTo>
                  <a:pt x="0" y="16791"/>
                  <a:pt x="242" y="21600"/>
                  <a:pt x="540" y="21600"/>
                </a:cubicBezTo>
                <a:lnTo>
                  <a:pt x="21060" y="21600"/>
                </a:lnTo>
                <a:cubicBezTo>
                  <a:pt x="21358" y="21600"/>
                  <a:pt x="21600" y="16791"/>
                  <a:pt x="21600" y="10800"/>
                </a:cubicBezTo>
                <a:cubicBezTo>
                  <a:pt x="21600" y="4852"/>
                  <a:pt x="21358" y="0"/>
                  <a:pt x="2106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6" name="Shape 3096"/>
          <p:cNvSpPr/>
          <p:nvPr/>
        </p:nvSpPr>
        <p:spPr>
          <a:xfrm>
            <a:off x="12949608" y="3412157"/>
            <a:ext cx="261278" cy="261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0" y="4793"/>
                </a:moveTo>
                <a:lnTo>
                  <a:pt x="16800" y="4793"/>
                </a:lnTo>
                <a:lnTo>
                  <a:pt x="16800" y="16798"/>
                </a:lnTo>
                <a:lnTo>
                  <a:pt x="4800" y="16798"/>
                </a:lnTo>
                <a:cubicBezTo>
                  <a:pt x="4800" y="16798"/>
                  <a:pt x="4800" y="4793"/>
                  <a:pt x="4800" y="4793"/>
                </a:cubicBezTo>
                <a:close/>
                <a:moveTo>
                  <a:pt x="2400" y="21600"/>
                </a:moveTo>
                <a:lnTo>
                  <a:pt x="19200" y="21600"/>
                </a:lnTo>
                <a:cubicBezTo>
                  <a:pt x="20528" y="21600"/>
                  <a:pt x="21600" y="20524"/>
                  <a:pt x="21600" y="19199"/>
                </a:cubicBezTo>
                <a:lnTo>
                  <a:pt x="21600" y="2401"/>
                </a:lnTo>
                <a:cubicBezTo>
                  <a:pt x="21600" y="1076"/>
                  <a:pt x="20528" y="0"/>
                  <a:pt x="19200" y="0"/>
                </a:cubicBezTo>
                <a:lnTo>
                  <a:pt x="2400" y="0"/>
                </a:lnTo>
                <a:cubicBezTo>
                  <a:pt x="1072" y="0"/>
                  <a:pt x="0" y="1076"/>
                  <a:pt x="0" y="2401"/>
                </a:cubicBezTo>
                <a:lnTo>
                  <a:pt x="0" y="19199"/>
                </a:lnTo>
                <a:cubicBezTo>
                  <a:pt x="0" y="20524"/>
                  <a:pt x="1072" y="21600"/>
                  <a:pt x="24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7" name="Shape 3097"/>
          <p:cNvSpPr/>
          <p:nvPr/>
        </p:nvSpPr>
        <p:spPr>
          <a:xfrm>
            <a:off x="10882805" y="8881730"/>
            <a:ext cx="638678" cy="929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36" y="3375"/>
                </a:moveTo>
                <a:lnTo>
                  <a:pt x="1964" y="3376"/>
                </a:lnTo>
                <a:lnTo>
                  <a:pt x="1964" y="2026"/>
                </a:lnTo>
                <a:cubicBezTo>
                  <a:pt x="1964" y="1653"/>
                  <a:pt x="2403" y="1351"/>
                  <a:pt x="2945" y="1351"/>
                </a:cubicBezTo>
                <a:lnTo>
                  <a:pt x="18655" y="1350"/>
                </a:lnTo>
                <a:cubicBezTo>
                  <a:pt x="19195" y="1350"/>
                  <a:pt x="19636" y="1653"/>
                  <a:pt x="19636" y="2025"/>
                </a:cubicBezTo>
                <a:cubicBezTo>
                  <a:pt x="19636" y="2025"/>
                  <a:pt x="19636" y="3375"/>
                  <a:pt x="19636" y="3375"/>
                </a:cubicBezTo>
                <a:close/>
                <a:moveTo>
                  <a:pt x="19636" y="17547"/>
                </a:moveTo>
                <a:lnTo>
                  <a:pt x="1964" y="17547"/>
                </a:lnTo>
                <a:lnTo>
                  <a:pt x="1964" y="4051"/>
                </a:lnTo>
                <a:lnTo>
                  <a:pt x="19636" y="4050"/>
                </a:lnTo>
                <a:cubicBezTo>
                  <a:pt x="19636" y="4050"/>
                  <a:pt x="19636" y="17547"/>
                  <a:pt x="19636" y="17547"/>
                </a:cubicBezTo>
                <a:close/>
                <a:moveTo>
                  <a:pt x="19636" y="19574"/>
                </a:moveTo>
                <a:cubicBezTo>
                  <a:pt x="19636" y="19947"/>
                  <a:pt x="19195" y="20249"/>
                  <a:pt x="18655" y="20249"/>
                </a:cubicBezTo>
                <a:lnTo>
                  <a:pt x="2945" y="20250"/>
                </a:lnTo>
                <a:cubicBezTo>
                  <a:pt x="2403" y="20250"/>
                  <a:pt x="1964" y="19947"/>
                  <a:pt x="1964" y="19575"/>
                </a:cubicBezTo>
                <a:lnTo>
                  <a:pt x="1964" y="18222"/>
                </a:lnTo>
                <a:lnTo>
                  <a:pt x="19636" y="18222"/>
                </a:lnTo>
                <a:cubicBezTo>
                  <a:pt x="19636" y="18222"/>
                  <a:pt x="19636" y="19574"/>
                  <a:pt x="19636" y="19574"/>
                </a:cubicBezTo>
                <a:close/>
                <a:moveTo>
                  <a:pt x="18655" y="0"/>
                </a:moveTo>
                <a:lnTo>
                  <a:pt x="2945" y="1"/>
                </a:lnTo>
                <a:cubicBezTo>
                  <a:pt x="1317" y="1"/>
                  <a:pt x="0" y="907"/>
                  <a:pt x="0" y="2026"/>
                </a:cubicBezTo>
                <a:lnTo>
                  <a:pt x="0" y="19575"/>
                </a:lnTo>
                <a:cubicBezTo>
                  <a:pt x="0" y="20694"/>
                  <a:pt x="1317" y="21600"/>
                  <a:pt x="2945" y="21600"/>
                </a:cubicBezTo>
                <a:lnTo>
                  <a:pt x="18655" y="21599"/>
                </a:lnTo>
                <a:cubicBezTo>
                  <a:pt x="20281" y="21599"/>
                  <a:pt x="21600" y="20693"/>
                  <a:pt x="21600" y="19574"/>
                </a:cubicBezTo>
                <a:lnTo>
                  <a:pt x="21600" y="2025"/>
                </a:lnTo>
                <a:cubicBezTo>
                  <a:pt x="21600" y="906"/>
                  <a:pt x="20281" y="0"/>
                  <a:pt x="1865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8" name="Shape 3098"/>
          <p:cNvSpPr/>
          <p:nvPr/>
        </p:nvSpPr>
        <p:spPr>
          <a:xfrm>
            <a:off x="11144081" y="8968855"/>
            <a:ext cx="116124"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59"/>
                  <a:pt x="20387" y="21600"/>
                  <a:pt x="18900" y="21600"/>
                </a:cubicBezTo>
                <a:lnTo>
                  <a:pt x="2700" y="21600"/>
                </a:lnTo>
                <a:cubicBezTo>
                  <a:pt x="1202" y="21600"/>
                  <a:pt x="0" y="16759"/>
                  <a:pt x="0" y="10800"/>
                </a:cubicBezTo>
                <a:cubicBezTo>
                  <a:pt x="0" y="4841"/>
                  <a:pt x="1202" y="0"/>
                  <a:pt x="2700" y="0"/>
                </a:cubicBezTo>
                <a:lnTo>
                  <a:pt x="18900" y="0"/>
                </a:lnTo>
                <a:cubicBezTo>
                  <a:pt x="20387" y="0"/>
                  <a:pt x="21600" y="4841"/>
                  <a:pt x="21600" y="108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099" name="Shape 3099"/>
          <p:cNvSpPr/>
          <p:nvPr/>
        </p:nvSpPr>
        <p:spPr>
          <a:xfrm>
            <a:off x="11173111" y="9694895"/>
            <a:ext cx="58063"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70"/>
                  <a:pt x="19174" y="21600"/>
                  <a:pt x="16200" y="21600"/>
                </a:cubicBezTo>
                <a:lnTo>
                  <a:pt x="5400" y="21600"/>
                </a:lnTo>
                <a:cubicBezTo>
                  <a:pt x="2405" y="21600"/>
                  <a:pt x="0" y="16770"/>
                  <a:pt x="0" y="10800"/>
                </a:cubicBezTo>
                <a:cubicBezTo>
                  <a:pt x="0" y="4830"/>
                  <a:pt x="2405" y="0"/>
                  <a:pt x="5400" y="0"/>
                </a:cubicBezTo>
                <a:lnTo>
                  <a:pt x="16200" y="0"/>
                </a:lnTo>
                <a:cubicBezTo>
                  <a:pt x="19174" y="0"/>
                  <a:pt x="21600" y="4830"/>
                  <a:pt x="21600" y="108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0" name="Shape 3100"/>
          <p:cNvSpPr/>
          <p:nvPr/>
        </p:nvSpPr>
        <p:spPr>
          <a:xfrm>
            <a:off x="8937742" y="8881730"/>
            <a:ext cx="812892"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6750"/>
                </a:moveTo>
                <a:lnTo>
                  <a:pt x="1543" y="6750"/>
                </a:lnTo>
                <a:lnTo>
                  <a:pt x="1543" y="4725"/>
                </a:lnTo>
                <a:lnTo>
                  <a:pt x="20057" y="4725"/>
                </a:lnTo>
                <a:cubicBezTo>
                  <a:pt x="20057" y="4725"/>
                  <a:pt x="20057" y="6750"/>
                  <a:pt x="20057" y="6750"/>
                </a:cubicBezTo>
                <a:close/>
                <a:moveTo>
                  <a:pt x="17485" y="10125"/>
                </a:moveTo>
                <a:lnTo>
                  <a:pt x="4114" y="10125"/>
                </a:lnTo>
                <a:lnTo>
                  <a:pt x="3857" y="8100"/>
                </a:lnTo>
                <a:lnTo>
                  <a:pt x="17743" y="8100"/>
                </a:lnTo>
                <a:cubicBezTo>
                  <a:pt x="17743" y="8100"/>
                  <a:pt x="17485" y="10125"/>
                  <a:pt x="17485" y="10125"/>
                </a:cubicBezTo>
                <a:close/>
                <a:moveTo>
                  <a:pt x="16542" y="17550"/>
                </a:moveTo>
                <a:lnTo>
                  <a:pt x="5057" y="17550"/>
                </a:lnTo>
                <a:lnTo>
                  <a:pt x="4200" y="10800"/>
                </a:lnTo>
                <a:lnTo>
                  <a:pt x="17399" y="10800"/>
                </a:lnTo>
                <a:cubicBezTo>
                  <a:pt x="17399" y="10800"/>
                  <a:pt x="16542" y="17550"/>
                  <a:pt x="16542" y="17550"/>
                </a:cubicBezTo>
                <a:close/>
                <a:moveTo>
                  <a:pt x="5401" y="20250"/>
                </a:moveTo>
                <a:lnTo>
                  <a:pt x="5143" y="18225"/>
                </a:lnTo>
                <a:lnTo>
                  <a:pt x="16456" y="18225"/>
                </a:lnTo>
                <a:lnTo>
                  <a:pt x="16200" y="20250"/>
                </a:lnTo>
                <a:cubicBezTo>
                  <a:pt x="16200" y="20250"/>
                  <a:pt x="5401" y="20250"/>
                  <a:pt x="5401" y="20250"/>
                </a:cubicBezTo>
                <a:close/>
                <a:moveTo>
                  <a:pt x="3857" y="1350"/>
                </a:moveTo>
                <a:lnTo>
                  <a:pt x="17743" y="1350"/>
                </a:lnTo>
                <a:lnTo>
                  <a:pt x="18514" y="3375"/>
                </a:lnTo>
                <a:lnTo>
                  <a:pt x="3086" y="3375"/>
                </a:lnTo>
                <a:cubicBezTo>
                  <a:pt x="3086" y="3375"/>
                  <a:pt x="3857" y="1350"/>
                  <a:pt x="3857" y="1350"/>
                </a:cubicBezTo>
                <a:close/>
                <a:moveTo>
                  <a:pt x="20143" y="3390"/>
                </a:moveTo>
                <a:lnTo>
                  <a:pt x="19206" y="923"/>
                </a:lnTo>
                <a:cubicBezTo>
                  <a:pt x="18997" y="372"/>
                  <a:pt x="18407" y="0"/>
                  <a:pt x="17743" y="0"/>
                </a:cubicBezTo>
                <a:lnTo>
                  <a:pt x="3857" y="0"/>
                </a:lnTo>
                <a:cubicBezTo>
                  <a:pt x="3193" y="0"/>
                  <a:pt x="2603" y="372"/>
                  <a:pt x="2393" y="923"/>
                </a:cubicBezTo>
                <a:lnTo>
                  <a:pt x="1449" y="3391"/>
                </a:lnTo>
                <a:cubicBezTo>
                  <a:pt x="643" y="3437"/>
                  <a:pt x="0" y="4009"/>
                  <a:pt x="0" y="4725"/>
                </a:cubicBezTo>
                <a:lnTo>
                  <a:pt x="0" y="6750"/>
                </a:lnTo>
                <a:cubicBezTo>
                  <a:pt x="0" y="7495"/>
                  <a:pt x="691" y="8100"/>
                  <a:pt x="1543" y="8100"/>
                </a:cubicBezTo>
                <a:lnTo>
                  <a:pt x="2341" y="8100"/>
                </a:lnTo>
                <a:cubicBezTo>
                  <a:pt x="2341" y="8151"/>
                  <a:pt x="2317" y="8199"/>
                  <a:pt x="2324" y="8249"/>
                </a:cubicBezTo>
                <a:lnTo>
                  <a:pt x="3867" y="20399"/>
                </a:lnTo>
                <a:cubicBezTo>
                  <a:pt x="3953" y="21083"/>
                  <a:pt x="4614" y="21600"/>
                  <a:pt x="5401" y="21600"/>
                </a:cubicBezTo>
                <a:lnTo>
                  <a:pt x="16200" y="21600"/>
                </a:lnTo>
                <a:cubicBezTo>
                  <a:pt x="16987" y="21600"/>
                  <a:pt x="17647" y="21083"/>
                  <a:pt x="17732" y="20399"/>
                </a:cubicBezTo>
                <a:lnTo>
                  <a:pt x="19275" y="8249"/>
                </a:lnTo>
                <a:cubicBezTo>
                  <a:pt x="19283" y="8199"/>
                  <a:pt x="19259" y="8151"/>
                  <a:pt x="19259" y="8100"/>
                </a:cubicBezTo>
                <a:lnTo>
                  <a:pt x="20057" y="8100"/>
                </a:lnTo>
                <a:cubicBezTo>
                  <a:pt x="20908" y="8100"/>
                  <a:pt x="21600" y="7495"/>
                  <a:pt x="21600" y="6750"/>
                </a:cubicBezTo>
                <a:lnTo>
                  <a:pt x="21600" y="4725"/>
                </a:lnTo>
                <a:cubicBezTo>
                  <a:pt x="21600" y="4007"/>
                  <a:pt x="20952" y="3432"/>
                  <a:pt x="20143" y="339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1" name="Shape 3101"/>
          <p:cNvSpPr/>
          <p:nvPr/>
        </p:nvSpPr>
        <p:spPr>
          <a:xfrm>
            <a:off x="7021711" y="8939814"/>
            <a:ext cx="928987" cy="813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8514"/>
                </a:moveTo>
                <a:cubicBezTo>
                  <a:pt x="20250" y="19366"/>
                  <a:pt x="19644" y="20057"/>
                  <a:pt x="18900" y="20057"/>
                </a:cubicBezTo>
                <a:lnTo>
                  <a:pt x="2700" y="20057"/>
                </a:lnTo>
                <a:cubicBezTo>
                  <a:pt x="1956" y="20057"/>
                  <a:pt x="1350" y="19366"/>
                  <a:pt x="1350" y="18514"/>
                </a:cubicBezTo>
                <a:lnTo>
                  <a:pt x="1350" y="13114"/>
                </a:lnTo>
                <a:lnTo>
                  <a:pt x="4051" y="1542"/>
                </a:lnTo>
                <a:lnTo>
                  <a:pt x="17549" y="1542"/>
                </a:lnTo>
                <a:lnTo>
                  <a:pt x="20250" y="13114"/>
                </a:lnTo>
                <a:cubicBezTo>
                  <a:pt x="20250" y="13114"/>
                  <a:pt x="20250" y="18514"/>
                  <a:pt x="20250" y="18514"/>
                </a:cubicBezTo>
                <a:close/>
                <a:moveTo>
                  <a:pt x="21549" y="12694"/>
                </a:moveTo>
                <a:lnTo>
                  <a:pt x="18847" y="1118"/>
                </a:lnTo>
                <a:cubicBezTo>
                  <a:pt x="18684" y="461"/>
                  <a:pt x="18151" y="0"/>
                  <a:pt x="17550" y="0"/>
                </a:cubicBezTo>
                <a:lnTo>
                  <a:pt x="10800" y="0"/>
                </a:lnTo>
                <a:lnTo>
                  <a:pt x="4050" y="0"/>
                </a:lnTo>
                <a:cubicBezTo>
                  <a:pt x="3449" y="0"/>
                  <a:pt x="2916" y="461"/>
                  <a:pt x="2753" y="1118"/>
                </a:cubicBezTo>
                <a:lnTo>
                  <a:pt x="51" y="12694"/>
                </a:lnTo>
                <a:cubicBezTo>
                  <a:pt x="17" y="12835"/>
                  <a:pt x="0" y="12976"/>
                  <a:pt x="0" y="13114"/>
                </a:cubicBezTo>
                <a:lnTo>
                  <a:pt x="0" y="18514"/>
                </a:lnTo>
                <a:cubicBezTo>
                  <a:pt x="0" y="20218"/>
                  <a:pt x="1209" y="21600"/>
                  <a:pt x="2700" y="21600"/>
                </a:cubicBezTo>
                <a:lnTo>
                  <a:pt x="18900" y="21600"/>
                </a:lnTo>
                <a:cubicBezTo>
                  <a:pt x="20391" y="21600"/>
                  <a:pt x="21600" y="20218"/>
                  <a:pt x="21600" y="18514"/>
                </a:cubicBezTo>
                <a:lnTo>
                  <a:pt x="21600" y="13114"/>
                </a:lnTo>
                <a:cubicBezTo>
                  <a:pt x="21600" y="12976"/>
                  <a:pt x="21583" y="12835"/>
                  <a:pt x="21549" y="1269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2" name="Shape 3102"/>
          <p:cNvSpPr/>
          <p:nvPr/>
        </p:nvSpPr>
        <p:spPr>
          <a:xfrm>
            <a:off x="7137833" y="9055980"/>
            <a:ext cx="707642" cy="522749"/>
          </a:xfrm>
          <a:custGeom>
            <a:avLst/>
            <a:gdLst/>
            <a:ahLst/>
            <a:cxnLst>
              <a:cxn ang="0">
                <a:pos x="wd2" y="hd2"/>
              </a:cxn>
              <a:cxn ang="5400000">
                <a:pos x="wd2" y="hd2"/>
              </a:cxn>
              <a:cxn ang="10800000">
                <a:pos x="wd2" y="hd2"/>
              </a:cxn>
              <a:cxn ang="16200000">
                <a:pos x="wd2" y="hd2"/>
              </a:cxn>
            </a:cxnLst>
            <a:rect l="0" t="0" r="r" b="b"/>
            <a:pathLst>
              <a:path w="21519" h="21600" fill="norm" stroke="1" extrusionOk="0">
                <a:moveTo>
                  <a:pt x="18071" y="14400"/>
                </a:moveTo>
                <a:lnTo>
                  <a:pt x="16604" y="14400"/>
                </a:lnTo>
                <a:cubicBezTo>
                  <a:pt x="15931" y="14400"/>
                  <a:pt x="15326" y="14907"/>
                  <a:pt x="15024" y="15726"/>
                </a:cubicBezTo>
                <a:lnTo>
                  <a:pt x="13746" y="19200"/>
                </a:lnTo>
                <a:lnTo>
                  <a:pt x="7774" y="19200"/>
                </a:lnTo>
                <a:lnTo>
                  <a:pt x="6496" y="15726"/>
                </a:lnTo>
                <a:cubicBezTo>
                  <a:pt x="6194" y="14907"/>
                  <a:pt x="5589" y="14400"/>
                  <a:pt x="4916" y="14400"/>
                </a:cubicBezTo>
                <a:lnTo>
                  <a:pt x="3449" y="14400"/>
                </a:lnTo>
                <a:lnTo>
                  <a:pt x="1344" y="14400"/>
                </a:lnTo>
                <a:lnTo>
                  <a:pt x="3925" y="1200"/>
                </a:lnTo>
                <a:lnTo>
                  <a:pt x="17595" y="1200"/>
                </a:lnTo>
                <a:lnTo>
                  <a:pt x="20176" y="14400"/>
                </a:lnTo>
                <a:cubicBezTo>
                  <a:pt x="20176" y="14400"/>
                  <a:pt x="18071" y="14400"/>
                  <a:pt x="18071" y="14400"/>
                </a:cubicBezTo>
                <a:close/>
                <a:moveTo>
                  <a:pt x="17595" y="0"/>
                </a:moveTo>
                <a:lnTo>
                  <a:pt x="3925" y="0"/>
                </a:lnTo>
                <a:cubicBezTo>
                  <a:pt x="3525" y="0"/>
                  <a:pt x="3175" y="366"/>
                  <a:pt x="3071" y="892"/>
                </a:cubicBezTo>
                <a:lnTo>
                  <a:pt x="29" y="15292"/>
                </a:lnTo>
                <a:cubicBezTo>
                  <a:pt x="-40" y="15652"/>
                  <a:pt x="16" y="16035"/>
                  <a:pt x="183" y="16331"/>
                </a:cubicBezTo>
                <a:cubicBezTo>
                  <a:pt x="351" y="16626"/>
                  <a:pt x="609" y="16800"/>
                  <a:pt x="883" y="16800"/>
                </a:cubicBezTo>
                <a:lnTo>
                  <a:pt x="3449" y="16800"/>
                </a:lnTo>
                <a:lnTo>
                  <a:pt x="4456" y="16800"/>
                </a:lnTo>
                <a:lnTo>
                  <a:pt x="4916" y="16800"/>
                </a:lnTo>
                <a:lnTo>
                  <a:pt x="6194" y="20274"/>
                </a:lnTo>
                <a:cubicBezTo>
                  <a:pt x="6493" y="21087"/>
                  <a:pt x="7105" y="21600"/>
                  <a:pt x="7774" y="21600"/>
                </a:cubicBezTo>
                <a:lnTo>
                  <a:pt x="13746" y="21600"/>
                </a:lnTo>
                <a:cubicBezTo>
                  <a:pt x="14415" y="21600"/>
                  <a:pt x="15027" y="21087"/>
                  <a:pt x="15326" y="20274"/>
                </a:cubicBezTo>
                <a:lnTo>
                  <a:pt x="16604" y="16800"/>
                </a:lnTo>
                <a:lnTo>
                  <a:pt x="17064" y="16800"/>
                </a:lnTo>
                <a:lnTo>
                  <a:pt x="18071" y="16800"/>
                </a:lnTo>
                <a:lnTo>
                  <a:pt x="20637" y="16800"/>
                </a:lnTo>
                <a:cubicBezTo>
                  <a:pt x="20911" y="16800"/>
                  <a:pt x="21169" y="16626"/>
                  <a:pt x="21337" y="16331"/>
                </a:cubicBezTo>
                <a:cubicBezTo>
                  <a:pt x="21504" y="16035"/>
                  <a:pt x="21560" y="15652"/>
                  <a:pt x="21490" y="15292"/>
                </a:cubicBezTo>
                <a:lnTo>
                  <a:pt x="18449" y="892"/>
                </a:lnTo>
                <a:cubicBezTo>
                  <a:pt x="18345" y="366"/>
                  <a:pt x="17995" y="0"/>
                  <a:pt x="1759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3" name="Shape 3103"/>
          <p:cNvSpPr/>
          <p:nvPr/>
        </p:nvSpPr>
        <p:spPr>
          <a:xfrm>
            <a:off x="5308894" y="9085022"/>
            <a:ext cx="333855" cy="2178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61" y="0"/>
                </a:moveTo>
                <a:cubicBezTo>
                  <a:pt x="9461" y="0"/>
                  <a:pt x="0" y="9233"/>
                  <a:pt x="0" y="20160"/>
                </a:cubicBezTo>
                <a:cubicBezTo>
                  <a:pt x="0" y="20955"/>
                  <a:pt x="421" y="21600"/>
                  <a:pt x="939" y="21600"/>
                </a:cubicBezTo>
                <a:cubicBezTo>
                  <a:pt x="1457" y="21600"/>
                  <a:pt x="1878" y="20955"/>
                  <a:pt x="1878" y="20160"/>
                </a:cubicBezTo>
                <a:cubicBezTo>
                  <a:pt x="1878" y="10956"/>
                  <a:pt x="10655" y="2880"/>
                  <a:pt x="20661" y="2880"/>
                </a:cubicBezTo>
                <a:cubicBezTo>
                  <a:pt x="21179" y="2880"/>
                  <a:pt x="21600" y="2235"/>
                  <a:pt x="21600" y="1440"/>
                </a:cubicBezTo>
                <a:cubicBezTo>
                  <a:pt x="21600" y="645"/>
                  <a:pt x="21179" y="0"/>
                  <a:pt x="20661"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4" name="Shape 3104"/>
          <p:cNvSpPr/>
          <p:nvPr/>
        </p:nvSpPr>
        <p:spPr>
          <a:xfrm>
            <a:off x="5163741" y="8939814"/>
            <a:ext cx="928986" cy="813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6971"/>
                </a:moveTo>
                <a:cubicBezTo>
                  <a:pt x="10181" y="16971"/>
                  <a:pt x="9547" y="16918"/>
                  <a:pt x="8913" y="16812"/>
                </a:cubicBezTo>
                <a:cubicBezTo>
                  <a:pt x="8847" y="16800"/>
                  <a:pt x="8782" y="16795"/>
                  <a:pt x="8717" y="16795"/>
                </a:cubicBezTo>
                <a:cubicBezTo>
                  <a:pt x="8316" y="16795"/>
                  <a:pt x="7932" y="16999"/>
                  <a:pt x="7674" y="17359"/>
                </a:cubicBezTo>
                <a:cubicBezTo>
                  <a:pt x="7384" y="17762"/>
                  <a:pt x="6563" y="18657"/>
                  <a:pt x="5591" y="19318"/>
                </a:cubicBezTo>
                <a:cubicBezTo>
                  <a:pt x="5854" y="18628"/>
                  <a:pt x="6061" y="17854"/>
                  <a:pt x="6074" y="17056"/>
                </a:cubicBezTo>
                <a:cubicBezTo>
                  <a:pt x="6078" y="17007"/>
                  <a:pt x="6080" y="16957"/>
                  <a:pt x="6080" y="16914"/>
                </a:cubicBezTo>
                <a:cubicBezTo>
                  <a:pt x="6080" y="16335"/>
                  <a:pt x="5796" y="15803"/>
                  <a:pt x="5345" y="15540"/>
                </a:cubicBezTo>
                <a:cubicBezTo>
                  <a:pt x="2843" y="14080"/>
                  <a:pt x="1350" y="11731"/>
                  <a:pt x="1350" y="9257"/>
                </a:cubicBezTo>
                <a:cubicBezTo>
                  <a:pt x="1350" y="5003"/>
                  <a:pt x="5589" y="1543"/>
                  <a:pt x="10800" y="1543"/>
                </a:cubicBezTo>
                <a:cubicBezTo>
                  <a:pt x="16011" y="1543"/>
                  <a:pt x="20250" y="5003"/>
                  <a:pt x="20250" y="9257"/>
                </a:cubicBezTo>
                <a:cubicBezTo>
                  <a:pt x="20250" y="13511"/>
                  <a:pt x="16011" y="16971"/>
                  <a:pt x="10800" y="16971"/>
                </a:cubicBezTo>
                <a:moveTo>
                  <a:pt x="10800" y="0"/>
                </a:moveTo>
                <a:cubicBezTo>
                  <a:pt x="4835" y="0"/>
                  <a:pt x="0" y="4145"/>
                  <a:pt x="0" y="9257"/>
                </a:cubicBezTo>
                <a:cubicBezTo>
                  <a:pt x="0" y="12441"/>
                  <a:pt x="1876" y="15248"/>
                  <a:pt x="4730" y="16914"/>
                </a:cubicBezTo>
                <a:cubicBezTo>
                  <a:pt x="4730" y="16935"/>
                  <a:pt x="4725" y="16949"/>
                  <a:pt x="4725" y="16971"/>
                </a:cubicBezTo>
                <a:cubicBezTo>
                  <a:pt x="4725" y="18355"/>
                  <a:pt x="3821" y="19843"/>
                  <a:pt x="3423" y="20625"/>
                </a:cubicBezTo>
                <a:lnTo>
                  <a:pt x="3425" y="20625"/>
                </a:lnTo>
                <a:cubicBezTo>
                  <a:pt x="3393" y="20710"/>
                  <a:pt x="3375" y="20803"/>
                  <a:pt x="3375" y="20901"/>
                </a:cubicBezTo>
                <a:cubicBezTo>
                  <a:pt x="3375" y="21287"/>
                  <a:pt x="3648" y="21600"/>
                  <a:pt x="3986" y="21600"/>
                </a:cubicBezTo>
                <a:cubicBezTo>
                  <a:pt x="4050" y="21600"/>
                  <a:pt x="4161" y="21580"/>
                  <a:pt x="4159" y="21590"/>
                </a:cubicBezTo>
                <a:cubicBezTo>
                  <a:pt x="6268" y="21195"/>
                  <a:pt x="8255" y="18980"/>
                  <a:pt x="8717" y="18338"/>
                </a:cubicBezTo>
                <a:cubicBezTo>
                  <a:pt x="9391" y="18451"/>
                  <a:pt x="10086" y="18514"/>
                  <a:pt x="10800" y="18514"/>
                </a:cubicBezTo>
                <a:cubicBezTo>
                  <a:pt x="16764" y="18514"/>
                  <a:pt x="21600" y="14369"/>
                  <a:pt x="21600" y="9257"/>
                </a:cubicBezTo>
                <a:cubicBezTo>
                  <a:pt x="21600" y="4145"/>
                  <a:pt x="16764"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5" name="Shape 3105"/>
          <p:cNvSpPr/>
          <p:nvPr/>
        </p:nvSpPr>
        <p:spPr>
          <a:xfrm>
            <a:off x="3305770" y="9055980"/>
            <a:ext cx="927654" cy="580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438"/>
                </a:moveTo>
                <a:cubicBezTo>
                  <a:pt x="7005" y="19438"/>
                  <a:pt x="3289" y="15989"/>
                  <a:pt x="1437" y="10797"/>
                </a:cubicBezTo>
                <a:cubicBezTo>
                  <a:pt x="3299" y="5599"/>
                  <a:pt x="7010" y="2162"/>
                  <a:pt x="10800" y="2162"/>
                </a:cubicBezTo>
                <a:cubicBezTo>
                  <a:pt x="14595" y="2162"/>
                  <a:pt x="18311" y="5611"/>
                  <a:pt x="20163" y="10803"/>
                </a:cubicBezTo>
                <a:cubicBezTo>
                  <a:pt x="18301" y="16000"/>
                  <a:pt x="14590" y="19438"/>
                  <a:pt x="10800" y="19438"/>
                </a:cubicBezTo>
                <a:moveTo>
                  <a:pt x="21576" y="10562"/>
                </a:moveTo>
                <a:cubicBezTo>
                  <a:pt x="21570" y="10516"/>
                  <a:pt x="21574" y="10468"/>
                  <a:pt x="21563" y="10423"/>
                </a:cubicBezTo>
                <a:cubicBezTo>
                  <a:pt x="21559" y="10406"/>
                  <a:pt x="21549" y="10395"/>
                  <a:pt x="21545" y="10378"/>
                </a:cubicBezTo>
                <a:cubicBezTo>
                  <a:pt x="21538" y="10352"/>
                  <a:pt x="21539" y="10323"/>
                  <a:pt x="21530" y="10298"/>
                </a:cubicBezTo>
                <a:cubicBezTo>
                  <a:pt x="19569" y="4298"/>
                  <a:pt x="15302" y="0"/>
                  <a:pt x="10800" y="0"/>
                </a:cubicBezTo>
                <a:cubicBezTo>
                  <a:pt x="6298" y="0"/>
                  <a:pt x="2031" y="4291"/>
                  <a:pt x="70" y="10290"/>
                </a:cubicBezTo>
                <a:cubicBezTo>
                  <a:pt x="61" y="10316"/>
                  <a:pt x="62" y="10344"/>
                  <a:pt x="55" y="10370"/>
                </a:cubicBezTo>
                <a:cubicBezTo>
                  <a:pt x="51" y="10388"/>
                  <a:pt x="41" y="10399"/>
                  <a:pt x="37" y="10416"/>
                </a:cubicBezTo>
                <a:cubicBezTo>
                  <a:pt x="26" y="10460"/>
                  <a:pt x="30" y="10509"/>
                  <a:pt x="24" y="10554"/>
                </a:cubicBezTo>
                <a:cubicBezTo>
                  <a:pt x="12" y="10635"/>
                  <a:pt x="0" y="10714"/>
                  <a:pt x="0" y="10796"/>
                </a:cubicBezTo>
                <a:cubicBezTo>
                  <a:pt x="0" y="10878"/>
                  <a:pt x="12" y="10956"/>
                  <a:pt x="24" y="11038"/>
                </a:cubicBezTo>
                <a:cubicBezTo>
                  <a:pt x="30" y="11084"/>
                  <a:pt x="26" y="11131"/>
                  <a:pt x="37" y="11175"/>
                </a:cubicBezTo>
                <a:cubicBezTo>
                  <a:pt x="41" y="11194"/>
                  <a:pt x="51" y="11205"/>
                  <a:pt x="55" y="11221"/>
                </a:cubicBezTo>
                <a:cubicBezTo>
                  <a:pt x="62" y="11248"/>
                  <a:pt x="61" y="11276"/>
                  <a:pt x="70" y="11302"/>
                </a:cubicBezTo>
                <a:cubicBezTo>
                  <a:pt x="2031" y="17300"/>
                  <a:pt x="6298" y="21600"/>
                  <a:pt x="10800" y="21600"/>
                </a:cubicBezTo>
                <a:cubicBezTo>
                  <a:pt x="15302" y="21600"/>
                  <a:pt x="19569" y="17308"/>
                  <a:pt x="21530" y="11310"/>
                </a:cubicBezTo>
                <a:cubicBezTo>
                  <a:pt x="21539" y="11284"/>
                  <a:pt x="21538" y="11256"/>
                  <a:pt x="21545" y="11229"/>
                </a:cubicBezTo>
                <a:cubicBezTo>
                  <a:pt x="21549" y="11212"/>
                  <a:pt x="21559" y="11201"/>
                  <a:pt x="21563" y="11183"/>
                </a:cubicBezTo>
                <a:cubicBezTo>
                  <a:pt x="21574" y="11139"/>
                  <a:pt x="21570" y="11090"/>
                  <a:pt x="21576" y="11045"/>
                </a:cubicBezTo>
                <a:cubicBezTo>
                  <a:pt x="21588" y="10964"/>
                  <a:pt x="21600" y="10886"/>
                  <a:pt x="21600" y="10804"/>
                </a:cubicBezTo>
                <a:cubicBezTo>
                  <a:pt x="21600" y="10722"/>
                  <a:pt x="21588" y="10643"/>
                  <a:pt x="21576" y="1056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6" name="Shape 3106"/>
          <p:cNvSpPr/>
          <p:nvPr/>
        </p:nvSpPr>
        <p:spPr>
          <a:xfrm>
            <a:off x="3654140" y="9230231"/>
            <a:ext cx="130526" cy="130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3" y="0"/>
                </a:moveTo>
                <a:cubicBezTo>
                  <a:pt x="19193" y="0"/>
                  <a:pt x="19184" y="5"/>
                  <a:pt x="19174" y="5"/>
                </a:cubicBezTo>
                <a:cubicBezTo>
                  <a:pt x="8586" y="23"/>
                  <a:pt x="0" y="8607"/>
                  <a:pt x="0" y="19198"/>
                </a:cubicBezTo>
                <a:cubicBezTo>
                  <a:pt x="0" y="20524"/>
                  <a:pt x="1077" y="21600"/>
                  <a:pt x="2402" y="21600"/>
                </a:cubicBezTo>
                <a:cubicBezTo>
                  <a:pt x="3723" y="21600"/>
                  <a:pt x="4799" y="20524"/>
                  <a:pt x="4799" y="19198"/>
                </a:cubicBezTo>
                <a:cubicBezTo>
                  <a:pt x="4799" y="11262"/>
                  <a:pt x="11262" y="4803"/>
                  <a:pt x="19203" y="4803"/>
                </a:cubicBezTo>
                <a:lnTo>
                  <a:pt x="19203" y="4798"/>
                </a:lnTo>
                <a:cubicBezTo>
                  <a:pt x="20523" y="4798"/>
                  <a:pt x="21600" y="3722"/>
                  <a:pt x="21600" y="2402"/>
                </a:cubicBezTo>
                <a:cubicBezTo>
                  <a:pt x="21600" y="1076"/>
                  <a:pt x="20523" y="0"/>
                  <a:pt x="19203"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7" name="Shape 3107"/>
          <p:cNvSpPr/>
          <p:nvPr/>
        </p:nvSpPr>
        <p:spPr>
          <a:xfrm>
            <a:off x="3567047" y="9143105"/>
            <a:ext cx="406432" cy="406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0057"/>
                </a:moveTo>
                <a:cubicBezTo>
                  <a:pt x="5695" y="20057"/>
                  <a:pt x="1543" y="15905"/>
                  <a:pt x="1543" y="10800"/>
                </a:cubicBezTo>
                <a:cubicBezTo>
                  <a:pt x="1543" y="5695"/>
                  <a:pt x="5695" y="1543"/>
                  <a:pt x="10800" y="1543"/>
                </a:cubicBezTo>
                <a:cubicBezTo>
                  <a:pt x="15905" y="1543"/>
                  <a:pt x="20057" y="5695"/>
                  <a:pt x="20057" y="10800"/>
                </a:cubicBezTo>
                <a:cubicBezTo>
                  <a:pt x="20057" y="15905"/>
                  <a:pt x="15905" y="20057"/>
                  <a:pt x="10800" y="2005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8" name="Shape 3108"/>
          <p:cNvSpPr/>
          <p:nvPr/>
        </p:nvSpPr>
        <p:spPr>
          <a:xfrm>
            <a:off x="1738107" y="9055980"/>
            <a:ext cx="348371" cy="34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09" name="Shape 3109"/>
          <p:cNvSpPr/>
          <p:nvPr/>
        </p:nvSpPr>
        <p:spPr>
          <a:xfrm>
            <a:off x="1563923" y="8881730"/>
            <a:ext cx="696798"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0" name="Shape 3110"/>
          <p:cNvSpPr/>
          <p:nvPr/>
        </p:nvSpPr>
        <p:spPr>
          <a:xfrm>
            <a:off x="10853773" y="7197318"/>
            <a:ext cx="696740" cy="464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00" y="20255"/>
                </a:moveTo>
                <a:lnTo>
                  <a:pt x="900" y="20255"/>
                </a:lnTo>
                <a:lnTo>
                  <a:pt x="900" y="1350"/>
                </a:lnTo>
                <a:lnTo>
                  <a:pt x="20700" y="1350"/>
                </a:lnTo>
                <a:cubicBezTo>
                  <a:pt x="20700" y="1350"/>
                  <a:pt x="20700" y="20255"/>
                  <a:pt x="20700" y="20255"/>
                </a:cubicBezTo>
                <a:close/>
                <a:moveTo>
                  <a:pt x="20700" y="0"/>
                </a:moveTo>
                <a:lnTo>
                  <a:pt x="900" y="5"/>
                </a:lnTo>
                <a:cubicBezTo>
                  <a:pt x="403" y="5"/>
                  <a:pt x="0" y="603"/>
                  <a:pt x="0" y="1350"/>
                </a:cubicBezTo>
                <a:lnTo>
                  <a:pt x="0" y="20250"/>
                </a:lnTo>
                <a:cubicBezTo>
                  <a:pt x="0" y="20996"/>
                  <a:pt x="403" y="21600"/>
                  <a:pt x="900" y="21600"/>
                </a:cubicBezTo>
                <a:lnTo>
                  <a:pt x="20700" y="21600"/>
                </a:lnTo>
                <a:cubicBezTo>
                  <a:pt x="21197" y="21600"/>
                  <a:pt x="21600" y="20996"/>
                  <a:pt x="21600" y="20250"/>
                </a:cubicBezTo>
                <a:lnTo>
                  <a:pt x="21600" y="1350"/>
                </a:lnTo>
                <a:cubicBezTo>
                  <a:pt x="21600" y="603"/>
                  <a:pt x="21197" y="0"/>
                  <a:pt x="207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1" name="Shape 3111"/>
          <p:cNvSpPr/>
          <p:nvPr/>
        </p:nvSpPr>
        <p:spPr>
          <a:xfrm>
            <a:off x="10737651" y="7081153"/>
            <a:ext cx="928986" cy="871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6562"/>
                </a:moveTo>
                <a:cubicBezTo>
                  <a:pt x="20250" y="16959"/>
                  <a:pt x="19947" y="17282"/>
                  <a:pt x="19575" y="17282"/>
                </a:cubicBezTo>
                <a:lnTo>
                  <a:pt x="13500" y="17282"/>
                </a:lnTo>
                <a:lnTo>
                  <a:pt x="8100" y="17282"/>
                </a:lnTo>
                <a:lnTo>
                  <a:pt x="2025" y="17282"/>
                </a:lnTo>
                <a:cubicBezTo>
                  <a:pt x="1652" y="17282"/>
                  <a:pt x="1350" y="16959"/>
                  <a:pt x="1350" y="16562"/>
                </a:cubicBezTo>
                <a:lnTo>
                  <a:pt x="1350" y="2160"/>
                </a:lnTo>
                <a:cubicBezTo>
                  <a:pt x="1350" y="1763"/>
                  <a:pt x="1652" y="1440"/>
                  <a:pt x="2025" y="1440"/>
                </a:cubicBezTo>
                <a:lnTo>
                  <a:pt x="19575" y="1440"/>
                </a:lnTo>
                <a:cubicBezTo>
                  <a:pt x="19947" y="1440"/>
                  <a:pt x="20250" y="1763"/>
                  <a:pt x="20250" y="2160"/>
                </a:cubicBezTo>
                <a:cubicBezTo>
                  <a:pt x="20250" y="2160"/>
                  <a:pt x="20250" y="16562"/>
                  <a:pt x="20250" y="16562"/>
                </a:cubicBezTo>
                <a:close/>
                <a:moveTo>
                  <a:pt x="19575" y="0"/>
                </a:moveTo>
                <a:lnTo>
                  <a:pt x="2025" y="0"/>
                </a:lnTo>
                <a:cubicBezTo>
                  <a:pt x="906" y="0"/>
                  <a:pt x="0" y="967"/>
                  <a:pt x="0" y="2160"/>
                </a:cubicBezTo>
                <a:lnTo>
                  <a:pt x="0" y="16562"/>
                </a:lnTo>
                <a:cubicBezTo>
                  <a:pt x="0" y="17753"/>
                  <a:pt x="903" y="18718"/>
                  <a:pt x="2018" y="18722"/>
                </a:cubicBezTo>
                <a:lnTo>
                  <a:pt x="8775" y="18722"/>
                </a:lnTo>
                <a:lnTo>
                  <a:pt x="8775" y="19597"/>
                </a:lnTo>
                <a:lnTo>
                  <a:pt x="4562" y="20181"/>
                </a:lnTo>
                <a:cubicBezTo>
                  <a:pt x="4261" y="20262"/>
                  <a:pt x="4050" y="20549"/>
                  <a:pt x="4050" y="20880"/>
                </a:cubicBezTo>
                <a:cubicBezTo>
                  <a:pt x="4050" y="21278"/>
                  <a:pt x="4352" y="21600"/>
                  <a:pt x="4725" y="21600"/>
                </a:cubicBezTo>
                <a:lnTo>
                  <a:pt x="16875" y="21600"/>
                </a:lnTo>
                <a:cubicBezTo>
                  <a:pt x="17248" y="21600"/>
                  <a:pt x="17550" y="21278"/>
                  <a:pt x="17550" y="20880"/>
                </a:cubicBezTo>
                <a:cubicBezTo>
                  <a:pt x="17550" y="20549"/>
                  <a:pt x="17339" y="20262"/>
                  <a:pt x="17038" y="20181"/>
                </a:cubicBezTo>
                <a:lnTo>
                  <a:pt x="12825" y="19597"/>
                </a:lnTo>
                <a:lnTo>
                  <a:pt x="12825" y="18722"/>
                </a:lnTo>
                <a:lnTo>
                  <a:pt x="19582" y="18722"/>
                </a:lnTo>
                <a:cubicBezTo>
                  <a:pt x="20697" y="18718"/>
                  <a:pt x="21600" y="17753"/>
                  <a:pt x="21600" y="16562"/>
                </a:cubicBezTo>
                <a:lnTo>
                  <a:pt x="21600" y="2160"/>
                </a:lnTo>
                <a:cubicBezTo>
                  <a:pt x="21600" y="967"/>
                  <a:pt x="20693" y="0"/>
                  <a:pt x="1957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2" name="Shape 3112"/>
          <p:cNvSpPr/>
          <p:nvPr/>
        </p:nvSpPr>
        <p:spPr>
          <a:xfrm>
            <a:off x="8879682" y="7023070"/>
            <a:ext cx="928992" cy="929331"/>
          </a:xfrm>
          <a:custGeom>
            <a:avLst/>
            <a:gdLst/>
            <a:ahLst/>
            <a:cxnLst>
              <a:cxn ang="0">
                <a:pos x="wd2" y="hd2"/>
              </a:cxn>
              <a:cxn ang="5400000">
                <a:pos x="wd2" y="hd2"/>
              </a:cxn>
              <a:cxn ang="10800000">
                <a:pos x="wd2" y="hd2"/>
              </a:cxn>
              <a:cxn ang="16200000">
                <a:pos x="wd2" y="hd2"/>
              </a:cxn>
            </a:cxnLst>
            <a:rect l="0" t="0" r="r" b="b"/>
            <a:pathLst>
              <a:path w="21020" h="21600" fill="norm" stroke="1" extrusionOk="0">
                <a:moveTo>
                  <a:pt x="18847" y="7946"/>
                </a:moveTo>
                <a:lnTo>
                  <a:pt x="17741" y="9092"/>
                </a:lnTo>
                <a:cubicBezTo>
                  <a:pt x="17741" y="8940"/>
                  <a:pt x="17759" y="8792"/>
                  <a:pt x="17745" y="8637"/>
                </a:cubicBezTo>
                <a:cubicBezTo>
                  <a:pt x="17629" y="7331"/>
                  <a:pt x="17037" y="6068"/>
                  <a:pt x="16074" y="5081"/>
                </a:cubicBezTo>
                <a:cubicBezTo>
                  <a:pt x="15004" y="3980"/>
                  <a:pt x="13586" y="3349"/>
                  <a:pt x="12181" y="3345"/>
                </a:cubicBezTo>
                <a:lnTo>
                  <a:pt x="13269" y="2218"/>
                </a:lnTo>
                <a:cubicBezTo>
                  <a:pt x="13813" y="1660"/>
                  <a:pt x="14572" y="1350"/>
                  <a:pt x="15403" y="1350"/>
                </a:cubicBezTo>
                <a:cubicBezTo>
                  <a:pt x="16461" y="1350"/>
                  <a:pt x="17547" y="1841"/>
                  <a:pt x="18381" y="2697"/>
                </a:cubicBezTo>
                <a:cubicBezTo>
                  <a:pt x="19165" y="3501"/>
                  <a:pt x="19632" y="4500"/>
                  <a:pt x="19699" y="5510"/>
                </a:cubicBezTo>
                <a:cubicBezTo>
                  <a:pt x="19760" y="6453"/>
                  <a:pt x="19458" y="7318"/>
                  <a:pt x="18847" y="7946"/>
                </a:cubicBezTo>
                <a:moveTo>
                  <a:pt x="5829" y="19329"/>
                </a:moveTo>
                <a:cubicBezTo>
                  <a:pt x="5814" y="18424"/>
                  <a:pt x="5454" y="17482"/>
                  <a:pt x="4731" y="16739"/>
                </a:cubicBezTo>
                <a:cubicBezTo>
                  <a:pt x="4046" y="16035"/>
                  <a:pt x="3151" y="15629"/>
                  <a:pt x="2257" y="15593"/>
                </a:cubicBezTo>
                <a:lnTo>
                  <a:pt x="2912" y="13158"/>
                </a:lnTo>
                <a:cubicBezTo>
                  <a:pt x="2960" y="12995"/>
                  <a:pt x="3053" y="12836"/>
                  <a:pt x="3168" y="12695"/>
                </a:cubicBezTo>
                <a:cubicBezTo>
                  <a:pt x="4486" y="11727"/>
                  <a:pt x="6513" y="12012"/>
                  <a:pt x="7920" y="13460"/>
                </a:cubicBezTo>
                <a:cubicBezTo>
                  <a:pt x="9410" y="14990"/>
                  <a:pt x="9639" y="17231"/>
                  <a:pt x="8492" y="18569"/>
                </a:cubicBezTo>
                <a:cubicBezTo>
                  <a:pt x="8417" y="18610"/>
                  <a:pt x="8340" y="18649"/>
                  <a:pt x="8256" y="18675"/>
                </a:cubicBezTo>
                <a:cubicBezTo>
                  <a:pt x="8256" y="18675"/>
                  <a:pt x="5829" y="19329"/>
                  <a:pt x="5829" y="19329"/>
                </a:cubicBezTo>
                <a:close/>
                <a:moveTo>
                  <a:pt x="2738" y="20164"/>
                </a:moveTo>
                <a:cubicBezTo>
                  <a:pt x="2666" y="20181"/>
                  <a:pt x="2443" y="20239"/>
                  <a:pt x="2292" y="20250"/>
                </a:cubicBezTo>
                <a:cubicBezTo>
                  <a:pt x="1752" y="20244"/>
                  <a:pt x="1314" y="19792"/>
                  <a:pt x="1314" y="19238"/>
                </a:cubicBezTo>
                <a:cubicBezTo>
                  <a:pt x="1321" y="19125"/>
                  <a:pt x="1366" y="18929"/>
                  <a:pt x="1380" y="18857"/>
                </a:cubicBezTo>
                <a:lnTo>
                  <a:pt x="2072" y="16283"/>
                </a:lnTo>
                <a:cubicBezTo>
                  <a:pt x="2822" y="16261"/>
                  <a:pt x="3631" y="16563"/>
                  <a:pt x="4266" y="17216"/>
                </a:cubicBezTo>
                <a:cubicBezTo>
                  <a:pt x="4911" y="17879"/>
                  <a:pt x="5214" y="18725"/>
                  <a:pt x="5181" y="19505"/>
                </a:cubicBezTo>
                <a:cubicBezTo>
                  <a:pt x="5181" y="19505"/>
                  <a:pt x="2738" y="20164"/>
                  <a:pt x="2738" y="20164"/>
                </a:cubicBezTo>
                <a:close/>
                <a:moveTo>
                  <a:pt x="6889" y="11179"/>
                </a:moveTo>
                <a:cubicBezTo>
                  <a:pt x="6281" y="10928"/>
                  <a:pt x="5643" y="10784"/>
                  <a:pt x="5004" y="10775"/>
                </a:cubicBezTo>
                <a:lnTo>
                  <a:pt x="10064" y="5536"/>
                </a:lnTo>
                <a:cubicBezTo>
                  <a:pt x="10839" y="4760"/>
                  <a:pt x="11967" y="4536"/>
                  <a:pt x="13078" y="4820"/>
                </a:cubicBezTo>
                <a:cubicBezTo>
                  <a:pt x="13078" y="4820"/>
                  <a:pt x="6889" y="11179"/>
                  <a:pt x="6889" y="11179"/>
                </a:cubicBezTo>
                <a:close/>
                <a:moveTo>
                  <a:pt x="9718" y="13672"/>
                </a:moveTo>
                <a:cubicBezTo>
                  <a:pt x="9473" y="13258"/>
                  <a:pt x="9194" y="12860"/>
                  <a:pt x="8849" y="12506"/>
                </a:cubicBezTo>
                <a:cubicBezTo>
                  <a:pt x="8447" y="12093"/>
                  <a:pt x="7987" y="11771"/>
                  <a:pt x="7507" y="11499"/>
                </a:cubicBezTo>
                <a:lnTo>
                  <a:pt x="13768" y="5064"/>
                </a:lnTo>
                <a:cubicBezTo>
                  <a:pt x="14259" y="5289"/>
                  <a:pt x="14730" y="5608"/>
                  <a:pt x="15146" y="6035"/>
                </a:cubicBezTo>
                <a:cubicBezTo>
                  <a:pt x="15501" y="6399"/>
                  <a:pt x="15776" y="6807"/>
                  <a:pt x="15987" y="7230"/>
                </a:cubicBezTo>
                <a:cubicBezTo>
                  <a:pt x="15987" y="7230"/>
                  <a:pt x="9718" y="13672"/>
                  <a:pt x="9718" y="13672"/>
                </a:cubicBezTo>
                <a:close/>
                <a:moveTo>
                  <a:pt x="10519" y="16062"/>
                </a:moveTo>
                <a:cubicBezTo>
                  <a:pt x="10465" y="15452"/>
                  <a:pt x="10299" y="14855"/>
                  <a:pt x="10048" y="14288"/>
                </a:cubicBezTo>
                <a:lnTo>
                  <a:pt x="16258" y="7907"/>
                </a:lnTo>
                <a:cubicBezTo>
                  <a:pt x="16638" y="9140"/>
                  <a:pt x="16443" y="10430"/>
                  <a:pt x="15610" y="11285"/>
                </a:cubicBezTo>
                <a:cubicBezTo>
                  <a:pt x="15605" y="11290"/>
                  <a:pt x="15598" y="11293"/>
                  <a:pt x="15593" y="11299"/>
                </a:cubicBezTo>
                <a:lnTo>
                  <a:pt x="15602" y="11307"/>
                </a:lnTo>
                <a:lnTo>
                  <a:pt x="10526" y="16565"/>
                </a:lnTo>
                <a:cubicBezTo>
                  <a:pt x="10527" y="16398"/>
                  <a:pt x="10535" y="16232"/>
                  <a:pt x="10519" y="16062"/>
                </a:cubicBezTo>
                <a:moveTo>
                  <a:pt x="19309" y="1742"/>
                </a:moveTo>
                <a:cubicBezTo>
                  <a:pt x="18228" y="632"/>
                  <a:pt x="16806" y="0"/>
                  <a:pt x="15403" y="0"/>
                </a:cubicBezTo>
                <a:cubicBezTo>
                  <a:pt x="14221" y="0"/>
                  <a:pt x="13131" y="451"/>
                  <a:pt x="12336" y="1266"/>
                </a:cubicBezTo>
                <a:lnTo>
                  <a:pt x="9139" y="4577"/>
                </a:lnTo>
                <a:cubicBezTo>
                  <a:pt x="9130" y="4586"/>
                  <a:pt x="9118" y="4593"/>
                  <a:pt x="9108" y="4603"/>
                </a:cubicBezTo>
                <a:cubicBezTo>
                  <a:pt x="9103" y="4608"/>
                  <a:pt x="9100" y="4615"/>
                  <a:pt x="9095" y="4621"/>
                </a:cubicBezTo>
                <a:lnTo>
                  <a:pt x="9097" y="4622"/>
                </a:lnTo>
                <a:lnTo>
                  <a:pt x="2311" y="11647"/>
                </a:lnTo>
                <a:cubicBezTo>
                  <a:pt x="1998" y="11966"/>
                  <a:pt x="1771" y="12365"/>
                  <a:pt x="1646" y="12798"/>
                </a:cubicBezTo>
                <a:lnTo>
                  <a:pt x="103" y="18541"/>
                </a:lnTo>
                <a:cubicBezTo>
                  <a:pt x="101" y="18557"/>
                  <a:pt x="0" y="19009"/>
                  <a:pt x="0" y="19238"/>
                </a:cubicBezTo>
                <a:cubicBezTo>
                  <a:pt x="0" y="20542"/>
                  <a:pt x="1031" y="21600"/>
                  <a:pt x="2303" y="21600"/>
                </a:cubicBezTo>
                <a:cubicBezTo>
                  <a:pt x="2555" y="21600"/>
                  <a:pt x="3044" y="21476"/>
                  <a:pt x="3062" y="21473"/>
                </a:cubicBezTo>
                <a:lnTo>
                  <a:pt x="8631" y="19969"/>
                </a:lnTo>
                <a:cubicBezTo>
                  <a:pt x="9054" y="19840"/>
                  <a:pt x="9439" y="19605"/>
                  <a:pt x="9751" y="19283"/>
                </a:cubicBezTo>
                <a:lnTo>
                  <a:pt x="19777" y="8900"/>
                </a:lnTo>
                <a:cubicBezTo>
                  <a:pt x="21600" y="7024"/>
                  <a:pt x="21395" y="3881"/>
                  <a:pt x="19309" y="174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3" name="Shape 3113"/>
          <p:cNvSpPr/>
          <p:nvPr/>
        </p:nvSpPr>
        <p:spPr>
          <a:xfrm>
            <a:off x="7166865" y="7023070"/>
            <a:ext cx="638679"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87" y="14175"/>
                </a:moveTo>
                <a:lnTo>
                  <a:pt x="6224" y="14175"/>
                </a:lnTo>
                <a:cubicBezTo>
                  <a:pt x="5735" y="13447"/>
                  <a:pt x="5148" y="12717"/>
                  <a:pt x="4569" y="12004"/>
                </a:cubicBezTo>
                <a:cubicBezTo>
                  <a:pt x="3288" y="10428"/>
                  <a:pt x="1964" y="8797"/>
                  <a:pt x="1964" y="7425"/>
                </a:cubicBezTo>
                <a:cubicBezTo>
                  <a:pt x="1964" y="4075"/>
                  <a:pt x="5927" y="1350"/>
                  <a:pt x="10800" y="1350"/>
                </a:cubicBezTo>
                <a:cubicBezTo>
                  <a:pt x="15673" y="1350"/>
                  <a:pt x="19636" y="4075"/>
                  <a:pt x="19636" y="7425"/>
                </a:cubicBezTo>
                <a:cubicBezTo>
                  <a:pt x="19636" y="8787"/>
                  <a:pt x="18312" y="10426"/>
                  <a:pt x="17029" y="12012"/>
                </a:cubicBezTo>
                <a:cubicBezTo>
                  <a:pt x="16455" y="12723"/>
                  <a:pt x="15873" y="13450"/>
                  <a:pt x="15387" y="14175"/>
                </a:cubicBezTo>
                <a:moveTo>
                  <a:pt x="10800" y="20250"/>
                </a:moveTo>
                <a:cubicBezTo>
                  <a:pt x="9806" y="20250"/>
                  <a:pt x="9347" y="20172"/>
                  <a:pt x="8839" y="19406"/>
                </a:cubicBezTo>
                <a:lnTo>
                  <a:pt x="13000" y="19049"/>
                </a:lnTo>
                <a:cubicBezTo>
                  <a:pt x="12398" y="20164"/>
                  <a:pt x="11959" y="20250"/>
                  <a:pt x="10800" y="20250"/>
                </a:cubicBezTo>
                <a:moveTo>
                  <a:pt x="7596" y="16813"/>
                </a:moveTo>
                <a:cubicBezTo>
                  <a:pt x="7417" y="16407"/>
                  <a:pt x="7216" y="15979"/>
                  <a:pt x="6992" y="15525"/>
                </a:cubicBezTo>
                <a:lnTo>
                  <a:pt x="14616" y="15525"/>
                </a:lnTo>
                <a:cubicBezTo>
                  <a:pt x="14496" y="15767"/>
                  <a:pt x="14375" y="16010"/>
                  <a:pt x="14271" y="16240"/>
                </a:cubicBezTo>
                <a:cubicBezTo>
                  <a:pt x="14271" y="16240"/>
                  <a:pt x="7596" y="16813"/>
                  <a:pt x="7596" y="16813"/>
                </a:cubicBezTo>
                <a:close/>
                <a:moveTo>
                  <a:pt x="13346" y="18344"/>
                </a:moveTo>
                <a:lnTo>
                  <a:pt x="8477" y="18762"/>
                </a:lnTo>
                <a:cubicBezTo>
                  <a:pt x="8303" y="18416"/>
                  <a:pt x="8116" y="18012"/>
                  <a:pt x="7890" y="17484"/>
                </a:cubicBezTo>
                <a:cubicBezTo>
                  <a:pt x="7887" y="17478"/>
                  <a:pt x="7883" y="17470"/>
                  <a:pt x="7881" y="17463"/>
                </a:cubicBezTo>
                <a:lnTo>
                  <a:pt x="13957" y="16941"/>
                </a:lnTo>
                <a:cubicBezTo>
                  <a:pt x="13871" y="17141"/>
                  <a:pt x="13778" y="17350"/>
                  <a:pt x="13698" y="17537"/>
                </a:cubicBezTo>
                <a:cubicBezTo>
                  <a:pt x="13570" y="17841"/>
                  <a:pt x="13454" y="18104"/>
                  <a:pt x="13346" y="18344"/>
                </a:cubicBezTo>
                <a:moveTo>
                  <a:pt x="10800" y="0"/>
                </a:moveTo>
                <a:cubicBezTo>
                  <a:pt x="4835" y="0"/>
                  <a:pt x="0" y="3324"/>
                  <a:pt x="0" y="7425"/>
                </a:cubicBezTo>
                <a:cubicBezTo>
                  <a:pt x="0" y="10146"/>
                  <a:pt x="3621" y="13030"/>
                  <a:pt x="4940" y="15562"/>
                </a:cubicBezTo>
                <a:cubicBezTo>
                  <a:pt x="6906" y="19339"/>
                  <a:pt x="6689" y="21600"/>
                  <a:pt x="10800" y="21600"/>
                </a:cubicBezTo>
                <a:cubicBezTo>
                  <a:pt x="14973" y="21600"/>
                  <a:pt x="14693" y="19350"/>
                  <a:pt x="16660" y="15578"/>
                </a:cubicBezTo>
                <a:cubicBezTo>
                  <a:pt x="17983" y="13040"/>
                  <a:pt x="21600" y="10125"/>
                  <a:pt x="21600" y="7425"/>
                </a:cubicBezTo>
                <a:cubicBezTo>
                  <a:pt x="21600" y="3324"/>
                  <a:pt x="16765"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4" name="Shape 3114"/>
          <p:cNvSpPr/>
          <p:nvPr/>
        </p:nvSpPr>
        <p:spPr>
          <a:xfrm>
            <a:off x="7312018" y="7168277"/>
            <a:ext cx="188701" cy="188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0"/>
                </a:moveTo>
                <a:cubicBezTo>
                  <a:pt x="8944" y="0"/>
                  <a:pt x="0" y="8942"/>
                  <a:pt x="0" y="19938"/>
                </a:cubicBezTo>
                <a:cubicBezTo>
                  <a:pt x="0" y="20855"/>
                  <a:pt x="743" y="21600"/>
                  <a:pt x="1662" y="21600"/>
                </a:cubicBezTo>
                <a:cubicBezTo>
                  <a:pt x="2580" y="21600"/>
                  <a:pt x="3323" y="20855"/>
                  <a:pt x="3323" y="19938"/>
                </a:cubicBezTo>
                <a:cubicBezTo>
                  <a:pt x="3323" y="10777"/>
                  <a:pt x="10777" y="3323"/>
                  <a:pt x="19938" y="3323"/>
                </a:cubicBezTo>
                <a:cubicBezTo>
                  <a:pt x="20857" y="3323"/>
                  <a:pt x="21600" y="2578"/>
                  <a:pt x="21600" y="1662"/>
                </a:cubicBezTo>
                <a:cubicBezTo>
                  <a:pt x="21600" y="745"/>
                  <a:pt x="20857" y="0"/>
                  <a:pt x="19938"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5" name="Shape 3115"/>
          <p:cNvSpPr/>
          <p:nvPr/>
        </p:nvSpPr>
        <p:spPr>
          <a:xfrm>
            <a:off x="5279864" y="7023070"/>
            <a:ext cx="696740" cy="929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12825"/>
                </a:moveTo>
                <a:lnTo>
                  <a:pt x="19800" y="13500"/>
                </a:lnTo>
                <a:lnTo>
                  <a:pt x="19800" y="14850"/>
                </a:lnTo>
                <a:lnTo>
                  <a:pt x="19800" y="15525"/>
                </a:lnTo>
                <a:cubicBezTo>
                  <a:pt x="19800" y="18130"/>
                  <a:pt x="16973" y="20250"/>
                  <a:pt x="13500" y="20250"/>
                </a:cubicBezTo>
                <a:lnTo>
                  <a:pt x="8100" y="20250"/>
                </a:lnTo>
                <a:cubicBezTo>
                  <a:pt x="4627" y="20250"/>
                  <a:pt x="1800" y="18130"/>
                  <a:pt x="1800" y="15525"/>
                </a:cubicBezTo>
                <a:lnTo>
                  <a:pt x="1800" y="14850"/>
                </a:lnTo>
                <a:lnTo>
                  <a:pt x="1800" y="13500"/>
                </a:lnTo>
                <a:lnTo>
                  <a:pt x="1800" y="12825"/>
                </a:lnTo>
                <a:lnTo>
                  <a:pt x="1800" y="10800"/>
                </a:lnTo>
                <a:cubicBezTo>
                  <a:pt x="1800" y="10428"/>
                  <a:pt x="2203" y="10125"/>
                  <a:pt x="2700" y="10125"/>
                </a:cubicBezTo>
                <a:lnTo>
                  <a:pt x="4500" y="10125"/>
                </a:lnTo>
                <a:lnTo>
                  <a:pt x="17100" y="10125"/>
                </a:lnTo>
                <a:lnTo>
                  <a:pt x="18900" y="10125"/>
                </a:lnTo>
                <a:cubicBezTo>
                  <a:pt x="19397" y="10125"/>
                  <a:pt x="19800" y="10428"/>
                  <a:pt x="19800" y="10800"/>
                </a:cubicBezTo>
                <a:cubicBezTo>
                  <a:pt x="19800" y="10800"/>
                  <a:pt x="19800" y="12825"/>
                  <a:pt x="19800" y="12825"/>
                </a:cubicBezTo>
                <a:close/>
                <a:moveTo>
                  <a:pt x="14400" y="6075"/>
                </a:moveTo>
                <a:lnTo>
                  <a:pt x="14400" y="6077"/>
                </a:lnTo>
                <a:lnTo>
                  <a:pt x="14400" y="8775"/>
                </a:lnTo>
                <a:lnTo>
                  <a:pt x="7200" y="8775"/>
                </a:lnTo>
                <a:lnTo>
                  <a:pt x="7200" y="6077"/>
                </a:lnTo>
                <a:lnTo>
                  <a:pt x="7200" y="6075"/>
                </a:lnTo>
                <a:cubicBezTo>
                  <a:pt x="7200" y="4584"/>
                  <a:pt x="8812" y="3375"/>
                  <a:pt x="10800" y="3375"/>
                </a:cubicBezTo>
                <a:cubicBezTo>
                  <a:pt x="12788" y="3375"/>
                  <a:pt x="14400" y="4584"/>
                  <a:pt x="14400" y="6075"/>
                </a:cubicBezTo>
                <a:moveTo>
                  <a:pt x="4500" y="6075"/>
                </a:moveTo>
                <a:cubicBezTo>
                  <a:pt x="4500" y="3465"/>
                  <a:pt x="7320" y="1350"/>
                  <a:pt x="10800" y="1350"/>
                </a:cubicBezTo>
                <a:cubicBezTo>
                  <a:pt x="14280" y="1350"/>
                  <a:pt x="17100" y="3465"/>
                  <a:pt x="17100" y="6075"/>
                </a:cubicBezTo>
                <a:lnTo>
                  <a:pt x="17100" y="8775"/>
                </a:lnTo>
                <a:lnTo>
                  <a:pt x="15300" y="8775"/>
                </a:lnTo>
                <a:lnTo>
                  <a:pt x="15300" y="6077"/>
                </a:lnTo>
                <a:cubicBezTo>
                  <a:pt x="15300" y="4213"/>
                  <a:pt x="13286" y="2702"/>
                  <a:pt x="10800" y="2702"/>
                </a:cubicBezTo>
                <a:cubicBezTo>
                  <a:pt x="8314" y="2702"/>
                  <a:pt x="6300" y="4213"/>
                  <a:pt x="6300" y="6077"/>
                </a:cubicBezTo>
                <a:lnTo>
                  <a:pt x="6300" y="8775"/>
                </a:lnTo>
                <a:lnTo>
                  <a:pt x="4500" y="8775"/>
                </a:lnTo>
                <a:cubicBezTo>
                  <a:pt x="4500" y="8775"/>
                  <a:pt x="4500" y="6075"/>
                  <a:pt x="4500" y="6075"/>
                </a:cubicBezTo>
                <a:close/>
                <a:moveTo>
                  <a:pt x="18900" y="8775"/>
                </a:moveTo>
                <a:lnTo>
                  <a:pt x="18900" y="6075"/>
                </a:lnTo>
                <a:cubicBezTo>
                  <a:pt x="18900" y="2719"/>
                  <a:pt x="15274" y="0"/>
                  <a:pt x="10800" y="0"/>
                </a:cubicBezTo>
                <a:cubicBezTo>
                  <a:pt x="6326" y="0"/>
                  <a:pt x="2700" y="2719"/>
                  <a:pt x="2700" y="6075"/>
                </a:cubicBezTo>
                <a:lnTo>
                  <a:pt x="2700" y="8775"/>
                </a:lnTo>
                <a:cubicBezTo>
                  <a:pt x="1208" y="8775"/>
                  <a:pt x="0" y="9681"/>
                  <a:pt x="0" y="10800"/>
                </a:cubicBezTo>
                <a:lnTo>
                  <a:pt x="0" y="12825"/>
                </a:lnTo>
                <a:lnTo>
                  <a:pt x="0" y="13500"/>
                </a:lnTo>
                <a:lnTo>
                  <a:pt x="0" y="14850"/>
                </a:lnTo>
                <a:lnTo>
                  <a:pt x="0" y="15525"/>
                </a:lnTo>
                <a:cubicBezTo>
                  <a:pt x="0" y="18881"/>
                  <a:pt x="3626" y="21600"/>
                  <a:pt x="8100" y="21600"/>
                </a:cubicBezTo>
                <a:lnTo>
                  <a:pt x="13500" y="21600"/>
                </a:lnTo>
                <a:cubicBezTo>
                  <a:pt x="17974" y="21600"/>
                  <a:pt x="21600" y="18881"/>
                  <a:pt x="21600" y="15525"/>
                </a:cubicBezTo>
                <a:lnTo>
                  <a:pt x="21600" y="14850"/>
                </a:lnTo>
                <a:lnTo>
                  <a:pt x="21600" y="13500"/>
                </a:lnTo>
                <a:lnTo>
                  <a:pt x="21600" y="12825"/>
                </a:lnTo>
                <a:lnTo>
                  <a:pt x="21600" y="10800"/>
                </a:lnTo>
                <a:cubicBezTo>
                  <a:pt x="21600" y="9681"/>
                  <a:pt x="20392" y="8775"/>
                  <a:pt x="18900" y="877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6" name="Shape 3116"/>
          <p:cNvSpPr/>
          <p:nvPr/>
        </p:nvSpPr>
        <p:spPr>
          <a:xfrm>
            <a:off x="5570172" y="7574860"/>
            <a:ext cx="116124" cy="174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8" y="0"/>
                  <a:pt x="0" y="3226"/>
                  <a:pt x="0" y="7201"/>
                </a:cubicBezTo>
                <a:cubicBezTo>
                  <a:pt x="0" y="9390"/>
                  <a:pt x="1798" y="13537"/>
                  <a:pt x="3602" y="16821"/>
                </a:cubicBezTo>
                <a:cubicBezTo>
                  <a:pt x="5070" y="19494"/>
                  <a:pt x="6916" y="21600"/>
                  <a:pt x="10800" y="21600"/>
                </a:cubicBezTo>
                <a:cubicBezTo>
                  <a:pt x="15016" y="21600"/>
                  <a:pt x="16530" y="19515"/>
                  <a:pt x="18004" y="16858"/>
                </a:cubicBezTo>
                <a:cubicBezTo>
                  <a:pt x="19828" y="13567"/>
                  <a:pt x="21600" y="9397"/>
                  <a:pt x="21600" y="7201"/>
                </a:cubicBezTo>
                <a:cubicBezTo>
                  <a:pt x="21600" y="3226"/>
                  <a:pt x="16762"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7" name="Shape 3117"/>
          <p:cNvSpPr/>
          <p:nvPr/>
        </p:nvSpPr>
        <p:spPr>
          <a:xfrm>
            <a:off x="3305770" y="7197318"/>
            <a:ext cx="928989" cy="696714"/>
          </a:xfrm>
          <a:custGeom>
            <a:avLst/>
            <a:gdLst/>
            <a:ahLst/>
            <a:cxnLst>
              <a:cxn ang="0">
                <a:pos x="wd2" y="hd2"/>
              </a:cxn>
              <a:cxn ang="5400000">
                <a:pos x="wd2" y="hd2"/>
              </a:cxn>
              <a:cxn ang="10800000">
                <a:pos x="wd2" y="hd2"/>
              </a:cxn>
              <a:cxn ang="16200000">
                <a:pos x="wd2" y="hd2"/>
              </a:cxn>
            </a:cxnLst>
            <a:rect l="0" t="0" r="r" b="b"/>
            <a:pathLst>
              <a:path w="21596" h="21600" fill="norm" stroke="1" extrusionOk="0">
                <a:moveTo>
                  <a:pt x="4512" y="2152"/>
                </a:moveTo>
                <a:lnTo>
                  <a:pt x="6065" y="3878"/>
                </a:lnTo>
                <a:lnTo>
                  <a:pt x="4247" y="6303"/>
                </a:lnTo>
                <a:lnTo>
                  <a:pt x="1353" y="6303"/>
                </a:lnTo>
                <a:cubicBezTo>
                  <a:pt x="1353" y="6303"/>
                  <a:pt x="4512" y="2152"/>
                  <a:pt x="4512" y="2152"/>
                </a:cubicBezTo>
                <a:close/>
                <a:moveTo>
                  <a:pt x="17349" y="6303"/>
                </a:moveTo>
                <a:lnTo>
                  <a:pt x="15531" y="3878"/>
                </a:lnTo>
                <a:lnTo>
                  <a:pt x="17082" y="2154"/>
                </a:lnTo>
                <a:lnTo>
                  <a:pt x="20191" y="6303"/>
                </a:lnTo>
                <a:cubicBezTo>
                  <a:pt x="20191" y="6303"/>
                  <a:pt x="17349" y="6303"/>
                  <a:pt x="17349" y="6303"/>
                </a:cubicBezTo>
                <a:close/>
                <a:moveTo>
                  <a:pt x="17264" y="7203"/>
                </a:moveTo>
                <a:lnTo>
                  <a:pt x="19664" y="7203"/>
                </a:lnTo>
                <a:lnTo>
                  <a:pt x="13021" y="16639"/>
                </a:lnTo>
                <a:cubicBezTo>
                  <a:pt x="13021" y="16639"/>
                  <a:pt x="17264" y="7203"/>
                  <a:pt x="17264" y="7203"/>
                </a:cubicBezTo>
                <a:close/>
                <a:moveTo>
                  <a:pt x="8574" y="16638"/>
                </a:moveTo>
                <a:lnTo>
                  <a:pt x="1933" y="7203"/>
                </a:lnTo>
                <a:lnTo>
                  <a:pt x="4331" y="7203"/>
                </a:lnTo>
                <a:cubicBezTo>
                  <a:pt x="4331" y="7203"/>
                  <a:pt x="8574" y="16638"/>
                  <a:pt x="8574" y="16638"/>
                </a:cubicBezTo>
                <a:close/>
                <a:moveTo>
                  <a:pt x="8430" y="7203"/>
                </a:moveTo>
                <a:lnTo>
                  <a:pt x="10085" y="18250"/>
                </a:lnTo>
                <a:lnTo>
                  <a:pt x="5117" y="7203"/>
                </a:lnTo>
                <a:cubicBezTo>
                  <a:pt x="5117" y="7203"/>
                  <a:pt x="8430" y="7203"/>
                  <a:pt x="8430" y="7203"/>
                </a:cubicBezTo>
                <a:close/>
                <a:moveTo>
                  <a:pt x="6585" y="4457"/>
                </a:moveTo>
                <a:lnTo>
                  <a:pt x="8247" y="6303"/>
                </a:lnTo>
                <a:lnTo>
                  <a:pt x="5201" y="6303"/>
                </a:lnTo>
                <a:cubicBezTo>
                  <a:pt x="5201" y="6303"/>
                  <a:pt x="6585" y="4457"/>
                  <a:pt x="6585" y="4457"/>
                </a:cubicBezTo>
                <a:close/>
                <a:moveTo>
                  <a:pt x="6544" y="3239"/>
                </a:moveTo>
                <a:lnTo>
                  <a:pt x="5251" y="1801"/>
                </a:lnTo>
                <a:lnTo>
                  <a:pt x="7621" y="1801"/>
                </a:lnTo>
                <a:cubicBezTo>
                  <a:pt x="7621" y="1801"/>
                  <a:pt x="6544" y="3239"/>
                  <a:pt x="6544" y="3239"/>
                </a:cubicBezTo>
                <a:close/>
                <a:moveTo>
                  <a:pt x="10798" y="3466"/>
                </a:moveTo>
                <a:lnTo>
                  <a:pt x="9300" y="1801"/>
                </a:lnTo>
                <a:lnTo>
                  <a:pt x="12296" y="1801"/>
                </a:lnTo>
                <a:cubicBezTo>
                  <a:pt x="12296" y="1801"/>
                  <a:pt x="10798" y="3466"/>
                  <a:pt x="10798" y="3466"/>
                </a:cubicBezTo>
                <a:close/>
                <a:moveTo>
                  <a:pt x="13974" y="1801"/>
                </a:moveTo>
                <a:lnTo>
                  <a:pt x="16345" y="1801"/>
                </a:lnTo>
                <a:lnTo>
                  <a:pt x="15052" y="3239"/>
                </a:lnTo>
                <a:cubicBezTo>
                  <a:pt x="15052" y="3239"/>
                  <a:pt x="13974" y="1801"/>
                  <a:pt x="13974" y="1801"/>
                </a:cubicBezTo>
                <a:close/>
                <a:moveTo>
                  <a:pt x="13349" y="6303"/>
                </a:moveTo>
                <a:lnTo>
                  <a:pt x="15011" y="4457"/>
                </a:lnTo>
                <a:lnTo>
                  <a:pt x="16394" y="6303"/>
                </a:lnTo>
                <a:cubicBezTo>
                  <a:pt x="16394" y="6303"/>
                  <a:pt x="13349" y="6303"/>
                  <a:pt x="13349" y="6303"/>
                </a:cubicBezTo>
                <a:close/>
                <a:moveTo>
                  <a:pt x="13166" y="7203"/>
                </a:moveTo>
                <a:lnTo>
                  <a:pt x="16478" y="7203"/>
                </a:lnTo>
                <a:lnTo>
                  <a:pt x="11511" y="18250"/>
                </a:lnTo>
                <a:cubicBezTo>
                  <a:pt x="11511" y="18250"/>
                  <a:pt x="13166" y="7203"/>
                  <a:pt x="13166" y="7203"/>
                </a:cubicBezTo>
                <a:close/>
                <a:moveTo>
                  <a:pt x="12479" y="7203"/>
                </a:moveTo>
                <a:lnTo>
                  <a:pt x="10798" y="18414"/>
                </a:lnTo>
                <a:lnTo>
                  <a:pt x="9117" y="7203"/>
                </a:lnTo>
                <a:cubicBezTo>
                  <a:pt x="9117" y="7203"/>
                  <a:pt x="12479" y="7203"/>
                  <a:pt x="12479" y="7203"/>
                </a:cubicBezTo>
                <a:close/>
                <a:moveTo>
                  <a:pt x="8773" y="5717"/>
                </a:moveTo>
                <a:lnTo>
                  <a:pt x="7064" y="3818"/>
                </a:lnTo>
                <a:lnTo>
                  <a:pt x="8426" y="2001"/>
                </a:lnTo>
                <a:lnTo>
                  <a:pt x="10270" y="4052"/>
                </a:lnTo>
                <a:cubicBezTo>
                  <a:pt x="10270" y="4052"/>
                  <a:pt x="8773" y="5717"/>
                  <a:pt x="8773" y="5717"/>
                </a:cubicBezTo>
                <a:close/>
                <a:moveTo>
                  <a:pt x="11325" y="4052"/>
                </a:moveTo>
                <a:lnTo>
                  <a:pt x="13170" y="2001"/>
                </a:lnTo>
                <a:lnTo>
                  <a:pt x="14532" y="3818"/>
                </a:lnTo>
                <a:lnTo>
                  <a:pt x="12822" y="5717"/>
                </a:lnTo>
                <a:cubicBezTo>
                  <a:pt x="12822" y="5717"/>
                  <a:pt x="11325" y="4052"/>
                  <a:pt x="11325" y="4052"/>
                </a:cubicBezTo>
                <a:close/>
                <a:moveTo>
                  <a:pt x="12296" y="6303"/>
                </a:moveTo>
                <a:lnTo>
                  <a:pt x="9300" y="6303"/>
                </a:lnTo>
                <a:lnTo>
                  <a:pt x="10798" y="4638"/>
                </a:lnTo>
                <a:cubicBezTo>
                  <a:pt x="10798" y="4638"/>
                  <a:pt x="12296" y="6303"/>
                  <a:pt x="12296" y="6303"/>
                </a:cubicBezTo>
                <a:close/>
                <a:moveTo>
                  <a:pt x="21201" y="5102"/>
                </a:moveTo>
                <a:lnTo>
                  <a:pt x="17772" y="528"/>
                </a:lnTo>
                <a:cubicBezTo>
                  <a:pt x="17519" y="190"/>
                  <a:pt x="17176" y="0"/>
                  <a:pt x="16818" y="0"/>
                </a:cubicBezTo>
                <a:lnTo>
                  <a:pt x="4779" y="0"/>
                </a:lnTo>
                <a:cubicBezTo>
                  <a:pt x="4421" y="0"/>
                  <a:pt x="4077" y="190"/>
                  <a:pt x="3824" y="528"/>
                </a:cubicBezTo>
                <a:lnTo>
                  <a:pt x="396" y="5102"/>
                </a:lnTo>
                <a:cubicBezTo>
                  <a:pt x="131" y="5455"/>
                  <a:pt x="-1" y="5922"/>
                  <a:pt x="0" y="6387"/>
                </a:cubicBezTo>
                <a:cubicBezTo>
                  <a:pt x="2" y="6810"/>
                  <a:pt x="115" y="7234"/>
                  <a:pt x="341" y="7573"/>
                </a:cubicBezTo>
                <a:lnTo>
                  <a:pt x="9789" y="20996"/>
                </a:lnTo>
                <a:cubicBezTo>
                  <a:pt x="10045" y="21379"/>
                  <a:pt x="10412" y="21600"/>
                  <a:pt x="10798" y="21600"/>
                </a:cubicBezTo>
                <a:cubicBezTo>
                  <a:pt x="11184" y="21600"/>
                  <a:pt x="11551" y="21379"/>
                  <a:pt x="11807" y="20996"/>
                </a:cubicBezTo>
                <a:lnTo>
                  <a:pt x="21256" y="7573"/>
                </a:lnTo>
                <a:cubicBezTo>
                  <a:pt x="21486" y="7227"/>
                  <a:pt x="21599" y="6791"/>
                  <a:pt x="21596" y="6359"/>
                </a:cubicBezTo>
                <a:cubicBezTo>
                  <a:pt x="21594" y="5903"/>
                  <a:pt x="21460" y="5449"/>
                  <a:pt x="21201" y="510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8" name="Shape 3118"/>
          <p:cNvSpPr/>
          <p:nvPr/>
        </p:nvSpPr>
        <p:spPr>
          <a:xfrm>
            <a:off x="1447800" y="7139235"/>
            <a:ext cx="928974" cy="696999"/>
          </a:xfrm>
          <a:custGeom>
            <a:avLst/>
            <a:gdLst/>
            <a:ahLst/>
            <a:cxnLst>
              <a:cxn ang="0">
                <a:pos x="wd2" y="hd2"/>
              </a:cxn>
              <a:cxn ang="5400000">
                <a:pos x="wd2" y="hd2"/>
              </a:cxn>
              <a:cxn ang="10800000">
                <a:pos x="wd2" y="hd2"/>
              </a:cxn>
              <a:cxn ang="16200000">
                <a:pos x="wd2" y="hd2"/>
              </a:cxn>
            </a:cxnLst>
            <a:rect l="0" t="0" r="r" b="b"/>
            <a:pathLst>
              <a:path w="21464" h="21600" fill="norm" stroke="1" extrusionOk="0">
                <a:moveTo>
                  <a:pt x="19919" y="11754"/>
                </a:moveTo>
                <a:lnTo>
                  <a:pt x="16564" y="18955"/>
                </a:lnTo>
                <a:cubicBezTo>
                  <a:pt x="16318" y="19484"/>
                  <a:pt x="15893" y="19800"/>
                  <a:pt x="15427" y="19800"/>
                </a:cubicBezTo>
                <a:lnTo>
                  <a:pt x="2683" y="19800"/>
                </a:lnTo>
                <a:cubicBezTo>
                  <a:pt x="1943" y="19800"/>
                  <a:pt x="1342" y="18993"/>
                  <a:pt x="1342" y="18000"/>
                </a:cubicBezTo>
                <a:lnTo>
                  <a:pt x="1342" y="3600"/>
                </a:lnTo>
                <a:cubicBezTo>
                  <a:pt x="1342" y="2608"/>
                  <a:pt x="1943" y="1800"/>
                  <a:pt x="2683" y="1800"/>
                </a:cubicBezTo>
                <a:lnTo>
                  <a:pt x="15427" y="1800"/>
                </a:lnTo>
                <a:cubicBezTo>
                  <a:pt x="15893" y="1800"/>
                  <a:pt x="16318" y="2117"/>
                  <a:pt x="16564" y="2646"/>
                </a:cubicBezTo>
                <a:lnTo>
                  <a:pt x="19918" y="9846"/>
                </a:lnTo>
                <a:cubicBezTo>
                  <a:pt x="20188" y="10426"/>
                  <a:pt x="20188" y="11174"/>
                  <a:pt x="19919" y="11754"/>
                </a:cubicBezTo>
                <a:moveTo>
                  <a:pt x="21055" y="8892"/>
                </a:moveTo>
                <a:lnTo>
                  <a:pt x="17702" y="1692"/>
                </a:lnTo>
                <a:cubicBezTo>
                  <a:pt x="17212" y="640"/>
                  <a:pt x="16352" y="0"/>
                  <a:pt x="15427" y="0"/>
                </a:cubicBezTo>
                <a:lnTo>
                  <a:pt x="2683" y="0"/>
                </a:lnTo>
                <a:cubicBezTo>
                  <a:pt x="1201" y="0"/>
                  <a:pt x="0" y="1612"/>
                  <a:pt x="0" y="3600"/>
                </a:cubicBezTo>
                <a:lnTo>
                  <a:pt x="0" y="18000"/>
                </a:lnTo>
                <a:cubicBezTo>
                  <a:pt x="0" y="19988"/>
                  <a:pt x="1201" y="21600"/>
                  <a:pt x="2683" y="21600"/>
                </a:cubicBezTo>
                <a:lnTo>
                  <a:pt x="15427" y="21600"/>
                </a:lnTo>
                <a:cubicBezTo>
                  <a:pt x="16352" y="21600"/>
                  <a:pt x="17212" y="20960"/>
                  <a:pt x="17702" y="19909"/>
                </a:cubicBezTo>
                <a:lnTo>
                  <a:pt x="21055" y="12709"/>
                </a:lnTo>
                <a:cubicBezTo>
                  <a:pt x="21600" y="11542"/>
                  <a:pt x="21600" y="10060"/>
                  <a:pt x="21055" y="889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19" name="Shape 3119"/>
          <p:cNvSpPr/>
          <p:nvPr/>
        </p:nvSpPr>
        <p:spPr>
          <a:xfrm>
            <a:off x="2028415" y="7400610"/>
            <a:ext cx="174186" cy="174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000"/>
                </a:moveTo>
                <a:cubicBezTo>
                  <a:pt x="6826" y="18000"/>
                  <a:pt x="3600" y="14774"/>
                  <a:pt x="3600" y="10800"/>
                </a:cubicBezTo>
                <a:cubicBezTo>
                  <a:pt x="3600" y="6826"/>
                  <a:pt x="6826" y="3600"/>
                  <a:pt x="10800" y="3600"/>
                </a:cubicBezTo>
                <a:cubicBezTo>
                  <a:pt x="14774" y="3600"/>
                  <a:pt x="18000" y="6826"/>
                  <a:pt x="18000" y="10800"/>
                </a:cubicBezTo>
                <a:cubicBezTo>
                  <a:pt x="18000" y="14774"/>
                  <a:pt x="14774" y="18000"/>
                  <a:pt x="10800" y="18000"/>
                </a:cubicBezTo>
                <a:moveTo>
                  <a:pt x="10800" y="0"/>
                </a:moveTo>
                <a:cubicBezTo>
                  <a:pt x="4834" y="0"/>
                  <a:pt x="0" y="4834"/>
                  <a:pt x="0" y="10800"/>
                </a:cubicBezTo>
                <a:cubicBezTo>
                  <a:pt x="0" y="16766"/>
                  <a:pt x="4834" y="21600"/>
                  <a:pt x="10800" y="21600"/>
                </a:cubicBezTo>
                <a:cubicBezTo>
                  <a:pt x="16766" y="21600"/>
                  <a:pt x="21600" y="16766"/>
                  <a:pt x="21600" y="10800"/>
                </a:cubicBezTo>
                <a:cubicBezTo>
                  <a:pt x="21600" y="4834"/>
                  <a:pt x="16766"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0" name="Shape 3120"/>
          <p:cNvSpPr/>
          <p:nvPr/>
        </p:nvSpPr>
        <p:spPr>
          <a:xfrm>
            <a:off x="10969899" y="5454824"/>
            <a:ext cx="464494" cy="464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9" y="16070"/>
                </a:moveTo>
                <a:cubicBezTo>
                  <a:pt x="14038" y="19468"/>
                  <a:pt x="8925" y="19860"/>
                  <a:pt x="5529" y="16949"/>
                </a:cubicBezTo>
                <a:cubicBezTo>
                  <a:pt x="2130" y="14039"/>
                  <a:pt x="1740" y="8925"/>
                  <a:pt x="4651" y="5528"/>
                </a:cubicBezTo>
                <a:cubicBezTo>
                  <a:pt x="7559" y="2131"/>
                  <a:pt x="12675" y="1740"/>
                  <a:pt x="16071" y="4651"/>
                </a:cubicBezTo>
                <a:cubicBezTo>
                  <a:pt x="19467" y="7560"/>
                  <a:pt x="19860" y="12673"/>
                  <a:pt x="16949" y="16070"/>
                </a:cubicBezTo>
                <a:moveTo>
                  <a:pt x="10800" y="0"/>
                </a:moveTo>
                <a:cubicBezTo>
                  <a:pt x="4833" y="0"/>
                  <a:pt x="0" y="4834"/>
                  <a:pt x="0" y="10800"/>
                </a:cubicBezTo>
                <a:cubicBezTo>
                  <a:pt x="0" y="16766"/>
                  <a:pt x="4833" y="21600"/>
                  <a:pt x="10800" y="21600"/>
                </a:cubicBezTo>
                <a:cubicBezTo>
                  <a:pt x="16764" y="21600"/>
                  <a:pt x="21600" y="16766"/>
                  <a:pt x="21600" y="10800"/>
                </a:cubicBezTo>
                <a:cubicBezTo>
                  <a:pt x="21600" y="4834"/>
                  <a:pt x="16764"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1" name="Shape 3121"/>
          <p:cNvSpPr/>
          <p:nvPr/>
        </p:nvSpPr>
        <p:spPr>
          <a:xfrm>
            <a:off x="11086020" y="5570990"/>
            <a:ext cx="130639" cy="130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0"/>
                </a:moveTo>
                <a:cubicBezTo>
                  <a:pt x="8597" y="0"/>
                  <a:pt x="0" y="8597"/>
                  <a:pt x="0" y="19195"/>
                </a:cubicBezTo>
                <a:lnTo>
                  <a:pt x="0" y="19200"/>
                </a:lnTo>
                <a:cubicBezTo>
                  <a:pt x="0" y="20524"/>
                  <a:pt x="1069" y="21600"/>
                  <a:pt x="2400" y="21600"/>
                </a:cubicBezTo>
                <a:cubicBezTo>
                  <a:pt x="3722" y="21600"/>
                  <a:pt x="4800" y="20524"/>
                  <a:pt x="4800" y="19200"/>
                </a:cubicBezTo>
                <a:lnTo>
                  <a:pt x="4800" y="19195"/>
                </a:lnTo>
                <a:cubicBezTo>
                  <a:pt x="4800" y="11248"/>
                  <a:pt x="11241" y="4800"/>
                  <a:pt x="19200" y="4800"/>
                </a:cubicBezTo>
                <a:cubicBezTo>
                  <a:pt x="20522" y="4800"/>
                  <a:pt x="21600" y="3724"/>
                  <a:pt x="21600" y="2400"/>
                </a:cubicBezTo>
                <a:cubicBezTo>
                  <a:pt x="21600" y="1076"/>
                  <a:pt x="20522" y="0"/>
                  <a:pt x="192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2" name="Shape 3122"/>
          <p:cNvSpPr/>
          <p:nvPr/>
        </p:nvSpPr>
        <p:spPr>
          <a:xfrm>
            <a:off x="10737651" y="5251533"/>
            <a:ext cx="928986" cy="784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9200"/>
                </a:moveTo>
                <a:cubicBezTo>
                  <a:pt x="20250" y="19642"/>
                  <a:pt x="19948" y="20000"/>
                  <a:pt x="19575" y="20000"/>
                </a:cubicBezTo>
                <a:lnTo>
                  <a:pt x="2025" y="20000"/>
                </a:lnTo>
                <a:cubicBezTo>
                  <a:pt x="1652" y="20000"/>
                  <a:pt x="1350" y="19642"/>
                  <a:pt x="1350" y="19200"/>
                </a:cubicBezTo>
                <a:lnTo>
                  <a:pt x="1350" y="7200"/>
                </a:lnTo>
                <a:cubicBezTo>
                  <a:pt x="1350" y="6809"/>
                  <a:pt x="1589" y="6475"/>
                  <a:pt x="1914" y="6412"/>
                </a:cubicBezTo>
                <a:lnTo>
                  <a:pt x="5589" y="5685"/>
                </a:lnTo>
                <a:lnTo>
                  <a:pt x="6797" y="2103"/>
                </a:lnTo>
                <a:cubicBezTo>
                  <a:pt x="6900" y="1799"/>
                  <a:pt x="7148" y="1600"/>
                  <a:pt x="7425" y="1600"/>
                </a:cubicBezTo>
                <a:lnTo>
                  <a:pt x="14175" y="1600"/>
                </a:lnTo>
                <a:cubicBezTo>
                  <a:pt x="14451" y="1600"/>
                  <a:pt x="14698" y="1799"/>
                  <a:pt x="14801" y="2103"/>
                </a:cubicBezTo>
                <a:lnTo>
                  <a:pt x="16010" y="5685"/>
                </a:lnTo>
                <a:lnTo>
                  <a:pt x="19686" y="6412"/>
                </a:lnTo>
                <a:cubicBezTo>
                  <a:pt x="20011" y="6475"/>
                  <a:pt x="20250" y="6809"/>
                  <a:pt x="20250" y="7200"/>
                </a:cubicBezTo>
                <a:cubicBezTo>
                  <a:pt x="20250" y="7200"/>
                  <a:pt x="20250" y="19200"/>
                  <a:pt x="20250" y="19200"/>
                </a:cubicBezTo>
                <a:close/>
                <a:moveTo>
                  <a:pt x="19907" y="4833"/>
                </a:moveTo>
                <a:lnTo>
                  <a:pt x="16982" y="4254"/>
                </a:lnTo>
                <a:lnTo>
                  <a:pt x="16055" y="1508"/>
                </a:lnTo>
                <a:cubicBezTo>
                  <a:pt x="15745" y="591"/>
                  <a:pt x="15007" y="0"/>
                  <a:pt x="14175" y="0"/>
                </a:cubicBezTo>
                <a:lnTo>
                  <a:pt x="7425" y="0"/>
                </a:lnTo>
                <a:cubicBezTo>
                  <a:pt x="6593" y="0"/>
                  <a:pt x="5855" y="591"/>
                  <a:pt x="5544" y="1509"/>
                </a:cubicBezTo>
                <a:lnTo>
                  <a:pt x="4618" y="4254"/>
                </a:lnTo>
                <a:lnTo>
                  <a:pt x="1693" y="4833"/>
                </a:lnTo>
                <a:cubicBezTo>
                  <a:pt x="712" y="5026"/>
                  <a:pt x="0" y="6021"/>
                  <a:pt x="0" y="7200"/>
                </a:cubicBezTo>
                <a:lnTo>
                  <a:pt x="0" y="19200"/>
                </a:lnTo>
                <a:cubicBezTo>
                  <a:pt x="0" y="20523"/>
                  <a:pt x="908" y="21600"/>
                  <a:pt x="2025" y="21600"/>
                </a:cubicBezTo>
                <a:lnTo>
                  <a:pt x="19575" y="21600"/>
                </a:lnTo>
                <a:cubicBezTo>
                  <a:pt x="20692" y="21600"/>
                  <a:pt x="21600" y="20523"/>
                  <a:pt x="21600" y="19200"/>
                </a:cubicBezTo>
                <a:lnTo>
                  <a:pt x="21600" y="7200"/>
                </a:lnTo>
                <a:cubicBezTo>
                  <a:pt x="21600" y="6021"/>
                  <a:pt x="20888" y="5026"/>
                  <a:pt x="19907" y="4833"/>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3" name="Shape 3123"/>
          <p:cNvSpPr/>
          <p:nvPr/>
        </p:nvSpPr>
        <p:spPr>
          <a:xfrm>
            <a:off x="8879682" y="5164408"/>
            <a:ext cx="929016"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80" y="12133"/>
                </a:moveTo>
                <a:cubicBezTo>
                  <a:pt x="17711" y="12226"/>
                  <a:pt x="17327" y="12561"/>
                  <a:pt x="17170" y="13013"/>
                </a:cubicBezTo>
                <a:cubicBezTo>
                  <a:pt x="17083" y="13262"/>
                  <a:pt x="16982" y="13503"/>
                  <a:pt x="16869" y="13738"/>
                </a:cubicBezTo>
                <a:cubicBezTo>
                  <a:pt x="16659" y="14169"/>
                  <a:pt x="16695" y="14678"/>
                  <a:pt x="16960" y="15075"/>
                </a:cubicBezTo>
                <a:lnTo>
                  <a:pt x="18131" y="16833"/>
                </a:lnTo>
                <a:lnTo>
                  <a:pt x="16833" y="18132"/>
                </a:lnTo>
                <a:lnTo>
                  <a:pt x="15076" y="16960"/>
                </a:lnTo>
                <a:cubicBezTo>
                  <a:pt x="14850" y="16810"/>
                  <a:pt x="14589" y="16733"/>
                  <a:pt x="14327" y="16733"/>
                </a:cubicBezTo>
                <a:cubicBezTo>
                  <a:pt x="14126" y="16733"/>
                  <a:pt x="13925" y="16778"/>
                  <a:pt x="13739" y="16868"/>
                </a:cubicBezTo>
                <a:cubicBezTo>
                  <a:pt x="13504" y="16982"/>
                  <a:pt x="13263" y="17084"/>
                  <a:pt x="13012" y="17171"/>
                </a:cubicBezTo>
                <a:cubicBezTo>
                  <a:pt x="12562" y="17327"/>
                  <a:pt x="12227" y="17712"/>
                  <a:pt x="12133" y="18181"/>
                </a:cubicBezTo>
                <a:lnTo>
                  <a:pt x="11718" y="20250"/>
                </a:lnTo>
                <a:lnTo>
                  <a:pt x="9881" y="20250"/>
                </a:lnTo>
                <a:lnTo>
                  <a:pt x="9468" y="18181"/>
                </a:lnTo>
                <a:cubicBezTo>
                  <a:pt x="9374" y="17712"/>
                  <a:pt x="9039" y="17327"/>
                  <a:pt x="8588" y="17171"/>
                </a:cubicBezTo>
                <a:cubicBezTo>
                  <a:pt x="8339" y="17084"/>
                  <a:pt x="8096" y="16983"/>
                  <a:pt x="7862" y="16869"/>
                </a:cubicBezTo>
                <a:cubicBezTo>
                  <a:pt x="7675" y="16778"/>
                  <a:pt x="7474" y="16733"/>
                  <a:pt x="7274" y="16733"/>
                </a:cubicBezTo>
                <a:cubicBezTo>
                  <a:pt x="7011" y="16733"/>
                  <a:pt x="6750" y="16810"/>
                  <a:pt x="6525" y="16960"/>
                </a:cubicBezTo>
                <a:lnTo>
                  <a:pt x="4767" y="18132"/>
                </a:lnTo>
                <a:lnTo>
                  <a:pt x="3468" y="16833"/>
                </a:lnTo>
                <a:lnTo>
                  <a:pt x="4640" y="15075"/>
                </a:lnTo>
                <a:cubicBezTo>
                  <a:pt x="4905" y="14678"/>
                  <a:pt x="4940" y="14170"/>
                  <a:pt x="4732" y="13739"/>
                </a:cubicBezTo>
                <a:cubicBezTo>
                  <a:pt x="4619" y="13505"/>
                  <a:pt x="4517" y="13263"/>
                  <a:pt x="4430" y="13014"/>
                </a:cubicBezTo>
                <a:cubicBezTo>
                  <a:pt x="4273" y="12562"/>
                  <a:pt x="3888" y="12227"/>
                  <a:pt x="3420" y="12133"/>
                </a:cubicBezTo>
                <a:lnTo>
                  <a:pt x="1351" y="11719"/>
                </a:lnTo>
                <a:lnTo>
                  <a:pt x="1350" y="9882"/>
                </a:lnTo>
                <a:lnTo>
                  <a:pt x="3420" y="9468"/>
                </a:lnTo>
                <a:cubicBezTo>
                  <a:pt x="3888" y="9375"/>
                  <a:pt x="4273" y="9040"/>
                  <a:pt x="4430" y="8588"/>
                </a:cubicBezTo>
                <a:cubicBezTo>
                  <a:pt x="4517" y="8339"/>
                  <a:pt x="4617" y="8097"/>
                  <a:pt x="4731" y="7862"/>
                </a:cubicBezTo>
                <a:cubicBezTo>
                  <a:pt x="4940" y="7432"/>
                  <a:pt x="4905" y="6923"/>
                  <a:pt x="4640" y="6525"/>
                </a:cubicBezTo>
                <a:lnTo>
                  <a:pt x="3468" y="4768"/>
                </a:lnTo>
                <a:lnTo>
                  <a:pt x="4767" y="3469"/>
                </a:lnTo>
                <a:lnTo>
                  <a:pt x="6525" y="4640"/>
                </a:lnTo>
                <a:cubicBezTo>
                  <a:pt x="6750" y="4791"/>
                  <a:pt x="7011" y="4867"/>
                  <a:pt x="7274" y="4867"/>
                </a:cubicBezTo>
                <a:cubicBezTo>
                  <a:pt x="7474" y="4867"/>
                  <a:pt x="7675" y="4822"/>
                  <a:pt x="7862" y="4733"/>
                </a:cubicBezTo>
                <a:cubicBezTo>
                  <a:pt x="8095" y="4619"/>
                  <a:pt x="8338" y="4517"/>
                  <a:pt x="8587" y="4430"/>
                </a:cubicBezTo>
                <a:cubicBezTo>
                  <a:pt x="9039" y="4273"/>
                  <a:pt x="9374" y="3889"/>
                  <a:pt x="9468" y="3420"/>
                </a:cubicBezTo>
                <a:lnTo>
                  <a:pt x="9881" y="1351"/>
                </a:lnTo>
                <a:lnTo>
                  <a:pt x="11718" y="1350"/>
                </a:lnTo>
                <a:lnTo>
                  <a:pt x="12132" y="3420"/>
                </a:lnTo>
                <a:cubicBezTo>
                  <a:pt x="12225" y="3889"/>
                  <a:pt x="12560" y="4273"/>
                  <a:pt x="13012" y="4430"/>
                </a:cubicBezTo>
                <a:cubicBezTo>
                  <a:pt x="13262" y="4517"/>
                  <a:pt x="13503" y="4618"/>
                  <a:pt x="13738" y="4732"/>
                </a:cubicBezTo>
                <a:cubicBezTo>
                  <a:pt x="13925" y="4822"/>
                  <a:pt x="14125" y="4867"/>
                  <a:pt x="14327" y="4867"/>
                </a:cubicBezTo>
                <a:cubicBezTo>
                  <a:pt x="14589" y="4867"/>
                  <a:pt x="14850" y="4791"/>
                  <a:pt x="15076" y="4640"/>
                </a:cubicBezTo>
                <a:lnTo>
                  <a:pt x="16833" y="3469"/>
                </a:lnTo>
                <a:lnTo>
                  <a:pt x="18131" y="4768"/>
                </a:lnTo>
                <a:lnTo>
                  <a:pt x="16960" y="6525"/>
                </a:lnTo>
                <a:cubicBezTo>
                  <a:pt x="16695" y="6923"/>
                  <a:pt x="16660" y="7431"/>
                  <a:pt x="16867" y="7862"/>
                </a:cubicBezTo>
                <a:cubicBezTo>
                  <a:pt x="16981" y="8096"/>
                  <a:pt x="17083" y="8338"/>
                  <a:pt x="17170" y="8587"/>
                </a:cubicBezTo>
                <a:cubicBezTo>
                  <a:pt x="17327" y="9039"/>
                  <a:pt x="17711" y="9374"/>
                  <a:pt x="18180" y="9467"/>
                </a:cubicBezTo>
                <a:lnTo>
                  <a:pt x="20249" y="9882"/>
                </a:lnTo>
                <a:lnTo>
                  <a:pt x="20250" y="11719"/>
                </a:lnTo>
                <a:cubicBezTo>
                  <a:pt x="20250" y="11719"/>
                  <a:pt x="18180" y="12133"/>
                  <a:pt x="18180" y="12133"/>
                </a:cubicBezTo>
                <a:close/>
                <a:moveTo>
                  <a:pt x="20514" y="8558"/>
                </a:moveTo>
                <a:lnTo>
                  <a:pt x="18445" y="8144"/>
                </a:lnTo>
                <a:cubicBezTo>
                  <a:pt x="18341" y="7844"/>
                  <a:pt x="18219" y="7555"/>
                  <a:pt x="18083" y="7274"/>
                </a:cubicBezTo>
                <a:lnTo>
                  <a:pt x="19255" y="5516"/>
                </a:lnTo>
                <a:cubicBezTo>
                  <a:pt x="19612" y="4981"/>
                  <a:pt x="19541" y="4268"/>
                  <a:pt x="19086" y="3813"/>
                </a:cubicBezTo>
                <a:lnTo>
                  <a:pt x="17787" y="2514"/>
                </a:lnTo>
                <a:cubicBezTo>
                  <a:pt x="17526" y="2253"/>
                  <a:pt x="17182" y="2119"/>
                  <a:pt x="16832" y="2119"/>
                </a:cubicBezTo>
                <a:cubicBezTo>
                  <a:pt x="16573" y="2119"/>
                  <a:pt x="16312" y="2193"/>
                  <a:pt x="16085" y="2346"/>
                </a:cubicBezTo>
                <a:lnTo>
                  <a:pt x="14327" y="3517"/>
                </a:lnTo>
                <a:cubicBezTo>
                  <a:pt x="14045" y="3381"/>
                  <a:pt x="13755" y="3259"/>
                  <a:pt x="13455" y="3155"/>
                </a:cubicBezTo>
                <a:lnTo>
                  <a:pt x="13041" y="1086"/>
                </a:lnTo>
                <a:cubicBezTo>
                  <a:pt x="12916" y="455"/>
                  <a:pt x="12361" y="0"/>
                  <a:pt x="11718" y="0"/>
                </a:cubicBezTo>
                <a:lnTo>
                  <a:pt x="9881" y="0"/>
                </a:lnTo>
                <a:cubicBezTo>
                  <a:pt x="9238" y="0"/>
                  <a:pt x="8684" y="455"/>
                  <a:pt x="8558" y="1086"/>
                </a:cubicBezTo>
                <a:lnTo>
                  <a:pt x="8144" y="3155"/>
                </a:lnTo>
                <a:cubicBezTo>
                  <a:pt x="7844" y="3259"/>
                  <a:pt x="7555" y="3381"/>
                  <a:pt x="7274" y="3517"/>
                </a:cubicBezTo>
                <a:lnTo>
                  <a:pt x="5517" y="2346"/>
                </a:lnTo>
                <a:cubicBezTo>
                  <a:pt x="5287" y="2193"/>
                  <a:pt x="5027" y="2119"/>
                  <a:pt x="4768" y="2119"/>
                </a:cubicBezTo>
                <a:cubicBezTo>
                  <a:pt x="4419" y="2119"/>
                  <a:pt x="4074" y="2253"/>
                  <a:pt x="3813" y="2514"/>
                </a:cubicBezTo>
                <a:lnTo>
                  <a:pt x="2514" y="3813"/>
                </a:lnTo>
                <a:cubicBezTo>
                  <a:pt x="2059" y="4268"/>
                  <a:pt x="1988" y="4981"/>
                  <a:pt x="2345" y="5516"/>
                </a:cubicBezTo>
                <a:lnTo>
                  <a:pt x="3517" y="7274"/>
                </a:lnTo>
                <a:cubicBezTo>
                  <a:pt x="3380" y="7555"/>
                  <a:pt x="3259" y="7845"/>
                  <a:pt x="3155" y="8144"/>
                </a:cubicBezTo>
                <a:lnTo>
                  <a:pt x="1086" y="8558"/>
                </a:lnTo>
                <a:cubicBezTo>
                  <a:pt x="454" y="8685"/>
                  <a:pt x="0" y="9239"/>
                  <a:pt x="0" y="9882"/>
                </a:cubicBezTo>
                <a:lnTo>
                  <a:pt x="0" y="11719"/>
                </a:lnTo>
                <a:cubicBezTo>
                  <a:pt x="0" y="12362"/>
                  <a:pt x="454" y="12916"/>
                  <a:pt x="1086" y="13043"/>
                </a:cubicBezTo>
                <a:lnTo>
                  <a:pt x="3155" y="13457"/>
                </a:lnTo>
                <a:cubicBezTo>
                  <a:pt x="3259" y="13756"/>
                  <a:pt x="3381" y="14046"/>
                  <a:pt x="3517" y="14327"/>
                </a:cubicBezTo>
                <a:lnTo>
                  <a:pt x="2345" y="16084"/>
                </a:lnTo>
                <a:cubicBezTo>
                  <a:pt x="1988" y="16619"/>
                  <a:pt x="2059" y="17333"/>
                  <a:pt x="2514" y="17788"/>
                </a:cubicBezTo>
                <a:lnTo>
                  <a:pt x="3813" y="19086"/>
                </a:lnTo>
                <a:cubicBezTo>
                  <a:pt x="4074" y="19347"/>
                  <a:pt x="4419" y="19482"/>
                  <a:pt x="4768" y="19482"/>
                </a:cubicBezTo>
                <a:cubicBezTo>
                  <a:pt x="5027" y="19482"/>
                  <a:pt x="5288" y="19407"/>
                  <a:pt x="5517" y="19255"/>
                </a:cubicBezTo>
                <a:lnTo>
                  <a:pt x="7274" y="18083"/>
                </a:lnTo>
                <a:cubicBezTo>
                  <a:pt x="7555" y="18220"/>
                  <a:pt x="7844" y="18341"/>
                  <a:pt x="8144" y="18446"/>
                </a:cubicBezTo>
                <a:lnTo>
                  <a:pt x="8558" y="20515"/>
                </a:lnTo>
                <a:cubicBezTo>
                  <a:pt x="8684" y="21146"/>
                  <a:pt x="9238" y="21600"/>
                  <a:pt x="9881" y="21600"/>
                </a:cubicBezTo>
                <a:lnTo>
                  <a:pt x="11718" y="21600"/>
                </a:lnTo>
                <a:cubicBezTo>
                  <a:pt x="12361" y="21600"/>
                  <a:pt x="12916" y="21146"/>
                  <a:pt x="13041" y="20515"/>
                </a:cubicBezTo>
                <a:lnTo>
                  <a:pt x="13457" y="18446"/>
                </a:lnTo>
                <a:cubicBezTo>
                  <a:pt x="13756" y="18341"/>
                  <a:pt x="14046" y="18220"/>
                  <a:pt x="14327" y="18083"/>
                </a:cubicBezTo>
                <a:lnTo>
                  <a:pt x="16085" y="19255"/>
                </a:lnTo>
                <a:cubicBezTo>
                  <a:pt x="16312" y="19407"/>
                  <a:pt x="16573" y="19482"/>
                  <a:pt x="16832" y="19482"/>
                </a:cubicBezTo>
                <a:cubicBezTo>
                  <a:pt x="17182" y="19482"/>
                  <a:pt x="17526" y="19347"/>
                  <a:pt x="17787" y="19086"/>
                </a:cubicBezTo>
                <a:lnTo>
                  <a:pt x="19086" y="17788"/>
                </a:lnTo>
                <a:cubicBezTo>
                  <a:pt x="19541" y="17333"/>
                  <a:pt x="19612" y="16619"/>
                  <a:pt x="19255" y="16084"/>
                </a:cubicBezTo>
                <a:lnTo>
                  <a:pt x="18083" y="14327"/>
                </a:lnTo>
                <a:cubicBezTo>
                  <a:pt x="18220" y="14045"/>
                  <a:pt x="18341" y="13755"/>
                  <a:pt x="18445" y="13456"/>
                </a:cubicBezTo>
                <a:lnTo>
                  <a:pt x="20514" y="13043"/>
                </a:lnTo>
                <a:cubicBezTo>
                  <a:pt x="21145" y="12916"/>
                  <a:pt x="21600" y="12362"/>
                  <a:pt x="21600" y="11719"/>
                </a:cubicBezTo>
                <a:lnTo>
                  <a:pt x="21600" y="9882"/>
                </a:lnTo>
                <a:cubicBezTo>
                  <a:pt x="21600" y="9239"/>
                  <a:pt x="21145" y="8685"/>
                  <a:pt x="20514" y="8558"/>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4" name="Shape 3124"/>
          <p:cNvSpPr/>
          <p:nvPr/>
        </p:nvSpPr>
        <p:spPr>
          <a:xfrm>
            <a:off x="9140959" y="5425782"/>
            <a:ext cx="406432" cy="406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0250"/>
                </a:moveTo>
                <a:cubicBezTo>
                  <a:pt x="5581" y="20250"/>
                  <a:pt x="1350" y="16018"/>
                  <a:pt x="1350" y="10800"/>
                </a:cubicBezTo>
                <a:cubicBezTo>
                  <a:pt x="1350" y="5582"/>
                  <a:pt x="5581" y="1350"/>
                  <a:pt x="10800" y="1350"/>
                </a:cubicBezTo>
                <a:cubicBezTo>
                  <a:pt x="16016" y="1350"/>
                  <a:pt x="20250" y="5582"/>
                  <a:pt x="20250" y="10800"/>
                </a:cubicBezTo>
                <a:cubicBezTo>
                  <a:pt x="20250" y="16018"/>
                  <a:pt x="16016" y="20250"/>
                  <a:pt x="10800" y="2025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5" name="Shape 3125"/>
          <p:cNvSpPr/>
          <p:nvPr/>
        </p:nvSpPr>
        <p:spPr>
          <a:xfrm>
            <a:off x="9228051" y="5512907"/>
            <a:ext cx="232247" cy="232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900"/>
                </a:moveTo>
                <a:cubicBezTo>
                  <a:pt x="6328" y="18900"/>
                  <a:pt x="2700" y="15272"/>
                  <a:pt x="2700" y="10800"/>
                </a:cubicBezTo>
                <a:cubicBezTo>
                  <a:pt x="2700" y="6329"/>
                  <a:pt x="6328" y="2700"/>
                  <a:pt x="10800" y="2700"/>
                </a:cubicBezTo>
                <a:cubicBezTo>
                  <a:pt x="15272" y="2700"/>
                  <a:pt x="18900" y="6329"/>
                  <a:pt x="18900" y="10800"/>
                </a:cubicBezTo>
                <a:cubicBezTo>
                  <a:pt x="18900" y="15272"/>
                  <a:pt x="15272" y="18900"/>
                  <a:pt x="10800" y="18900"/>
                </a:cubicBezTo>
                <a:moveTo>
                  <a:pt x="10800" y="0"/>
                </a:moveTo>
                <a:cubicBezTo>
                  <a:pt x="4830" y="0"/>
                  <a:pt x="0" y="4833"/>
                  <a:pt x="0" y="10800"/>
                </a:cubicBezTo>
                <a:cubicBezTo>
                  <a:pt x="0" y="16767"/>
                  <a:pt x="4830" y="21600"/>
                  <a:pt x="10800" y="21600"/>
                </a:cubicBezTo>
                <a:cubicBezTo>
                  <a:pt x="16764" y="21600"/>
                  <a:pt x="21600" y="16767"/>
                  <a:pt x="21600" y="10800"/>
                </a:cubicBezTo>
                <a:cubicBezTo>
                  <a:pt x="21600" y="4833"/>
                  <a:pt x="16764" y="0"/>
                  <a:pt x="108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6" name="Shape 3126"/>
          <p:cNvSpPr/>
          <p:nvPr/>
        </p:nvSpPr>
        <p:spPr>
          <a:xfrm>
            <a:off x="7021711" y="5164408"/>
            <a:ext cx="928987"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0" y="14850"/>
                </a:moveTo>
                <a:cubicBezTo>
                  <a:pt x="9772" y="14850"/>
                  <a:pt x="6750" y="11827"/>
                  <a:pt x="6750" y="8100"/>
                </a:cubicBezTo>
                <a:cubicBezTo>
                  <a:pt x="6750" y="4373"/>
                  <a:pt x="9772" y="1350"/>
                  <a:pt x="13500" y="1350"/>
                </a:cubicBezTo>
                <a:cubicBezTo>
                  <a:pt x="17228" y="1350"/>
                  <a:pt x="20250" y="4373"/>
                  <a:pt x="20250" y="8100"/>
                </a:cubicBezTo>
                <a:cubicBezTo>
                  <a:pt x="20250" y="11827"/>
                  <a:pt x="17228" y="14850"/>
                  <a:pt x="13500" y="14850"/>
                </a:cubicBezTo>
                <a:moveTo>
                  <a:pt x="3237" y="20042"/>
                </a:moveTo>
                <a:cubicBezTo>
                  <a:pt x="3019" y="20267"/>
                  <a:pt x="2718" y="20409"/>
                  <a:pt x="2382" y="20409"/>
                </a:cubicBezTo>
                <a:cubicBezTo>
                  <a:pt x="1724" y="20409"/>
                  <a:pt x="1191" y="19875"/>
                  <a:pt x="1191" y="19218"/>
                </a:cubicBezTo>
                <a:cubicBezTo>
                  <a:pt x="1191" y="18882"/>
                  <a:pt x="1333" y="18581"/>
                  <a:pt x="1558" y="18363"/>
                </a:cubicBezTo>
                <a:lnTo>
                  <a:pt x="1552" y="18358"/>
                </a:lnTo>
                <a:lnTo>
                  <a:pt x="6997" y="12913"/>
                </a:lnTo>
                <a:cubicBezTo>
                  <a:pt x="7472" y="13555"/>
                  <a:pt x="8039" y="14122"/>
                  <a:pt x="8680" y="14600"/>
                </a:cubicBezTo>
                <a:cubicBezTo>
                  <a:pt x="8680" y="14600"/>
                  <a:pt x="3237" y="20042"/>
                  <a:pt x="3237" y="20042"/>
                </a:cubicBezTo>
                <a:close/>
                <a:moveTo>
                  <a:pt x="13500" y="0"/>
                </a:moveTo>
                <a:cubicBezTo>
                  <a:pt x="9027" y="0"/>
                  <a:pt x="5400" y="3627"/>
                  <a:pt x="5400" y="8100"/>
                </a:cubicBezTo>
                <a:cubicBezTo>
                  <a:pt x="5400" y="9467"/>
                  <a:pt x="5742" y="10755"/>
                  <a:pt x="6341" y="11885"/>
                </a:cubicBezTo>
                <a:lnTo>
                  <a:pt x="709" y="17516"/>
                </a:lnTo>
                <a:lnTo>
                  <a:pt x="714" y="17520"/>
                </a:lnTo>
                <a:cubicBezTo>
                  <a:pt x="274" y="17953"/>
                  <a:pt x="0" y="18552"/>
                  <a:pt x="0" y="19218"/>
                </a:cubicBezTo>
                <a:cubicBezTo>
                  <a:pt x="0" y="20533"/>
                  <a:pt x="1067" y="21600"/>
                  <a:pt x="2382" y="21600"/>
                </a:cubicBezTo>
                <a:cubicBezTo>
                  <a:pt x="3047" y="21600"/>
                  <a:pt x="3647" y="21326"/>
                  <a:pt x="4080" y="20886"/>
                </a:cubicBezTo>
                <a:lnTo>
                  <a:pt x="4078" y="20884"/>
                </a:lnTo>
                <a:lnTo>
                  <a:pt x="9708" y="15256"/>
                </a:lnTo>
                <a:cubicBezTo>
                  <a:pt x="10840" y="15857"/>
                  <a:pt x="12129" y="16200"/>
                  <a:pt x="13500" y="16200"/>
                </a:cubicBezTo>
                <a:cubicBezTo>
                  <a:pt x="17973" y="16200"/>
                  <a:pt x="21600" y="12573"/>
                  <a:pt x="21600" y="8100"/>
                </a:cubicBezTo>
                <a:cubicBezTo>
                  <a:pt x="21600" y="3627"/>
                  <a:pt x="17973" y="0"/>
                  <a:pt x="135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7" name="Shape 3127"/>
          <p:cNvSpPr/>
          <p:nvPr/>
        </p:nvSpPr>
        <p:spPr>
          <a:xfrm>
            <a:off x="7399111" y="5309616"/>
            <a:ext cx="217731" cy="2178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60" y="0"/>
                </a:moveTo>
                <a:cubicBezTo>
                  <a:pt x="9025" y="0"/>
                  <a:pt x="0" y="9025"/>
                  <a:pt x="0" y="20160"/>
                </a:cubicBezTo>
                <a:cubicBezTo>
                  <a:pt x="0" y="20955"/>
                  <a:pt x="644" y="21600"/>
                  <a:pt x="1440" y="21600"/>
                </a:cubicBezTo>
                <a:cubicBezTo>
                  <a:pt x="2236" y="21600"/>
                  <a:pt x="2880" y="20955"/>
                  <a:pt x="2880" y="20160"/>
                </a:cubicBezTo>
                <a:cubicBezTo>
                  <a:pt x="2880" y="10619"/>
                  <a:pt x="10617" y="2880"/>
                  <a:pt x="20160" y="2880"/>
                </a:cubicBezTo>
                <a:cubicBezTo>
                  <a:pt x="20956" y="2880"/>
                  <a:pt x="21600" y="2235"/>
                  <a:pt x="21600" y="1440"/>
                </a:cubicBezTo>
                <a:cubicBezTo>
                  <a:pt x="21600" y="645"/>
                  <a:pt x="20956" y="0"/>
                  <a:pt x="2016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8" name="Shape 3128"/>
          <p:cNvSpPr/>
          <p:nvPr/>
        </p:nvSpPr>
        <p:spPr>
          <a:xfrm>
            <a:off x="5163741" y="5164408"/>
            <a:ext cx="929099"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51" y="12150"/>
                </a:moveTo>
                <a:cubicBezTo>
                  <a:pt x="13852" y="12150"/>
                  <a:pt x="12927" y="11860"/>
                  <a:pt x="12124" y="11386"/>
                </a:cubicBezTo>
                <a:lnTo>
                  <a:pt x="11892" y="11618"/>
                </a:lnTo>
                <a:lnTo>
                  <a:pt x="11133" y="12377"/>
                </a:lnTo>
                <a:lnTo>
                  <a:pt x="9847" y="13663"/>
                </a:lnTo>
                <a:cubicBezTo>
                  <a:pt x="9594" y="13917"/>
                  <a:pt x="9451" y="14260"/>
                  <a:pt x="9451" y="14618"/>
                </a:cubicBezTo>
                <a:lnTo>
                  <a:pt x="9451" y="16200"/>
                </a:lnTo>
                <a:lnTo>
                  <a:pt x="8102" y="16200"/>
                </a:lnTo>
                <a:cubicBezTo>
                  <a:pt x="7357" y="16200"/>
                  <a:pt x="6752" y="16805"/>
                  <a:pt x="6752" y="17550"/>
                </a:cubicBezTo>
                <a:lnTo>
                  <a:pt x="6752" y="18900"/>
                </a:lnTo>
                <a:lnTo>
                  <a:pt x="5171" y="18900"/>
                </a:lnTo>
                <a:cubicBezTo>
                  <a:pt x="4813" y="18900"/>
                  <a:pt x="4469" y="19042"/>
                  <a:pt x="4216" y="19296"/>
                </a:cubicBezTo>
                <a:lnTo>
                  <a:pt x="3259" y="20253"/>
                </a:lnTo>
                <a:lnTo>
                  <a:pt x="1352" y="20250"/>
                </a:lnTo>
                <a:lnTo>
                  <a:pt x="1350" y="18327"/>
                </a:lnTo>
                <a:lnTo>
                  <a:pt x="9223" y="10467"/>
                </a:lnTo>
                <a:cubicBezTo>
                  <a:pt x="9223" y="10467"/>
                  <a:pt x="9223" y="10468"/>
                  <a:pt x="9224" y="10468"/>
                </a:cubicBezTo>
                <a:lnTo>
                  <a:pt x="10215" y="9477"/>
                </a:lnTo>
                <a:cubicBezTo>
                  <a:pt x="9742" y="8674"/>
                  <a:pt x="9451" y="7749"/>
                  <a:pt x="9451" y="6750"/>
                </a:cubicBezTo>
                <a:cubicBezTo>
                  <a:pt x="9451" y="3768"/>
                  <a:pt x="11869" y="1350"/>
                  <a:pt x="14851" y="1350"/>
                </a:cubicBezTo>
                <a:cubicBezTo>
                  <a:pt x="17833" y="1350"/>
                  <a:pt x="20250" y="3768"/>
                  <a:pt x="20250" y="6750"/>
                </a:cubicBezTo>
                <a:cubicBezTo>
                  <a:pt x="20250" y="9732"/>
                  <a:pt x="17833" y="12150"/>
                  <a:pt x="14851" y="12150"/>
                </a:cubicBezTo>
                <a:moveTo>
                  <a:pt x="14851" y="0"/>
                </a:moveTo>
                <a:cubicBezTo>
                  <a:pt x="11124" y="0"/>
                  <a:pt x="8102" y="3023"/>
                  <a:pt x="8102" y="6750"/>
                </a:cubicBezTo>
                <a:cubicBezTo>
                  <a:pt x="8102" y="7617"/>
                  <a:pt x="8283" y="8438"/>
                  <a:pt x="8583" y="9200"/>
                </a:cubicBezTo>
                <a:lnTo>
                  <a:pt x="383" y="17400"/>
                </a:lnTo>
                <a:cubicBezTo>
                  <a:pt x="147" y="17637"/>
                  <a:pt x="0" y="17863"/>
                  <a:pt x="0" y="18225"/>
                </a:cubicBezTo>
                <a:lnTo>
                  <a:pt x="0" y="20250"/>
                </a:lnTo>
                <a:cubicBezTo>
                  <a:pt x="0" y="20973"/>
                  <a:pt x="627" y="21600"/>
                  <a:pt x="1350" y="21600"/>
                </a:cubicBezTo>
                <a:lnTo>
                  <a:pt x="3375" y="21600"/>
                </a:lnTo>
                <a:cubicBezTo>
                  <a:pt x="3736" y="21600"/>
                  <a:pt x="3965" y="21456"/>
                  <a:pt x="4202" y="21219"/>
                </a:cubicBezTo>
                <a:lnTo>
                  <a:pt x="5171" y="20250"/>
                </a:lnTo>
                <a:lnTo>
                  <a:pt x="6752" y="20250"/>
                </a:lnTo>
                <a:cubicBezTo>
                  <a:pt x="7497" y="20250"/>
                  <a:pt x="8102" y="19645"/>
                  <a:pt x="8102" y="18900"/>
                </a:cubicBezTo>
                <a:lnTo>
                  <a:pt x="8102" y="17550"/>
                </a:lnTo>
                <a:lnTo>
                  <a:pt x="9451" y="17550"/>
                </a:lnTo>
                <a:cubicBezTo>
                  <a:pt x="10197" y="17550"/>
                  <a:pt x="10801" y="16945"/>
                  <a:pt x="10801" y="16200"/>
                </a:cubicBezTo>
                <a:lnTo>
                  <a:pt x="10801" y="14618"/>
                </a:lnTo>
                <a:lnTo>
                  <a:pt x="12401" y="13018"/>
                </a:lnTo>
                <a:cubicBezTo>
                  <a:pt x="13162" y="13318"/>
                  <a:pt x="13983" y="13500"/>
                  <a:pt x="14851" y="13500"/>
                </a:cubicBezTo>
                <a:cubicBezTo>
                  <a:pt x="18578" y="13500"/>
                  <a:pt x="21600" y="10477"/>
                  <a:pt x="21600" y="6750"/>
                </a:cubicBezTo>
                <a:cubicBezTo>
                  <a:pt x="21600" y="3023"/>
                  <a:pt x="18578" y="0"/>
                  <a:pt x="14851"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29" name="Shape 3129"/>
          <p:cNvSpPr/>
          <p:nvPr/>
        </p:nvSpPr>
        <p:spPr>
          <a:xfrm>
            <a:off x="5744357" y="5280575"/>
            <a:ext cx="232247" cy="232336"/>
          </a:xfrm>
          <a:custGeom>
            <a:avLst/>
            <a:gdLst/>
            <a:ahLst/>
            <a:cxnLst>
              <a:cxn ang="0">
                <a:pos x="wd2" y="hd2"/>
              </a:cxn>
              <a:cxn ang="5400000">
                <a:pos x="wd2" y="hd2"/>
              </a:cxn>
              <a:cxn ang="10800000">
                <a:pos x="wd2" y="hd2"/>
              </a:cxn>
              <a:cxn ang="16200000">
                <a:pos x="wd2" y="hd2"/>
              </a:cxn>
            </a:cxnLst>
            <a:rect l="0" t="0" r="r" b="b"/>
            <a:pathLst>
              <a:path w="21600" h="21333" fill="norm" stroke="1" extrusionOk="0">
                <a:moveTo>
                  <a:pt x="13008" y="18685"/>
                </a:moveTo>
                <a:cubicBezTo>
                  <a:pt x="9018" y="15850"/>
                  <a:pt x="5542" y="12415"/>
                  <a:pt x="2695" y="8570"/>
                </a:cubicBezTo>
                <a:cubicBezTo>
                  <a:pt x="3736" y="5629"/>
                  <a:pt x="5694" y="3698"/>
                  <a:pt x="8585" y="2647"/>
                </a:cubicBezTo>
                <a:cubicBezTo>
                  <a:pt x="12578" y="5490"/>
                  <a:pt x="16048" y="8911"/>
                  <a:pt x="18889" y="12810"/>
                </a:cubicBezTo>
                <a:cubicBezTo>
                  <a:pt x="17836" y="15730"/>
                  <a:pt x="15884" y="17647"/>
                  <a:pt x="13008" y="18685"/>
                </a:cubicBezTo>
                <a:moveTo>
                  <a:pt x="21111" y="11296"/>
                </a:moveTo>
                <a:cubicBezTo>
                  <a:pt x="18081" y="7130"/>
                  <a:pt x="14396" y="3496"/>
                  <a:pt x="10162" y="484"/>
                </a:cubicBezTo>
                <a:cubicBezTo>
                  <a:pt x="9468" y="-8"/>
                  <a:pt x="8580" y="-134"/>
                  <a:pt x="7778" y="146"/>
                </a:cubicBezTo>
                <a:cubicBezTo>
                  <a:pt x="4028" y="1451"/>
                  <a:pt x="1463" y="3983"/>
                  <a:pt x="145" y="7688"/>
                </a:cubicBezTo>
                <a:cubicBezTo>
                  <a:pt x="46" y="7962"/>
                  <a:pt x="0" y="8253"/>
                  <a:pt x="0" y="8538"/>
                </a:cubicBezTo>
                <a:cubicBezTo>
                  <a:pt x="0" y="9072"/>
                  <a:pt x="167" y="9596"/>
                  <a:pt x="488" y="10042"/>
                </a:cubicBezTo>
                <a:cubicBezTo>
                  <a:pt x="3525" y="14213"/>
                  <a:pt x="7211" y="17850"/>
                  <a:pt x="11431" y="20850"/>
                </a:cubicBezTo>
                <a:cubicBezTo>
                  <a:pt x="12122" y="21338"/>
                  <a:pt x="13011" y="21466"/>
                  <a:pt x="13812" y="21189"/>
                </a:cubicBezTo>
                <a:cubicBezTo>
                  <a:pt x="17563" y="19893"/>
                  <a:pt x="20134" y="17357"/>
                  <a:pt x="21451" y="13647"/>
                </a:cubicBezTo>
                <a:cubicBezTo>
                  <a:pt x="21551" y="13372"/>
                  <a:pt x="21600" y="13082"/>
                  <a:pt x="21600" y="12797"/>
                </a:cubicBezTo>
                <a:cubicBezTo>
                  <a:pt x="21600" y="12266"/>
                  <a:pt x="21430" y="11741"/>
                  <a:pt x="21111" y="1129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0" name="Shape 3130"/>
          <p:cNvSpPr/>
          <p:nvPr/>
        </p:nvSpPr>
        <p:spPr>
          <a:xfrm>
            <a:off x="3305770" y="5164408"/>
            <a:ext cx="928999" cy="929332"/>
          </a:xfrm>
          <a:custGeom>
            <a:avLst/>
            <a:gdLst/>
            <a:ahLst/>
            <a:cxnLst>
              <a:cxn ang="0">
                <a:pos x="wd2" y="hd2"/>
              </a:cxn>
              <a:cxn ang="5400000">
                <a:pos x="wd2" y="hd2"/>
              </a:cxn>
              <a:cxn ang="10800000">
                <a:pos x="wd2" y="hd2"/>
              </a:cxn>
              <a:cxn ang="16200000">
                <a:pos x="wd2" y="hd2"/>
              </a:cxn>
            </a:cxnLst>
            <a:rect l="0" t="0" r="r" b="b"/>
            <a:pathLst>
              <a:path w="21373" h="21600" fill="norm" stroke="1" extrusionOk="0">
                <a:moveTo>
                  <a:pt x="1336" y="20250"/>
                </a:moveTo>
                <a:cubicBezTo>
                  <a:pt x="1429" y="20188"/>
                  <a:pt x="3691" y="18689"/>
                  <a:pt x="7071" y="17950"/>
                </a:cubicBezTo>
                <a:lnTo>
                  <a:pt x="8730" y="17587"/>
                </a:lnTo>
                <a:cubicBezTo>
                  <a:pt x="9322" y="17981"/>
                  <a:pt x="9972" y="18225"/>
                  <a:pt x="10687" y="18225"/>
                </a:cubicBezTo>
                <a:cubicBezTo>
                  <a:pt x="11402" y="18225"/>
                  <a:pt x="12052" y="17981"/>
                  <a:pt x="12644" y="17587"/>
                </a:cubicBezTo>
                <a:lnTo>
                  <a:pt x="14303" y="17950"/>
                </a:lnTo>
                <a:cubicBezTo>
                  <a:pt x="17657" y="18683"/>
                  <a:pt x="19911" y="20166"/>
                  <a:pt x="20038" y="20250"/>
                </a:cubicBezTo>
                <a:cubicBezTo>
                  <a:pt x="20038" y="20250"/>
                  <a:pt x="1336" y="20250"/>
                  <a:pt x="1336" y="20250"/>
                </a:cubicBezTo>
                <a:close/>
                <a:moveTo>
                  <a:pt x="13537" y="15794"/>
                </a:moveTo>
                <a:lnTo>
                  <a:pt x="13318" y="16074"/>
                </a:lnTo>
                <a:cubicBezTo>
                  <a:pt x="11726" y="17923"/>
                  <a:pt x="9648" y="17923"/>
                  <a:pt x="8056" y="16074"/>
                </a:cubicBezTo>
                <a:lnTo>
                  <a:pt x="7837" y="15794"/>
                </a:lnTo>
                <a:cubicBezTo>
                  <a:pt x="5977" y="13412"/>
                  <a:pt x="5054" y="10261"/>
                  <a:pt x="5451" y="7256"/>
                </a:cubicBezTo>
                <a:cubicBezTo>
                  <a:pt x="5816" y="4367"/>
                  <a:pt x="7454" y="1350"/>
                  <a:pt x="10687" y="1350"/>
                </a:cubicBezTo>
                <a:cubicBezTo>
                  <a:pt x="13920" y="1350"/>
                  <a:pt x="15558" y="4367"/>
                  <a:pt x="15923" y="7256"/>
                </a:cubicBezTo>
                <a:cubicBezTo>
                  <a:pt x="16318" y="10263"/>
                  <a:pt x="15399" y="13411"/>
                  <a:pt x="13537" y="15794"/>
                </a:cubicBezTo>
                <a:moveTo>
                  <a:pt x="20778" y="19127"/>
                </a:moveTo>
                <a:cubicBezTo>
                  <a:pt x="20645" y="19037"/>
                  <a:pt x="18209" y="17422"/>
                  <a:pt x="14586" y="16631"/>
                </a:cubicBezTo>
                <a:cubicBezTo>
                  <a:pt x="15915" y="14928"/>
                  <a:pt x="16768" y="12639"/>
                  <a:pt x="17130" y="11116"/>
                </a:cubicBezTo>
                <a:cubicBezTo>
                  <a:pt x="17633" y="9004"/>
                  <a:pt x="17438" y="4874"/>
                  <a:pt x="15432" y="2299"/>
                </a:cubicBezTo>
                <a:cubicBezTo>
                  <a:pt x="14260" y="795"/>
                  <a:pt x="12619" y="0"/>
                  <a:pt x="10687" y="0"/>
                </a:cubicBezTo>
                <a:cubicBezTo>
                  <a:pt x="8755" y="0"/>
                  <a:pt x="7114" y="795"/>
                  <a:pt x="5942" y="2299"/>
                </a:cubicBezTo>
                <a:cubicBezTo>
                  <a:pt x="3936" y="4874"/>
                  <a:pt x="3741" y="9004"/>
                  <a:pt x="4244" y="11116"/>
                </a:cubicBezTo>
                <a:cubicBezTo>
                  <a:pt x="4606" y="12639"/>
                  <a:pt x="5459" y="14928"/>
                  <a:pt x="6788" y="16631"/>
                </a:cubicBezTo>
                <a:cubicBezTo>
                  <a:pt x="3165" y="17422"/>
                  <a:pt x="729" y="19037"/>
                  <a:pt x="596" y="19127"/>
                </a:cubicBezTo>
                <a:cubicBezTo>
                  <a:pt x="106" y="19457"/>
                  <a:pt x="-113" y="20072"/>
                  <a:pt x="58" y="20641"/>
                </a:cubicBezTo>
                <a:cubicBezTo>
                  <a:pt x="228" y="21210"/>
                  <a:pt x="748" y="21600"/>
                  <a:pt x="1336" y="21600"/>
                </a:cubicBezTo>
                <a:lnTo>
                  <a:pt x="20038" y="21600"/>
                </a:lnTo>
                <a:cubicBezTo>
                  <a:pt x="20626" y="21600"/>
                  <a:pt x="21146" y="21210"/>
                  <a:pt x="21316" y="20641"/>
                </a:cubicBezTo>
                <a:cubicBezTo>
                  <a:pt x="21487" y="20072"/>
                  <a:pt x="21268" y="19457"/>
                  <a:pt x="20778" y="19127"/>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1" name="Shape 3131"/>
          <p:cNvSpPr/>
          <p:nvPr/>
        </p:nvSpPr>
        <p:spPr>
          <a:xfrm>
            <a:off x="1505861" y="5164408"/>
            <a:ext cx="812863" cy="929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57" y="5400"/>
                </a:moveTo>
                <a:lnTo>
                  <a:pt x="20057" y="6075"/>
                </a:lnTo>
                <a:lnTo>
                  <a:pt x="1543" y="6075"/>
                </a:lnTo>
                <a:lnTo>
                  <a:pt x="1543" y="5400"/>
                </a:lnTo>
                <a:lnTo>
                  <a:pt x="1543" y="4726"/>
                </a:lnTo>
                <a:cubicBezTo>
                  <a:pt x="1543" y="4353"/>
                  <a:pt x="1888" y="4051"/>
                  <a:pt x="2314" y="4051"/>
                </a:cubicBezTo>
                <a:lnTo>
                  <a:pt x="19286" y="4051"/>
                </a:lnTo>
                <a:cubicBezTo>
                  <a:pt x="19712" y="4051"/>
                  <a:pt x="20057" y="4353"/>
                  <a:pt x="20057" y="4726"/>
                </a:cubicBezTo>
                <a:cubicBezTo>
                  <a:pt x="20057" y="4726"/>
                  <a:pt x="20057" y="5400"/>
                  <a:pt x="20057" y="5400"/>
                </a:cubicBezTo>
                <a:close/>
                <a:moveTo>
                  <a:pt x="18514" y="18900"/>
                </a:moveTo>
                <a:cubicBezTo>
                  <a:pt x="18514" y="19645"/>
                  <a:pt x="17822" y="20250"/>
                  <a:pt x="16971" y="20250"/>
                </a:cubicBezTo>
                <a:lnTo>
                  <a:pt x="4629" y="20250"/>
                </a:lnTo>
                <a:cubicBezTo>
                  <a:pt x="3778" y="20250"/>
                  <a:pt x="3086" y="19645"/>
                  <a:pt x="3086" y="18900"/>
                </a:cubicBezTo>
                <a:lnTo>
                  <a:pt x="3086" y="7425"/>
                </a:lnTo>
                <a:lnTo>
                  <a:pt x="18514" y="7425"/>
                </a:lnTo>
                <a:cubicBezTo>
                  <a:pt x="18514" y="7425"/>
                  <a:pt x="18514" y="18900"/>
                  <a:pt x="18514" y="18900"/>
                </a:cubicBezTo>
                <a:close/>
                <a:moveTo>
                  <a:pt x="6171" y="2026"/>
                </a:moveTo>
                <a:cubicBezTo>
                  <a:pt x="6171" y="1653"/>
                  <a:pt x="6516" y="1351"/>
                  <a:pt x="6943" y="1351"/>
                </a:cubicBezTo>
                <a:lnTo>
                  <a:pt x="14657" y="1351"/>
                </a:lnTo>
                <a:cubicBezTo>
                  <a:pt x="15084" y="1351"/>
                  <a:pt x="15429" y="1653"/>
                  <a:pt x="15429" y="2026"/>
                </a:cubicBezTo>
                <a:lnTo>
                  <a:pt x="15429" y="2701"/>
                </a:lnTo>
                <a:lnTo>
                  <a:pt x="6171" y="2701"/>
                </a:lnTo>
                <a:cubicBezTo>
                  <a:pt x="6171" y="2701"/>
                  <a:pt x="6171" y="2026"/>
                  <a:pt x="6171" y="2026"/>
                </a:cubicBezTo>
                <a:close/>
                <a:moveTo>
                  <a:pt x="21585" y="4601"/>
                </a:moveTo>
                <a:cubicBezTo>
                  <a:pt x="21511" y="3542"/>
                  <a:pt x="20516" y="2701"/>
                  <a:pt x="19286" y="2701"/>
                </a:cubicBezTo>
                <a:lnTo>
                  <a:pt x="16971" y="2701"/>
                </a:lnTo>
                <a:lnTo>
                  <a:pt x="16971" y="2026"/>
                </a:lnTo>
                <a:lnTo>
                  <a:pt x="16971" y="2025"/>
                </a:lnTo>
                <a:cubicBezTo>
                  <a:pt x="16971" y="906"/>
                  <a:pt x="15936" y="0"/>
                  <a:pt x="14657" y="0"/>
                </a:cubicBezTo>
                <a:lnTo>
                  <a:pt x="6943" y="0"/>
                </a:lnTo>
                <a:cubicBezTo>
                  <a:pt x="5664" y="0"/>
                  <a:pt x="4629" y="906"/>
                  <a:pt x="4629" y="2025"/>
                </a:cubicBezTo>
                <a:lnTo>
                  <a:pt x="4629" y="2026"/>
                </a:lnTo>
                <a:lnTo>
                  <a:pt x="4629" y="2701"/>
                </a:lnTo>
                <a:lnTo>
                  <a:pt x="2314" y="2701"/>
                </a:lnTo>
                <a:cubicBezTo>
                  <a:pt x="1084" y="2701"/>
                  <a:pt x="89" y="3542"/>
                  <a:pt x="15" y="4601"/>
                </a:cubicBezTo>
                <a:lnTo>
                  <a:pt x="0" y="4601"/>
                </a:lnTo>
                <a:lnTo>
                  <a:pt x="0" y="5400"/>
                </a:lnTo>
                <a:lnTo>
                  <a:pt x="0" y="6075"/>
                </a:lnTo>
                <a:cubicBezTo>
                  <a:pt x="0" y="6820"/>
                  <a:pt x="691" y="7425"/>
                  <a:pt x="1543" y="7425"/>
                </a:cubicBezTo>
                <a:lnTo>
                  <a:pt x="1543" y="18900"/>
                </a:lnTo>
                <a:cubicBezTo>
                  <a:pt x="1543" y="20391"/>
                  <a:pt x="2924" y="21600"/>
                  <a:pt x="4629" y="21600"/>
                </a:cubicBezTo>
                <a:lnTo>
                  <a:pt x="16971" y="21600"/>
                </a:lnTo>
                <a:cubicBezTo>
                  <a:pt x="18676" y="21600"/>
                  <a:pt x="20057" y="20391"/>
                  <a:pt x="20057" y="18900"/>
                </a:cubicBezTo>
                <a:lnTo>
                  <a:pt x="20057" y="7425"/>
                </a:lnTo>
                <a:cubicBezTo>
                  <a:pt x="20909" y="7425"/>
                  <a:pt x="21600" y="6820"/>
                  <a:pt x="21600" y="6075"/>
                </a:cubicBezTo>
                <a:lnTo>
                  <a:pt x="21600" y="5400"/>
                </a:lnTo>
                <a:lnTo>
                  <a:pt x="21600" y="4601"/>
                </a:lnTo>
                <a:cubicBezTo>
                  <a:pt x="21600" y="4601"/>
                  <a:pt x="21585" y="4601"/>
                  <a:pt x="21585" y="4601"/>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2" name="Shape 3132"/>
          <p:cNvSpPr/>
          <p:nvPr/>
        </p:nvSpPr>
        <p:spPr>
          <a:xfrm>
            <a:off x="1680046" y="5541949"/>
            <a:ext cx="116124" cy="435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3" name="Shape 3133"/>
          <p:cNvSpPr/>
          <p:nvPr/>
        </p:nvSpPr>
        <p:spPr>
          <a:xfrm>
            <a:off x="1854231" y="5541949"/>
            <a:ext cx="116124" cy="435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4" name="Shape 3134"/>
          <p:cNvSpPr/>
          <p:nvPr/>
        </p:nvSpPr>
        <p:spPr>
          <a:xfrm>
            <a:off x="2028415" y="5541949"/>
            <a:ext cx="116124" cy="435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5" name="Shape 3135"/>
          <p:cNvSpPr/>
          <p:nvPr/>
        </p:nvSpPr>
        <p:spPr>
          <a:xfrm>
            <a:off x="10737651" y="3450956"/>
            <a:ext cx="928986" cy="63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18682"/>
                </a:moveTo>
                <a:lnTo>
                  <a:pt x="19651" y="18682"/>
                </a:lnTo>
                <a:lnTo>
                  <a:pt x="19575" y="18682"/>
                </a:lnTo>
                <a:lnTo>
                  <a:pt x="16875" y="14755"/>
                </a:lnTo>
                <a:lnTo>
                  <a:pt x="16875" y="14727"/>
                </a:lnTo>
                <a:lnTo>
                  <a:pt x="16200" y="13745"/>
                </a:lnTo>
                <a:lnTo>
                  <a:pt x="16200" y="7855"/>
                </a:lnTo>
                <a:lnTo>
                  <a:pt x="19575" y="2945"/>
                </a:lnTo>
                <a:lnTo>
                  <a:pt x="19651" y="2945"/>
                </a:lnTo>
                <a:lnTo>
                  <a:pt x="20250" y="2945"/>
                </a:lnTo>
                <a:cubicBezTo>
                  <a:pt x="20250" y="2945"/>
                  <a:pt x="20250" y="18682"/>
                  <a:pt x="20250" y="18682"/>
                </a:cubicBezTo>
                <a:close/>
                <a:moveTo>
                  <a:pt x="2025" y="19636"/>
                </a:moveTo>
                <a:cubicBezTo>
                  <a:pt x="1652" y="19636"/>
                  <a:pt x="1350" y="19195"/>
                  <a:pt x="1350" y="18655"/>
                </a:cubicBezTo>
                <a:lnTo>
                  <a:pt x="1350" y="2945"/>
                </a:lnTo>
                <a:cubicBezTo>
                  <a:pt x="1350" y="2402"/>
                  <a:pt x="1652" y="1964"/>
                  <a:pt x="2025" y="1964"/>
                </a:cubicBezTo>
                <a:lnTo>
                  <a:pt x="14850" y="1964"/>
                </a:lnTo>
                <a:cubicBezTo>
                  <a:pt x="15222" y="1964"/>
                  <a:pt x="15525" y="2403"/>
                  <a:pt x="15525" y="2945"/>
                </a:cubicBezTo>
                <a:lnTo>
                  <a:pt x="15525" y="18655"/>
                </a:lnTo>
                <a:cubicBezTo>
                  <a:pt x="15525" y="19195"/>
                  <a:pt x="15222" y="19636"/>
                  <a:pt x="14850" y="19636"/>
                </a:cubicBezTo>
                <a:cubicBezTo>
                  <a:pt x="14850" y="19636"/>
                  <a:pt x="2025" y="19636"/>
                  <a:pt x="2025" y="19636"/>
                </a:cubicBezTo>
                <a:close/>
                <a:moveTo>
                  <a:pt x="20250" y="982"/>
                </a:moveTo>
                <a:lnTo>
                  <a:pt x="19651" y="982"/>
                </a:lnTo>
                <a:cubicBezTo>
                  <a:pt x="19297" y="982"/>
                  <a:pt x="18957" y="1185"/>
                  <a:pt x="18704" y="1547"/>
                </a:cubicBezTo>
                <a:lnTo>
                  <a:pt x="16875" y="4171"/>
                </a:lnTo>
                <a:lnTo>
                  <a:pt x="16875" y="2945"/>
                </a:lnTo>
                <a:cubicBezTo>
                  <a:pt x="16875" y="1317"/>
                  <a:pt x="15968" y="0"/>
                  <a:pt x="14850" y="0"/>
                </a:cubicBezTo>
                <a:lnTo>
                  <a:pt x="2025" y="0"/>
                </a:lnTo>
                <a:cubicBezTo>
                  <a:pt x="908" y="0"/>
                  <a:pt x="0" y="1320"/>
                  <a:pt x="0" y="2945"/>
                </a:cubicBezTo>
                <a:lnTo>
                  <a:pt x="0" y="9789"/>
                </a:lnTo>
                <a:lnTo>
                  <a:pt x="0" y="18655"/>
                </a:lnTo>
                <a:cubicBezTo>
                  <a:pt x="0" y="20281"/>
                  <a:pt x="906" y="21600"/>
                  <a:pt x="2025" y="21600"/>
                </a:cubicBezTo>
                <a:lnTo>
                  <a:pt x="14850" y="21600"/>
                </a:lnTo>
                <a:cubicBezTo>
                  <a:pt x="15968" y="21600"/>
                  <a:pt x="16875" y="20281"/>
                  <a:pt x="16875" y="18655"/>
                </a:cubicBezTo>
                <a:lnTo>
                  <a:pt x="16875" y="17457"/>
                </a:lnTo>
                <a:lnTo>
                  <a:pt x="18704" y="20080"/>
                </a:lnTo>
                <a:cubicBezTo>
                  <a:pt x="18957" y="20442"/>
                  <a:pt x="19297" y="20646"/>
                  <a:pt x="19651" y="20646"/>
                </a:cubicBezTo>
                <a:lnTo>
                  <a:pt x="20250" y="20646"/>
                </a:lnTo>
                <a:cubicBezTo>
                  <a:pt x="20995" y="20646"/>
                  <a:pt x="21600" y="19766"/>
                  <a:pt x="21600" y="18682"/>
                </a:cubicBezTo>
                <a:lnTo>
                  <a:pt x="21600" y="2945"/>
                </a:lnTo>
                <a:cubicBezTo>
                  <a:pt x="21600" y="1861"/>
                  <a:pt x="20995" y="982"/>
                  <a:pt x="20250" y="98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6" name="Shape 3136"/>
          <p:cNvSpPr/>
          <p:nvPr/>
        </p:nvSpPr>
        <p:spPr>
          <a:xfrm>
            <a:off x="9373204" y="3421914"/>
            <a:ext cx="304824" cy="30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9" y="20579"/>
                </a:moveTo>
                <a:lnTo>
                  <a:pt x="19543" y="20579"/>
                </a:lnTo>
                <a:cubicBezTo>
                  <a:pt x="19547" y="21143"/>
                  <a:pt x="20005" y="21600"/>
                  <a:pt x="20571" y="21600"/>
                </a:cubicBezTo>
                <a:cubicBezTo>
                  <a:pt x="21138" y="21600"/>
                  <a:pt x="21600" y="21139"/>
                  <a:pt x="21600" y="20571"/>
                </a:cubicBezTo>
                <a:cubicBezTo>
                  <a:pt x="21600" y="20565"/>
                  <a:pt x="21596" y="20561"/>
                  <a:pt x="21596" y="20555"/>
                </a:cubicBezTo>
                <a:cubicBezTo>
                  <a:pt x="21584" y="9222"/>
                  <a:pt x="12411" y="41"/>
                  <a:pt x="1081" y="12"/>
                </a:cubicBezTo>
                <a:cubicBezTo>
                  <a:pt x="1065" y="10"/>
                  <a:pt x="1049" y="0"/>
                  <a:pt x="1029" y="0"/>
                </a:cubicBezTo>
                <a:cubicBezTo>
                  <a:pt x="458" y="0"/>
                  <a:pt x="0" y="461"/>
                  <a:pt x="0" y="1029"/>
                </a:cubicBezTo>
                <a:cubicBezTo>
                  <a:pt x="0" y="1594"/>
                  <a:pt x="458" y="2055"/>
                  <a:pt x="1025" y="2057"/>
                </a:cubicBezTo>
                <a:lnTo>
                  <a:pt x="1025" y="2065"/>
                </a:lnTo>
                <a:cubicBezTo>
                  <a:pt x="11234" y="2065"/>
                  <a:pt x="19539" y="10370"/>
                  <a:pt x="19539" y="20579"/>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7" name="Shape 3137"/>
          <p:cNvSpPr/>
          <p:nvPr/>
        </p:nvSpPr>
        <p:spPr>
          <a:xfrm>
            <a:off x="8879682" y="3305748"/>
            <a:ext cx="928984" cy="929331"/>
          </a:xfrm>
          <a:custGeom>
            <a:avLst/>
            <a:gdLst/>
            <a:ahLst/>
            <a:cxnLst>
              <a:cxn ang="0">
                <a:pos x="wd2" y="hd2"/>
              </a:cxn>
              <a:cxn ang="5400000">
                <a:pos x="wd2" y="hd2"/>
              </a:cxn>
              <a:cxn ang="10800000">
                <a:pos x="wd2" y="hd2"/>
              </a:cxn>
              <a:cxn ang="16200000">
                <a:pos x="wd2" y="hd2"/>
              </a:cxn>
            </a:cxnLst>
            <a:rect l="0" t="0" r="r" b="b"/>
            <a:pathLst>
              <a:path w="21248" h="21600" fill="norm" stroke="1" extrusionOk="0">
                <a:moveTo>
                  <a:pt x="19869" y="17133"/>
                </a:moveTo>
                <a:cubicBezTo>
                  <a:pt x="19766" y="17387"/>
                  <a:pt x="19525" y="17550"/>
                  <a:pt x="19255" y="17550"/>
                </a:cubicBezTo>
                <a:lnTo>
                  <a:pt x="19058" y="17550"/>
                </a:lnTo>
                <a:lnTo>
                  <a:pt x="3984" y="2226"/>
                </a:lnTo>
                <a:lnTo>
                  <a:pt x="3984" y="2025"/>
                </a:lnTo>
                <a:cubicBezTo>
                  <a:pt x="3984" y="1751"/>
                  <a:pt x="4144" y="1507"/>
                  <a:pt x="4393" y="1401"/>
                </a:cubicBezTo>
                <a:cubicBezTo>
                  <a:pt x="4475" y="1367"/>
                  <a:pt x="4560" y="1350"/>
                  <a:pt x="4647" y="1350"/>
                </a:cubicBezTo>
                <a:cubicBezTo>
                  <a:pt x="4825" y="1350"/>
                  <a:pt x="4991" y="1420"/>
                  <a:pt x="5116" y="1547"/>
                </a:cubicBezTo>
                <a:lnTo>
                  <a:pt x="19725" y="16398"/>
                </a:lnTo>
                <a:cubicBezTo>
                  <a:pt x="19915" y="16592"/>
                  <a:pt x="19973" y="16880"/>
                  <a:pt x="19869" y="17133"/>
                </a:cubicBezTo>
                <a:moveTo>
                  <a:pt x="10121" y="17550"/>
                </a:moveTo>
                <a:cubicBezTo>
                  <a:pt x="10017" y="17550"/>
                  <a:pt x="9923" y="17587"/>
                  <a:pt x="9824" y="17610"/>
                </a:cubicBezTo>
                <a:lnTo>
                  <a:pt x="3924" y="11613"/>
                </a:lnTo>
                <a:cubicBezTo>
                  <a:pt x="3947" y="11513"/>
                  <a:pt x="3983" y="11416"/>
                  <a:pt x="3983" y="11312"/>
                </a:cubicBezTo>
                <a:lnTo>
                  <a:pt x="3984" y="3181"/>
                </a:lnTo>
                <a:lnTo>
                  <a:pt x="18119" y="17550"/>
                </a:lnTo>
                <a:cubicBezTo>
                  <a:pt x="18119" y="17550"/>
                  <a:pt x="10121" y="17550"/>
                  <a:pt x="10121" y="17550"/>
                </a:cubicBezTo>
                <a:close/>
                <a:moveTo>
                  <a:pt x="9182" y="17946"/>
                </a:moveTo>
                <a:lnTo>
                  <a:pt x="7110" y="20052"/>
                </a:lnTo>
                <a:cubicBezTo>
                  <a:pt x="6940" y="20224"/>
                  <a:pt x="6743" y="20250"/>
                  <a:pt x="6640" y="20250"/>
                </a:cubicBezTo>
                <a:cubicBezTo>
                  <a:pt x="6538" y="20250"/>
                  <a:pt x="6339" y="20224"/>
                  <a:pt x="6171" y="20052"/>
                </a:cubicBezTo>
                <a:lnTo>
                  <a:pt x="1522" y="15327"/>
                </a:lnTo>
                <a:cubicBezTo>
                  <a:pt x="1353" y="15155"/>
                  <a:pt x="1328" y="14954"/>
                  <a:pt x="1328" y="14850"/>
                </a:cubicBezTo>
                <a:cubicBezTo>
                  <a:pt x="1328" y="14746"/>
                  <a:pt x="1353" y="14545"/>
                  <a:pt x="1522" y="14373"/>
                </a:cubicBezTo>
                <a:lnTo>
                  <a:pt x="3594" y="12266"/>
                </a:lnTo>
                <a:cubicBezTo>
                  <a:pt x="3600" y="12260"/>
                  <a:pt x="3602" y="12252"/>
                  <a:pt x="3608" y="12246"/>
                </a:cubicBezTo>
                <a:lnTo>
                  <a:pt x="9202" y="17933"/>
                </a:lnTo>
                <a:cubicBezTo>
                  <a:pt x="9197" y="17937"/>
                  <a:pt x="9187" y="17939"/>
                  <a:pt x="9182" y="17946"/>
                </a:cubicBezTo>
                <a:moveTo>
                  <a:pt x="6057" y="593"/>
                </a:moveTo>
                <a:cubicBezTo>
                  <a:pt x="5675" y="206"/>
                  <a:pt x="5166" y="0"/>
                  <a:pt x="4647" y="0"/>
                </a:cubicBezTo>
                <a:cubicBezTo>
                  <a:pt x="4391" y="0"/>
                  <a:pt x="4132" y="50"/>
                  <a:pt x="3886" y="155"/>
                </a:cubicBezTo>
                <a:cubicBezTo>
                  <a:pt x="3141" y="468"/>
                  <a:pt x="2656" y="1205"/>
                  <a:pt x="2656" y="2025"/>
                </a:cubicBezTo>
                <a:lnTo>
                  <a:pt x="2655" y="11312"/>
                </a:lnTo>
                <a:lnTo>
                  <a:pt x="583" y="13418"/>
                </a:lnTo>
                <a:cubicBezTo>
                  <a:pt x="-195" y="14209"/>
                  <a:pt x="-195" y="15491"/>
                  <a:pt x="583" y="16282"/>
                </a:cubicBezTo>
                <a:lnTo>
                  <a:pt x="5231" y="21007"/>
                </a:lnTo>
                <a:cubicBezTo>
                  <a:pt x="5621" y="21402"/>
                  <a:pt x="6131" y="21600"/>
                  <a:pt x="6640" y="21600"/>
                </a:cubicBezTo>
                <a:cubicBezTo>
                  <a:pt x="7150" y="21600"/>
                  <a:pt x="7660" y="21402"/>
                  <a:pt x="8049" y="21007"/>
                </a:cubicBezTo>
                <a:lnTo>
                  <a:pt x="10121" y="18900"/>
                </a:lnTo>
                <a:lnTo>
                  <a:pt x="19255" y="18900"/>
                </a:lnTo>
                <a:cubicBezTo>
                  <a:pt x="20062" y="18900"/>
                  <a:pt x="20788" y="18407"/>
                  <a:pt x="21096" y="17651"/>
                </a:cubicBezTo>
                <a:cubicBezTo>
                  <a:pt x="21405" y="16894"/>
                  <a:pt x="21234" y="16022"/>
                  <a:pt x="20664" y="15443"/>
                </a:cubicBezTo>
                <a:cubicBezTo>
                  <a:pt x="20664" y="15443"/>
                  <a:pt x="6057" y="593"/>
                  <a:pt x="6057" y="593"/>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8" name="Shape 3138"/>
          <p:cNvSpPr/>
          <p:nvPr/>
        </p:nvSpPr>
        <p:spPr>
          <a:xfrm>
            <a:off x="9373204" y="3305748"/>
            <a:ext cx="435463" cy="435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7" y="2880"/>
                </a:moveTo>
                <a:lnTo>
                  <a:pt x="1437" y="2886"/>
                </a:lnTo>
                <a:cubicBezTo>
                  <a:pt x="10966" y="2886"/>
                  <a:pt x="18717" y="10638"/>
                  <a:pt x="18717" y="20166"/>
                </a:cubicBezTo>
                <a:lnTo>
                  <a:pt x="18720" y="20166"/>
                </a:lnTo>
                <a:cubicBezTo>
                  <a:pt x="18723" y="20959"/>
                  <a:pt x="19367" y="21600"/>
                  <a:pt x="20160" y="21600"/>
                </a:cubicBezTo>
                <a:cubicBezTo>
                  <a:pt x="20956" y="21600"/>
                  <a:pt x="21600" y="20957"/>
                  <a:pt x="21600" y="20160"/>
                </a:cubicBezTo>
                <a:cubicBezTo>
                  <a:pt x="21600" y="20156"/>
                  <a:pt x="21597" y="20153"/>
                  <a:pt x="21597" y="20149"/>
                </a:cubicBezTo>
                <a:cubicBezTo>
                  <a:pt x="21589" y="9034"/>
                  <a:pt x="12589" y="29"/>
                  <a:pt x="1477" y="8"/>
                </a:cubicBezTo>
                <a:cubicBezTo>
                  <a:pt x="1465" y="7"/>
                  <a:pt x="1454" y="0"/>
                  <a:pt x="1440" y="0"/>
                </a:cubicBezTo>
                <a:cubicBezTo>
                  <a:pt x="644" y="0"/>
                  <a:pt x="0" y="644"/>
                  <a:pt x="0" y="1440"/>
                </a:cubicBezTo>
                <a:cubicBezTo>
                  <a:pt x="0" y="2235"/>
                  <a:pt x="644" y="2879"/>
                  <a:pt x="1437" y="288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39" name="Shape 3139"/>
          <p:cNvSpPr/>
          <p:nvPr/>
        </p:nvSpPr>
        <p:spPr>
          <a:xfrm>
            <a:off x="7021711" y="3305748"/>
            <a:ext cx="928980" cy="900290"/>
          </a:xfrm>
          <a:custGeom>
            <a:avLst/>
            <a:gdLst/>
            <a:ahLst/>
            <a:cxnLst>
              <a:cxn ang="0">
                <a:pos x="wd2" y="hd2"/>
              </a:cxn>
              <a:cxn ang="5400000">
                <a:pos x="wd2" y="hd2"/>
              </a:cxn>
              <a:cxn ang="10800000">
                <a:pos x="wd2" y="hd2"/>
              </a:cxn>
              <a:cxn ang="16200000">
                <a:pos x="wd2" y="hd2"/>
              </a:cxn>
            </a:cxnLst>
            <a:rect l="0" t="0" r="r" b="b"/>
            <a:pathLst>
              <a:path w="21392" h="21600" fill="norm" stroke="1" extrusionOk="0">
                <a:moveTo>
                  <a:pt x="15769" y="12795"/>
                </a:moveTo>
                <a:cubicBezTo>
                  <a:pt x="15427" y="13151"/>
                  <a:pt x="15271" y="13651"/>
                  <a:pt x="15350" y="14142"/>
                </a:cubicBezTo>
                <a:lnTo>
                  <a:pt x="16296" y="20032"/>
                </a:lnTo>
                <a:lnTo>
                  <a:pt x="11444" y="17309"/>
                </a:lnTo>
                <a:cubicBezTo>
                  <a:pt x="11210" y="17178"/>
                  <a:pt x="10953" y="17113"/>
                  <a:pt x="10696" y="17113"/>
                </a:cubicBezTo>
                <a:cubicBezTo>
                  <a:pt x="10439" y="17113"/>
                  <a:pt x="10182" y="17178"/>
                  <a:pt x="9949" y="17309"/>
                </a:cubicBezTo>
                <a:lnTo>
                  <a:pt x="5096" y="20032"/>
                </a:lnTo>
                <a:lnTo>
                  <a:pt x="6043" y="14142"/>
                </a:lnTo>
                <a:cubicBezTo>
                  <a:pt x="6122" y="13651"/>
                  <a:pt x="5966" y="13151"/>
                  <a:pt x="5624" y="12795"/>
                </a:cubicBezTo>
                <a:lnTo>
                  <a:pt x="1545" y="8550"/>
                </a:lnTo>
                <a:lnTo>
                  <a:pt x="7111" y="7686"/>
                </a:lnTo>
                <a:cubicBezTo>
                  <a:pt x="7620" y="7607"/>
                  <a:pt x="8058" y="7276"/>
                  <a:pt x="8277" y="6802"/>
                </a:cubicBezTo>
                <a:lnTo>
                  <a:pt x="10696" y="1568"/>
                </a:lnTo>
                <a:lnTo>
                  <a:pt x="13116" y="6802"/>
                </a:lnTo>
                <a:cubicBezTo>
                  <a:pt x="13335" y="7276"/>
                  <a:pt x="13772" y="7607"/>
                  <a:pt x="14281" y="7686"/>
                </a:cubicBezTo>
                <a:lnTo>
                  <a:pt x="19848" y="8550"/>
                </a:lnTo>
                <a:cubicBezTo>
                  <a:pt x="19848" y="8550"/>
                  <a:pt x="15769" y="12795"/>
                  <a:pt x="15769" y="12795"/>
                </a:cubicBezTo>
                <a:close/>
                <a:moveTo>
                  <a:pt x="21313" y="8052"/>
                </a:moveTo>
                <a:cubicBezTo>
                  <a:pt x="21128" y="7496"/>
                  <a:pt x="20653" y="7088"/>
                  <a:pt x="20081" y="7000"/>
                </a:cubicBezTo>
                <a:lnTo>
                  <a:pt x="14514" y="6136"/>
                </a:lnTo>
                <a:lnTo>
                  <a:pt x="12094" y="902"/>
                </a:lnTo>
                <a:cubicBezTo>
                  <a:pt x="11840" y="352"/>
                  <a:pt x="11295" y="0"/>
                  <a:pt x="10696" y="0"/>
                </a:cubicBezTo>
                <a:cubicBezTo>
                  <a:pt x="10097" y="0"/>
                  <a:pt x="9552" y="352"/>
                  <a:pt x="9298" y="902"/>
                </a:cubicBezTo>
                <a:lnTo>
                  <a:pt x="6878" y="6136"/>
                </a:lnTo>
                <a:lnTo>
                  <a:pt x="1311" y="7000"/>
                </a:lnTo>
                <a:cubicBezTo>
                  <a:pt x="739" y="7088"/>
                  <a:pt x="264" y="7496"/>
                  <a:pt x="80" y="8052"/>
                </a:cubicBezTo>
                <a:cubicBezTo>
                  <a:pt x="-104" y="8610"/>
                  <a:pt x="35" y="9224"/>
                  <a:pt x="439" y="9645"/>
                </a:cubicBezTo>
                <a:lnTo>
                  <a:pt x="4518" y="13890"/>
                </a:lnTo>
                <a:lnTo>
                  <a:pt x="3572" y="19778"/>
                </a:lnTo>
                <a:cubicBezTo>
                  <a:pt x="3476" y="20371"/>
                  <a:pt x="3723" y="20967"/>
                  <a:pt x="4206" y="21314"/>
                </a:cubicBezTo>
                <a:cubicBezTo>
                  <a:pt x="4472" y="21503"/>
                  <a:pt x="4784" y="21600"/>
                  <a:pt x="5096" y="21600"/>
                </a:cubicBezTo>
                <a:cubicBezTo>
                  <a:pt x="5352" y="21600"/>
                  <a:pt x="5610" y="21534"/>
                  <a:pt x="5843" y="21404"/>
                </a:cubicBezTo>
                <a:lnTo>
                  <a:pt x="10696" y="18681"/>
                </a:lnTo>
                <a:lnTo>
                  <a:pt x="15549" y="21404"/>
                </a:lnTo>
                <a:cubicBezTo>
                  <a:pt x="15783" y="21534"/>
                  <a:pt x="16040" y="21600"/>
                  <a:pt x="16296" y="21600"/>
                </a:cubicBezTo>
                <a:cubicBezTo>
                  <a:pt x="16609" y="21600"/>
                  <a:pt x="16920" y="21503"/>
                  <a:pt x="17187" y="21314"/>
                </a:cubicBezTo>
                <a:cubicBezTo>
                  <a:pt x="17670" y="20967"/>
                  <a:pt x="17916" y="20371"/>
                  <a:pt x="17820" y="19778"/>
                </a:cubicBezTo>
                <a:lnTo>
                  <a:pt x="16874" y="13890"/>
                </a:lnTo>
                <a:lnTo>
                  <a:pt x="20953" y="9645"/>
                </a:lnTo>
                <a:cubicBezTo>
                  <a:pt x="21358" y="9224"/>
                  <a:pt x="21496" y="8610"/>
                  <a:pt x="21313" y="805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0" name="Shape 3140"/>
          <p:cNvSpPr/>
          <p:nvPr/>
        </p:nvSpPr>
        <p:spPr>
          <a:xfrm>
            <a:off x="5279864" y="3538080"/>
            <a:ext cx="580375" cy="470878"/>
          </a:xfrm>
          <a:custGeom>
            <a:avLst/>
            <a:gdLst/>
            <a:ahLst/>
            <a:cxnLst>
              <a:cxn ang="0">
                <a:pos x="wd2" y="hd2"/>
              </a:cxn>
              <a:cxn ang="5400000">
                <a:pos x="wd2" y="hd2"/>
              </a:cxn>
              <a:cxn ang="10800000">
                <a:pos x="wd2" y="hd2"/>
              </a:cxn>
              <a:cxn ang="16200000">
                <a:pos x="wd2" y="hd2"/>
              </a:cxn>
            </a:cxnLst>
            <a:rect l="0" t="0" r="r" b="b"/>
            <a:pathLst>
              <a:path w="20848" h="21600" fill="norm" stroke="1" extrusionOk="0">
                <a:moveTo>
                  <a:pt x="18728" y="19178"/>
                </a:moveTo>
                <a:cubicBezTo>
                  <a:pt x="13192" y="20631"/>
                  <a:pt x="7654" y="20631"/>
                  <a:pt x="2118" y="19178"/>
                </a:cubicBezTo>
                <a:cubicBezTo>
                  <a:pt x="678" y="13593"/>
                  <a:pt x="678" y="8008"/>
                  <a:pt x="2118" y="2422"/>
                </a:cubicBezTo>
                <a:cubicBezTo>
                  <a:pt x="7654" y="969"/>
                  <a:pt x="13192" y="969"/>
                  <a:pt x="18728" y="2422"/>
                </a:cubicBezTo>
                <a:cubicBezTo>
                  <a:pt x="20168" y="8008"/>
                  <a:pt x="20168" y="13593"/>
                  <a:pt x="18728" y="19178"/>
                </a:cubicBezTo>
                <a:moveTo>
                  <a:pt x="18938" y="1116"/>
                </a:moveTo>
                <a:cubicBezTo>
                  <a:pt x="16114" y="375"/>
                  <a:pt x="13250" y="0"/>
                  <a:pt x="10423" y="0"/>
                </a:cubicBezTo>
                <a:cubicBezTo>
                  <a:pt x="7597" y="0"/>
                  <a:pt x="4733" y="375"/>
                  <a:pt x="1909" y="1116"/>
                </a:cubicBezTo>
                <a:cubicBezTo>
                  <a:pt x="1544" y="1214"/>
                  <a:pt x="1244" y="1552"/>
                  <a:pt x="1128" y="2005"/>
                </a:cubicBezTo>
                <a:cubicBezTo>
                  <a:pt x="-376" y="7842"/>
                  <a:pt x="-376" y="13759"/>
                  <a:pt x="1128" y="19594"/>
                </a:cubicBezTo>
                <a:cubicBezTo>
                  <a:pt x="1244" y="20048"/>
                  <a:pt x="1544" y="20387"/>
                  <a:pt x="1909" y="20482"/>
                </a:cubicBezTo>
                <a:cubicBezTo>
                  <a:pt x="4733" y="21225"/>
                  <a:pt x="7597" y="21600"/>
                  <a:pt x="10423" y="21600"/>
                </a:cubicBezTo>
                <a:cubicBezTo>
                  <a:pt x="13250" y="21600"/>
                  <a:pt x="16114" y="21225"/>
                  <a:pt x="18938" y="20482"/>
                </a:cubicBezTo>
                <a:cubicBezTo>
                  <a:pt x="19304" y="20387"/>
                  <a:pt x="19602" y="20048"/>
                  <a:pt x="19719" y="19594"/>
                </a:cubicBezTo>
                <a:cubicBezTo>
                  <a:pt x="21224" y="13759"/>
                  <a:pt x="21224" y="7842"/>
                  <a:pt x="19719" y="2005"/>
                </a:cubicBezTo>
                <a:cubicBezTo>
                  <a:pt x="19602" y="1552"/>
                  <a:pt x="19304" y="1214"/>
                  <a:pt x="18938" y="1116"/>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1" name="Shape 3141"/>
          <p:cNvSpPr/>
          <p:nvPr/>
        </p:nvSpPr>
        <p:spPr>
          <a:xfrm>
            <a:off x="5163741" y="3421914"/>
            <a:ext cx="928670" cy="726040"/>
          </a:xfrm>
          <a:custGeom>
            <a:avLst/>
            <a:gdLst/>
            <a:ahLst/>
            <a:cxnLst>
              <a:cxn ang="0">
                <a:pos x="wd2" y="hd2"/>
              </a:cxn>
              <a:cxn ang="5400000">
                <a:pos x="wd2" y="hd2"/>
              </a:cxn>
              <a:cxn ang="10800000">
                <a:pos x="wd2" y="hd2"/>
              </a:cxn>
              <a:cxn ang="16200000">
                <a:pos x="wd2" y="hd2"/>
              </a:cxn>
            </a:cxnLst>
            <a:rect l="0" t="0" r="r" b="b"/>
            <a:pathLst>
              <a:path w="21096" h="21600" fill="norm" stroke="1" extrusionOk="0">
                <a:moveTo>
                  <a:pt x="19056" y="18331"/>
                </a:moveTo>
                <a:cubicBezTo>
                  <a:pt x="13384" y="19233"/>
                  <a:pt x="7711" y="19233"/>
                  <a:pt x="2039" y="18331"/>
                </a:cubicBezTo>
                <a:cubicBezTo>
                  <a:pt x="1074" y="13022"/>
                  <a:pt x="1074" y="7714"/>
                  <a:pt x="2039" y="2404"/>
                </a:cubicBezTo>
                <a:cubicBezTo>
                  <a:pt x="7711" y="1502"/>
                  <a:pt x="13384" y="1502"/>
                  <a:pt x="19056" y="2404"/>
                </a:cubicBezTo>
                <a:cubicBezTo>
                  <a:pt x="20021" y="7714"/>
                  <a:pt x="20021" y="13022"/>
                  <a:pt x="19056" y="18331"/>
                </a:cubicBezTo>
                <a:moveTo>
                  <a:pt x="20339" y="2005"/>
                </a:moveTo>
                <a:cubicBezTo>
                  <a:pt x="20212" y="1301"/>
                  <a:pt x="19762" y="777"/>
                  <a:pt x="19215" y="689"/>
                </a:cubicBezTo>
                <a:cubicBezTo>
                  <a:pt x="16340" y="232"/>
                  <a:pt x="13424" y="0"/>
                  <a:pt x="10548" y="0"/>
                </a:cubicBezTo>
                <a:cubicBezTo>
                  <a:pt x="7671" y="0"/>
                  <a:pt x="4755" y="232"/>
                  <a:pt x="1880" y="689"/>
                </a:cubicBezTo>
                <a:cubicBezTo>
                  <a:pt x="1333" y="777"/>
                  <a:pt x="883" y="1301"/>
                  <a:pt x="756" y="2005"/>
                </a:cubicBezTo>
                <a:cubicBezTo>
                  <a:pt x="-252" y="7554"/>
                  <a:pt x="-252" y="13182"/>
                  <a:pt x="756" y="18731"/>
                </a:cubicBezTo>
                <a:cubicBezTo>
                  <a:pt x="883" y="19435"/>
                  <a:pt x="1333" y="19960"/>
                  <a:pt x="1880" y="20046"/>
                </a:cubicBezTo>
                <a:cubicBezTo>
                  <a:pt x="3266" y="20267"/>
                  <a:pt x="4660" y="20429"/>
                  <a:pt x="6055" y="20544"/>
                </a:cubicBezTo>
                <a:cubicBezTo>
                  <a:pt x="5980" y="20606"/>
                  <a:pt x="5932" y="20670"/>
                  <a:pt x="5932" y="20736"/>
                </a:cubicBezTo>
                <a:cubicBezTo>
                  <a:pt x="5932" y="21214"/>
                  <a:pt x="7998" y="21600"/>
                  <a:pt x="10548" y="21600"/>
                </a:cubicBezTo>
                <a:cubicBezTo>
                  <a:pt x="13097" y="21600"/>
                  <a:pt x="15164" y="21214"/>
                  <a:pt x="15164" y="20736"/>
                </a:cubicBezTo>
                <a:cubicBezTo>
                  <a:pt x="15164" y="20670"/>
                  <a:pt x="15115" y="20606"/>
                  <a:pt x="15040" y="20544"/>
                </a:cubicBezTo>
                <a:cubicBezTo>
                  <a:pt x="16435" y="20429"/>
                  <a:pt x="17830" y="20267"/>
                  <a:pt x="19215" y="20046"/>
                </a:cubicBezTo>
                <a:cubicBezTo>
                  <a:pt x="19762" y="19960"/>
                  <a:pt x="20212" y="19435"/>
                  <a:pt x="20339" y="18731"/>
                </a:cubicBezTo>
                <a:cubicBezTo>
                  <a:pt x="21348" y="13182"/>
                  <a:pt x="21348" y="7554"/>
                  <a:pt x="20339" y="2005"/>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2" name="Shape 3142"/>
          <p:cNvSpPr/>
          <p:nvPr/>
        </p:nvSpPr>
        <p:spPr>
          <a:xfrm>
            <a:off x="5889511" y="3567122"/>
            <a:ext cx="87093" cy="87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7200"/>
                </a:moveTo>
                <a:cubicBezTo>
                  <a:pt x="12779" y="7200"/>
                  <a:pt x="14400" y="8821"/>
                  <a:pt x="14400" y="10800"/>
                </a:cubicBezTo>
                <a:cubicBezTo>
                  <a:pt x="14400" y="12779"/>
                  <a:pt x="12779" y="14400"/>
                  <a:pt x="10800" y="14400"/>
                </a:cubicBezTo>
                <a:cubicBezTo>
                  <a:pt x="8821" y="14400"/>
                  <a:pt x="7200" y="12779"/>
                  <a:pt x="7200" y="10800"/>
                </a:cubicBezTo>
                <a:cubicBezTo>
                  <a:pt x="7200" y="8821"/>
                  <a:pt x="8821" y="7200"/>
                  <a:pt x="10800" y="7200"/>
                </a:cubicBezTo>
                <a:moveTo>
                  <a:pt x="10800" y="21600"/>
                </a:moveTo>
                <a:cubicBezTo>
                  <a:pt x="16762" y="21600"/>
                  <a:pt x="21600" y="16762"/>
                  <a:pt x="21600" y="10800"/>
                </a:cubicBezTo>
                <a:cubicBezTo>
                  <a:pt x="21600" y="4838"/>
                  <a:pt x="16762" y="0"/>
                  <a:pt x="10800" y="0"/>
                </a:cubicBezTo>
                <a:cubicBezTo>
                  <a:pt x="4837" y="0"/>
                  <a:pt x="0" y="4838"/>
                  <a:pt x="0" y="10800"/>
                </a:cubicBezTo>
                <a:cubicBezTo>
                  <a:pt x="0" y="16762"/>
                  <a:pt x="4837" y="21600"/>
                  <a:pt x="10800" y="2160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3" name="Shape 3143"/>
          <p:cNvSpPr/>
          <p:nvPr/>
        </p:nvSpPr>
        <p:spPr>
          <a:xfrm>
            <a:off x="5860480" y="3944663"/>
            <a:ext cx="116124"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0"/>
                </a:moveTo>
                <a:lnTo>
                  <a:pt x="2700" y="0"/>
                </a:lnTo>
                <a:cubicBezTo>
                  <a:pt x="1210" y="0"/>
                  <a:pt x="0" y="4841"/>
                  <a:pt x="0" y="10800"/>
                </a:cubicBezTo>
                <a:cubicBezTo>
                  <a:pt x="0" y="16759"/>
                  <a:pt x="1210" y="21600"/>
                  <a:pt x="2700" y="21600"/>
                </a:cubicBezTo>
                <a:lnTo>
                  <a:pt x="18900" y="21600"/>
                </a:lnTo>
                <a:cubicBezTo>
                  <a:pt x="20390" y="21600"/>
                  <a:pt x="21600" y="16759"/>
                  <a:pt x="21600" y="10800"/>
                </a:cubicBezTo>
                <a:cubicBezTo>
                  <a:pt x="21600" y="4841"/>
                  <a:pt x="20390" y="0"/>
                  <a:pt x="189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4" name="Shape 3144"/>
          <p:cNvSpPr/>
          <p:nvPr/>
        </p:nvSpPr>
        <p:spPr>
          <a:xfrm>
            <a:off x="5889511" y="3857537"/>
            <a:ext cx="116124" cy="2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0"/>
                </a:moveTo>
                <a:lnTo>
                  <a:pt x="2700" y="0"/>
                </a:lnTo>
                <a:cubicBezTo>
                  <a:pt x="1210" y="0"/>
                  <a:pt x="0" y="4841"/>
                  <a:pt x="0" y="10800"/>
                </a:cubicBezTo>
                <a:cubicBezTo>
                  <a:pt x="0" y="16759"/>
                  <a:pt x="1210" y="21600"/>
                  <a:pt x="2700" y="21600"/>
                </a:cubicBezTo>
                <a:lnTo>
                  <a:pt x="18900" y="21600"/>
                </a:lnTo>
                <a:cubicBezTo>
                  <a:pt x="20390" y="21600"/>
                  <a:pt x="21600" y="16759"/>
                  <a:pt x="21600" y="10800"/>
                </a:cubicBezTo>
                <a:cubicBezTo>
                  <a:pt x="21600" y="4841"/>
                  <a:pt x="20390" y="0"/>
                  <a:pt x="189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5" name="Shape 3145"/>
          <p:cNvSpPr/>
          <p:nvPr/>
        </p:nvSpPr>
        <p:spPr>
          <a:xfrm>
            <a:off x="5889511" y="3770413"/>
            <a:ext cx="116124" cy="29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0"/>
                </a:moveTo>
                <a:lnTo>
                  <a:pt x="2700" y="0"/>
                </a:lnTo>
                <a:cubicBezTo>
                  <a:pt x="1210" y="0"/>
                  <a:pt x="0" y="4841"/>
                  <a:pt x="0" y="10800"/>
                </a:cubicBezTo>
                <a:cubicBezTo>
                  <a:pt x="0" y="16759"/>
                  <a:pt x="1210" y="21600"/>
                  <a:pt x="2700" y="21600"/>
                </a:cubicBezTo>
                <a:lnTo>
                  <a:pt x="18900" y="21600"/>
                </a:lnTo>
                <a:cubicBezTo>
                  <a:pt x="20390" y="21600"/>
                  <a:pt x="21600" y="16759"/>
                  <a:pt x="21600" y="10800"/>
                </a:cubicBezTo>
                <a:cubicBezTo>
                  <a:pt x="21600" y="4841"/>
                  <a:pt x="20390" y="0"/>
                  <a:pt x="18900"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6" name="Shape 3146"/>
          <p:cNvSpPr/>
          <p:nvPr/>
        </p:nvSpPr>
        <p:spPr>
          <a:xfrm>
            <a:off x="5395986" y="3654246"/>
            <a:ext cx="173395" cy="121836"/>
          </a:xfrm>
          <a:custGeom>
            <a:avLst/>
            <a:gdLst/>
            <a:ahLst/>
            <a:cxnLst>
              <a:cxn ang="0">
                <a:pos x="wd2" y="hd2"/>
              </a:cxn>
              <a:cxn ang="5400000">
                <a:pos x="wd2" y="hd2"/>
              </a:cxn>
              <a:cxn ang="10800000">
                <a:pos x="wd2" y="hd2"/>
              </a:cxn>
              <a:cxn ang="16200000">
                <a:pos x="wd2" y="hd2"/>
              </a:cxn>
            </a:cxnLst>
            <a:rect l="0" t="0" r="r" b="b"/>
            <a:pathLst>
              <a:path w="21556" h="21547" fill="norm" stroke="1" extrusionOk="0">
                <a:moveTo>
                  <a:pt x="19751" y="2"/>
                </a:moveTo>
                <a:lnTo>
                  <a:pt x="3200" y="1845"/>
                </a:lnTo>
                <a:cubicBezTo>
                  <a:pt x="2215" y="2011"/>
                  <a:pt x="1272" y="3285"/>
                  <a:pt x="1107" y="4677"/>
                </a:cubicBezTo>
                <a:lnTo>
                  <a:pt x="2" y="18986"/>
                </a:lnTo>
                <a:cubicBezTo>
                  <a:pt x="-44" y="20398"/>
                  <a:pt x="724" y="21547"/>
                  <a:pt x="1713" y="21547"/>
                </a:cubicBezTo>
                <a:cubicBezTo>
                  <a:pt x="2698" y="21547"/>
                  <a:pt x="3542" y="20398"/>
                  <a:pt x="3583" y="18979"/>
                </a:cubicBezTo>
                <a:lnTo>
                  <a:pt x="4185" y="9251"/>
                </a:lnTo>
                <a:cubicBezTo>
                  <a:pt x="4319" y="7849"/>
                  <a:pt x="5236" y="6593"/>
                  <a:pt x="6221" y="6447"/>
                </a:cubicBezTo>
                <a:lnTo>
                  <a:pt x="19751" y="5128"/>
                </a:lnTo>
                <a:cubicBezTo>
                  <a:pt x="20744" y="5078"/>
                  <a:pt x="21556" y="3884"/>
                  <a:pt x="21556" y="2467"/>
                </a:cubicBezTo>
                <a:cubicBezTo>
                  <a:pt x="21556" y="1055"/>
                  <a:pt x="20744" y="-53"/>
                  <a:pt x="19751" y="2"/>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7" name="Shape 3147"/>
          <p:cNvSpPr/>
          <p:nvPr/>
        </p:nvSpPr>
        <p:spPr>
          <a:xfrm>
            <a:off x="3305770" y="3363831"/>
            <a:ext cx="928859" cy="813078"/>
          </a:xfrm>
          <a:custGeom>
            <a:avLst/>
            <a:gdLst/>
            <a:ahLst/>
            <a:cxnLst>
              <a:cxn ang="0">
                <a:pos x="wd2" y="hd2"/>
              </a:cxn>
              <a:cxn ang="5400000">
                <a:pos x="wd2" y="hd2"/>
              </a:cxn>
              <a:cxn ang="10800000">
                <a:pos x="wd2" y="hd2"/>
              </a:cxn>
              <a:cxn ang="16200000">
                <a:pos x="wd2" y="hd2"/>
              </a:cxn>
            </a:cxnLst>
            <a:rect l="0" t="0" r="r" b="b"/>
            <a:pathLst>
              <a:path w="20407" h="20712" fill="norm" stroke="1" extrusionOk="0">
                <a:moveTo>
                  <a:pt x="17707" y="10923"/>
                </a:moveTo>
                <a:lnTo>
                  <a:pt x="10657" y="19017"/>
                </a:lnTo>
                <a:cubicBezTo>
                  <a:pt x="10407" y="19306"/>
                  <a:pt x="9998" y="19306"/>
                  <a:pt x="9748" y="19017"/>
                </a:cubicBezTo>
                <a:lnTo>
                  <a:pt x="2699" y="10923"/>
                </a:lnTo>
                <a:cubicBezTo>
                  <a:pt x="818" y="8762"/>
                  <a:pt x="818" y="5248"/>
                  <a:pt x="2699" y="3088"/>
                </a:cubicBezTo>
                <a:cubicBezTo>
                  <a:pt x="4513" y="1005"/>
                  <a:pt x="7429" y="932"/>
                  <a:pt x="9338" y="2923"/>
                </a:cubicBezTo>
                <a:lnTo>
                  <a:pt x="10202" y="3826"/>
                </a:lnTo>
                <a:lnTo>
                  <a:pt x="11068" y="2923"/>
                </a:lnTo>
                <a:cubicBezTo>
                  <a:pt x="12977" y="932"/>
                  <a:pt x="15894" y="1005"/>
                  <a:pt x="17707" y="3088"/>
                </a:cubicBezTo>
                <a:cubicBezTo>
                  <a:pt x="19589" y="5248"/>
                  <a:pt x="19589" y="8762"/>
                  <a:pt x="17707" y="10923"/>
                </a:cubicBezTo>
                <a:moveTo>
                  <a:pt x="18617" y="2044"/>
                </a:moveTo>
                <a:cubicBezTo>
                  <a:pt x="16302" y="-617"/>
                  <a:pt x="12601" y="-672"/>
                  <a:pt x="10202" y="1831"/>
                </a:cubicBezTo>
                <a:cubicBezTo>
                  <a:pt x="7805" y="-672"/>
                  <a:pt x="4105" y="-617"/>
                  <a:pt x="1789" y="2044"/>
                </a:cubicBezTo>
                <a:cubicBezTo>
                  <a:pt x="-597" y="4784"/>
                  <a:pt x="-597" y="9226"/>
                  <a:pt x="1789" y="11967"/>
                </a:cubicBezTo>
                <a:cubicBezTo>
                  <a:pt x="2471" y="12750"/>
                  <a:pt x="8839" y="20062"/>
                  <a:pt x="8839" y="20062"/>
                </a:cubicBezTo>
                <a:cubicBezTo>
                  <a:pt x="9593" y="20928"/>
                  <a:pt x="10813" y="20928"/>
                  <a:pt x="11567" y="20062"/>
                </a:cubicBezTo>
                <a:cubicBezTo>
                  <a:pt x="11567" y="20062"/>
                  <a:pt x="18540" y="12056"/>
                  <a:pt x="18617" y="11967"/>
                </a:cubicBezTo>
                <a:cubicBezTo>
                  <a:pt x="21003" y="9226"/>
                  <a:pt x="21003" y="4784"/>
                  <a:pt x="18617" y="2044"/>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8" name="Shape 3148"/>
          <p:cNvSpPr/>
          <p:nvPr/>
        </p:nvSpPr>
        <p:spPr>
          <a:xfrm>
            <a:off x="3450924" y="3509038"/>
            <a:ext cx="137897" cy="1379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26" y="0"/>
                </a:moveTo>
                <a:cubicBezTo>
                  <a:pt x="19317" y="0"/>
                  <a:pt x="19317" y="4"/>
                  <a:pt x="19309" y="4"/>
                </a:cubicBezTo>
                <a:cubicBezTo>
                  <a:pt x="8644" y="13"/>
                  <a:pt x="0" y="8660"/>
                  <a:pt x="0" y="19326"/>
                </a:cubicBezTo>
                <a:cubicBezTo>
                  <a:pt x="0" y="20581"/>
                  <a:pt x="1019" y="21600"/>
                  <a:pt x="2274" y="21600"/>
                </a:cubicBezTo>
                <a:cubicBezTo>
                  <a:pt x="3528" y="21600"/>
                  <a:pt x="4547" y="20581"/>
                  <a:pt x="4547" y="19326"/>
                </a:cubicBezTo>
                <a:lnTo>
                  <a:pt x="4547" y="19322"/>
                </a:lnTo>
                <a:cubicBezTo>
                  <a:pt x="4547" y="11164"/>
                  <a:pt x="11164" y="4547"/>
                  <a:pt x="19322" y="4547"/>
                </a:cubicBezTo>
                <a:lnTo>
                  <a:pt x="19326" y="4547"/>
                </a:lnTo>
                <a:cubicBezTo>
                  <a:pt x="20581" y="4547"/>
                  <a:pt x="21600" y="3528"/>
                  <a:pt x="21600" y="2274"/>
                </a:cubicBezTo>
                <a:cubicBezTo>
                  <a:pt x="21600" y="1019"/>
                  <a:pt x="20581" y="0"/>
                  <a:pt x="19326"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3149" name="Shape 3149"/>
          <p:cNvSpPr/>
          <p:nvPr/>
        </p:nvSpPr>
        <p:spPr>
          <a:xfrm>
            <a:off x="1447800" y="3421914"/>
            <a:ext cx="928928" cy="667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38" y="19721"/>
                </a:moveTo>
                <a:lnTo>
                  <a:pt x="16538" y="19722"/>
                </a:lnTo>
                <a:lnTo>
                  <a:pt x="4388" y="19722"/>
                </a:lnTo>
                <a:cubicBezTo>
                  <a:pt x="2713" y="19721"/>
                  <a:pt x="1350" y="17825"/>
                  <a:pt x="1350" y="15495"/>
                </a:cubicBezTo>
                <a:cubicBezTo>
                  <a:pt x="1350" y="13992"/>
                  <a:pt x="1919" y="12635"/>
                  <a:pt x="2872" y="11863"/>
                </a:cubicBezTo>
                <a:cubicBezTo>
                  <a:pt x="3797" y="11123"/>
                  <a:pt x="3861" y="10976"/>
                  <a:pt x="3472" y="9648"/>
                </a:cubicBezTo>
                <a:cubicBezTo>
                  <a:pt x="3407" y="9374"/>
                  <a:pt x="3375" y="9137"/>
                  <a:pt x="3375" y="8922"/>
                </a:cubicBezTo>
                <a:cubicBezTo>
                  <a:pt x="3375" y="7627"/>
                  <a:pt x="4132" y="6574"/>
                  <a:pt x="5063" y="6574"/>
                </a:cubicBezTo>
                <a:cubicBezTo>
                  <a:pt x="5063" y="6574"/>
                  <a:pt x="5505" y="6530"/>
                  <a:pt x="5976" y="6790"/>
                </a:cubicBezTo>
                <a:cubicBezTo>
                  <a:pt x="6750" y="7219"/>
                  <a:pt x="6835" y="6809"/>
                  <a:pt x="7201" y="5702"/>
                </a:cubicBezTo>
                <a:cubicBezTo>
                  <a:pt x="7974" y="3380"/>
                  <a:pt x="9652" y="1878"/>
                  <a:pt x="11475" y="1878"/>
                </a:cubicBezTo>
                <a:cubicBezTo>
                  <a:pt x="13905" y="1878"/>
                  <a:pt x="15914" y="4436"/>
                  <a:pt x="16148" y="7827"/>
                </a:cubicBezTo>
                <a:cubicBezTo>
                  <a:pt x="16232" y="9172"/>
                  <a:pt x="16232" y="9172"/>
                  <a:pt x="17239" y="9492"/>
                </a:cubicBezTo>
                <a:cubicBezTo>
                  <a:pt x="18984" y="9956"/>
                  <a:pt x="20251" y="12086"/>
                  <a:pt x="20251" y="14556"/>
                </a:cubicBezTo>
                <a:cubicBezTo>
                  <a:pt x="20251" y="17404"/>
                  <a:pt x="18585" y="19721"/>
                  <a:pt x="16538" y="19721"/>
                </a:cubicBezTo>
                <a:moveTo>
                  <a:pt x="17492" y="7647"/>
                </a:moveTo>
                <a:cubicBezTo>
                  <a:pt x="17197" y="3362"/>
                  <a:pt x="14632" y="0"/>
                  <a:pt x="11475" y="0"/>
                </a:cubicBezTo>
                <a:cubicBezTo>
                  <a:pt x="9032" y="0"/>
                  <a:pt x="6940" y="2017"/>
                  <a:pt x="5976" y="4912"/>
                </a:cubicBezTo>
                <a:cubicBezTo>
                  <a:pt x="5686" y="4784"/>
                  <a:pt x="5384" y="4696"/>
                  <a:pt x="5063" y="4696"/>
                </a:cubicBezTo>
                <a:cubicBezTo>
                  <a:pt x="3385" y="4696"/>
                  <a:pt x="2025" y="6589"/>
                  <a:pt x="2025" y="8922"/>
                </a:cubicBezTo>
                <a:cubicBezTo>
                  <a:pt x="2025" y="9386"/>
                  <a:pt x="2092" y="9824"/>
                  <a:pt x="2191" y="10241"/>
                </a:cubicBezTo>
                <a:cubicBezTo>
                  <a:pt x="886" y="11299"/>
                  <a:pt x="0" y="13243"/>
                  <a:pt x="0" y="15495"/>
                </a:cubicBezTo>
                <a:cubicBezTo>
                  <a:pt x="0" y="18866"/>
                  <a:pt x="1964" y="21599"/>
                  <a:pt x="4388" y="21599"/>
                </a:cubicBezTo>
                <a:lnTo>
                  <a:pt x="4388" y="21600"/>
                </a:lnTo>
                <a:lnTo>
                  <a:pt x="16538" y="21600"/>
                </a:lnTo>
                <a:lnTo>
                  <a:pt x="16538" y="21599"/>
                </a:lnTo>
                <a:cubicBezTo>
                  <a:pt x="19335" y="21599"/>
                  <a:pt x="21600" y="18446"/>
                  <a:pt x="21600" y="14556"/>
                </a:cubicBezTo>
                <a:cubicBezTo>
                  <a:pt x="21600" y="11121"/>
                  <a:pt x="19831" y="8269"/>
                  <a:pt x="17492" y="7647"/>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96" name="Shape 296"/>
          <p:cNvSpPr/>
          <p:nvPr/>
        </p:nvSpPr>
        <p:spPr>
          <a:xfrm>
            <a:off x="1413228" y="711200"/>
            <a:ext cx="645468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WE ARE</a:t>
            </a:r>
          </a:p>
        </p:txBody>
      </p:sp>
      <p:sp>
        <p:nvSpPr>
          <p:cNvPr id="297" name="Shape 29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98" name="Shape 29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07</a:t>
            </a:r>
          </a:p>
        </p:txBody>
      </p:sp>
      <p:sp>
        <p:nvSpPr>
          <p:cNvPr id="299" name="Shape 299"/>
          <p:cNvSpPr/>
          <p:nvPr/>
        </p:nvSpPr>
        <p:spPr>
          <a:xfrm>
            <a:off x="2548969" y="5917009"/>
            <a:ext cx="6078062" cy="4548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937" spc="10239" sz="32000">
                <a:solidFill>
                  <a:srgbClr val="35414C"/>
                </a:solidFill>
                <a:latin typeface="Helvetica"/>
                <a:ea typeface="Helvetica"/>
                <a:cs typeface="Helvetica"/>
                <a:sym typeface="Helvetica"/>
              </a:defRPr>
            </a:lvl1pPr>
          </a:lstStyle>
          <a:p>
            <a:pPr/>
            <a:r>
              <a:t></a:t>
            </a:r>
          </a:p>
        </p:txBody>
      </p:sp>
      <p:sp>
        <p:nvSpPr>
          <p:cNvPr id="300" name="Shape 300"/>
          <p:cNvSpPr/>
          <p:nvPr/>
        </p:nvSpPr>
        <p:spPr>
          <a:xfrm>
            <a:off x="7272926" y="48046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A3E8"/>
                </a:solidFill>
                <a:latin typeface="Helvetica"/>
                <a:ea typeface="Helvetica"/>
                <a:cs typeface="Helvetica"/>
                <a:sym typeface="Helvetica"/>
              </a:defRPr>
            </a:lvl1pPr>
          </a:lstStyle>
          <a:p>
            <a:pPr/>
            <a:r>
              <a:t></a:t>
            </a:r>
          </a:p>
        </p:txBody>
      </p:sp>
      <p:sp>
        <p:nvSpPr>
          <p:cNvPr id="301" name="Shape 301"/>
          <p:cNvSpPr/>
          <p:nvPr/>
        </p:nvSpPr>
        <p:spPr>
          <a:xfrm>
            <a:off x="8339726" y="62397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AAB6B7"/>
                </a:solidFill>
                <a:latin typeface="Helvetica"/>
                <a:ea typeface="Helvetica"/>
                <a:cs typeface="Helvetica"/>
                <a:sym typeface="Helvetica"/>
              </a:defRPr>
            </a:lvl1pPr>
          </a:lstStyle>
          <a:p>
            <a:pPr/>
            <a:r>
              <a:t></a:t>
            </a:r>
          </a:p>
        </p:txBody>
      </p:sp>
      <p:sp>
        <p:nvSpPr>
          <p:cNvPr id="302" name="Shape 302"/>
          <p:cNvSpPr/>
          <p:nvPr/>
        </p:nvSpPr>
        <p:spPr>
          <a:xfrm>
            <a:off x="7933326" y="84114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A3E8"/>
                </a:solidFill>
                <a:latin typeface="Helvetica"/>
                <a:ea typeface="Helvetica"/>
                <a:cs typeface="Helvetica"/>
                <a:sym typeface="Helvetica"/>
              </a:defRPr>
            </a:lvl1pPr>
          </a:lstStyle>
          <a:p>
            <a:pPr/>
            <a:r>
              <a:t></a:t>
            </a:r>
          </a:p>
        </p:txBody>
      </p:sp>
      <p:sp>
        <p:nvSpPr>
          <p:cNvPr id="303" name="Shape 303"/>
          <p:cNvSpPr/>
          <p:nvPr/>
        </p:nvSpPr>
        <p:spPr>
          <a:xfrm>
            <a:off x="3132726" y="85511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A3E8"/>
                </a:solidFill>
                <a:latin typeface="Helvetica"/>
                <a:ea typeface="Helvetica"/>
                <a:cs typeface="Helvetica"/>
                <a:sym typeface="Helvetica"/>
              </a:defRPr>
            </a:lvl1pPr>
          </a:lstStyle>
          <a:p>
            <a:pPr/>
            <a:r>
              <a:t></a:t>
            </a:r>
          </a:p>
        </p:txBody>
      </p:sp>
      <p:sp>
        <p:nvSpPr>
          <p:cNvPr id="304" name="Shape 304"/>
          <p:cNvSpPr/>
          <p:nvPr/>
        </p:nvSpPr>
        <p:spPr>
          <a:xfrm>
            <a:off x="3196226" y="44617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AAB6B7"/>
                </a:solidFill>
                <a:latin typeface="Helvetica"/>
                <a:ea typeface="Helvetica"/>
                <a:cs typeface="Helvetica"/>
                <a:sym typeface="Helvetica"/>
              </a:defRPr>
            </a:lvl1pPr>
          </a:lstStyle>
          <a:p>
            <a:pPr/>
            <a:r>
              <a:t></a:t>
            </a:r>
          </a:p>
        </p:txBody>
      </p:sp>
      <p:sp>
        <p:nvSpPr>
          <p:cNvPr id="305" name="Shape 305"/>
          <p:cNvSpPr/>
          <p:nvPr/>
        </p:nvSpPr>
        <p:spPr>
          <a:xfrm>
            <a:off x="1689961" y="5833820"/>
            <a:ext cx="1623878" cy="1260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703" spc="2592" sz="8100">
                <a:solidFill>
                  <a:srgbClr val="42A3E8"/>
                </a:solidFill>
                <a:latin typeface="Helvetica"/>
                <a:ea typeface="Helvetica"/>
                <a:cs typeface="Helvetica"/>
                <a:sym typeface="Helvetica"/>
              </a:defRPr>
            </a:lvl1pPr>
          </a:lstStyle>
          <a:p>
            <a:pPr/>
            <a:r>
              <a:t></a:t>
            </a:r>
          </a:p>
        </p:txBody>
      </p:sp>
      <p:sp>
        <p:nvSpPr>
          <p:cNvPr id="306" name="Shape 306"/>
          <p:cNvSpPr/>
          <p:nvPr/>
        </p:nvSpPr>
        <p:spPr>
          <a:xfrm>
            <a:off x="1265826" y="76367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A3E8"/>
                </a:solidFill>
                <a:latin typeface="Helvetica"/>
                <a:ea typeface="Helvetica"/>
                <a:cs typeface="Helvetica"/>
                <a:sym typeface="Helvetica"/>
              </a:defRPr>
            </a:lvl1pPr>
          </a:lstStyle>
          <a:p>
            <a:pPr/>
            <a:r>
              <a:t></a:t>
            </a:r>
          </a:p>
        </p:txBody>
      </p:sp>
      <p:sp>
        <p:nvSpPr>
          <p:cNvPr id="307" name="Shape 307"/>
          <p:cNvSpPr/>
          <p:nvPr/>
        </p:nvSpPr>
        <p:spPr>
          <a:xfrm>
            <a:off x="4877661" y="4703520"/>
            <a:ext cx="1623878" cy="1260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703" spc="2592" sz="8100">
                <a:solidFill>
                  <a:srgbClr val="42A3E8"/>
                </a:solidFill>
                <a:latin typeface="Helvetica"/>
                <a:ea typeface="Helvetica"/>
                <a:cs typeface="Helvetica"/>
                <a:sym typeface="Helvetica"/>
              </a:defRPr>
            </a:lvl1pPr>
          </a:lstStyle>
          <a:p>
            <a:pPr/>
            <a:r>
              <a:t></a:t>
            </a:r>
          </a:p>
        </p:txBody>
      </p:sp>
      <p:sp>
        <p:nvSpPr>
          <p:cNvPr id="308" name="Shape 308"/>
          <p:cNvSpPr/>
          <p:nvPr/>
        </p:nvSpPr>
        <p:spPr>
          <a:xfrm>
            <a:off x="6477861" y="8119820"/>
            <a:ext cx="1623878" cy="1260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703" spc="2592" sz="8100">
                <a:solidFill>
                  <a:srgbClr val="42A3E8"/>
                </a:solidFill>
                <a:latin typeface="Helvetica"/>
                <a:ea typeface="Helvetica"/>
                <a:cs typeface="Helvetica"/>
                <a:sym typeface="Helvetica"/>
              </a:defRPr>
            </a:lvl1pPr>
          </a:lstStyle>
          <a:p>
            <a:pPr/>
            <a:r>
              <a:t></a:t>
            </a:r>
          </a:p>
        </p:txBody>
      </p:sp>
      <p:sp>
        <p:nvSpPr>
          <p:cNvPr id="309" name="Shape 309"/>
          <p:cNvSpPr/>
          <p:nvPr/>
        </p:nvSpPr>
        <p:spPr>
          <a:xfrm>
            <a:off x="7361826" y="98338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AAB6B7"/>
                </a:solidFill>
                <a:latin typeface="Helvetica"/>
                <a:ea typeface="Helvetica"/>
                <a:cs typeface="Helvetica"/>
                <a:sym typeface="Helvetica"/>
              </a:defRPr>
            </a:lvl1pPr>
          </a:lstStyle>
          <a:p>
            <a:pPr/>
            <a:r>
              <a:t></a:t>
            </a:r>
          </a:p>
        </p:txBody>
      </p:sp>
      <p:sp>
        <p:nvSpPr>
          <p:cNvPr id="310" name="Shape 310"/>
          <p:cNvSpPr/>
          <p:nvPr/>
        </p:nvSpPr>
        <p:spPr>
          <a:xfrm>
            <a:off x="3067573" y="101191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311" name="Shape 311"/>
          <p:cNvSpPr/>
          <p:nvPr/>
        </p:nvSpPr>
        <p:spPr>
          <a:xfrm>
            <a:off x="3150688" y="5615409"/>
            <a:ext cx="785224" cy="630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8333" spc="1152" sz="3600">
                <a:solidFill>
                  <a:srgbClr val="AAB6B7"/>
                </a:solidFill>
                <a:latin typeface="Helvetica"/>
                <a:ea typeface="Helvetica"/>
                <a:cs typeface="Helvetica"/>
                <a:sym typeface="Helvetica"/>
              </a:defRPr>
            </a:lvl1pPr>
          </a:lstStyle>
          <a:p>
            <a:pPr/>
            <a:r>
              <a:t></a:t>
            </a:r>
          </a:p>
        </p:txBody>
      </p:sp>
      <p:sp>
        <p:nvSpPr>
          <p:cNvPr id="312" name="Shape 312"/>
          <p:cNvSpPr/>
          <p:nvPr/>
        </p:nvSpPr>
        <p:spPr>
          <a:xfrm>
            <a:off x="2228350" y="8701509"/>
            <a:ext cx="785225" cy="630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8333" spc="1152" sz="3600">
                <a:solidFill>
                  <a:srgbClr val="AAB6B7"/>
                </a:solidFill>
                <a:latin typeface="Helvetica"/>
                <a:ea typeface="Helvetica"/>
                <a:cs typeface="Helvetica"/>
                <a:sym typeface="Helvetica"/>
              </a:defRPr>
            </a:lvl1pPr>
          </a:lstStyle>
          <a:p>
            <a:pPr/>
            <a:r>
              <a:t></a:t>
            </a:r>
          </a:p>
        </p:txBody>
      </p:sp>
      <p:sp>
        <p:nvSpPr>
          <p:cNvPr id="313" name="Shape 313"/>
          <p:cNvSpPr/>
          <p:nvPr/>
        </p:nvSpPr>
        <p:spPr>
          <a:xfrm>
            <a:off x="7787874" y="7089278"/>
            <a:ext cx="1008865" cy="7947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6250" spc="1536" sz="4800">
                <a:solidFill>
                  <a:srgbClr val="AAB6B7"/>
                </a:solidFill>
                <a:latin typeface="Helvetica"/>
                <a:ea typeface="Helvetica"/>
                <a:cs typeface="Helvetica"/>
                <a:sym typeface="Helvetica"/>
              </a:defRPr>
            </a:lvl1pPr>
          </a:lstStyle>
          <a:p>
            <a:pPr/>
            <a:r>
              <a:t></a:t>
            </a:r>
          </a:p>
        </p:txBody>
      </p:sp>
      <p:sp>
        <p:nvSpPr>
          <p:cNvPr id="314" name="Shape 314"/>
          <p:cNvSpPr/>
          <p:nvPr/>
        </p:nvSpPr>
        <p:spPr>
          <a:xfrm>
            <a:off x="5004192" y="10613528"/>
            <a:ext cx="1008866" cy="7947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6250" spc="1536" sz="4800">
                <a:solidFill>
                  <a:srgbClr val="AAB6B7"/>
                </a:solidFill>
                <a:latin typeface="Helvetica"/>
                <a:ea typeface="Helvetica"/>
                <a:cs typeface="Helvetica"/>
                <a:sym typeface="Helvetica"/>
              </a:defRPr>
            </a:lvl1pPr>
          </a:lstStyle>
          <a:p>
            <a:pPr/>
            <a:r>
              <a:t></a:t>
            </a:r>
          </a:p>
        </p:txBody>
      </p:sp>
      <p:sp>
        <p:nvSpPr>
          <p:cNvPr id="315" name="Shape 315"/>
          <p:cNvSpPr/>
          <p:nvPr/>
        </p:nvSpPr>
        <p:spPr>
          <a:xfrm>
            <a:off x="6638425" y="9831809"/>
            <a:ext cx="785225" cy="630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8333" spc="1152" sz="3600">
                <a:solidFill>
                  <a:srgbClr val="AAB6B7"/>
                </a:solidFill>
                <a:latin typeface="Helvetica"/>
                <a:ea typeface="Helvetica"/>
                <a:cs typeface="Helvetica"/>
                <a:sym typeface="Helvetica"/>
              </a:defRPr>
            </a:lvl1pPr>
          </a:lstStyle>
          <a:p>
            <a:pPr/>
            <a:r>
              <a:t></a:t>
            </a:r>
          </a:p>
        </p:txBody>
      </p:sp>
      <p:sp>
        <p:nvSpPr>
          <p:cNvPr id="316" name="Shape 316"/>
          <p:cNvSpPr/>
          <p:nvPr/>
        </p:nvSpPr>
        <p:spPr>
          <a:xfrm>
            <a:off x="8463098" y="78061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17" name="Shape 317"/>
          <p:cNvSpPr/>
          <p:nvPr/>
        </p:nvSpPr>
        <p:spPr>
          <a:xfrm>
            <a:off x="1224098" y="70314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18" name="Shape 318"/>
          <p:cNvSpPr/>
          <p:nvPr/>
        </p:nvSpPr>
        <p:spPr>
          <a:xfrm>
            <a:off x="4475298" y="49613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19" name="Shape 319"/>
          <p:cNvSpPr/>
          <p:nvPr/>
        </p:nvSpPr>
        <p:spPr>
          <a:xfrm>
            <a:off x="4297498" y="106255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20" name="Shape 320"/>
          <p:cNvSpPr/>
          <p:nvPr/>
        </p:nvSpPr>
        <p:spPr>
          <a:xfrm>
            <a:off x="6100898" y="107144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21" name="Shape 321"/>
          <p:cNvSpPr/>
          <p:nvPr/>
        </p:nvSpPr>
        <p:spPr>
          <a:xfrm>
            <a:off x="6342198" y="52534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44444"/>
                </a:solidFill>
                <a:latin typeface="Helvetica"/>
                <a:ea typeface="Helvetica"/>
                <a:cs typeface="Helvetica"/>
                <a:sym typeface="Helvetica"/>
              </a:defRPr>
            </a:lvl1pPr>
          </a:lstStyle>
          <a:p>
            <a:pPr/>
            <a:r>
              <a:t></a:t>
            </a:r>
          </a:p>
        </p:txBody>
      </p:sp>
      <p:sp>
        <p:nvSpPr>
          <p:cNvPr id="322" name="Shape 322"/>
          <p:cNvSpPr/>
          <p:nvPr/>
        </p:nvSpPr>
        <p:spPr>
          <a:xfrm>
            <a:off x="2167647" y="4714378"/>
            <a:ext cx="1100306" cy="7566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256" sz="4800">
                <a:solidFill>
                  <a:srgbClr val="444444"/>
                </a:solidFill>
                <a:latin typeface="Helvetica"/>
                <a:ea typeface="Helvetica"/>
                <a:cs typeface="Helvetica"/>
                <a:sym typeface="Helvetica"/>
              </a:defRPr>
            </a:lvl1pPr>
          </a:lstStyle>
          <a:p>
            <a:pPr/>
            <a:r>
              <a:t></a:t>
            </a:r>
          </a:p>
        </p:txBody>
      </p:sp>
      <p:sp>
        <p:nvSpPr>
          <p:cNvPr id="323" name="Shape 323"/>
          <p:cNvSpPr/>
          <p:nvPr/>
        </p:nvSpPr>
        <p:spPr>
          <a:xfrm>
            <a:off x="5240016" y="4154909"/>
            <a:ext cx="853805"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AAB6B7"/>
                </a:solidFill>
                <a:latin typeface="Helvetica"/>
                <a:ea typeface="Helvetica"/>
                <a:cs typeface="Helvetica"/>
                <a:sym typeface="Helvetica"/>
              </a:defRPr>
            </a:lvl1pPr>
          </a:lstStyle>
          <a:p>
            <a:pPr/>
            <a:r>
              <a:t></a:t>
            </a:r>
          </a:p>
        </p:txBody>
      </p:sp>
      <p:sp>
        <p:nvSpPr>
          <p:cNvPr id="324" name="Shape 324"/>
          <p:cNvSpPr/>
          <p:nvPr/>
        </p:nvSpPr>
        <p:spPr>
          <a:xfrm>
            <a:off x="2564066" y="7794128"/>
            <a:ext cx="1100305" cy="7566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256" sz="4800">
                <a:solidFill>
                  <a:srgbClr val="AAB6B7"/>
                </a:solidFill>
                <a:latin typeface="Helvetica"/>
                <a:ea typeface="Helvetica"/>
                <a:cs typeface="Helvetica"/>
                <a:sym typeface="Helvetica"/>
              </a:defRPr>
            </a:lvl1pPr>
          </a:lstStyle>
          <a:p>
            <a:pPr/>
            <a:r>
              <a:t></a:t>
            </a:r>
          </a:p>
        </p:txBody>
      </p:sp>
      <p:sp>
        <p:nvSpPr>
          <p:cNvPr id="325" name="Shape 325"/>
          <p:cNvSpPr/>
          <p:nvPr/>
        </p:nvSpPr>
        <p:spPr>
          <a:xfrm>
            <a:off x="2427997" y="9635628"/>
            <a:ext cx="1100306" cy="7566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256" sz="4800">
                <a:solidFill>
                  <a:srgbClr val="BDC3C7"/>
                </a:solidFill>
                <a:latin typeface="Helvetica"/>
                <a:ea typeface="Helvetica"/>
                <a:cs typeface="Helvetica"/>
                <a:sym typeface="Helvetica"/>
              </a:defRPr>
            </a:lvl1pPr>
          </a:lstStyle>
          <a:p>
            <a:pPr/>
            <a:r>
              <a:t></a:t>
            </a:r>
          </a:p>
        </p:txBody>
      </p:sp>
      <p:sp>
        <p:nvSpPr>
          <p:cNvPr id="326" name="Shape 326"/>
          <p:cNvSpPr/>
          <p:nvPr/>
        </p:nvSpPr>
        <p:spPr>
          <a:xfrm>
            <a:off x="5041900" y="6991350"/>
            <a:ext cx="1078929"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92" sz="6400">
                <a:solidFill>
                  <a:srgbClr val="35414C"/>
                </a:solidFill>
                <a:latin typeface="Open Sans Semibold"/>
                <a:ea typeface="Open Sans Semibold"/>
                <a:cs typeface="Open Sans Semibold"/>
                <a:sym typeface="Open Sans Semibold"/>
              </a:defRPr>
            </a:lvl1pPr>
          </a:lstStyle>
          <a:p>
            <a:pPr/>
            <a:r>
              <a:t>#1</a:t>
            </a:r>
          </a:p>
        </p:txBody>
      </p:sp>
      <p:sp>
        <p:nvSpPr>
          <p:cNvPr id="327" name="Shape 327"/>
          <p:cNvSpPr/>
          <p:nvPr/>
        </p:nvSpPr>
        <p:spPr>
          <a:xfrm>
            <a:off x="11518900" y="4044950"/>
            <a:ext cx="11303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192" sz="6400">
                <a:solidFill>
                  <a:srgbClr val="42505D"/>
                </a:solidFill>
                <a:latin typeface="Open Sans Light"/>
                <a:ea typeface="Open Sans Light"/>
                <a:cs typeface="Open Sans Light"/>
                <a:sym typeface="Open Sans Light"/>
              </a:defRPr>
            </a:pPr>
            <a:r>
              <a:t>An </a:t>
            </a:r>
            <a:r>
              <a:rPr>
                <a:solidFill>
                  <a:srgbClr val="42A3E8"/>
                </a:solidFill>
                <a:latin typeface="Open Sans Semibold"/>
                <a:ea typeface="Open Sans Semibold"/>
                <a:cs typeface="Open Sans Semibold"/>
                <a:sym typeface="Open Sans Semibold"/>
              </a:rPr>
              <a:t>Awward-winning</a:t>
            </a:r>
            <a:r>
              <a:rPr>
                <a:solidFill>
                  <a:srgbClr val="42A3E8"/>
                </a:solidFill>
              </a:rPr>
              <a:t> </a:t>
            </a:r>
            <a:r>
              <a:t>Agency, From 2009 - 2013.</a:t>
            </a:r>
          </a:p>
        </p:txBody>
      </p:sp>
      <p:sp>
        <p:nvSpPr>
          <p:cNvPr id="328" name="Shape 328"/>
          <p:cNvSpPr/>
          <p:nvPr/>
        </p:nvSpPr>
        <p:spPr>
          <a:xfrm>
            <a:off x="11518900" y="6921500"/>
            <a:ext cx="11303000" cy="480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7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interdum.Nulla vitae elit libero, a pharetra augue. Donec sed odio dui. Nullam id dolor id nibh ultricies vehicula ut id elit. Nulla vitae elit libero, a pharetra augue. Donec sed odio dui. Nullam id dolor id nibh ultricies vehicula ut id elit. Cras justo odio, dapibus ac facilisis in, egestas eget quam. Maecenas faucibus mollis interdum.Nulla vitae elit libero, a pharetra augue. Donec sed odio dui. Nullam id dolor id nibh ultricies vehicula ut id elit. </a:t>
            </a:r>
          </a:p>
        </p:txBody>
      </p:sp>
      <p:sp>
        <p:nvSpPr>
          <p:cNvPr id="329" name="Shape 329"/>
          <p:cNvSpPr/>
          <p:nvPr/>
        </p:nvSpPr>
        <p:spPr>
          <a:xfrm>
            <a:off x="7703816" y="6225009"/>
            <a:ext cx="853805"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AAB6B7"/>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332" name="Shape 332"/>
          <p:cNvSpPr/>
          <p:nvPr/>
        </p:nvSpPr>
        <p:spPr>
          <a:xfrm>
            <a:off x="-114300" y="3187700"/>
            <a:ext cx="24625300" cy="5003800"/>
          </a:xfrm>
          <a:prstGeom prst="rect">
            <a:avLst/>
          </a:prstGeom>
          <a:solidFill>
            <a:srgbClr val="35414C"/>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33" name="Shape 333"/>
          <p:cNvSpPr/>
          <p:nvPr/>
        </p:nvSpPr>
        <p:spPr>
          <a:xfrm>
            <a:off x="1413228" y="711200"/>
            <a:ext cx="1225372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WHERE YOU CAN FIND US</a:t>
            </a:r>
          </a:p>
        </p:txBody>
      </p:sp>
      <p:sp>
        <p:nvSpPr>
          <p:cNvPr id="334" name="Shape 33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335" name="dragdropslidehack-filtered.png"/>
          <p:cNvPicPr>
            <a:picLocks noChangeAspect="1"/>
          </p:cNvPicPr>
          <p:nvPr/>
        </p:nvPicPr>
        <p:blipFill>
          <a:blip r:embed="rId3">
            <a:alphaModFix amt="20000"/>
            <a:extLst/>
          </a:blip>
          <a:srcRect l="0" t="32125" r="0" b="32119"/>
          <a:stretch>
            <a:fillRect/>
          </a:stretch>
        </p:blipFill>
        <p:spPr>
          <a:xfrm>
            <a:off x="-355600" y="3187700"/>
            <a:ext cx="24879300" cy="5003800"/>
          </a:xfrm>
          <a:prstGeom prst="rect">
            <a:avLst/>
          </a:prstGeom>
          <a:ln w="12700">
            <a:miter lim="400000"/>
          </a:ln>
        </p:spPr>
      </p:pic>
      <p:sp>
        <p:nvSpPr>
          <p:cNvPr id="336" name="Shape 336"/>
          <p:cNvSpPr/>
          <p:nvPr/>
        </p:nvSpPr>
        <p:spPr>
          <a:xfrm>
            <a:off x="1511300" y="4622800"/>
            <a:ext cx="212090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192" sz="6400">
                <a:solidFill>
                  <a:srgbClr val="FFFFFF"/>
                </a:solidFill>
                <a:latin typeface="Open Sans Light"/>
                <a:ea typeface="Open Sans Light"/>
                <a:cs typeface="Open Sans Light"/>
                <a:sym typeface="Open Sans Light"/>
              </a:defRPr>
            </a:pPr>
            <a:r>
              <a:t>Our </a:t>
            </a:r>
            <a:r>
              <a:rPr>
                <a:solidFill>
                  <a:srgbClr val="42A3E8"/>
                </a:solidFill>
                <a:latin typeface="Open Sans Semibold"/>
                <a:ea typeface="Open Sans Semibold"/>
                <a:cs typeface="Open Sans Semibold"/>
                <a:sym typeface="Open Sans Semibold"/>
              </a:rPr>
              <a:t>Headquarters</a:t>
            </a:r>
          </a:p>
        </p:txBody>
      </p:sp>
      <p:sp>
        <p:nvSpPr>
          <p:cNvPr id="337" name="Shape 337"/>
          <p:cNvSpPr/>
          <p:nvPr/>
        </p:nvSpPr>
        <p:spPr>
          <a:xfrm>
            <a:off x="14287499" y="8661400"/>
            <a:ext cx="1" cy="2404318"/>
          </a:xfrm>
          <a:prstGeom prst="line">
            <a:avLst/>
          </a:prstGeom>
          <a:ln w="25400">
            <a:solidFill>
              <a:srgbClr val="444444">
                <a:alpha val="15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38" name="Shape 338"/>
          <p:cNvSpPr/>
          <p:nvPr/>
        </p:nvSpPr>
        <p:spPr>
          <a:xfrm>
            <a:off x="18783299" y="8661400"/>
            <a:ext cx="1" cy="2404318"/>
          </a:xfrm>
          <a:prstGeom prst="line">
            <a:avLst/>
          </a:prstGeom>
          <a:ln w="25400">
            <a:solidFill>
              <a:srgbClr val="444444">
                <a:alpha val="15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39" name="Shape 339"/>
          <p:cNvSpPr/>
          <p:nvPr/>
        </p:nvSpPr>
        <p:spPr>
          <a:xfrm>
            <a:off x="11275433" y="8845550"/>
            <a:ext cx="1457374"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2" sz="6400">
                <a:solidFill>
                  <a:srgbClr val="606060"/>
                </a:solidFill>
                <a:latin typeface="Open Sans Semibold"/>
                <a:ea typeface="Open Sans Semibold"/>
                <a:cs typeface="Open Sans Semibold"/>
                <a:sym typeface="Open Sans Semibold"/>
              </a:defRPr>
            </a:lvl1pPr>
          </a:lstStyle>
          <a:p>
            <a:pPr>
              <a:defRPr>
                <a:latin typeface="Open Sans Light"/>
                <a:ea typeface="Open Sans Light"/>
                <a:cs typeface="Open Sans Light"/>
                <a:sym typeface="Open Sans Light"/>
              </a:defRPr>
            </a:pPr>
            <a:r>
              <a:rPr>
                <a:latin typeface="Open Sans Semibold"/>
                <a:ea typeface="Open Sans Semibold"/>
                <a:cs typeface="Open Sans Semibold"/>
                <a:sym typeface="Open Sans Semibold"/>
              </a:rPr>
              <a:t>351</a:t>
            </a:r>
          </a:p>
        </p:txBody>
      </p:sp>
      <p:sp>
        <p:nvSpPr>
          <p:cNvPr id="340" name="Shape 340"/>
          <p:cNvSpPr/>
          <p:nvPr/>
        </p:nvSpPr>
        <p:spPr>
          <a:xfrm>
            <a:off x="15804093" y="8839200"/>
            <a:ext cx="1457374"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2" sz="6400">
                <a:solidFill>
                  <a:srgbClr val="606060"/>
                </a:solidFill>
                <a:latin typeface="Open Sans Semibold"/>
                <a:ea typeface="Open Sans Semibold"/>
                <a:cs typeface="Open Sans Semibold"/>
                <a:sym typeface="Open Sans Semibold"/>
              </a:defRPr>
            </a:lvl1pPr>
          </a:lstStyle>
          <a:p>
            <a:pPr>
              <a:defRPr>
                <a:latin typeface="Open Sans Light"/>
                <a:ea typeface="Open Sans Light"/>
                <a:cs typeface="Open Sans Light"/>
                <a:sym typeface="Open Sans Light"/>
              </a:defRPr>
            </a:pPr>
            <a:r>
              <a:rPr>
                <a:latin typeface="Open Sans Semibold"/>
                <a:ea typeface="Open Sans Semibold"/>
                <a:cs typeface="Open Sans Semibold"/>
                <a:sym typeface="Open Sans Semibold"/>
              </a:rPr>
              <a:t>423</a:t>
            </a:r>
          </a:p>
        </p:txBody>
      </p:sp>
      <p:sp>
        <p:nvSpPr>
          <p:cNvPr id="341" name="Shape 341"/>
          <p:cNvSpPr/>
          <p:nvPr/>
        </p:nvSpPr>
        <p:spPr>
          <a:xfrm>
            <a:off x="20312593" y="8839200"/>
            <a:ext cx="1457374"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2" sz="6400">
                <a:solidFill>
                  <a:srgbClr val="606060"/>
                </a:solidFill>
                <a:latin typeface="Open Sans Semibold"/>
                <a:ea typeface="Open Sans Semibold"/>
                <a:cs typeface="Open Sans Semibold"/>
                <a:sym typeface="Open Sans Semibold"/>
              </a:defRPr>
            </a:lvl1pPr>
          </a:lstStyle>
          <a:p>
            <a:pPr>
              <a:defRPr>
                <a:latin typeface="Open Sans Light"/>
                <a:ea typeface="Open Sans Light"/>
                <a:cs typeface="Open Sans Light"/>
                <a:sym typeface="Open Sans Light"/>
              </a:defRPr>
            </a:pPr>
            <a:r>
              <a:rPr>
                <a:latin typeface="Open Sans Semibold"/>
                <a:ea typeface="Open Sans Semibold"/>
                <a:cs typeface="Open Sans Semibold"/>
                <a:sym typeface="Open Sans Semibold"/>
              </a:rPr>
              <a:t>124</a:t>
            </a:r>
          </a:p>
        </p:txBody>
      </p:sp>
      <p:sp>
        <p:nvSpPr>
          <p:cNvPr id="342" name="Shape 342"/>
          <p:cNvSpPr/>
          <p:nvPr/>
        </p:nvSpPr>
        <p:spPr>
          <a:xfrm>
            <a:off x="11144870" y="10090150"/>
            <a:ext cx="1719586"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42A3E8"/>
                </a:solidFill>
                <a:latin typeface="Open Sans Semibold"/>
                <a:ea typeface="Open Sans Semibold"/>
                <a:cs typeface="Open Sans Semibold"/>
                <a:sym typeface="Open Sans Semibold"/>
              </a:defRPr>
            </a:lvl1pPr>
          </a:lstStyle>
          <a:p>
            <a:pPr/>
            <a:r>
              <a:t>Employees</a:t>
            </a:r>
          </a:p>
        </p:txBody>
      </p:sp>
      <p:sp>
        <p:nvSpPr>
          <p:cNvPr id="343" name="Shape 343"/>
          <p:cNvSpPr/>
          <p:nvPr/>
        </p:nvSpPr>
        <p:spPr>
          <a:xfrm>
            <a:off x="15097298" y="10096500"/>
            <a:ext cx="286440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42A3E8"/>
                </a:solidFill>
                <a:latin typeface="Open Sans Semibold"/>
                <a:ea typeface="Open Sans Semibold"/>
                <a:cs typeface="Open Sans Semibold"/>
                <a:sym typeface="Open Sans Semibold"/>
              </a:defRPr>
            </a:lvl1pPr>
          </a:lstStyle>
          <a:p>
            <a:pPr/>
            <a:r>
              <a:t>Daily cup of coffee</a:t>
            </a:r>
          </a:p>
        </p:txBody>
      </p:sp>
      <p:sp>
        <p:nvSpPr>
          <p:cNvPr id="344" name="Shape 344"/>
          <p:cNvSpPr/>
          <p:nvPr/>
        </p:nvSpPr>
        <p:spPr>
          <a:xfrm>
            <a:off x="19357178" y="10096500"/>
            <a:ext cx="3361644"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42A3E8"/>
                </a:solidFill>
                <a:latin typeface="Open Sans Semibold"/>
                <a:ea typeface="Open Sans Semibold"/>
                <a:cs typeface="Open Sans Semibold"/>
                <a:sym typeface="Open Sans Semibold"/>
              </a:defRPr>
            </a:lvl1pPr>
          </a:lstStyle>
          <a:p>
            <a:pPr/>
            <a:r>
              <a:t>Monthly Box of pizzas</a:t>
            </a:r>
          </a:p>
        </p:txBody>
      </p:sp>
      <p:sp>
        <p:nvSpPr>
          <p:cNvPr id="345" name="Shape 34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08</a:t>
            </a:r>
          </a:p>
        </p:txBody>
      </p:sp>
      <p:sp>
        <p:nvSpPr>
          <p:cNvPr id="346" name="Shape 346"/>
          <p:cNvSpPr/>
          <p:nvPr/>
        </p:nvSpPr>
        <p:spPr>
          <a:xfrm flipH="1">
            <a:off x="5384799" y="8737600"/>
            <a:ext cx="1" cy="2404318"/>
          </a:xfrm>
          <a:prstGeom prst="line">
            <a:avLst/>
          </a:prstGeom>
          <a:ln w="25400">
            <a:solidFill>
              <a:srgbClr val="444444">
                <a:alpha val="15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47" name="Shape 347"/>
          <p:cNvSpPr/>
          <p:nvPr/>
        </p:nvSpPr>
        <p:spPr>
          <a:xfrm>
            <a:off x="9880599" y="8737600"/>
            <a:ext cx="1" cy="2404318"/>
          </a:xfrm>
          <a:prstGeom prst="line">
            <a:avLst/>
          </a:prstGeom>
          <a:ln w="25400">
            <a:solidFill>
              <a:srgbClr val="444444">
                <a:alpha val="15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48" name="Shape 348"/>
          <p:cNvSpPr/>
          <p:nvPr/>
        </p:nvSpPr>
        <p:spPr>
          <a:xfrm>
            <a:off x="2374900" y="8928100"/>
            <a:ext cx="1457373"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2" sz="6400">
                <a:solidFill>
                  <a:srgbClr val="606060"/>
                </a:solidFill>
                <a:latin typeface="Open Sans Semibold"/>
                <a:ea typeface="Open Sans Semibold"/>
                <a:cs typeface="Open Sans Semibold"/>
                <a:sym typeface="Open Sans Semibold"/>
              </a:defRPr>
            </a:lvl1pPr>
          </a:lstStyle>
          <a:p>
            <a:pPr>
              <a:defRPr>
                <a:latin typeface="Open Sans Light"/>
                <a:ea typeface="Open Sans Light"/>
                <a:cs typeface="Open Sans Light"/>
                <a:sym typeface="Open Sans Light"/>
              </a:defRPr>
            </a:pPr>
            <a:r>
              <a:rPr>
                <a:latin typeface="Open Sans Semibold"/>
                <a:ea typeface="Open Sans Semibold"/>
                <a:cs typeface="Open Sans Semibold"/>
                <a:sym typeface="Open Sans Semibold"/>
              </a:rPr>
              <a:t>351</a:t>
            </a:r>
          </a:p>
        </p:txBody>
      </p:sp>
      <p:sp>
        <p:nvSpPr>
          <p:cNvPr id="349" name="Shape 349"/>
          <p:cNvSpPr/>
          <p:nvPr/>
        </p:nvSpPr>
        <p:spPr>
          <a:xfrm>
            <a:off x="6896100" y="8915400"/>
            <a:ext cx="1457373" cy="1206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2" sz="6400">
                <a:solidFill>
                  <a:srgbClr val="606060"/>
                </a:solidFill>
                <a:latin typeface="Open Sans Semibold"/>
                <a:ea typeface="Open Sans Semibold"/>
                <a:cs typeface="Open Sans Semibold"/>
                <a:sym typeface="Open Sans Semibold"/>
              </a:defRPr>
            </a:lvl1pPr>
          </a:lstStyle>
          <a:p>
            <a:pPr>
              <a:defRPr>
                <a:latin typeface="Open Sans Light"/>
                <a:ea typeface="Open Sans Light"/>
                <a:cs typeface="Open Sans Light"/>
                <a:sym typeface="Open Sans Light"/>
              </a:defRPr>
            </a:pPr>
            <a:r>
              <a:rPr>
                <a:latin typeface="Open Sans Semibold"/>
                <a:ea typeface="Open Sans Semibold"/>
                <a:cs typeface="Open Sans Semibold"/>
                <a:sym typeface="Open Sans Semibold"/>
              </a:rPr>
              <a:t>423</a:t>
            </a:r>
          </a:p>
        </p:txBody>
      </p:sp>
      <p:sp>
        <p:nvSpPr>
          <p:cNvPr id="350" name="Shape 350"/>
          <p:cNvSpPr/>
          <p:nvPr/>
        </p:nvSpPr>
        <p:spPr>
          <a:xfrm>
            <a:off x="2247900" y="10172700"/>
            <a:ext cx="171958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42A3E8"/>
                </a:solidFill>
                <a:latin typeface="Open Sans Semibold"/>
                <a:ea typeface="Open Sans Semibold"/>
                <a:cs typeface="Open Sans Semibold"/>
                <a:sym typeface="Open Sans Semibold"/>
              </a:defRPr>
            </a:lvl1pPr>
          </a:lstStyle>
          <a:p>
            <a:pPr/>
            <a:r>
              <a:t>Employees</a:t>
            </a:r>
          </a:p>
        </p:txBody>
      </p:sp>
      <p:sp>
        <p:nvSpPr>
          <p:cNvPr id="351" name="Shape 351"/>
          <p:cNvSpPr/>
          <p:nvPr/>
        </p:nvSpPr>
        <p:spPr>
          <a:xfrm>
            <a:off x="6197600" y="10172700"/>
            <a:ext cx="286440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42A3E8"/>
                </a:solidFill>
                <a:latin typeface="Open Sans Semibold"/>
                <a:ea typeface="Open Sans Semibold"/>
                <a:cs typeface="Open Sans Semibold"/>
                <a:sym typeface="Open Sans Semibold"/>
              </a:defRPr>
            </a:lvl1pPr>
          </a:lstStyle>
          <a:p>
            <a:pPr/>
            <a:r>
              <a:t>Daily cup of coffee</a:t>
            </a:r>
          </a:p>
        </p:txBody>
      </p:sp>
      <p:sp>
        <p:nvSpPr>
          <p:cNvPr id="352" name="Shape 352"/>
          <p:cNvSpPr/>
          <p:nvPr/>
        </p:nvSpPr>
        <p:spPr>
          <a:xfrm>
            <a:off x="2133600" y="6038850"/>
            <a:ext cx="20739100" cy="57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81" sz="2700">
                <a:solidFill>
                  <a:srgbClr val="FFFFFF"/>
                </a:solidFill>
                <a:latin typeface="Open Sans"/>
                <a:ea typeface="Open Sans"/>
                <a:cs typeface="Open Sans"/>
                <a:sym typeface="Open Sans"/>
              </a:defRPr>
            </a:lvl1pPr>
          </a:lstStyle>
          <a:p>
            <a:pPr/>
            <a:r>
              <a:t>Since 2001 we creates awesome things that helps every kind business grows and meet their highest goal</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355" name="Shape 355"/>
          <p:cNvSpPr/>
          <p:nvPr/>
        </p:nvSpPr>
        <p:spPr>
          <a:xfrm>
            <a:off x="1413228" y="711200"/>
            <a:ext cx="1225372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WHERE YOU CAN FIND US</a:t>
            </a:r>
          </a:p>
        </p:txBody>
      </p:sp>
      <p:sp>
        <p:nvSpPr>
          <p:cNvPr id="356" name="Shape 35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357" name="Shape 357"/>
          <p:cNvSpPr/>
          <p:nvPr/>
        </p:nvSpPr>
        <p:spPr>
          <a:xfrm>
            <a:off x="10662938" y="4660843"/>
            <a:ext cx="6413479" cy="5786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5"/>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1" y="2631"/>
                </a:lnTo>
                <a:lnTo>
                  <a:pt x="17241" y="2647"/>
                </a:lnTo>
                <a:lnTo>
                  <a:pt x="17241"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7"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2"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0"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0"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2"/>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8"/>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9"/>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2"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7"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9"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9"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9"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8"/>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2"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9"/>
                </a:lnTo>
                <a:lnTo>
                  <a:pt x="10638" y="14129"/>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7"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6"/>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5"/>
                </a:lnTo>
                <a:lnTo>
                  <a:pt x="17833" y="15773"/>
                </a:lnTo>
                <a:lnTo>
                  <a:pt x="17805" y="15711"/>
                </a:lnTo>
                <a:lnTo>
                  <a:pt x="17763"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3" y="20629"/>
                </a:lnTo>
                <a:lnTo>
                  <a:pt x="17748" y="20660"/>
                </a:lnTo>
                <a:lnTo>
                  <a:pt x="17763" y="20676"/>
                </a:lnTo>
                <a:lnTo>
                  <a:pt x="17791" y="20786"/>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2"/>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8"/>
                </a:lnTo>
                <a:lnTo>
                  <a:pt x="17396" y="9148"/>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1"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1" y="9868"/>
                </a:lnTo>
                <a:lnTo>
                  <a:pt x="17198" y="10056"/>
                </a:lnTo>
                <a:close/>
              </a:path>
            </a:pathLst>
          </a:custGeom>
          <a:solidFill>
            <a:srgbClr val="BDC3C7">
              <a:alpha val="40000"/>
            </a:srgbClr>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358" name="Shape 358"/>
          <p:cNvSpPr/>
          <p:nvPr/>
        </p:nvSpPr>
        <p:spPr>
          <a:xfrm>
            <a:off x="5788214" y="4721053"/>
            <a:ext cx="4429928" cy="6057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3" y="3450"/>
                </a:lnTo>
                <a:lnTo>
                  <a:pt x="17731" y="3485"/>
                </a:lnTo>
                <a:lnTo>
                  <a:pt x="17731" y="3536"/>
                </a:lnTo>
                <a:lnTo>
                  <a:pt x="17731" y="3607"/>
                </a:lnTo>
                <a:lnTo>
                  <a:pt x="17712" y="3664"/>
                </a:lnTo>
                <a:lnTo>
                  <a:pt x="17683"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3"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7"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3"/>
                </a:lnTo>
                <a:lnTo>
                  <a:pt x="16500" y="20376"/>
                </a:lnTo>
                <a:lnTo>
                  <a:pt x="16481" y="20212"/>
                </a:lnTo>
                <a:lnTo>
                  <a:pt x="16823" y="19904"/>
                </a:lnTo>
                <a:lnTo>
                  <a:pt x="16999" y="19617"/>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rgbClr val="BDC3C7">
              <a:alpha val="40000"/>
            </a:srgbClr>
          </a:solidFill>
          <a:ln w="12700"/>
        </p:spPr>
        <p:txBody>
          <a:bodyPr lIns="0" tIns="0" rIns="0" bIns="0"/>
          <a:lstStyle/>
          <a:p>
            <a:pPr algn="l" defTabSz="457200">
              <a:defRPr sz="1200">
                <a:latin typeface="Helvetica"/>
                <a:ea typeface="Helvetica"/>
                <a:cs typeface="Helvetica"/>
                <a:sym typeface="Helvetica"/>
              </a:defRPr>
            </a:pPr>
          </a:p>
        </p:txBody>
      </p:sp>
      <p:sp>
        <p:nvSpPr>
          <p:cNvPr id="359" name="Shape 359"/>
          <p:cNvSpPr/>
          <p:nvPr/>
        </p:nvSpPr>
        <p:spPr>
          <a:xfrm>
            <a:off x="12235749" y="7478659"/>
            <a:ext cx="92166" cy="5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571"/>
                </a:moveTo>
                <a:lnTo>
                  <a:pt x="1409" y="13114"/>
                </a:lnTo>
                <a:lnTo>
                  <a:pt x="5635" y="10800"/>
                </a:lnTo>
                <a:lnTo>
                  <a:pt x="6104" y="6171"/>
                </a:lnTo>
                <a:lnTo>
                  <a:pt x="12678" y="6943"/>
                </a:lnTo>
                <a:lnTo>
                  <a:pt x="21600" y="0"/>
                </a:lnTo>
                <a:lnTo>
                  <a:pt x="21600" y="771"/>
                </a:lnTo>
                <a:lnTo>
                  <a:pt x="15496" y="8486"/>
                </a:lnTo>
                <a:lnTo>
                  <a:pt x="16904" y="13886"/>
                </a:lnTo>
                <a:lnTo>
                  <a:pt x="12678" y="16200"/>
                </a:lnTo>
                <a:lnTo>
                  <a:pt x="7043" y="21600"/>
                </a:lnTo>
                <a:lnTo>
                  <a:pt x="6104" y="21600"/>
                </a:lnTo>
                <a:lnTo>
                  <a:pt x="3757" y="20057"/>
                </a:lnTo>
                <a:lnTo>
                  <a:pt x="939" y="17743"/>
                </a:lnTo>
                <a:lnTo>
                  <a:pt x="0" y="11571"/>
                </a:lnTo>
                <a:close/>
              </a:path>
            </a:pathLst>
          </a:custGeom>
          <a:solidFill>
            <a:srgbClr val="E4E4E4"/>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360" name="Shape 360"/>
          <p:cNvSpPr/>
          <p:nvPr/>
        </p:nvSpPr>
        <p:spPr>
          <a:xfrm>
            <a:off x="8737136" y="7028557"/>
            <a:ext cx="190501" cy="190502"/>
          </a:xfrm>
          <a:prstGeom prst="ellipse">
            <a:avLst/>
          </a:prstGeom>
          <a:solidFill>
            <a:srgbClr val="FFFFFF"/>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61" name="Shape 361"/>
          <p:cNvSpPr/>
          <p:nvPr/>
        </p:nvSpPr>
        <p:spPr>
          <a:xfrm>
            <a:off x="8229645" y="8070969"/>
            <a:ext cx="301751" cy="301752"/>
          </a:xfrm>
          <a:prstGeom prst="ellipse">
            <a:avLst/>
          </a:prstGeom>
          <a:solidFill>
            <a:srgbClr val="FFFFFF"/>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62" name="Shape 362"/>
          <p:cNvSpPr/>
          <p:nvPr/>
        </p:nvSpPr>
        <p:spPr>
          <a:xfrm>
            <a:off x="14730992" y="8921357"/>
            <a:ext cx="190501" cy="190501"/>
          </a:xfrm>
          <a:prstGeom prst="ellipse">
            <a:avLst/>
          </a:prstGeom>
          <a:solidFill>
            <a:srgbClr val="FFFFFF"/>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63" name="Shape 363"/>
          <p:cNvSpPr/>
          <p:nvPr/>
        </p:nvSpPr>
        <p:spPr>
          <a:xfrm>
            <a:off x="15716570" y="9660501"/>
            <a:ext cx="222250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C0C0C0"/>
            </a:solidFill>
            <a:miter lim="400000"/>
          </a:ln>
        </p:spPr>
        <p:txBody>
          <a:bodyPr lIns="50800" tIns="50800" rIns="50800" bIns="50800" anchor="ctr"/>
          <a:lstStyle/>
          <a:p>
            <a:pPr/>
          </a:p>
        </p:txBody>
      </p:sp>
      <p:sp>
        <p:nvSpPr>
          <p:cNvPr id="364" name="Shape 364"/>
          <p:cNvSpPr/>
          <p:nvPr/>
        </p:nvSpPr>
        <p:spPr>
          <a:xfrm>
            <a:off x="13956545" y="7511166"/>
            <a:ext cx="4001296" cy="2"/>
          </a:xfrm>
          <a:prstGeom prst="line">
            <a:avLst/>
          </a:prstGeom>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65" name="Shape 365"/>
          <p:cNvSpPr/>
          <p:nvPr/>
        </p:nvSpPr>
        <p:spPr>
          <a:xfrm>
            <a:off x="5281975" y="8976775"/>
            <a:ext cx="4241801" cy="20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C0C0C0"/>
            </a:solidFill>
            <a:miter lim="400000"/>
          </a:ln>
        </p:spPr>
        <p:txBody>
          <a:bodyPr lIns="50800" tIns="50800" rIns="50800" bIns="50800" anchor="ctr"/>
          <a:lstStyle/>
          <a:p>
            <a:pPr/>
          </a:p>
        </p:txBody>
      </p:sp>
      <p:sp>
        <p:nvSpPr>
          <p:cNvPr id="366" name="Shape 366"/>
          <p:cNvSpPr/>
          <p:nvPr/>
        </p:nvSpPr>
        <p:spPr>
          <a:xfrm flipH="1">
            <a:off x="5266677" y="7467622"/>
            <a:ext cx="3039482" cy="1"/>
          </a:xfrm>
          <a:prstGeom prst="line">
            <a:avLst/>
          </a:prstGeom>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67" name="Shape 367"/>
          <p:cNvSpPr/>
          <p:nvPr/>
        </p:nvSpPr>
        <p:spPr>
          <a:xfrm>
            <a:off x="14891974" y="4575759"/>
            <a:ext cx="3010758" cy="1416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C0C0C0"/>
            </a:solidFill>
            <a:miter lim="400000"/>
          </a:ln>
        </p:spPr>
        <p:txBody>
          <a:bodyPr lIns="50800" tIns="50800" rIns="50800" bIns="50800" anchor="ctr"/>
          <a:lstStyle/>
          <a:p>
            <a:pPr/>
          </a:p>
        </p:txBody>
      </p:sp>
      <p:sp>
        <p:nvSpPr>
          <p:cNvPr id="368" name="Shape 368"/>
          <p:cNvSpPr/>
          <p:nvPr/>
        </p:nvSpPr>
        <p:spPr>
          <a:xfrm flipH="1">
            <a:off x="5278930" y="4902485"/>
            <a:ext cx="2219419" cy="1413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C0C0C0"/>
            </a:solidFill>
            <a:miter lim="400000"/>
          </a:ln>
        </p:spPr>
        <p:txBody>
          <a:bodyPr lIns="50800" tIns="50800" rIns="50800" bIns="50800" anchor="ctr"/>
          <a:lstStyle/>
          <a:p>
            <a:pPr/>
          </a:p>
        </p:txBody>
      </p:sp>
      <p:sp>
        <p:nvSpPr>
          <p:cNvPr id="369" name="Shape 369"/>
          <p:cNvSpPr/>
          <p:nvPr/>
        </p:nvSpPr>
        <p:spPr>
          <a:xfrm>
            <a:off x="17756925" y="4127500"/>
            <a:ext cx="4940301" cy="1409700"/>
          </a:xfrm>
          <a:prstGeom prst="roundRect">
            <a:avLst>
              <a:gd name="adj" fmla="val 4869"/>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70" name="Shape 370"/>
          <p:cNvSpPr/>
          <p:nvPr/>
        </p:nvSpPr>
        <p:spPr>
          <a:xfrm>
            <a:off x="17754600" y="6642100"/>
            <a:ext cx="4940300" cy="1409700"/>
          </a:xfrm>
          <a:prstGeom prst="roundRect">
            <a:avLst>
              <a:gd name="adj" fmla="val 4869"/>
            </a:avLst>
          </a:prstGeom>
          <a:solidFill>
            <a:srgbClr val="F2F2F2"/>
          </a:solidFill>
          <a:ln w="25400">
            <a:solidFill>
              <a:srgbClr val="BDC3C7"/>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71" name="Shape 371"/>
          <p:cNvSpPr/>
          <p:nvPr/>
        </p:nvSpPr>
        <p:spPr>
          <a:xfrm>
            <a:off x="17754600" y="9829800"/>
            <a:ext cx="4940300" cy="1409700"/>
          </a:xfrm>
          <a:prstGeom prst="roundRect">
            <a:avLst>
              <a:gd name="adj" fmla="val 4869"/>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72" name="Shape 372"/>
          <p:cNvSpPr/>
          <p:nvPr/>
        </p:nvSpPr>
        <p:spPr>
          <a:xfrm>
            <a:off x="1424725" y="4267200"/>
            <a:ext cx="4940301" cy="1409700"/>
          </a:xfrm>
          <a:prstGeom prst="roundRect">
            <a:avLst>
              <a:gd name="adj" fmla="val 4869"/>
            </a:avLst>
          </a:prstGeom>
          <a:solidFill>
            <a:srgbClr val="F2F2F2"/>
          </a:solidFill>
          <a:ln w="25400">
            <a:solidFill>
              <a:srgbClr val="BDC3C7"/>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373" name="Shape 373"/>
          <p:cNvSpPr/>
          <p:nvPr/>
        </p:nvSpPr>
        <p:spPr>
          <a:xfrm>
            <a:off x="1422400" y="7200900"/>
            <a:ext cx="4940300" cy="1409700"/>
          </a:xfrm>
          <a:prstGeom prst="roundRect">
            <a:avLst>
              <a:gd name="adj" fmla="val 4869"/>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74" name="Shape 374"/>
          <p:cNvSpPr/>
          <p:nvPr/>
        </p:nvSpPr>
        <p:spPr>
          <a:xfrm>
            <a:off x="1422400" y="9969500"/>
            <a:ext cx="4940300" cy="1409700"/>
          </a:xfrm>
          <a:prstGeom prst="roundRect">
            <a:avLst>
              <a:gd name="adj" fmla="val 4869"/>
            </a:avLst>
          </a:prstGeom>
          <a:solidFill>
            <a:srgbClr val="F2F2F2"/>
          </a:solidFill>
          <a:ln w="25400">
            <a:solidFill>
              <a:srgbClr val="BDC3C7"/>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75" name="Shape 375"/>
          <p:cNvSpPr/>
          <p:nvPr/>
        </p:nvSpPr>
        <p:spPr>
          <a:xfrm>
            <a:off x="18034748" y="4286250"/>
            <a:ext cx="1931646"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FFFFFF"/>
                </a:solidFill>
                <a:latin typeface="Helvetica"/>
                <a:ea typeface="Helvetica"/>
                <a:cs typeface="Helvetica"/>
                <a:sym typeface="Helvetica"/>
              </a:defRPr>
            </a:lvl1pPr>
          </a:lstStyle>
          <a:p>
            <a:pPr/>
            <a:r>
              <a:t>XIN JIANG</a:t>
            </a:r>
          </a:p>
        </p:txBody>
      </p:sp>
      <p:sp>
        <p:nvSpPr>
          <p:cNvPr id="376" name="Shape 376"/>
          <p:cNvSpPr/>
          <p:nvPr/>
        </p:nvSpPr>
        <p:spPr>
          <a:xfrm>
            <a:off x="18034000" y="6819900"/>
            <a:ext cx="130106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42505D"/>
                </a:solidFill>
                <a:latin typeface="Helvetica"/>
                <a:ea typeface="Helvetica"/>
                <a:cs typeface="Helvetica"/>
                <a:sym typeface="Helvetica"/>
              </a:defRPr>
            </a:lvl1pPr>
          </a:lstStyle>
          <a:p>
            <a:pPr/>
            <a:r>
              <a:t>NEPAL</a:t>
            </a:r>
          </a:p>
        </p:txBody>
      </p:sp>
      <p:sp>
        <p:nvSpPr>
          <p:cNvPr id="377" name="Shape 377"/>
          <p:cNvSpPr/>
          <p:nvPr/>
        </p:nvSpPr>
        <p:spPr>
          <a:xfrm>
            <a:off x="18034000" y="10020300"/>
            <a:ext cx="2391130"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FFFFFF"/>
                </a:solidFill>
                <a:latin typeface="Helvetica"/>
                <a:ea typeface="Helvetica"/>
                <a:cs typeface="Helvetica"/>
                <a:sym typeface="Helvetica"/>
              </a:defRPr>
            </a:lvl1pPr>
          </a:lstStyle>
          <a:p>
            <a:pPr/>
            <a:r>
              <a:t>MELBOURNE</a:t>
            </a:r>
          </a:p>
        </p:txBody>
      </p:sp>
      <p:sp>
        <p:nvSpPr>
          <p:cNvPr id="378" name="Shape 378"/>
          <p:cNvSpPr/>
          <p:nvPr/>
        </p:nvSpPr>
        <p:spPr>
          <a:xfrm>
            <a:off x="4064000" y="10134600"/>
            <a:ext cx="207566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CITY NAME</a:t>
            </a:r>
          </a:p>
        </p:txBody>
      </p:sp>
      <p:sp>
        <p:nvSpPr>
          <p:cNvPr id="379" name="Shape 379"/>
          <p:cNvSpPr/>
          <p:nvPr/>
        </p:nvSpPr>
        <p:spPr>
          <a:xfrm>
            <a:off x="4064000" y="7340600"/>
            <a:ext cx="207566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FFFFFF"/>
                </a:solidFill>
                <a:latin typeface="Helvetica"/>
                <a:ea typeface="Helvetica"/>
                <a:cs typeface="Helvetica"/>
                <a:sym typeface="Helvetica"/>
              </a:defRPr>
            </a:lvl1pPr>
          </a:lstStyle>
          <a:p>
            <a:pPr/>
            <a:r>
              <a:t>CITY NAME</a:t>
            </a:r>
          </a:p>
        </p:txBody>
      </p:sp>
      <p:sp>
        <p:nvSpPr>
          <p:cNvPr id="380" name="Shape 380"/>
          <p:cNvSpPr/>
          <p:nvPr/>
        </p:nvSpPr>
        <p:spPr>
          <a:xfrm>
            <a:off x="4064000" y="4445000"/>
            <a:ext cx="207566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CITY NAME</a:t>
            </a:r>
          </a:p>
        </p:txBody>
      </p:sp>
      <p:sp>
        <p:nvSpPr>
          <p:cNvPr id="381" name="Shape 381"/>
          <p:cNvSpPr/>
          <p:nvPr/>
        </p:nvSpPr>
        <p:spPr>
          <a:xfrm>
            <a:off x="18027650" y="4806950"/>
            <a:ext cx="4176567"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4" sz="2400">
                <a:solidFill>
                  <a:srgbClr val="FFFFFF"/>
                </a:solidFill>
                <a:latin typeface="Open Sans"/>
                <a:ea typeface="Open Sans"/>
                <a:cs typeface="Open Sans"/>
                <a:sym typeface="Open Sans"/>
              </a:defRPr>
            </a:lvl1pPr>
          </a:lstStyle>
          <a:p>
            <a:pPr/>
            <a:r>
              <a:t>Manufacture and assembling</a:t>
            </a:r>
          </a:p>
        </p:txBody>
      </p:sp>
      <p:sp>
        <p:nvSpPr>
          <p:cNvPr id="382" name="Shape 382"/>
          <p:cNvSpPr/>
          <p:nvPr/>
        </p:nvSpPr>
        <p:spPr>
          <a:xfrm>
            <a:off x="18034000" y="7353300"/>
            <a:ext cx="388516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4" sz="2400">
                <a:solidFill>
                  <a:srgbClr val="748A9F"/>
                </a:solidFill>
                <a:latin typeface="Open Sans"/>
                <a:ea typeface="Open Sans"/>
                <a:cs typeface="Open Sans"/>
                <a:sym typeface="Open Sans"/>
              </a:defRPr>
            </a:lvl1pPr>
          </a:lstStyle>
          <a:p>
            <a:pPr/>
            <a:r>
              <a:t>Photography and travelling</a:t>
            </a:r>
          </a:p>
        </p:txBody>
      </p:sp>
      <p:sp>
        <p:nvSpPr>
          <p:cNvPr id="383" name="Shape 383"/>
          <p:cNvSpPr/>
          <p:nvPr/>
        </p:nvSpPr>
        <p:spPr>
          <a:xfrm>
            <a:off x="18034000" y="10566400"/>
            <a:ext cx="360044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4" sz="2400">
                <a:solidFill>
                  <a:srgbClr val="FFFFFF"/>
                </a:solidFill>
                <a:latin typeface="Open Sans"/>
                <a:ea typeface="Open Sans"/>
                <a:cs typeface="Open Sans"/>
                <a:sym typeface="Open Sans"/>
              </a:defRPr>
            </a:lvl1pPr>
          </a:lstStyle>
          <a:p>
            <a:pPr/>
            <a:r>
              <a:t>Design and development</a:t>
            </a:r>
          </a:p>
        </p:txBody>
      </p:sp>
      <p:sp>
        <p:nvSpPr>
          <p:cNvPr id="384" name="Shape 384"/>
          <p:cNvSpPr/>
          <p:nvPr/>
        </p:nvSpPr>
        <p:spPr>
          <a:xfrm>
            <a:off x="1955800" y="4927600"/>
            <a:ext cx="4176567"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pc="-24" sz="2400">
                <a:solidFill>
                  <a:srgbClr val="748A9F"/>
                </a:solidFill>
                <a:latin typeface="Open Sans"/>
                <a:ea typeface="Open Sans"/>
                <a:cs typeface="Open Sans"/>
                <a:sym typeface="Open Sans"/>
              </a:defRPr>
            </a:lvl1pPr>
          </a:lstStyle>
          <a:p>
            <a:pPr/>
            <a:r>
              <a:t>Manufacture and assembling</a:t>
            </a:r>
          </a:p>
        </p:txBody>
      </p:sp>
      <p:sp>
        <p:nvSpPr>
          <p:cNvPr id="385" name="Shape 385"/>
          <p:cNvSpPr/>
          <p:nvPr/>
        </p:nvSpPr>
        <p:spPr>
          <a:xfrm>
            <a:off x="2247900" y="7835900"/>
            <a:ext cx="388516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pc="-24" sz="2400">
                <a:solidFill>
                  <a:srgbClr val="FFFFFF"/>
                </a:solidFill>
                <a:latin typeface="Open Sans"/>
                <a:ea typeface="Open Sans"/>
                <a:cs typeface="Open Sans"/>
                <a:sym typeface="Open Sans"/>
              </a:defRPr>
            </a:lvl1pPr>
          </a:lstStyle>
          <a:p>
            <a:pPr/>
            <a:r>
              <a:t>Photography and travelling</a:t>
            </a:r>
          </a:p>
        </p:txBody>
      </p:sp>
      <p:sp>
        <p:nvSpPr>
          <p:cNvPr id="386" name="Shape 386"/>
          <p:cNvSpPr/>
          <p:nvPr/>
        </p:nvSpPr>
        <p:spPr>
          <a:xfrm>
            <a:off x="2540000" y="10629900"/>
            <a:ext cx="360044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pc="-24" sz="2400">
                <a:solidFill>
                  <a:srgbClr val="748A9F"/>
                </a:solidFill>
                <a:latin typeface="Open Sans"/>
                <a:ea typeface="Open Sans"/>
                <a:cs typeface="Open Sans"/>
                <a:sym typeface="Open Sans"/>
              </a:defRPr>
            </a:lvl1pPr>
          </a:lstStyle>
          <a:p>
            <a:pPr/>
            <a:r>
              <a:t>Design and development</a:t>
            </a:r>
          </a:p>
        </p:txBody>
      </p:sp>
      <p:sp>
        <p:nvSpPr>
          <p:cNvPr id="387" name="Shape 387"/>
          <p:cNvSpPr/>
          <p:nvPr/>
        </p:nvSpPr>
        <p:spPr>
          <a:xfrm>
            <a:off x="7823200" y="12065000"/>
            <a:ext cx="301751" cy="301751"/>
          </a:xfrm>
          <a:prstGeom prst="ellipse">
            <a:avLst/>
          </a:prstGeom>
          <a:solidFill>
            <a:srgbClr val="748A9F"/>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88" name="Shape 388"/>
          <p:cNvSpPr/>
          <p:nvPr/>
        </p:nvSpPr>
        <p:spPr>
          <a:xfrm>
            <a:off x="8255000" y="11950700"/>
            <a:ext cx="269629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4" sz="2400">
                <a:solidFill>
                  <a:srgbClr val="748A9F"/>
                </a:solidFill>
                <a:latin typeface="Open Sans"/>
                <a:ea typeface="Open Sans"/>
                <a:cs typeface="Open Sans"/>
                <a:sym typeface="Open Sans"/>
              </a:defRPr>
            </a:lvl1pPr>
          </a:lstStyle>
          <a:p>
            <a:pPr/>
            <a:r>
              <a:t>Development area</a:t>
            </a:r>
          </a:p>
        </p:txBody>
      </p:sp>
      <p:sp>
        <p:nvSpPr>
          <p:cNvPr id="389" name="Shape 389"/>
          <p:cNvSpPr/>
          <p:nvPr/>
        </p:nvSpPr>
        <p:spPr>
          <a:xfrm>
            <a:off x="11531600" y="12065000"/>
            <a:ext cx="301751" cy="30175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0" name="Shape 390"/>
          <p:cNvSpPr/>
          <p:nvPr/>
        </p:nvSpPr>
        <p:spPr>
          <a:xfrm>
            <a:off x="11963400" y="11950700"/>
            <a:ext cx="4874959"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4" sz="2400">
                <a:solidFill>
                  <a:srgbClr val="748A9F"/>
                </a:solidFill>
                <a:latin typeface="Open Sans"/>
                <a:ea typeface="Open Sans"/>
                <a:cs typeface="Open Sans"/>
                <a:sym typeface="Open Sans"/>
              </a:defRPr>
            </a:lvl1pPr>
          </a:lstStyle>
          <a:p>
            <a:pPr/>
            <a:r>
              <a:t>Manufacture and assembling area</a:t>
            </a:r>
          </a:p>
        </p:txBody>
      </p:sp>
      <p:sp>
        <p:nvSpPr>
          <p:cNvPr id="391" name="Shape 39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09</a:t>
            </a:r>
          </a:p>
        </p:txBody>
      </p:sp>
      <p:sp>
        <p:nvSpPr>
          <p:cNvPr id="392" name="Shape 392"/>
          <p:cNvSpPr/>
          <p:nvPr/>
        </p:nvSpPr>
        <p:spPr>
          <a:xfrm>
            <a:off x="7365544" y="6109589"/>
            <a:ext cx="301752" cy="30175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3" name="Shape 393"/>
          <p:cNvSpPr/>
          <p:nvPr/>
        </p:nvSpPr>
        <p:spPr>
          <a:xfrm>
            <a:off x="9368068" y="8756765"/>
            <a:ext cx="301751" cy="30175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4" name="Shape 394"/>
          <p:cNvSpPr/>
          <p:nvPr/>
        </p:nvSpPr>
        <p:spPr>
          <a:xfrm>
            <a:off x="11452886" y="7906377"/>
            <a:ext cx="190501" cy="19050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5" name="Shape 395"/>
          <p:cNvSpPr/>
          <p:nvPr/>
        </p:nvSpPr>
        <p:spPr>
          <a:xfrm>
            <a:off x="12371854" y="6438772"/>
            <a:ext cx="190501" cy="19050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6" name="Shape 396"/>
          <p:cNvSpPr/>
          <p:nvPr/>
        </p:nvSpPr>
        <p:spPr>
          <a:xfrm>
            <a:off x="13743443" y="7357740"/>
            <a:ext cx="301751" cy="30175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7" name="Shape 397"/>
          <p:cNvSpPr/>
          <p:nvPr/>
        </p:nvSpPr>
        <p:spPr>
          <a:xfrm>
            <a:off x="14730992" y="5780406"/>
            <a:ext cx="301751" cy="30175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8" name="Shape 398"/>
          <p:cNvSpPr/>
          <p:nvPr/>
        </p:nvSpPr>
        <p:spPr>
          <a:xfrm>
            <a:off x="15581379" y="9511143"/>
            <a:ext cx="301751" cy="30175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399" name="Shape 399"/>
          <p:cNvSpPr/>
          <p:nvPr/>
        </p:nvSpPr>
        <p:spPr>
          <a:xfrm>
            <a:off x="8102600" y="7289800"/>
            <a:ext cx="301751" cy="30175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pic>
        <p:nvPicPr>
          <p:cNvPr id="402" name="dragdropslidehack-filtered.png"/>
          <p:cNvPicPr>
            <a:picLocks noChangeAspect="1"/>
          </p:cNvPicPr>
          <p:nvPr/>
        </p:nvPicPr>
        <p:blipFill>
          <a:blip r:embed="rId3">
            <a:extLst/>
          </a:blip>
          <a:srcRect l="21828" t="0" r="21926" b="0"/>
          <a:stretch>
            <a:fillRect/>
          </a:stretch>
        </p:blipFill>
        <p:spPr>
          <a:xfrm>
            <a:off x="1968676" y="4241800"/>
            <a:ext cx="4025546" cy="40259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1055"/>
                  <a:pt x="2882" y="3164"/>
                </a:cubicBezTo>
                <a:cubicBezTo>
                  <a:pt x="-961" y="7382"/>
                  <a:pt x="-961" y="14218"/>
                  <a:pt x="2882" y="18436"/>
                </a:cubicBezTo>
                <a:cubicBezTo>
                  <a:pt x="4803" y="20545"/>
                  <a:pt x="7321" y="21600"/>
                  <a:pt x="9839" y="21600"/>
                </a:cubicBezTo>
                <a:cubicBezTo>
                  <a:pt x="12357" y="21600"/>
                  <a:pt x="14875" y="20545"/>
                  <a:pt x="16796" y="18436"/>
                </a:cubicBezTo>
                <a:cubicBezTo>
                  <a:pt x="20639" y="14218"/>
                  <a:pt x="20639" y="7382"/>
                  <a:pt x="16796" y="3164"/>
                </a:cubicBezTo>
                <a:cubicBezTo>
                  <a:pt x="14875" y="1055"/>
                  <a:pt x="12357" y="0"/>
                  <a:pt x="9839" y="0"/>
                </a:cubicBezTo>
                <a:close/>
              </a:path>
            </a:pathLst>
          </a:custGeom>
          <a:ln w="12700">
            <a:miter lim="400000"/>
          </a:ln>
        </p:spPr>
      </p:pic>
      <p:pic>
        <p:nvPicPr>
          <p:cNvPr id="403" name="dragdropslidehack-filtered.png"/>
          <p:cNvPicPr>
            <a:picLocks noChangeAspect="1"/>
          </p:cNvPicPr>
          <p:nvPr/>
        </p:nvPicPr>
        <p:blipFill>
          <a:blip r:embed="rId3">
            <a:extLst/>
          </a:blip>
          <a:srcRect l="21828" t="0" r="21926" b="0"/>
          <a:stretch>
            <a:fillRect/>
          </a:stretch>
        </p:blipFill>
        <p:spPr>
          <a:xfrm>
            <a:off x="7455076" y="4178300"/>
            <a:ext cx="4025546" cy="40259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1055"/>
                  <a:pt x="2882" y="3164"/>
                </a:cubicBezTo>
                <a:cubicBezTo>
                  <a:pt x="-961" y="7382"/>
                  <a:pt x="-961" y="14218"/>
                  <a:pt x="2882" y="18436"/>
                </a:cubicBezTo>
                <a:cubicBezTo>
                  <a:pt x="4803" y="20545"/>
                  <a:pt x="7321" y="21600"/>
                  <a:pt x="9839" y="21600"/>
                </a:cubicBezTo>
                <a:cubicBezTo>
                  <a:pt x="12357" y="21600"/>
                  <a:pt x="14875" y="20545"/>
                  <a:pt x="16796" y="18436"/>
                </a:cubicBezTo>
                <a:cubicBezTo>
                  <a:pt x="20639" y="14218"/>
                  <a:pt x="20639" y="7382"/>
                  <a:pt x="16796" y="3164"/>
                </a:cubicBezTo>
                <a:cubicBezTo>
                  <a:pt x="14875" y="1055"/>
                  <a:pt x="12357" y="0"/>
                  <a:pt x="9839" y="0"/>
                </a:cubicBezTo>
                <a:close/>
              </a:path>
            </a:pathLst>
          </a:custGeom>
          <a:ln w="12700">
            <a:miter lim="400000"/>
          </a:ln>
        </p:spPr>
      </p:pic>
      <p:pic>
        <p:nvPicPr>
          <p:cNvPr id="404" name="dragdropslidehack-filtered.png"/>
          <p:cNvPicPr>
            <a:picLocks noChangeAspect="1"/>
          </p:cNvPicPr>
          <p:nvPr/>
        </p:nvPicPr>
        <p:blipFill>
          <a:blip r:embed="rId3">
            <a:extLst/>
          </a:blip>
          <a:srcRect l="21828" t="0" r="21926" b="0"/>
          <a:stretch>
            <a:fillRect/>
          </a:stretch>
        </p:blipFill>
        <p:spPr>
          <a:xfrm>
            <a:off x="12839876" y="4254500"/>
            <a:ext cx="4025546" cy="40259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1055"/>
                  <a:pt x="2882" y="3164"/>
                </a:cubicBezTo>
                <a:cubicBezTo>
                  <a:pt x="-961" y="7382"/>
                  <a:pt x="-961" y="14218"/>
                  <a:pt x="2882" y="18436"/>
                </a:cubicBezTo>
                <a:cubicBezTo>
                  <a:pt x="4803" y="20545"/>
                  <a:pt x="7321" y="21600"/>
                  <a:pt x="9839" y="21600"/>
                </a:cubicBezTo>
                <a:cubicBezTo>
                  <a:pt x="12357" y="21600"/>
                  <a:pt x="14875" y="20545"/>
                  <a:pt x="16796" y="18436"/>
                </a:cubicBezTo>
                <a:cubicBezTo>
                  <a:pt x="20639" y="14218"/>
                  <a:pt x="20639" y="7382"/>
                  <a:pt x="16796" y="3164"/>
                </a:cubicBezTo>
                <a:cubicBezTo>
                  <a:pt x="14875" y="1055"/>
                  <a:pt x="12357" y="0"/>
                  <a:pt x="9839" y="0"/>
                </a:cubicBezTo>
                <a:close/>
              </a:path>
            </a:pathLst>
          </a:custGeom>
          <a:ln w="12700">
            <a:miter lim="400000"/>
          </a:ln>
        </p:spPr>
      </p:pic>
      <p:pic>
        <p:nvPicPr>
          <p:cNvPr id="405" name="dragdropslidehack-filtered.png"/>
          <p:cNvPicPr>
            <a:picLocks noChangeAspect="1"/>
          </p:cNvPicPr>
          <p:nvPr/>
        </p:nvPicPr>
        <p:blipFill>
          <a:blip r:embed="rId3">
            <a:extLst/>
          </a:blip>
          <a:srcRect l="21828" t="0" r="21926" b="0"/>
          <a:stretch>
            <a:fillRect/>
          </a:stretch>
        </p:blipFill>
        <p:spPr>
          <a:xfrm>
            <a:off x="18186576" y="4191000"/>
            <a:ext cx="4025546" cy="40259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1055"/>
                  <a:pt x="2882" y="3164"/>
                </a:cubicBezTo>
                <a:cubicBezTo>
                  <a:pt x="-961" y="7382"/>
                  <a:pt x="-961" y="14218"/>
                  <a:pt x="2882" y="18436"/>
                </a:cubicBezTo>
                <a:cubicBezTo>
                  <a:pt x="4803" y="20545"/>
                  <a:pt x="7321" y="21600"/>
                  <a:pt x="9839" y="21600"/>
                </a:cubicBezTo>
                <a:cubicBezTo>
                  <a:pt x="12357" y="21600"/>
                  <a:pt x="14875" y="20545"/>
                  <a:pt x="16796" y="18436"/>
                </a:cubicBezTo>
                <a:cubicBezTo>
                  <a:pt x="20639" y="14218"/>
                  <a:pt x="20639" y="7382"/>
                  <a:pt x="16796" y="3164"/>
                </a:cubicBezTo>
                <a:cubicBezTo>
                  <a:pt x="14875" y="1055"/>
                  <a:pt x="12357" y="0"/>
                  <a:pt x="9839" y="0"/>
                </a:cubicBezTo>
                <a:close/>
              </a:path>
            </a:pathLst>
          </a:custGeom>
          <a:ln w="12700">
            <a:miter lim="400000"/>
          </a:ln>
        </p:spPr>
      </p:pic>
      <p:sp>
        <p:nvSpPr>
          <p:cNvPr id="406" name="Shape 406"/>
          <p:cNvSpPr/>
          <p:nvPr/>
        </p:nvSpPr>
        <p:spPr>
          <a:xfrm>
            <a:off x="1413228" y="711200"/>
            <a:ext cx="516995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OUR TEAM</a:t>
            </a:r>
          </a:p>
        </p:txBody>
      </p:sp>
      <p:sp>
        <p:nvSpPr>
          <p:cNvPr id="407" name="Shape 40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408" name="Shape 408"/>
          <p:cNvSpPr/>
          <p:nvPr/>
        </p:nvSpPr>
        <p:spPr>
          <a:xfrm>
            <a:off x="2585335" y="8274050"/>
            <a:ext cx="3087074" cy="596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Helvetica"/>
                <a:ea typeface="Helvetica"/>
                <a:cs typeface="Helvetica"/>
                <a:sym typeface="Helvetica"/>
              </a:defRPr>
            </a:lvl1pPr>
          </a:lstStyle>
          <a:p>
            <a:pPr/>
            <a:r>
              <a:t>JOHN MANTIS</a:t>
            </a:r>
          </a:p>
        </p:txBody>
      </p:sp>
      <p:sp>
        <p:nvSpPr>
          <p:cNvPr id="409" name="Shape 409"/>
          <p:cNvSpPr/>
          <p:nvPr/>
        </p:nvSpPr>
        <p:spPr>
          <a:xfrm>
            <a:off x="2300189" y="8858250"/>
            <a:ext cx="365462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95A5A5"/>
                </a:solidFill>
                <a:latin typeface="Open Sans Semibold"/>
                <a:ea typeface="Open Sans Semibold"/>
                <a:cs typeface="Open Sans Semibold"/>
                <a:sym typeface="Open Sans Semibold"/>
              </a:defRPr>
            </a:lvl1pPr>
          </a:lstStyle>
          <a:p>
            <a:pPr/>
            <a:r>
              <a:t>Chief Excecutive Officer</a:t>
            </a:r>
          </a:p>
        </p:txBody>
      </p:sp>
      <p:sp>
        <p:nvSpPr>
          <p:cNvPr id="410" name="Shape 410"/>
          <p:cNvSpPr/>
          <p:nvPr/>
        </p:nvSpPr>
        <p:spPr>
          <a:xfrm>
            <a:off x="1930400" y="9677400"/>
            <a:ext cx="4381500" cy="8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1" sz="2100">
                <a:solidFill>
                  <a:srgbClr val="748A9F"/>
                </a:solidFill>
                <a:latin typeface="Open Sans"/>
                <a:ea typeface="Open Sans"/>
                <a:cs typeface="Open Sans"/>
                <a:sym typeface="Open Sans"/>
              </a:defRPr>
            </a:lvl1pPr>
          </a:lstStyle>
          <a:p>
            <a:pPr/>
            <a:r>
              <a:t>Nulla vitae elit libero pharetra augue. Donec sed odio dui. Nulla </a:t>
            </a:r>
          </a:p>
        </p:txBody>
      </p:sp>
      <p:sp>
        <p:nvSpPr>
          <p:cNvPr id="411" name="Shape 411"/>
          <p:cNvSpPr/>
          <p:nvPr/>
        </p:nvSpPr>
        <p:spPr>
          <a:xfrm>
            <a:off x="33655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12" name="Shape 412"/>
          <p:cNvSpPr/>
          <p:nvPr/>
        </p:nvSpPr>
        <p:spPr>
          <a:xfrm>
            <a:off x="42037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13" name="Shape 413"/>
          <p:cNvSpPr/>
          <p:nvPr/>
        </p:nvSpPr>
        <p:spPr>
          <a:xfrm>
            <a:off x="8435959" y="8280400"/>
            <a:ext cx="2149519" cy="596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Helvetica"/>
                <a:ea typeface="Helvetica"/>
                <a:cs typeface="Helvetica"/>
                <a:sym typeface="Helvetica"/>
              </a:defRPr>
            </a:lvl1pPr>
          </a:lstStyle>
          <a:p>
            <a:pPr/>
            <a:r>
              <a:t>ELICIA SU</a:t>
            </a:r>
          </a:p>
        </p:txBody>
      </p:sp>
      <p:sp>
        <p:nvSpPr>
          <p:cNvPr id="414" name="Shape 414"/>
          <p:cNvSpPr/>
          <p:nvPr/>
        </p:nvSpPr>
        <p:spPr>
          <a:xfrm>
            <a:off x="8066075" y="8858250"/>
            <a:ext cx="289007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95A5A5"/>
                </a:solidFill>
                <a:latin typeface="Open Sans Semibold"/>
                <a:ea typeface="Open Sans Semibold"/>
                <a:cs typeface="Open Sans Semibold"/>
                <a:sym typeface="Open Sans Semibold"/>
              </a:defRPr>
            </a:lvl1pPr>
          </a:lstStyle>
          <a:p>
            <a:pPr/>
            <a:r>
              <a:t>Chief of Marketing</a:t>
            </a:r>
          </a:p>
        </p:txBody>
      </p:sp>
      <p:sp>
        <p:nvSpPr>
          <p:cNvPr id="415" name="Shape 415"/>
          <p:cNvSpPr/>
          <p:nvPr/>
        </p:nvSpPr>
        <p:spPr>
          <a:xfrm>
            <a:off x="87503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16" name="Shape 416"/>
          <p:cNvSpPr/>
          <p:nvPr/>
        </p:nvSpPr>
        <p:spPr>
          <a:xfrm>
            <a:off x="95885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17" name="Shape 417"/>
          <p:cNvSpPr/>
          <p:nvPr/>
        </p:nvSpPr>
        <p:spPr>
          <a:xfrm>
            <a:off x="7315200" y="9677400"/>
            <a:ext cx="4381500" cy="8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1" sz="2100">
                <a:solidFill>
                  <a:srgbClr val="748A9F"/>
                </a:solidFill>
                <a:latin typeface="Open Sans"/>
                <a:ea typeface="Open Sans"/>
                <a:cs typeface="Open Sans"/>
                <a:sym typeface="Open Sans"/>
              </a:defRPr>
            </a:lvl1pPr>
          </a:lstStyle>
          <a:p>
            <a:pPr/>
            <a:r>
              <a:t>Nulla vitae elit libero pharetra augue. Donec sed odio dui. Nulla </a:t>
            </a:r>
          </a:p>
        </p:txBody>
      </p:sp>
      <p:sp>
        <p:nvSpPr>
          <p:cNvPr id="418" name="Shape 418"/>
          <p:cNvSpPr/>
          <p:nvPr/>
        </p:nvSpPr>
        <p:spPr>
          <a:xfrm>
            <a:off x="13337960" y="8280400"/>
            <a:ext cx="3115117" cy="596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Helvetica"/>
                <a:ea typeface="Helvetica"/>
                <a:cs typeface="Helvetica"/>
                <a:sym typeface="Helvetica"/>
              </a:defRPr>
            </a:lvl1pPr>
          </a:lstStyle>
          <a:p>
            <a:pPr/>
            <a:r>
              <a:t>ARCO MANTIS</a:t>
            </a:r>
          </a:p>
        </p:txBody>
      </p:sp>
      <p:sp>
        <p:nvSpPr>
          <p:cNvPr id="419" name="Shape 419"/>
          <p:cNvSpPr/>
          <p:nvPr/>
        </p:nvSpPr>
        <p:spPr>
          <a:xfrm>
            <a:off x="13207533" y="8858250"/>
            <a:ext cx="337675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95A5A5"/>
                </a:solidFill>
                <a:latin typeface="Open Sans Semibold"/>
                <a:ea typeface="Open Sans Semibold"/>
                <a:cs typeface="Open Sans Semibold"/>
                <a:sym typeface="Open Sans Semibold"/>
              </a:defRPr>
            </a:lvl1pPr>
          </a:lstStyle>
          <a:p>
            <a:pPr/>
            <a:r>
              <a:t>Chief of Design &amp; Dev.</a:t>
            </a:r>
          </a:p>
        </p:txBody>
      </p:sp>
      <p:sp>
        <p:nvSpPr>
          <p:cNvPr id="420" name="Shape 420"/>
          <p:cNvSpPr/>
          <p:nvPr/>
        </p:nvSpPr>
        <p:spPr>
          <a:xfrm>
            <a:off x="141351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21" name="Shape 421"/>
          <p:cNvSpPr/>
          <p:nvPr/>
        </p:nvSpPr>
        <p:spPr>
          <a:xfrm>
            <a:off x="149733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22" name="Shape 422"/>
          <p:cNvSpPr/>
          <p:nvPr/>
        </p:nvSpPr>
        <p:spPr>
          <a:xfrm>
            <a:off x="12700000" y="9677400"/>
            <a:ext cx="4381500" cy="8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1" sz="2100">
                <a:solidFill>
                  <a:srgbClr val="748A9F"/>
                </a:solidFill>
                <a:latin typeface="Open Sans"/>
                <a:ea typeface="Open Sans"/>
                <a:cs typeface="Open Sans"/>
                <a:sym typeface="Open Sans"/>
              </a:defRPr>
            </a:lvl1pPr>
          </a:lstStyle>
          <a:p>
            <a:pPr/>
            <a:r>
              <a:t>Nulla vitae elit libero pharetra augue. Donec sed odio dui. Nulla </a:t>
            </a:r>
          </a:p>
        </p:txBody>
      </p:sp>
      <p:sp>
        <p:nvSpPr>
          <p:cNvPr id="423" name="Shape 423"/>
          <p:cNvSpPr/>
          <p:nvPr/>
        </p:nvSpPr>
        <p:spPr>
          <a:xfrm>
            <a:off x="18678261" y="8280400"/>
            <a:ext cx="3204115" cy="596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Helvetica"/>
                <a:ea typeface="Helvetica"/>
                <a:cs typeface="Helvetica"/>
                <a:sym typeface="Helvetica"/>
              </a:defRPr>
            </a:lvl1pPr>
          </a:lstStyle>
          <a:p>
            <a:pPr/>
            <a:r>
              <a:t>CINTYA JONES</a:t>
            </a:r>
          </a:p>
        </p:txBody>
      </p:sp>
      <p:sp>
        <p:nvSpPr>
          <p:cNvPr id="424" name="Shape 424"/>
          <p:cNvSpPr/>
          <p:nvPr/>
        </p:nvSpPr>
        <p:spPr>
          <a:xfrm>
            <a:off x="19014344" y="8858250"/>
            <a:ext cx="2532730"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95A5A5"/>
                </a:solidFill>
                <a:latin typeface="Open Sans Semibold"/>
                <a:ea typeface="Open Sans Semibold"/>
                <a:cs typeface="Open Sans Semibold"/>
                <a:sym typeface="Open Sans Semibold"/>
              </a:defRPr>
            </a:lvl1pPr>
          </a:lstStyle>
          <a:p>
            <a:pPr/>
            <a:r>
              <a:t>Chief of Support</a:t>
            </a:r>
          </a:p>
        </p:txBody>
      </p:sp>
      <p:sp>
        <p:nvSpPr>
          <p:cNvPr id="425" name="Shape 425"/>
          <p:cNvSpPr/>
          <p:nvPr/>
        </p:nvSpPr>
        <p:spPr>
          <a:xfrm>
            <a:off x="195199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26" name="Shape 426"/>
          <p:cNvSpPr/>
          <p:nvPr/>
        </p:nvSpPr>
        <p:spPr>
          <a:xfrm>
            <a:off x="20358100" y="10782300"/>
            <a:ext cx="698500" cy="6985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27" name="Shape 427"/>
          <p:cNvSpPr/>
          <p:nvPr/>
        </p:nvSpPr>
        <p:spPr>
          <a:xfrm>
            <a:off x="18084800" y="9677400"/>
            <a:ext cx="4381500" cy="8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1" sz="2100">
                <a:solidFill>
                  <a:srgbClr val="748A9F"/>
                </a:solidFill>
                <a:latin typeface="Open Sans"/>
                <a:ea typeface="Open Sans"/>
                <a:cs typeface="Open Sans"/>
                <a:sym typeface="Open Sans"/>
              </a:defRPr>
            </a:lvl1pPr>
          </a:lstStyle>
          <a:p>
            <a:pPr/>
            <a:r>
              <a:t>Nulla vitae elit libero pharetra augue. Donec sed odio dui. Nulla </a:t>
            </a:r>
          </a:p>
        </p:txBody>
      </p:sp>
      <p:sp>
        <p:nvSpPr>
          <p:cNvPr id="428" name="Shape 428"/>
          <p:cNvSpPr/>
          <p:nvPr/>
        </p:nvSpPr>
        <p:spPr>
          <a:xfrm>
            <a:off x="3949700" y="9575800"/>
            <a:ext cx="354773" cy="1"/>
          </a:xfrm>
          <a:prstGeom prst="line">
            <a:avLst/>
          </a:prstGeom>
          <a:ln w="25400">
            <a:solidFill>
              <a:srgbClr val="AAAAAA">
                <a:alpha val="3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9" name="Shape 429"/>
          <p:cNvSpPr/>
          <p:nvPr/>
        </p:nvSpPr>
        <p:spPr>
          <a:xfrm>
            <a:off x="9347200" y="9575800"/>
            <a:ext cx="354773" cy="1"/>
          </a:xfrm>
          <a:prstGeom prst="line">
            <a:avLst/>
          </a:prstGeom>
          <a:ln w="25400">
            <a:solidFill>
              <a:srgbClr val="AAAAAA">
                <a:alpha val="3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30" name="Shape 430"/>
          <p:cNvSpPr/>
          <p:nvPr/>
        </p:nvSpPr>
        <p:spPr>
          <a:xfrm>
            <a:off x="14719300" y="9601200"/>
            <a:ext cx="354773" cy="1"/>
          </a:xfrm>
          <a:prstGeom prst="line">
            <a:avLst/>
          </a:prstGeom>
          <a:ln w="25400">
            <a:solidFill>
              <a:srgbClr val="AAAAAA">
                <a:alpha val="3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31" name="Shape 431"/>
          <p:cNvSpPr/>
          <p:nvPr/>
        </p:nvSpPr>
        <p:spPr>
          <a:xfrm>
            <a:off x="20104100" y="9550400"/>
            <a:ext cx="354773" cy="1"/>
          </a:xfrm>
          <a:prstGeom prst="line">
            <a:avLst/>
          </a:prstGeom>
          <a:ln w="25400">
            <a:solidFill>
              <a:srgbClr val="AAAAAA">
                <a:alpha val="3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32" name="Shape 432"/>
          <p:cNvSpPr/>
          <p:nvPr/>
        </p:nvSpPr>
        <p:spPr>
          <a:xfrm>
            <a:off x="3407178" y="10917045"/>
            <a:ext cx="627844"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3" name="Shape 433"/>
          <p:cNvSpPr/>
          <p:nvPr/>
        </p:nvSpPr>
        <p:spPr>
          <a:xfrm>
            <a:off x="4232678" y="10917045"/>
            <a:ext cx="627844"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4" name="Shape 434"/>
          <p:cNvSpPr/>
          <p:nvPr/>
        </p:nvSpPr>
        <p:spPr>
          <a:xfrm>
            <a:off x="8806036" y="10910695"/>
            <a:ext cx="627845"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5" name="Shape 435"/>
          <p:cNvSpPr/>
          <p:nvPr/>
        </p:nvSpPr>
        <p:spPr>
          <a:xfrm>
            <a:off x="9625641" y="10910695"/>
            <a:ext cx="627845"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6" name="Shape 436"/>
          <p:cNvSpPr/>
          <p:nvPr/>
        </p:nvSpPr>
        <p:spPr>
          <a:xfrm>
            <a:off x="14178136" y="10910695"/>
            <a:ext cx="627844"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7" name="Shape 437"/>
          <p:cNvSpPr/>
          <p:nvPr/>
        </p:nvSpPr>
        <p:spPr>
          <a:xfrm>
            <a:off x="14997741" y="10910695"/>
            <a:ext cx="627845"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8" name="Shape 438"/>
          <p:cNvSpPr/>
          <p:nvPr/>
        </p:nvSpPr>
        <p:spPr>
          <a:xfrm>
            <a:off x="19575636" y="10910695"/>
            <a:ext cx="627844"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39" name="Shape 439"/>
          <p:cNvSpPr/>
          <p:nvPr/>
        </p:nvSpPr>
        <p:spPr>
          <a:xfrm>
            <a:off x="20395241" y="10910695"/>
            <a:ext cx="627845" cy="4417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75" sz="2500">
                <a:solidFill>
                  <a:srgbClr val="FFFFFF"/>
                </a:solidFill>
                <a:latin typeface="Helvetica"/>
                <a:ea typeface="Helvetica"/>
                <a:cs typeface="Helvetica"/>
                <a:sym typeface="Helvetica"/>
              </a:defRPr>
            </a:lvl1pPr>
          </a:lstStyle>
          <a:p>
            <a:pPr/>
            <a:r>
              <a:t></a:t>
            </a:r>
          </a:p>
        </p:txBody>
      </p:sp>
      <p:sp>
        <p:nvSpPr>
          <p:cNvPr id="440" name="Shape 44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10</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443" name="Shape 443"/>
          <p:cNvSpPr/>
          <p:nvPr/>
        </p:nvSpPr>
        <p:spPr>
          <a:xfrm>
            <a:off x="7112000" y="4470400"/>
            <a:ext cx="15240000" cy="4025900"/>
          </a:xfrm>
          <a:prstGeom prst="rect">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44" name="Shape 444"/>
          <p:cNvSpPr/>
          <p:nvPr/>
        </p:nvSpPr>
        <p:spPr>
          <a:xfrm>
            <a:off x="8229600" y="9339599"/>
            <a:ext cx="1" cy="508064"/>
          </a:xfrm>
          <a:prstGeom prst="line">
            <a:avLst/>
          </a:prstGeom>
          <a:solidFill>
            <a:srgbClr val="37A8E0"/>
          </a:solidFill>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45" name="Shape 445"/>
          <p:cNvSpPr/>
          <p:nvPr/>
        </p:nvSpPr>
        <p:spPr>
          <a:xfrm>
            <a:off x="11328400" y="9339599"/>
            <a:ext cx="1" cy="508064"/>
          </a:xfrm>
          <a:prstGeom prst="line">
            <a:avLst/>
          </a:prstGeom>
          <a:solidFill>
            <a:srgbClr val="37A8E0"/>
          </a:solidFill>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46" name="Shape 446"/>
          <p:cNvSpPr/>
          <p:nvPr/>
        </p:nvSpPr>
        <p:spPr>
          <a:xfrm>
            <a:off x="14427200" y="9326962"/>
            <a:ext cx="1" cy="508063"/>
          </a:xfrm>
          <a:prstGeom prst="line">
            <a:avLst/>
          </a:prstGeom>
          <a:solidFill>
            <a:srgbClr val="37A8E0"/>
          </a:solidFill>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47" name="Shape 447"/>
          <p:cNvSpPr/>
          <p:nvPr/>
        </p:nvSpPr>
        <p:spPr>
          <a:xfrm>
            <a:off x="17526000" y="9326962"/>
            <a:ext cx="1" cy="508063"/>
          </a:xfrm>
          <a:prstGeom prst="line">
            <a:avLst/>
          </a:prstGeom>
          <a:solidFill>
            <a:srgbClr val="37A8E0"/>
          </a:solidFill>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48" name="Shape 448"/>
          <p:cNvSpPr/>
          <p:nvPr/>
        </p:nvSpPr>
        <p:spPr>
          <a:xfrm>
            <a:off x="20650200" y="9339599"/>
            <a:ext cx="1" cy="508064"/>
          </a:xfrm>
          <a:prstGeom prst="line">
            <a:avLst/>
          </a:prstGeom>
          <a:solidFill>
            <a:srgbClr val="37A8E0"/>
          </a:solidFill>
          <a:ln w="25400">
            <a:solidFill>
              <a:srgbClr val="C0C0C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49" name="Shape 449"/>
          <p:cNvSpPr/>
          <p:nvPr/>
        </p:nvSpPr>
        <p:spPr>
          <a:xfrm>
            <a:off x="1413228" y="711200"/>
            <a:ext cx="516995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OUR TEAM</a:t>
            </a:r>
          </a:p>
        </p:txBody>
      </p:sp>
      <p:sp>
        <p:nvSpPr>
          <p:cNvPr id="450" name="Shape 45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451" name="Shape 451"/>
          <p:cNvSpPr/>
          <p:nvPr/>
        </p:nvSpPr>
        <p:spPr>
          <a:xfrm>
            <a:off x="2585335" y="8820150"/>
            <a:ext cx="3087074" cy="596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Helvetica"/>
                <a:ea typeface="Helvetica"/>
                <a:cs typeface="Helvetica"/>
                <a:sym typeface="Helvetica"/>
              </a:defRPr>
            </a:lvl1pPr>
          </a:lstStyle>
          <a:p>
            <a:pPr/>
            <a:r>
              <a:t>JOHN MANTIS</a:t>
            </a:r>
          </a:p>
        </p:txBody>
      </p:sp>
      <p:sp>
        <p:nvSpPr>
          <p:cNvPr id="452" name="Shape 452"/>
          <p:cNvSpPr/>
          <p:nvPr/>
        </p:nvSpPr>
        <p:spPr>
          <a:xfrm>
            <a:off x="2300189" y="9404350"/>
            <a:ext cx="365462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4" sz="2400">
                <a:solidFill>
                  <a:srgbClr val="95A5A5"/>
                </a:solidFill>
                <a:latin typeface="Open Sans Semibold"/>
                <a:ea typeface="Open Sans Semibold"/>
                <a:cs typeface="Open Sans Semibold"/>
                <a:sym typeface="Open Sans Semibold"/>
              </a:defRPr>
            </a:lvl1pPr>
          </a:lstStyle>
          <a:p>
            <a:pPr/>
            <a:r>
              <a:t>Chief Excecutive Officer</a:t>
            </a:r>
          </a:p>
        </p:txBody>
      </p:sp>
      <p:sp>
        <p:nvSpPr>
          <p:cNvPr id="453" name="Shape 453"/>
          <p:cNvSpPr/>
          <p:nvPr/>
        </p:nvSpPr>
        <p:spPr>
          <a:xfrm>
            <a:off x="1930400" y="10223500"/>
            <a:ext cx="4381500" cy="81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1" sz="2100">
                <a:solidFill>
                  <a:srgbClr val="748A9F"/>
                </a:solidFill>
                <a:latin typeface="Open Sans"/>
                <a:ea typeface="Open Sans"/>
                <a:cs typeface="Open Sans"/>
                <a:sym typeface="Open Sans"/>
              </a:defRPr>
            </a:lvl1pPr>
          </a:lstStyle>
          <a:p>
            <a:pPr/>
            <a:r>
              <a:t>Nulla vitae elit libero pharetra augue. Donec sed odio dui. Nulla </a:t>
            </a:r>
          </a:p>
        </p:txBody>
      </p:sp>
      <p:sp>
        <p:nvSpPr>
          <p:cNvPr id="454" name="Shape 454"/>
          <p:cNvSpPr/>
          <p:nvPr/>
        </p:nvSpPr>
        <p:spPr>
          <a:xfrm>
            <a:off x="3949700" y="10121900"/>
            <a:ext cx="354773" cy="1"/>
          </a:xfrm>
          <a:prstGeom prst="line">
            <a:avLst/>
          </a:prstGeom>
          <a:ln w="25400">
            <a:solidFill>
              <a:srgbClr val="DFE6EB">
                <a:alpha val="3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55" name="Shape 455"/>
          <p:cNvSpPr/>
          <p:nvPr/>
        </p:nvSpPr>
        <p:spPr>
          <a:xfrm>
            <a:off x="7861300" y="4972050"/>
            <a:ext cx="138049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168">
                <a:solidFill>
                  <a:srgbClr val="FFFFFF"/>
                </a:solidFill>
                <a:latin typeface="Open Sans Light"/>
                <a:ea typeface="Open Sans Light"/>
                <a:cs typeface="Open Sans Light"/>
                <a:sym typeface="Open Sans Light"/>
              </a:defRPr>
            </a:lvl1pPr>
          </a:lstStyle>
          <a:p>
            <a:pPr/>
            <a:r>
              <a:t>"Working together with John is awesome experience. I am sure he will reach the top!"</a:t>
            </a:r>
          </a:p>
        </p:txBody>
      </p:sp>
      <p:sp>
        <p:nvSpPr>
          <p:cNvPr id="456" name="Shape 456"/>
          <p:cNvSpPr/>
          <p:nvPr/>
        </p:nvSpPr>
        <p:spPr>
          <a:xfrm>
            <a:off x="12426860" y="7315200"/>
            <a:ext cx="4268354"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solidFill>
                  <a:srgbClr val="FFFFFF"/>
                </a:solidFill>
                <a:latin typeface="Helvetica"/>
                <a:ea typeface="Helvetica"/>
                <a:cs typeface="Helvetica"/>
                <a:sym typeface="Helvetica"/>
              </a:defRPr>
            </a:pPr>
            <a:r>
              <a:t>Billy Gates </a:t>
            </a:r>
            <a:r>
              <a:rPr b="0"/>
              <a:t>- Macrohard,inc</a:t>
            </a:r>
          </a:p>
        </p:txBody>
      </p:sp>
      <p:sp>
        <p:nvSpPr>
          <p:cNvPr id="457" name="Shape 457"/>
          <p:cNvSpPr/>
          <p:nvPr/>
        </p:nvSpPr>
        <p:spPr>
          <a:xfrm>
            <a:off x="7162795" y="9309106"/>
            <a:ext cx="15201905" cy="3"/>
          </a:xfrm>
          <a:prstGeom prst="line">
            <a:avLst/>
          </a:prstGeom>
          <a:ln w="25400">
            <a:solidFill>
              <a:srgbClr val="606060">
                <a:alpha val="2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58" name="Shape 458"/>
          <p:cNvSpPr/>
          <p:nvPr/>
        </p:nvSpPr>
        <p:spPr>
          <a:xfrm>
            <a:off x="8115300" y="9791700"/>
            <a:ext cx="254000" cy="254000"/>
          </a:xfrm>
          <a:prstGeom prst="ellipse">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59" name="Shape 459"/>
          <p:cNvSpPr/>
          <p:nvPr/>
        </p:nvSpPr>
        <p:spPr>
          <a:xfrm>
            <a:off x="7153610" y="10090150"/>
            <a:ext cx="2216469" cy="939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4" sz="2400">
                <a:solidFill>
                  <a:srgbClr val="7A7A7A"/>
                </a:solidFill>
                <a:latin typeface="Open Sans Semibold"/>
                <a:ea typeface="Open Sans Semibold"/>
                <a:cs typeface="Open Sans Semibold"/>
                <a:sym typeface="Open Sans Semibold"/>
              </a:defRPr>
            </a:pPr>
            <a:r>
              <a:t>The Super, inc</a:t>
            </a:r>
          </a:p>
          <a:p>
            <a:pPr>
              <a:defRPr spc="-24" sz="2400">
                <a:solidFill>
                  <a:srgbClr val="7A7A7A"/>
                </a:solidFill>
                <a:latin typeface="Open Sans"/>
                <a:ea typeface="Open Sans"/>
                <a:cs typeface="Open Sans"/>
                <a:sym typeface="Open Sans"/>
              </a:defRPr>
            </a:pPr>
            <a:r>
              <a:t>Developer</a:t>
            </a:r>
          </a:p>
        </p:txBody>
      </p:sp>
      <p:sp>
        <p:nvSpPr>
          <p:cNvPr id="460" name="Shape 460"/>
          <p:cNvSpPr/>
          <p:nvPr/>
        </p:nvSpPr>
        <p:spPr>
          <a:xfrm>
            <a:off x="11214100" y="9791700"/>
            <a:ext cx="254000" cy="254000"/>
          </a:xfrm>
          <a:prstGeom prst="ellipse">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61" name="Shape 461"/>
          <p:cNvSpPr/>
          <p:nvPr/>
        </p:nvSpPr>
        <p:spPr>
          <a:xfrm>
            <a:off x="10101110" y="10096500"/>
            <a:ext cx="2519038" cy="939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4" sz="2400">
                <a:solidFill>
                  <a:srgbClr val="7A7A7A"/>
                </a:solidFill>
                <a:latin typeface="Open Sans Semibold"/>
                <a:ea typeface="Open Sans Semibold"/>
                <a:cs typeface="Open Sans Semibold"/>
                <a:sym typeface="Open Sans Semibold"/>
              </a:defRPr>
            </a:pPr>
            <a:r>
              <a:t>Macrohard,inc</a:t>
            </a:r>
          </a:p>
          <a:p>
            <a:pPr>
              <a:defRPr spc="-24" sz="2400">
                <a:solidFill>
                  <a:srgbClr val="7A7A7A"/>
                </a:solidFill>
                <a:latin typeface="Open Sans"/>
                <a:ea typeface="Open Sans"/>
                <a:cs typeface="Open Sans"/>
                <a:sym typeface="Open Sans"/>
              </a:defRPr>
            </a:pPr>
            <a:r>
              <a:t>Senior Developer</a:t>
            </a:r>
          </a:p>
        </p:txBody>
      </p:sp>
      <p:sp>
        <p:nvSpPr>
          <p:cNvPr id="462" name="Shape 462"/>
          <p:cNvSpPr/>
          <p:nvPr/>
        </p:nvSpPr>
        <p:spPr>
          <a:xfrm>
            <a:off x="14312900" y="9791700"/>
            <a:ext cx="254000" cy="254000"/>
          </a:xfrm>
          <a:prstGeom prst="ellipse">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63" name="Shape 463"/>
          <p:cNvSpPr/>
          <p:nvPr/>
        </p:nvSpPr>
        <p:spPr>
          <a:xfrm>
            <a:off x="13191168" y="10096500"/>
            <a:ext cx="2536522" cy="939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4" sz="2400">
                <a:solidFill>
                  <a:srgbClr val="7A7A7A"/>
                </a:solidFill>
                <a:latin typeface="Open Sans Semibold"/>
                <a:ea typeface="Open Sans Semibold"/>
                <a:cs typeface="Open Sans Semibold"/>
                <a:sym typeface="Open Sans Semibold"/>
              </a:defRPr>
            </a:pPr>
            <a:r>
              <a:t>Citiloop,inc</a:t>
            </a:r>
          </a:p>
          <a:p>
            <a:pPr>
              <a:defRPr spc="-24" sz="2400">
                <a:solidFill>
                  <a:srgbClr val="7A7A7A"/>
                </a:solidFill>
                <a:latin typeface="Open Sans"/>
                <a:ea typeface="Open Sans"/>
                <a:cs typeface="Open Sans"/>
                <a:sym typeface="Open Sans"/>
              </a:defRPr>
            </a:pPr>
            <a:r>
              <a:t>General Manager</a:t>
            </a:r>
          </a:p>
        </p:txBody>
      </p:sp>
      <p:sp>
        <p:nvSpPr>
          <p:cNvPr id="464" name="Shape 464"/>
          <p:cNvSpPr/>
          <p:nvPr/>
        </p:nvSpPr>
        <p:spPr>
          <a:xfrm>
            <a:off x="17411700" y="9791700"/>
            <a:ext cx="254000" cy="254000"/>
          </a:xfrm>
          <a:prstGeom prst="ellipse">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65" name="Shape 465"/>
          <p:cNvSpPr/>
          <p:nvPr/>
        </p:nvSpPr>
        <p:spPr>
          <a:xfrm>
            <a:off x="16562330" y="10096500"/>
            <a:ext cx="1991798" cy="939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4" sz="2400">
                <a:solidFill>
                  <a:srgbClr val="7A7A7A"/>
                </a:solidFill>
                <a:latin typeface="Open Sans Semibold"/>
                <a:ea typeface="Open Sans Semibold"/>
                <a:cs typeface="Open Sans Semibold"/>
                <a:sym typeface="Open Sans Semibold"/>
              </a:defRPr>
            </a:pPr>
            <a:r>
              <a:t>Macrolancer</a:t>
            </a:r>
          </a:p>
          <a:p>
            <a:pPr>
              <a:defRPr spc="-24" sz="2400">
                <a:solidFill>
                  <a:srgbClr val="7A7A7A"/>
                </a:solidFill>
                <a:latin typeface="Open Sans"/>
                <a:ea typeface="Open Sans"/>
                <a:cs typeface="Open Sans"/>
                <a:sym typeface="Open Sans"/>
              </a:defRPr>
            </a:pPr>
            <a:r>
              <a:t>CTO</a:t>
            </a:r>
          </a:p>
        </p:txBody>
      </p:sp>
      <p:sp>
        <p:nvSpPr>
          <p:cNvPr id="466" name="Shape 466"/>
          <p:cNvSpPr/>
          <p:nvPr/>
        </p:nvSpPr>
        <p:spPr>
          <a:xfrm>
            <a:off x="20510500" y="9791700"/>
            <a:ext cx="254000" cy="254000"/>
          </a:xfrm>
          <a:prstGeom prst="ellipse">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67" name="Shape 467"/>
          <p:cNvSpPr/>
          <p:nvPr/>
        </p:nvSpPr>
        <p:spPr>
          <a:xfrm>
            <a:off x="19903497" y="10096500"/>
            <a:ext cx="1507064" cy="939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24" sz="2400">
                <a:solidFill>
                  <a:srgbClr val="7A7A7A"/>
                </a:solidFill>
                <a:latin typeface="Open Sans Semibold"/>
                <a:ea typeface="Open Sans Semibold"/>
                <a:cs typeface="Open Sans Semibold"/>
                <a:sym typeface="Open Sans Semibold"/>
              </a:defRPr>
            </a:pPr>
            <a:r>
              <a:t>Sante,inc</a:t>
            </a:r>
          </a:p>
          <a:p>
            <a:pPr>
              <a:defRPr spc="-24" sz="2400">
                <a:solidFill>
                  <a:srgbClr val="7A7A7A"/>
                </a:solidFill>
                <a:latin typeface="Open Sans"/>
                <a:ea typeface="Open Sans"/>
                <a:cs typeface="Open Sans"/>
                <a:sym typeface="Open Sans"/>
              </a:defRPr>
            </a:pPr>
            <a:r>
              <a:t>CEO</a:t>
            </a:r>
          </a:p>
        </p:txBody>
      </p:sp>
      <p:sp>
        <p:nvSpPr>
          <p:cNvPr id="468" name="Shape 468"/>
          <p:cNvSpPr/>
          <p:nvPr/>
        </p:nvSpPr>
        <p:spPr>
          <a:xfrm>
            <a:off x="7114264" y="8788400"/>
            <a:ext cx="1684249"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21" sz="2100">
                <a:solidFill>
                  <a:srgbClr val="BDC3C7"/>
                </a:solidFill>
                <a:latin typeface="Open Sans Semibold"/>
                <a:ea typeface="Open Sans Semibold"/>
                <a:cs typeface="Open Sans Semibold"/>
                <a:sym typeface="Open Sans Semibold"/>
              </a:defRPr>
            </a:lvl1pPr>
          </a:lstStyle>
          <a:p>
            <a:pPr/>
            <a:r>
              <a:t>EXPERIENCE</a:t>
            </a:r>
          </a:p>
        </p:txBody>
      </p:sp>
      <p:sp>
        <p:nvSpPr>
          <p:cNvPr id="469" name="Shape 46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11</a:t>
            </a:r>
          </a:p>
        </p:txBody>
      </p:sp>
      <p:pic>
        <p:nvPicPr>
          <p:cNvPr id="470" name="dragdropslidehack-filtered.png"/>
          <p:cNvPicPr>
            <a:picLocks noChangeAspect="1"/>
          </p:cNvPicPr>
          <p:nvPr/>
        </p:nvPicPr>
        <p:blipFill>
          <a:blip r:embed="rId3">
            <a:extLst/>
          </a:blip>
          <a:srcRect l="21828" t="0" r="21926" b="0"/>
          <a:stretch>
            <a:fillRect/>
          </a:stretch>
        </p:blipFill>
        <p:spPr>
          <a:xfrm>
            <a:off x="1968676" y="4470400"/>
            <a:ext cx="4025546" cy="40259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1055"/>
                  <a:pt x="2882" y="3164"/>
                </a:cubicBezTo>
                <a:cubicBezTo>
                  <a:pt x="-961" y="7382"/>
                  <a:pt x="-961" y="14218"/>
                  <a:pt x="2882" y="18436"/>
                </a:cubicBezTo>
                <a:cubicBezTo>
                  <a:pt x="4803" y="20545"/>
                  <a:pt x="7321" y="21600"/>
                  <a:pt x="9839" y="21600"/>
                </a:cubicBezTo>
                <a:cubicBezTo>
                  <a:pt x="12357" y="21600"/>
                  <a:pt x="14875" y="20545"/>
                  <a:pt x="16796" y="18436"/>
                </a:cubicBezTo>
                <a:cubicBezTo>
                  <a:pt x="20639" y="14218"/>
                  <a:pt x="20639" y="7382"/>
                  <a:pt x="16796" y="3164"/>
                </a:cubicBezTo>
                <a:cubicBezTo>
                  <a:pt x="14875" y="1055"/>
                  <a:pt x="12357" y="0"/>
                  <a:pt x="9839" y="0"/>
                </a:cubicBezTo>
                <a:close/>
              </a:path>
            </a:pathLst>
          </a:custGeom>
          <a:ln w="12700">
            <a:miter lim="400000"/>
          </a:ln>
        </p:spPr>
      </p:pic>
      <p:sp>
        <p:nvSpPr>
          <p:cNvPr id="471" name="Shape 471"/>
          <p:cNvSpPr/>
          <p:nvPr/>
        </p:nvSpPr>
        <p:spPr>
          <a:xfrm flipH="1">
            <a:off x="6756400" y="7797800"/>
            <a:ext cx="711200" cy="711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474" name="Shape 474"/>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WHAT WE DO</a:t>
            </a:r>
          </a:p>
        </p:txBody>
      </p:sp>
      <p:sp>
        <p:nvSpPr>
          <p:cNvPr id="475" name="Shape 47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476" name="Shape 47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12</a:t>
            </a:r>
          </a:p>
        </p:txBody>
      </p:sp>
      <p:sp>
        <p:nvSpPr>
          <p:cNvPr id="477" name="Shape 477"/>
          <p:cNvSpPr/>
          <p:nvPr/>
        </p:nvSpPr>
        <p:spPr>
          <a:xfrm>
            <a:off x="1955800" y="4876800"/>
            <a:ext cx="20472400" cy="5956300"/>
          </a:xfrm>
          <a:prstGeom prst="roundRect">
            <a:avLst>
              <a:gd name="adj" fmla="val 1152"/>
            </a:avLst>
          </a:prstGeom>
          <a:solidFill>
            <a:srgbClr val="EDEDEF">
              <a:alpha val="70000"/>
            </a:srgbClr>
          </a:solidFill>
          <a:ln w="25400">
            <a:solidFill>
              <a:srgbClr val="E3E3E5">
                <a:alpha val="7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78" name="Shape 478"/>
          <p:cNvSpPr/>
          <p:nvPr/>
        </p:nvSpPr>
        <p:spPr>
          <a:xfrm>
            <a:off x="6959600" y="4279900"/>
            <a:ext cx="4953000" cy="7150100"/>
          </a:xfrm>
          <a:prstGeom prst="roundRect">
            <a:avLst>
              <a:gd name="adj" fmla="val 1386"/>
            </a:avLst>
          </a:prstGeom>
          <a:solidFill>
            <a:srgbClr val="FFFFFF"/>
          </a:solidFill>
          <a:ln w="25400">
            <a:solidFill>
              <a:srgbClr val="E3E3E5"/>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79" name="Shape 479"/>
          <p:cNvSpPr/>
          <p:nvPr/>
        </p:nvSpPr>
        <p:spPr>
          <a:xfrm>
            <a:off x="8313697" y="5580657"/>
            <a:ext cx="2244806"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2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5760" sz="9600">
                <a:solidFill>
                  <a:srgbClr val="5B6C7D"/>
                </a:solidFill>
                <a:latin typeface="Helvetica"/>
                <a:ea typeface="Helvetica"/>
                <a:cs typeface="Helvetica"/>
                <a:sym typeface="Helvetica"/>
              </a:defRPr>
            </a:lvl1pPr>
          </a:lstStyle>
          <a:p>
            <a:pPr/>
            <a:r>
              <a:t></a:t>
            </a:r>
          </a:p>
        </p:txBody>
      </p:sp>
      <p:sp>
        <p:nvSpPr>
          <p:cNvPr id="480" name="Shape 480"/>
          <p:cNvSpPr/>
          <p:nvPr/>
        </p:nvSpPr>
        <p:spPr>
          <a:xfrm>
            <a:off x="3398797" y="5580657"/>
            <a:ext cx="2244806"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2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5760" sz="9600">
                <a:solidFill>
                  <a:srgbClr val="748A9F"/>
                </a:solidFill>
                <a:latin typeface="Helvetica"/>
                <a:ea typeface="Helvetica"/>
                <a:cs typeface="Helvetica"/>
                <a:sym typeface="Helvetica"/>
              </a:defRPr>
            </a:lvl1pPr>
          </a:lstStyle>
          <a:p>
            <a:pPr/>
            <a:r>
              <a:t></a:t>
            </a:r>
          </a:p>
        </p:txBody>
      </p:sp>
      <p:sp>
        <p:nvSpPr>
          <p:cNvPr id="481" name="Shape 481"/>
          <p:cNvSpPr/>
          <p:nvPr/>
        </p:nvSpPr>
        <p:spPr>
          <a:xfrm>
            <a:off x="13444497" y="5580657"/>
            <a:ext cx="2244806"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2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5760" sz="9600">
                <a:solidFill>
                  <a:srgbClr val="748A9F"/>
                </a:solidFill>
                <a:latin typeface="Helvetica"/>
                <a:ea typeface="Helvetica"/>
                <a:cs typeface="Helvetica"/>
                <a:sym typeface="Helvetica"/>
              </a:defRPr>
            </a:lvl1pPr>
          </a:lstStyle>
          <a:p>
            <a:pPr/>
            <a:r>
              <a:t></a:t>
            </a:r>
          </a:p>
        </p:txBody>
      </p:sp>
      <p:sp>
        <p:nvSpPr>
          <p:cNvPr id="482" name="Shape 482"/>
          <p:cNvSpPr/>
          <p:nvPr/>
        </p:nvSpPr>
        <p:spPr>
          <a:xfrm>
            <a:off x="18537197" y="5580657"/>
            <a:ext cx="2244806"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2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5760" sz="9600">
                <a:solidFill>
                  <a:srgbClr val="748A9F"/>
                </a:solidFill>
                <a:latin typeface="Helvetica"/>
                <a:ea typeface="Helvetica"/>
                <a:cs typeface="Helvetica"/>
                <a:sym typeface="Helvetica"/>
              </a:defRPr>
            </a:lvl1pPr>
          </a:lstStyle>
          <a:p>
            <a:pPr/>
            <a:r>
              <a:t></a:t>
            </a:r>
          </a:p>
        </p:txBody>
      </p:sp>
      <p:sp>
        <p:nvSpPr>
          <p:cNvPr id="483" name="Shape 483"/>
          <p:cNvSpPr/>
          <p:nvPr/>
        </p:nvSpPr>
        <p:spPr>
          <a:xfrm>
            <a:off x="2932506" y="7550150"/>
            <a:ext cx="318013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GRAPHIC DESIGN</a:t>
            </a:r>
          </a:p>
        </p:txBody>
      </p:sp>
      <p:sp>
        <p:nvSpPr>
          <p:cNvPr id="484" name="Shape 484"/>
          <p:cNvSpPr/>
          <p:nvPr/>
        </p:nvSpPr>
        <p:spPr>
          <a:xfrm>
            <a:off x="2590800" y="82550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485" name="Shape 485"/>
          <p:cNvSpPr/>
          <p:nvPr/>
        </p:nvSpPr>
        <p:spPr>
          <a:xfrm>
            <a:off x="8013703" y="7556500"/>
            <a:ext cx="2849924"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PHOTOGRAPHY</a:t>
            </a:r>
          </a:p>
        </p:txBody>
      </p:sp>
      <p:sp>
        <p:nvSpPr>
          <p:cNvPr id="486" name="Shape 486"/>
          <p:cNvSpPr/>
          <p:nvPr/>
        </p:nvSpPr>
        <p:spPr>
          <a:xfrm>
            <a:off x="7505700" y="82550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487" name="Shape 487"/>
          <p:cNvSpPr/>
          <p:nvPr/>
        </p:nvSpPr>
        <p:spPr>
          <a:xfrm>
            <a:off x="12712968" y="7556500"/>
            <a:ext cx="371299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WEB DEVELOPMENT</a:t>
            </a:r>
          </a:p>
        </p:txBody>
      </p:sp>
      <p:sp>
        <p:nvSpPr>
          <p:cNvPr id="488" name="Shape 488"/>
          <p:cNvSpPr/>
          <p:nvPr/>
        </p:nvSpPr>
        <p:spPr>
          <a:xfrm>
            <a:off x="12636500" y="82550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489" name="Shape 489"/>
          <p:cNvSpPr/>
          <p:nvPr/>
        </p:nvSpPr>
        <p:spPr>
          <a:xfrm>
            <a:off x="17521581" y="7556500"/>
            <a:ext cx="4281167"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MOBILE DEVELOPMENT</a:t>
            </a:r>
          </a:p>
        </p:txBody>
      </p:sp>
      <p:sp>
        <p:nvSpPr>
          <p:cNvPr id="490" name="Shape 490"/>
          <p:cNvSpPr/>
          <p:nvPr/>
        </p:nvSpPr>
        <p:spPr>
          <a:xfrm>
            <a:off x="17729200" y="82550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491" name="Shape 491"/>
          <p:cNvSpPr/>
          <p:nvPr/>
        </p:nvSpPr>
        <p:spPr>
          <a:xfrm>
            <a:off x="17081499" y="4876800"/>
            <a:ext cx="1" cy="5988661"/>
          </a:xfrm>
          <a:prstGeom prst="line">
            <a:avLst/>
          </a:prstGeom>
          <a:ln w="25400">
            <a:solidFill>
              <a:srgbClr val="FFFFF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92" name="Shape 492"/>
          <p:cNvSpPr/>
          <p:nvPr/>
        </p:nvSpPr>
        <p:spPr>
          <a:xfrm flipH="1">
            <a:off x="11988799" y="4826000"/>
            <a:ext cx="1" cy="5988661"/>
          </a:xfrm>
          <a:prstGeom prst="line">
            <a:avLst/>
          </a:prstGeom>
          <a:ln w="127000">
            <a:solidFill>
              <a:srgbClr val="D6D6D6">
                <a:alpha val="6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93" name="Shape 493"/>
          <p:cNvSpPr/>
          <p:nvPr/>
        </p:nvSpPr>
        <p:spPr>
          <a:xfrm flipH="1">
            <a:off x="6896099" y="4876800"/>
            <a:ext cx="1" cy="5988661"/>
          </a:xfrm>
          <a:prstGeom prst="line">
            <a:avLst/>
          </a:prstGeom>
          <a:ln w="127000">
            <a:solidFill>
              <a:srgbClr val="D6D6D6">
                <a:alpha val="6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94" name="Shape 494"/>
          <p:cNvSpPr/>
          <p:nvPr/>
        </p:nvSpPr>
        <p:spPr>
          <a:xfrm rot="2820000">
            <a:off x="9370468" y="4870317"/>
            <a:ext cx="3365501" cy="77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9" y="0"/>
                </a:moveTo>
                <a:lnTo>
                  <a:pt x="16279" y="655"/>
                </a:lnTo>
                <a:lnTo>
                  <a:pt x="21600" y="21600"/>
                </a:lnTo>
                <a:lnTo>
                  <a:pt x="0" y="21600"/>
                </a:lnTo>
                <a:lnTo>
                  <a:pt x="4549" y="0"/>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495" name="Shape 495"/>
          <p:cNvSpPr/>
          <p:nvPr/>
        </p:nvSpPr>
        <p:spPr>
          <a:xfrm rot="2817775">
            <a:off x="10402314" y="5029200"/>
            <a:ext cx="1293371"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1" sz="2100">
                <a:solidFill>
                  <a:srgbClr val="FFFFFF"/>
                </a:solidFill>
                <a:latin typeface="Open Sans"/>
                <a:ea typeface="Open Sans"/>
                <a:cs typeface="Open Sans"/>
                <a:sym typeface="Open Sans"/>
              </a:defRPr>
            </a:lvl1pPr>
          </a:lstStyle>
          <a:p>
            <a:pPr/>
            <a:r>
              <a:t>POPULAR</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498" name="Shape 498"/>
          <p:cNvSpPr/>
          <p:nvPr/>
        </p:nvSpPr>
        <p:spPr>
          <a:xfrm>
            <a:off x="8851900" y="4292600"/>
            <a:ext cx="122301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192" sz="6400">
                <a:solidFill>
                  <a:srgbClr val="42505D"/>
                </a:solidFill>
                <a:latin typeface="Open Sans Light"/>
                <a:ea typeface="Open Sans Light"/>
                <a:cs typeface="Open Sans Light"/>
                <a:sym typeface="Open Sans Light"/>
              </a:defRPr>
            </a:pPr>
            <a:r>
              <a:rPr>
                <a:latin typeface="Open Sans Semibold"/>
                <a:ea typeface="Open Sans Semibold"/>
                <a:cs typeface="Open Sans Semibold"/>
                <a:sym typeface="Open Sans Semibold"/>
              </a:rPr>
              <a:t>Photography</a:t>
            </a:r>
            <a:r>
              <a:t> Services</a:t>
            </a:r>
          </a:p>
        </p:txBody>
      </p:sp>
      <p:sp>
        <p:nvSpPr>
          <p:cNvPr id="499" name="Shape 499"/>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WHAT WE DO</a:t>
            </a:r>
          </a:p>
        </p:txBody>
      </p:sp>
      <p:sp>
        <p:nvSpPr>
          <p:cNvPr id="500" name="Shape 50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501" name="Shape 50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13</a:t>
            </a:r>
          </a:p>
        </p:txBody>
      </p:sp>
      <p:sp>
        <p:nvSpPr>
          <p:cNvPr id="502" name="Shape 502"/>
          <p:cNvSpPr/>
          <p:nvPr/>
        </p:nvSpPr>
        <p:spPr>
          <a:xfrm>
            <a:off x="2476500" y="4305300"/>
            <a:ext cx="5473700" cy="7150100"/>
          </a:xfrm>
          <a:prstGeom prst="roundRect">
            <a:avLst>
              <a:gd name="adj" fmla="val 1254"/>
            </a:avLst>
          </a:prstGeom>
          <a:solidFill>
            <a:srgbClr val="FFFFFF"/>
          </a:solidFill>
          <a:ln w="25400">
            <a:solidFill>
              <a:srgbClr val="E3E3E5"/>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03" name="Shape 503"/>
          <p:cNvSpPr/>
          <p:nvPr/>
        </p:nvSpPr>
        <p:spPr>
          <a:xfrm>
            <a:off x="3564671" y="5583336"/>
            <a:ext cx="3310058" cy="21175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2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2083" spc="8640" sz="14400">
                <a:solidFill>
                  <a:srgbClr val="5B6C7D"/>
                </a:solidFill>
                <a:latin typeface="Helvetica"/>
                <a:ea typeface="Helvetica"/>
                <a:cs typeface="Helvetica"/>
                <a:sym typeface="Helvetica"/>
              </a:defRPr>
            </a:lvl1pPr>
          </a:lstStyle>
          <a:p>
            <a:pPr/>
            <a:r>
              <a:t></a:t>
            </a:r>
          </a:p>
        </p:txBody>
      </p:sp>
      <p:sp>
        <p:nvSpPr>
          <p:cNvPr id="504" name="Shape 504"/>
          <p:cNvSpPr/>
          <p:nvPr/>
        </p:nvSpPr>
        <p:spPr>
          <a:xfrm>
            <a:off x="3784603" y="7886700"/>
            <a:ext cx="2849924"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PHOTOGRAPHY</a:t>
            </a:r>
          </a:p>
        </p:txBody>
      </p:sp>
      <p:sp>
        <p:nvSpPr>
          <p:cNvPr id="505" name="Shape 505"/>
          <p:cNvSpPr/>
          <p:nvPr/>
        </p:nvSpPr>
        <p:spPr>
          <a:xfrm>
            <a:off x="3289300" y="85852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506" name="Shape 506"/>
          <p:cNvSpPr/>
          <p:nvPr/>
        </p:nvSpPr>
        <p:spPr>
          <a:xfrm rot="2820000">
            <a:off x="5408068" y="4844917"/>
            <a:ext cx="3365501" cy="774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9" y="0"/>
                </a:moveTo>
                <a:lnTo>
                  <a:pt x="16279" y="655"/>
                </a:lnTo>
                <a:lnTo>
                  <a:pt x="21600" y="21600"/>
                </a:lnTo>
                <a:lnTo>
                  <a:pt x="0" y="21600"/>
                </a:lnTo>
                <a:lnTo>
                  <a:pt x="4549" y="0"/>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07" name="Shape 507"/>
          <p:cNvSpPr/>
          <p:nvPr/>
        </p:nvSpPr>
        <p:spPr>
          <a:xfrm rot="2817775">
            <a:off x="6439914" y="5003800"/>
            <a:ext cx="1293371"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1" sz="2100">
                <a:solidFill>
                  <a:srgbClr val="FFFFFF"/>
                </a:solidFill>
                <a:latin typeface="Open Sans"/>
                <a:ea typeface="Open Sans"/>
                <a:cs typeface="Open Sans"/>
                <a:sym typeface="Open Sans"/>
              </a:defRPr>
            </a:lvl1pPr>
          </a:lstStyle>
          <a:p>
            <a:pPr/>
            <a:r>
              <a:t>POPULAR</a:t>
            </a:r>
          </a:p>
        </p:txBody>
      </p:sp>
      <p:sp>
        <p:nvSpPr>
          <p:cNvPr id="508" name="Shape 508"/>
          <p:cNvSpPr/>
          <p:nvPr/>
        </p:nvSpPr>
        <p:spPr>
          <a:xfrm>
            <a:off x="8851900" y="5981700"/>
            <a:ext cx="12623800" cy="15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7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a:t>
            </a:r>
          </a:p>
        </p:txBody>
      </p:sp>
      <p:sp>
        <p:nvSpPr>
          <p:cNvPr id="509" name="Shape 509"/>
          <p:cNvSpPr/>
          <p:nvPr/>
        </p:nvSpPr>
        <p:spPr>
          <a:xfrm>
            <a:off x="8837748" y="80030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10" name="Shape 510"/>
          <p:cNvSpPr/>
          <p:nvPr/>
        </p:nvSpPr>
        <p:spPr>
          <a:xfrm>
            <a:off x="8837748" y="92476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11" name="Shape 511"/>
          <p:cNvSpPr/>
          <p:nvPr/>
        </p:nvSpPr>
        <p:spPr>
          <a:xfrm>
            <a:off x="8837748" y="105303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12" name="Shape 512"/>
          <p:cNvSpPr/>
          <p:nvPr/>
        </p:nvSpPr>
        <p:spPr>
          <a:xfrm>
            <a:off x="15873548" y="80538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13" name="Shape 513"/>
          <p:cNvSpPr/>
          <p:nvPr/>
        </p:nvSpPr>
        <p:spPr>
          <a:xfrm>
            <a:off x="9918700" y="7975600"/>
            <a:ext cx="2531666"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24/7 Support</a:t>
            </a:r>
          </a:p>
        </p:txBody>
      </p:sp>
      <p:sp>
        <p:nvSpPr>
          <p:cNvPr id="514" name="Shape 514"/>
          <p:cNvSpPr/>
          <p:nvPr/>
        </p:nvSpPr>
        <p:spPr>
          <a:xfrm>
            <a:off x="9918700" y="9220200"/>
            <a:ext cx="494546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Free maintenance (weekly)</a:t>
            </a:r>
          </a:p>
        </p:txBody>
      </p:sp>
      <p:sp>
        <p:nvSpPr>
          <p:cNvPr id="515" name="Shape 515"/>
          <p:cNvSpPr/>
          <p:nvPr/>
        </p:nvSpPr>
        <p:spPr>
          <a:xfrm>
            <a:off x="9918700" y="10502900"/>
            <a:ext cx="473154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200,000 strong members</a:t>
            </a:r>
          </a:p>
        </p:txBody>
      </p:sp>
      <p:sp>
        <p:nvSpPr>
          <p:cNvPr id="516" name="Shape 516"/>
          <p:cNvSpPr/>
          <p:nvPr/>
        </p:nvSpPr>
        <p:spPr>
          <a:xfrm>
            <a:off x="16954500" y="8026400"/>
            <a:ext cx="333831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Pre-paid required</a:t>
            </a:r>
          </a:p>
        </p:txBody>
      </p:sp>
      <p:sp>
        <p:nvSpPr>
          <p:cNvPr id="517" name="Shape 517"/>
          <p:cNvSpPr/>
          <p:nvPr/>
        </p:nvSpPr>
        <p:spPr>
          <a:xfrm>
            <a:off x="15873548" y="92857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18" name="Shape 518"/>
          <p:cNvSpPr/>
          <p:nvPr/>
        </p:nvSpPr>
        <p:spPr>
          <a:xfrm>
            <a:off x="16954500" y="9258300"/>
            <a:ext cx="2531666"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24/7 Support</a:t>
            </a:r>
          </a:p>
        </p:txBody>
      </p:sp>
      <p:sp>
        <p:nvSpPr>
          <p:cNvPr id="519" name="Shape 519"/>
          <p:cNvSpPr/>
          <p:nvPr/>
        </p:nvSpPr>
        <p:spPr>
          <a:xfrm>
            <a:off x="8978893" y="8991602"/>
            <a:ext cx="13693730"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20" name="Shape 520"/>
          <p:cNvSpPr/>
          <p:nvPr/>
        </p:nvSpPr>
        <p:spPr>
          <a:xfrm>
            <a:off x="8978900" y="10198100"/>
            <a:ext cx="13693729" cy="2"/>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523" name="Shape 523"/>
          <p:cNvSpPr/>
          <p:nvPr/>
        </p:nvSpPr>
        <p:spPr>
          <a:xfrm>
            <a:off x="1413228" y="711200"/>
            <a:ext cx="1016343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PRICE AND PACKAGE</a:t>
            </a:r>
          </a:p>
        </p:txBody>
      </p:sp>
      <p:sp>
        <p:nvSpPr>
          <p:cNvPr id="524" name="Shape 52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525" name="Shape 525"/>
          <p:cNvSpPr/>
          <p:nvPr/>
        </p:nvSpPr>
        <p:spPr>
          <a:xfrm>
            <a:off x="1422400" y="4533900"/>
            <a:ext cx="4944953" cy="6680200"/>
          </a:xfrm>
          <a:prstGeom prst="roundRect">
            <a:avLst>
              <a:gd name="adj" fmla="val 1388"/>
            </a:avLst>
          </a:prstGeom>
          <a:solidFill>
            <a:srgbClr val="EDEDEF">
              <a:alpha val="70000"/>
            </a:srgbClr>
          </a:solidFill>
          <a:ln w="25400">
            <a:solidFill>
              <a:srgbClr val="E3E3E5">
                <a:alpha val="7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26" name="Shape 526"/>
          <p:cNvSpPr/>
          <p:nvPr/>
        </p:nvSpPr>
        <p:spPr>
          <a:xfrm>
            <a:off x="6953818" y="4533900"/>
            <a:ext cx="4944953" cy="6680200"/>
          </a:xfrm>
          <a:prstGeom prst="roundRect">
            <a:avLst>
              <a:gd name="adj" fmla="val 1388"/>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27" name="Shape 527"/>
          <p:cNvSpPr/>
          <p:nvPr/>
        </p:nvSpPr>
        <p:spPr>
          <a:xfrm>
            <a:off x="12485236" y="4533900"/>
            <a:ext cx="4944953" cy="6680200"/>
          </a:xfrm>
          <a:prstGeom prst="roundRect">
            <a:avLst>
              <a:gd name="adj" fmla="val 1388"/>
            </a:avLst>
          </a:prstGeom>
          <a:solidFill>
            <a:srgbClr val="EDEDEF">
              <a:alpha val="70000"/>
            </a:srgbClr>
          </a:solidFill>
          <a:ln w="25400">
            <a:solidFill>
              <a:srgbClr val="E3E3E5">
                <a:alpha val="7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28" name="Shape 528"/>
          <p:cNvSpPr/>
          <p:nvPr/>
        </p:nvSpPr>
        <p:spPr>
          <a:xfrm>
            <a:off x="18016656" y="4533900"/>
            <a:ext cx="4944953" cy="6680200"/>
          </a:xfrm>
          <a:prstGeom prst="roundRect">
            <a:avLst>
              <a:gd name="adj" fmla="val 1388"/>
            </a:avLst>
          </a:prstGeom>
          <a:solidFill>
            <a:srgbClr val="EDEDEF">
              <a:alpha val="70000"/>
            </a:srgbClr>
          </a:solidFill>
          <a:ln w="25400">
            <a:solidFill>
              <a:srgbClr val="E3E3E5">
                <a:alpha val="7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29" name="Shape 529"/>
          <p:cNvSpPr/>
          <p:nvPr/>
        </p:nvSpPr>
        <p:spPr>
          <a:xfrm>
            <a:off x="2057400" y="9817100"/>
            <a:ext cx="3670300" cy="927100"/>
          </a:xfrm>
          <a:prstGeom prst="roundRect">
            <a:avLst>
              <a:gd name="adj" fmla="val 12578"/>
            </a:avLst>
          </a:prstGeom>
          <a:solidFill>
            <a:srgbClr val="748A9F">
              <a:alpha val="70000"/>
            </a:srgbClr>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530" name="Shape 530"/>
          <p:cNvSpPr/>
          <p:nvPr/>
        </p:nvSpPr>
        <p:spPr>
          <a:xfrm>
            <a:off x="7594600" y="9817100"/>
            <a:ext cx="3670300" cy="927100"/>
          </a:xfrm>
          <a:prstGeom prst="roundRect">
            <a:avLst>
              <a:gd name="adj" fmla="val 12578"/>
            </a:avLst>
          </a:prstGeom>
          <a:solidFill>
            <a:srgbClr val="FFFFF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531" name="Shape 531"/>
          <p:cNvSpPr/>
          <p:nvPr/>
        </p:nvSpPr>
        <p:spPr>
          <a:xfrm>
            <a:off x="13131800" y="9817100"/>
            <a:ext cx="3670300" cy="927100"/>
          </a:xfrm>
          <a:prstGeom prst="roundRect">
            <a:avLst>
              <a:gd name="adj" fmla="val 12578"/>
            </a:avLst>
          </a:prstGeom>
          <a:solidFill>
            <a:srgbClr val="748A9F">
              <a:alpha val="70000"/>
            </a:srgbClr>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532" name="Shape 532"/>
          <p:cNvSpPr/>
          <p:nvPr/>
        </p:nvSpPr>
        <p:spPr>
          <a:xfrm>
            <a:off x="18669000" y="9817100"/>
            <a:ext cx="3670300" cy="927100"/>
          </a:xfrm>
          <a:prstGeom prst="roundRect">
            <a:avLst>
              <a:gd name="adj" fmla="val 12578"/>
            </a:avLst>
          </a:prstGeom>
          <a:solidFill>
            <a:srgbClr val="748A9F">
              <a:alpha val="70000"/>
            </a:srgbClr>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grpSp>
        <p:nvGrpSpPr>
          <p:cNvPr id="536" name="Group 536"/>
          <p:cNvGrpSpPr/>
          <p:nvPr/>
        </p:nvGrpSpPr>
        <p:grpSpPr>
          <a:xfrm>
            <a:off x="2872961" y="4870449"/>
            <a:ext cx="1915039" cy="1562101"/>
            <a:chOff x="0" y="12699"/>
            <a:chExt cx="1915038" cy="1562100"/>
          </a:xfrm>
        </p:grpSpPr>
        <p:sp>
          <p:nvSpPr>
            <p:cNvPr id="533" name="Shape 533"/>
            <p:cNvSpPr/>
            <p:nvPr/>
          </p:nvSpPr>
          <p:spPr>
            <a:xfrm>
              <a:off x="0" y="12699"/>
              <a:ext cx="1470422" cy="156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600">
                  <a:solidFill>
                    <a:srgbClr val="42505D"/>
                  </a:solidFill>
                  <a:latin typeface="Helvetica"/>
                  <a:ea typeface="Helvetica"/>
                  <a:cs typeface="Helvetica"/>
                  <a:sym typeface="Helvetica"/>
                </a:defRPr>
              </a:lvl1pPr>
            </a:lstStyle>
            <a:p>
              <a:pPr/>
              <a:r>
                <a:t>12</a:t>
              </a:r>
            </a:p>
          </p:txBody>
        </p:sp>
        <p:sp>
          <p:nvSpPr>
            <p:cNvPr id="534" name="Shape 534"/>
            <p:cNvSpPr/>
            <p:nvPr/>
          </p:nvSpPr>
          <p:spPr>
            <a:xfrm>
              <a:off x="1311552" y="25400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42505D"/>
                  </a:solidFill>
                  <a:latin typeface="Helvetica"/>
                  <a:ea typeface="Helvetica"/>
                  <a:cs typeface="Helvetica"/>
                  <a:sym typeface="Helvetica"/>
                </a:defRPr>
              </a:lvl1pPr>
            </a:lstStyle>
            <a:p>
              <a:pPr>
                <a:defRPr sz="9600"/>
              </a:pPr>
              <a:r>
                <a:rPr sz="3600"/>
                <a:t>$</a:t>
              </a:r>
            </a:p>
          </p:txBody>
        </p:sp>
        <p:sp>
          <p:nvSpPr>
            <p:cNvPr id="535" name="Shape 535"/>
            <p:cNvSpPr/>
            <p:nvPr/>
          </p:nvSpPr>
          <p:spPr>
            <a:xfrm>
              <a:off x="1292638" y="901700"/>
              <a:ext cx="622401"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95A5A5"/>
                  </a:solidFill>
                  <a:latin typeface="Helvetica"/>
                  <a:ea typeface="Helvetica"/>
                  <a:cs typeface="Helvetica"/>
                  <a:sym typeface="Helvetica"/>
                </a:defRPr>
              </a:lvl1pPr>
            </a:lstStyle>
            <a:p>
              <a:pPr/>
              <a:r>
                <a:t>/mo</a:t>
              </a:r>
            </a:p>
          </p:txBody>
        </p:sp>
      </p:grpSp>
      <p:grpSp>
        <p:nvGrpSpPr>
          <p:cNvPr id="540" name="Group 540"/>
          <p:cNvGrpSpPr/>
          <p:nvPr/>
        </p:nvGrpSpPr>
        <p:grpSpPr>
          <a:xfrm>
            <a:off x="8312714" y="4876799"/>
            <a:ext cx="2037267" cy="1562101"/>
            <a:chOff x="0" y="12699"/>
            <a:chExt cx="2037266" cy="1562100"/>
          </a:xfrm>
        </p:grpSpPr>
        <p:sp>
          <p:nvSpPr>
            <p:cNvPr id="537" name="Shape 537"/>
            <p:cNvSpPr/>
            <p:nvPr/>
          </p:nvSpPr>
          <p:spPr>
            <a:xfrm>
              <a:off x="0" y="12699"/>
              <a:ext cx="1470422" cy="156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9600">
                  <a:solidFill>
                    <a:srgbClr val="FFFFFF"/>
                  </a:solidFill>
                  <a:latin typeface="Helvetica"/>
                  <a:ea typeface="Helvetica"/>
                  <a:cs typeface="Helvetica"/>
                  <a:sym typeface="Helvetica"/>
                </a:defRPr>
              </a:lvl1pPr>
            </a:lstStyle>
            <a:p>
              <a:pPr/>
              <a:r>
                <a:t>32</a:t>
              </a:r>
            </a:p>
          </p:txBody>
        </p:sp>
        <p:sp>
          <p:nvSpPr>
            <p:cNvPr id="538" name="Shape 538"/>
            <p:cNvSpPr/>
            <p:nvPr/>
          </p:nvSpPr>
          <p:spPr>
            <a:xfrm>
              <a:off x="1433780" y="25400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defRPr sz="9600"/>
              </a:pPr>
              <a:r>
                <a:rPr sz="3600"/>
                <a:t>$</a:t>
              </a:r>
            </a:p>
          </p:txBody>
        </p:sp>
        <p:sp>
          <p:nvSpPr>
            <p:cNvPr id="539" name="Shape 539"/>
            <p:cNvSpPr/>
            <p:nvPr/>
          </p:nvSpPr>
          <p:spPr>
            <a:xfrm>
              <a:off x="1414867" y="901700"/>
              <a:ext cx="622400"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FFFFFF"/>
                  </a:solidFill>
                  <a:latin typeface="Helvetica"/>
                  <a:ea typeface="Helvetica"/>
                  <a:cs typeface="Helvetica"/>
                  <a:sym typeface="Helvetica"/>
                </a:defRPr>
              </a:lvl1pPr>
            </a:lstStyle>
            <a:p>
              <a:pPr/>
              <a:r>
                <a:t>/mo</a:t>
              </a:r>
            </a:p>
          </p:txBody>
        </p:sp>
      </p:grpSp>
      <p:grpSp>
        <p:nvGrpSpPr>
          <p:cNvPr id="544" name="Group 544"/>
          <p:cNvGrpSpPr/>
          <p:nvPr/>
        </p:nvGrpSpPr>
        <p:grpSpPr>
          <a:xfrm>
            <a:off x="13821562" y="4876799"/>
            <a:ext cx="2027519" cy="1562101"/>
            <a:chOff x="0" y="12699"/>
            <a:chExt cx="2027518" cy="1562100"/>
          </a:xfrm>
        </p:grpSpPr>
        <p:sp>
          <p:nvSpPr>
            <p:cNvPr id="541" name="Shape 541"/>
            <p:cNvSpPr/>
            <p:nvPr/>
          </p:nvSpPr>
          <p:spPr>
            <a:xfrm>
              <a:off x="0" y="12699"/>
              <a:ext cx="1470422" cy="156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9600">
                  <a:solidFill>
                    <a:srgbClr val="42505D"/>
                  </a:solidFill>
                  <a:latin typeface="Helvetica"/>
                  <a:ea typeface="Helvetica"/>
                  <a:cs typeface="Helvetica"/>
                  <a:sym typeface="Helvetica"/>
                </a:defRPr>
              </a:lvl1pPr>
            </a:lstStyle>
            <a:p>
              <a:pPr/>
              <a:r>
                <a:t>54</a:t>
              </a:r>
            </a:p>
          </p:txBody>
        </p:sp>
        <p:sp>
          <p:nvSpPr>
            <p:cNvPr id="542" name="Shape 542"/>
            <p:cNvSpPr/>
            <p:nvPr/>
          </p:nvSpPr>
          <p:spPr>
            <a:xfrm>
              <a:off x="1424032" y="25400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42505D"/>
                  </a:solidFill>
                  <a:latin typeface="Helvetica"/>
                  <a:ea typeface="Helvetica"/>
                  <a:cs typeface="Helvetica"/>
                  <a:sym typeface="Helvetica"/>
                </a:defRPr>
              </a:lvl1pPr>
            </a:lstStyle>
            <a:p>
              <a:pPr>
                <a:defRPr sz="9600"/>
              </a:pPr>
              <a:r>
                <a:rPr sz="3600"/>
                <a:t>$</a:t>
              </a:r>
            </a:p>
          </p:txBody>
        </p:sp>
        <p:sp>
          <p:nvSpPr>
            <p:cNvPr id="543" name="Shape 543"/>
            <p:cNvSpPr/>
            <p:nvPr/>
          </p:nvSpPr>
          <p:spPr>
            <a:xfrm>
              <a:off x="1405118" y="901700"/>
              <a:ext cx="622401"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95A5A5"/>
                  </a:solidFill>
                  <a:latin typeface="Helvetica"/>
                  <a:ea typeface="Helvetica"/>
                  <a:cs typeface="Helvetica"/>
                  <a:sym typeface="Helvetica"/>
                </a:defRPr>
              </a:lvl1pPr>
            </a:lstStyle>
            <a:p>
              <a:pPr/>
              <a:r>
                <a:t>/mo</a:t>
              </a:r>
            </a:p>
          </p:txBody>
        </p:sp>
      </p:grpSp>
      <p:grpSp>
        <p:nvGrpSpPr>
          <p:cNvPr id="548" name="Group 548"/>
          <p:cNvGrpSpPr/>
          <p:nvPr/>
        </p:nvGrpSpPr>
        <p:grpSpPr>
          <a:xfrm>
            <a:off x="19286624" y="4876799"/>
            <a:ext cx="2048857" cy="1562101"/>
            <a:chOff x="0" y="12699"/>
            <a:chExt cx="2048856" cy="1562100"/>
          </a:xfrm>
        </p:grpSpPr>
        <p:sp>
          <p:nvSpPr>
            <p:cNvPr id="545" name="Shape 545"/>
            <p:cNvSpPr/>
            <p:nvPr/>
          </p:nvSpPr>
          <p:spPr>
            <a:xfrm>
              <a:off x="0" y="12699"/>
              <a:ext cx="1470422" cy="156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9600">
                  <a:solidFill>
                    <a:srgbClr val="42505D"/>
                  </a:solidFill>
                  <a:latin typeface="Helvetica"/>
                  <a:ea typeface="Helvetica"/>
                  <a:cs typeface="Helvetica"/>
                  <a:sym typeface="Helvetica"/>
                </a:defRPr>
              </a:lvl1pPr>
            </a:lstStyle>
            <a:p>
              <a:pPr/>
              <a:r>
                <a:t>76</a:t>
              </a:r>
            </a:p>
          </p:txBody>
        </p:sp>
        <p:sp>
          <p:nvSpPr>
            <p:cNvPr id="546" name="Shape 546"/>
            <p:cNvSpPr/>
            <p:nvPr/>
          </p:nvSpPr>
          <p:spPr>
            <a:xfrm>
              <a:off x="1445370" y="25400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42505D"/>
                  </a:solidFill>
                  <a:latin typeface="Helvetica"/>
                  <a:ea typeface="Helvetica"/>
                  <a:cs typeface="Helvetica"/>
                  <a:sym typeface="Helvetica"/>
                </a:defRPr>
              </a:lvl1pPr>
            </a:lstStyle>
            <a:p>
              <a:pPr>
                <a:defRPr sz="9600"/>
              </a:pPr>
              <a:r>
                <a:rPr sz="3600"/>
                <a:t>$</a:t>
              </a:r>
            </a:p>
          </p:txBody>
        </p:sp>
        <p:sp>
          <p:nvSpPr>
            <p:cNvPr id="547" name="Shape 547"/>
            <p:cNvSpPr/>
            <p:nvPr/>
          </p:nvSpPr>
          <p:spPr>
            <a:xfrm>
              <a:off x="1426457" y="901700"/>
              <a:ext cx="622400"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95A5A5"/>
                  </a:solidFill>
                  <a:latin typeface="Helvetica"/>
                  <a:ea typeface="Helvetica"/>
                  <a:cs typeface="Helvetica"/>
                  <a:sym typeface="Helvetica"/>
                </a:defRPr>
              </a:lvl1pPr>
            </a:lstStyle>
            <a:p>
              <a:pPr/>
              <a:r>
                <a:t>/mo</a:t>
              </a:r>
            </a:p>
          </p:txBody>
        </p:sp>
      </p:grpSp>
      <p:sp>
        <p:nvSpPr>
          <p:cNvPr id="549" name="Shape 549"/>
          <p:cNvSpPr/>
          <p:nvPr/>
        </p:nvSpPr>
        <p:spPr>
          <a:xfrm>
            <a:off x="3028062" y="6877050"/>
            <a:ext cx="1744420"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STARTUP</a:t>
            </a:r>
          </a:p>
        </p:txBody>
      </p:sp>
      <p:sp>
        <p:nvSpPr>
          <p:cNvPr id="550" name="Shape 550"/>
          <p:cNvSpPr/>
          <p:nvPr/>
        </p:nvSpPr>
        <p:spPr>
          <a:xfrm>
            <a:off x="1968500" y="75819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551" name="Shape 551"/>
          <p:cNvSpPr/>
          <p:nvPr/>
        </p:nvSpPr>
        <p:spPr>
          <a:xfrm>
            <a:off x="8485348" y="6883400"/>
            <a:ext cx="1881234"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FFFFFF"/>
                </a:solidFill>
                <a:latin typeface="Helvetica"/>
                <a:ea typeface="Helvetica"/>
                <a:cs typeface="Helvetica"/>
                <a:sym typeface="Helvetica"/>
              </a:defRPr>
            </a:lvl1pPr>
          </a:lstStyle>
          <a:p>
            <a:pPr/>
            <a:r>
              <a:t>BUSINESS</a:t>
            </a:r>
          </a:p>
        </p:txBody>
      </p:sp>
      <p:sp>
        <p:nvSpPr>
          <p:cNvPr id="552" name="Shape 552"/>
          <p:cNvSpPr/>
          <p:nvPr/>
        </p:nvSpPr>
        <p:spPr>
          <a:xfrm>
            <a:off x="7493000" y="75819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FFFFFF"/>
                </a:solidFill>
                <a:latin typeface="Open Sans"/>
                <a:ea typeface="Open Sans"/>
                <a:cs typeface="Open Sans"/>
                <a:sym typeface="Open Sans"/>
              </a:defRPr>
            </a:lvl1pPr>
          </a:lstStyle>
          <a:p>
            <a:pPr/>
            <a:r>
              <a:t>Nulla vitae elit libero pharetra augue. Donec sed odio dui. Nulla vitae elit libero pharetra </a:t>
            </a:r>
          </a:p>
        </p:txBody>
      </p:sp>
      <p:sp>
        <p:nvSpPr>
          <p:cNvPr id="553" name="Shape 553"/>
          <p:cNvSpPr/>
          <p:nvPr/>
        </p:nvSpPr>
        <p:spPr>
          <a:xfrm>
            <a:off x="13781653" y="6883400"/>
            <a:ext cx="2337626"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ENTERPRISE</a:t>
            </a:r>
          </a:p>
        </p:txBody>
      </p:sp>
      <p:sp>
        <p:nvSpPr>
          <p:cNvPr id="554" name="Shape 554"/>
          <p:cNvSpPr/>
          <p:nvPr/>
        </p:nvSpPr>
        <p:spPr>
          <a:xfrm>
            <a:off x="13017500" y="75819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555" name="Shape 555"/>
          <p:cNvSpPr/>
          <p:nvPr/>
        </p:nvSpPr>
        <p:spPr>
          <a:xfrm>
            <a:off x="19427363" y="6883400"/>
            <a:ext cx="2095206"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42505D"/>
                </a:solidFill>
                <a:latin typeface="Helvetica"/>
                <a:ea typeface="Helvetica"/>
                <a:cs typeface="Helvetica"/>
                <a:sym typeface="Helvetica"/>
              </a:defRPr>
            </a:lvl1pPr>
          </a:lstStyle>
          <a:p>
            <a:pPr/>
            <a:r>
              <a:t>UNLIMITED</a:t>
            </a:r>
          </a:p>
        </p:txBody>
      </p:sp>
      <p:sp>
        <p:nvSpPr>
          <p:cNvPr id="556" name="Shape 556"/>
          <p:cNvSpPr/>
          <p:nvPr/>
        </p:nvSpPr>
        <p:spPr>
          <a:xfrm>
            <a:off x="18542000" y="7581900"/>
            <a:ext cx="38608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pc="-24" sz="2400">
                <a:solidFill>
                  <a:srgbClr val="748A9F"/>
                </a:solidFill>
                <a:latin typeface="Open Sans"/>
                <a:ea typeface="Open Sans"/>
                <a:cs typeface="Open Sans"/>
                <a:sym typeface="Open Sans"/>
              </a:defRPr>
            </a:lvl1pPr>
          </a:lstStyle>
          <a:p>
            <a:pPr/>
            <a:r>
              <a:t>Nulla vitae elit libero pharetra augue. Donec sed odio dui. Nulla vitae elit libero pharetra </a:t>
            </a:r>
          </a:p>
        </p:txBody>
      </p:sp>
      <p:sp>
        <p:nvSpPr>
          <p:cNvPr id="557" name="Shape 557"/>
          <p:cNvSpPr/>
          <p:nvPr/>
        </p:nvSpPr>
        <p:spPr>
          <a:xfrm>
            <a:off x="2973004" y="10071100"/>
            <a:ext cx="1716613"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solidFill>
                  <a:srgbClr val="DFE6EB"/>
                </a:solidFill>
                <a:latin typeface="Helvetica"/>
                <a:ea typeface="Helvetica"/>
                <a:cs typeface="Helvetica"/>
                <a:sym typeface="Helvetica"/>
              </a:defRPr>
            </a:lvl1pPr>
          </a:lstStyle>
          <a:p>
            <a:pPr/>
            <a:r>
              <a:t>MORE INFO</a:t>
            </a:r>
          </a:p>
        </p:txBody>
      </p:sp>
      <p:sp>
        <p:nvSpPr>
          <p:cNvPr id="558" name="Shape 558"/>
          <p:cNvSpPr/>
          <p:nvPr/>
        </p:nvSpPr>
        <p:spPr>
          <a:xfrm>
            <a:off x="8521699" y="10071100"/>
            <a:ext cx="1716613"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solidFill>
                  <a:srgbClr val="748A9F"/>
                </a:solidFill>
                <a:latin typeface="Helvetica"/>
                <a:ea typeface="Helvetica"/>
                <a:cs typeface="Helvetica"/>
                <a:sym typeface="Helvetica"/>
              </a:defRPr>
            </a:lvl1pPr>
          </a:lstStyle>
          <a:p>
            <a:pPr/>
            <a:r>
              <a:t>MORE INFO</a:t>
            </a:r>
          </a:p>
        </p:txBody>
      </p:sp>
      <p:sp>
        <p:nvSpPr>
          <p:cNvPr id="559" name="Shape 559"/>
          <p:cNvSpPr/>
          <p:nvPr/>
        </p:nvSpPr>
        <p:spPr>
          <a:xfrm>
            <a:off x="14071599" y="10071100"/>
            <a:ext cx="1716613"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solidFill>
                  <a:srgbClr val="DFE6EB"/>
                </a:solidFill>
                <a:latin typeface="Helvetica"/>
                <a:ea typeface="Helvetica"/>
                <a:cs typeface="Helvetica"/>
                <a:sym typeface="Helvetica"/>
              </a:defRPr>
            </a:lvl1pPr>
          </a:lstStyle>
          <a:p>
            <a:pPr/>
            <a:r>
              <a:t>MORE INFO</a:t>
            </a:r>
          </a:p>
        </p:txBody>
      </p:sp>
      <p:sp>
        <p:nvSpPr>
          <p:cNvPr id="560" name="Shape 560"/>
          <p:cNvSpPr/>
          <p:nvPr/>
        </p:nvSpPr>
        <p:spPr>
          <a:xfrm>
            <a:off x="19621499" y="10071100"/>
            <a:ext cx="1716613"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100">
                <a:solidFill>
                  <a:srgbClr val="DFE6EB"/>
                </a:solidFill>
                <a:latin typeface="Helvetica"/>
                <a:ea typeface="Helvetica"/>
                <a:cs typeface="Helvetica"/>
                <a:sym typeface="Helvetica"/>
              </a:defRPr>
            </a:lvl1pPr>
          </a:lstStyle>
          <a:p>
            <a:pPr/>
            <a:r>
              <a:t>MORE INFO</a:t>
            </a:r>
          </a:p>
        </p:txBody>
      </p:sp>
      <p:sp>
        <p:nvSpPr>
          <p:cNvPr id="561" name="Shape 561"/>
          <p:cNvSpPr/>
          <p:nvPr/>
        </p:nvSpPr>
        <p:spPr>
          <a:xfrm rot="2820000">
            <a:off x="9975277" y="4948602"/>
            <a:ext cx="2590801" cy="60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9" y="0"/>
                </a:moveTo>
                <a:lnTo>
                  <a:pt x="16279" y="655"/>
                </a:lnTo>
                <a:lnTo>
                  <a:pt x="21600" y="21600"/>
                </a:lnTo>
                <a:lnTo>
                  <a:pt x="0" y="21600"/>
                </a:lnTo>
                <a:lnTo>
                  <a:pt x="4549" y="0"/>
                </a:lnTo>
                <a:close/>
              </a:path>
            </a:pathLst>
          </a:custGeom>
          <a:solidFill>
            <a:srgbClr val="FFFFFF"/>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62" name="Shape 562"/>
          <p:cNvSpPr/>
          <p:nvPr/>
        </p:nvSpPr>
        <p:spPr>
          <a:xfrm rot="2817775">
            <a:off x="10618214" y="5029200"/>
            <a:ext cx="1293371"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21" sz="2100">
                <a:solidFill>
                  <a:srgbClr val="606060"/>
                </a:solidFill>
                <a:latin typeface="Open Sans"/>
                <a:ea typeface="Open Sans"/>
                <a:cs typeface="Open Sans"/>
                <a:sym typeface="Open Sans"/>
              </a:defRPr>
            </a:lvl1pPr>
          </a:lstStyle>
          <a:p>
            <a:pPr/>
            <a:r>
              <a:t>POPULAR</a:t>
            </a:r>
          </a:p>
        </p:txBody>
      </p:sp>
      <p:sp>
        <p:nvSpPr>
          <p:cNvPr id="563" name="Shape 563"/>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566" name="Shape 566"/>
          <p:cNvSpPr/>
          <p:nvPr/>
        </p:nvSpPr>
        <p:spPr>
          <a:xfrm>
            <a:off x="1409700" y="4864100"/>
            <a:ext cx="21262923"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67" name="Shape 567"/>
          <p:cNvSpPr/>
          <p:nvPr/>
        </p:nvSpPr>
        <p:spPr>
          <a:xfrm>
            <a:off x="1409695" y="6400806"/>
            <a:ext cx="21262923"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68" name="Shape 568"/>
          <p:cNvSpPr/>
          <p:nvPr/>
        </p:nvSpPr>
        <p:spPr>
          <a:xfrm>
            <a:off x="1409700" y="7886700"/>
            <a:ext cx="21262923"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69" name="Shape 569"/>
          <p:cNvSpPr/>
          <p:nvPr/>
        </p:nvSpPr>
        <p:spPr>
          <a:xfrm>
            <a:off x="1409700" y="9347200"/>
            <a:ext cx="21262923"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70" name="Shape 570"/>
          <p:cNvSpPr/>
          <p:nvPr/>
        </p:nvSpPr>
        <p:spPr>
          <a:xfrm>
            <a:off x="1409700" y="10909300"/>
            <a:ext cx="21262923" cy="3"/>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571" name="Shape 571"/>
          <p:cNvSpPr/>
          <p:nvPr/>
        </p:nvSpPr>
        <p:spPr>
          <a:xfrm>
            <a:off x="1413228" y="711200"/>
            <a:ext cx="1016343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PRICE AND PACKAGE</a:t>
            </a:r>
          </a:p>
        </p:txBody>
      </p:sp>
      <p:sp>
        <p:nvSpPr>
          <p:cNvPr id="572" name="Shape 57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573" name="Shape 573"/>
          <p:cNvSpPr/>
          <p:nvPr/>
        </p:nvSpPr>
        <p:spPr>
          <a:xfrm>
            <a:off x="8221798" y="535505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74" name="Shape 574"/>
          <p:cNvSpPr/>
          <p:nvPr/>
        </p:nvSpPr>
        <p:spPr>
          <a:xfrm>
            <a:off x="8228148" y="68346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75" name="Shape 575"/>
          <p:cNvSpPr/>
          <p:nvPr/>
        </p:nvSpPr>
        <p:spPr>
          <a:xfrm>
            <a:off x="8228148" y="83332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76" name="Shape 576"/>
          <p:cNvSpPr/>
          <p:nvPr/>
        </p:nvSpPr>
        <p:spPr>
          <a:xfrm>
            <a:off x="8228148" y="98191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77" name="Shape 577"/>
          <p:cNvSpPr/>
          <p:nvPr/>
        </p:nvSpPr>
        <p:spPr>
          <a:xfrm>
            <a:off x="3756223" y="5327650"/>
            <a:ext cx="414873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rgbClr val="42505D"/>
                </a:solidFill>
                <a:latin typeface="Open Sans Light"/>
                <a:ea typeface="Open Sans Light"/>
                <a:cs typeface="Open Sans Light"/>
                <a:sym typeface="Open Sans Light"/>
              </a:defRPr>
            </a:lvl1pPr>
          </a:lstStyle>
          <a:p>
            <a:pPr/>
            <a:r>
              <a:t>Dedicated U.S Servers</a:t>
            </a:r>
          </a:p>
        </p:txBody>
      </p:sp>
      <p:sp>
        <p:nvSpPr>
          <p:cNvPr id="578" name="Shape 578"/>
          <p:cNvSpPr/>
          <p:nvPr/>
        </p:nvSpPr>
        <p:spPr>
          <a:xfrm>
            <a:off x="4929385" y="6807200"/>
            <a:ext cx="2986883"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rgbClr val="42505D"/>
                </a:solidFill>
                <a:latin typeface="Open Sans Light"/>
                <a:ea typeface="Open Sans Light"/>
                <a:cs typeface="Open Sans Light"/>
                <a:sym typeface="Open Sans Light"/>
              </a:defRPr>
            </a:lvl1pPr>
          </a:lstStyle>
          <a:p>
            <a:pPr/>
            <a:r>
              <a:t>Unlimited users</a:t>
            </a:r>
          </a:p>
        </p:txBody>
      </p:sp>
      <p:sp>
        <p:nvSpPr>
          <p:cNvPr id="579" name="Shape 579"/>
          <p:cNvSpPr/>
          <p:nvPr/>
        </p:nvSpPr>
        <p:spPr>
          <a:xfrm>
            <a:off x="3340100" y="8305800"/>
            <a:ext cx="457160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rgbClr val="42505D"/>
                </a:solidFill>
                <a:latin typeface="Open Sans Light"/>
                <a:ea typeface="Open Sans Light"/>
                <a:cs typeface="Open Sans Light"/>
                <a:sym typeface="Open Sans Light"/>
              </a:defRPr>
            </a:lvl1pPr>
          </a:lstStyle>
          <a:p>
            <a:pPr/>
            <a:r>
              <a:t>12 TB free cloud storage</a:t>
            </a:r>
          </a:p>
        </p:txBody>
      </p:sp>
      <p:sp>
        <p:nvSpPr>
          <p:cNvPr id="580" name="Shape 580"/>
          <p:cNvSpPr/>
          <p:nvPr/>
        </p:nvSpPr>
        <p:spPr>
          <a:xfrm>
            <a:off x="3027164" y="9791700"/>
            <a:ext cx="488454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rgbClr val="42505D"/>
                </a:solidFill>
                <a:latin typeface="Open Sans Light"/>
                <a:ea typeface="Open Sans Light"/>
                <a:cs typeface="Open Sans Light"/>
                <a:sym typeface="Open Sans Light"/>
              </a:defRPr>
            </a:lvl1pPr>
          </a:lstStyle>
          <a:p>
            <a:pPr/>
            <a:r>
              <a:t>5 years contract minimum</a:t>
            </a:r>
          </a:p>
        </p:txBody>
      </p:sp>
      <p:sp>
        <p:nvSpPr>
          <p:cNvPr id="581" name="Shape 581"/>
          <p:cNvSpPr/>
          <p:nvPr/>
        </p:nvSpPr>
        <p:spPr>
          <a:xfrm>
            <a:off x="15327448" y="53614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82" name="Shape 582"/>
          <p:cNvSpPr/>
          <p:nvPr/>
        </p:nvSpPr>
        <p:spPr>
          <a:xfrm>
            <a:off x="15327448" y="68346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83" name="Shape 583"/>
          <p:cNvSpPr/>
          <p:nvPr/>
        </p:nvSpPr>
        <p:spPr>
          <a:xfrm>
            <a:off x="15327448" y="83332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84" name="Shape 584"/>
          <p:cNvSpPr/>
          <p:nvPr/>
        </p:nvSpPr>
        <p:spPr>
          <a:xfrm>
            <a:off x="15327448" y="9819109"/>
            <a:ext cx="853804" cy="592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692" sz="3600">
                <a:solidFill>
                  <a:srgbClr val="42505D"/>
                </a:solidFill>
                <a:latin typeface="Helvetica"/>
                <a:ea typeface="Helvetica"/>
                <a:cs typeface="Helvetica"/>
                <a:sym typeface="Helvetica"/>
              </a:defRPr>
            </a:lvl1pPr>
          </a:lstStyle>
          <a:p>
            <a:pPr/>
            <a:r>
              <a:t></a:t>
            </a:r>
          </a:p>
        </p:txBody>
      </p:sp>
      <p:sp>
        <p:nvSpPr>
          <p:cNvPr id="585" name="Shape 585"/>
          <p:cNvSpPr/>
          <p:nvPr/>
        </p:nvSpPr>
        <p:spPr>
          <a:xfrm>
            <a:off x="16408400" y="5334000"/>
            <a:ext cx="2531666"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24/7 Support</a:t>
            </a:r>
          </a:p>
        </p:txBody>
      </p:sp>
      <p:sp>
        <p:nvSpPr>
          <p:cNvPr id="586" name="Shape 586"/>
          <p:cNvSpPr/>
          <p:nvPr/>
        </p:nvSpPr>
        <p:spPr>
          <a:xfrm>
            <a:off x="16408400" y="6807200"/>
            <a:ext cx="494546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Free maintenance (weekly)</a:t>
            </a:r>
          </a:p>
        </p:txBody>
      </p:sp>
      <p:sp>
        <p:nvSpPr>
          <p:cNvPr id="587" name="Shape 587"/>
          <p:cNvSpPr/>
          <p:nvPr/>
        </p:nvSpPr>
        <p:spPr>
          <a:xfrm>
            <a:off x="16408400" y="8305800"/>
            <a:ext cx="473154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200,000 strong members</a:t>
            </a:r>
          </a:p>
        </p:txBody>
      </p:sp>
      <p:sp>
        <p:nvSpPr>
          <p:cNvPr id="588" name="Shape 588"/>
          <p:cNvSpPr/>
          <p:nvPr/>
        </p:nvSpPr>
        <p:spPr>
          <a:xfrm>
            <a:off x="16408400" y="9791700"/>
            <a:ext cx="333831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Light"/>
                <a:ea typeface="Open Sans Light"/>
                <a:cs typeface="Open Sans Light"/>
                <a:sym typeface="Open Sans Light"/>
              </a:defRPr>
            </a:lvl1pPr>
          </a:lstStyle>
          <a:p>
            <a:pPr/>
            <a:r>
              <a:t>Pre-paid required</a:t>
            </a:r>
          </a:p>
        </p:txBody>
      </p:sp>
      <p:sp>
        <p:nvSpPr>
          <p:cNvPr id="589" name="Shape 58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15</a:t>
            </a:r>
          </a:p>
        </p:txBody>
      </p:sp>
      <p:grpSp>
        <p:nvGrpSpPr>
          <p:cNvPr id="601" name="Group 601"/>
          <p:cNvGrpSpPr/>
          <p:nvPr/>
        </p:nvGrpSpPr>
        <p:grpSpPr>
          <a:xfrm>
            <a:off x="9722418" y="4096773"/>
            <a:ext cx="5420109" cy="7117327"/>
            <a:chOff x="0" y="0"/>
            <a:chExt cx="5420108" cy="7117326"/>
          </a:xfrm>
        </p:grpSpPr>
        <p:sp>
          <p:nvSpPr>
            <p:cNvPr id="590" name="Shape 590"/>
            <p:cNvSpPr/>
            <p:nvPr/>
          </p:nvSpPr>
          <p:spPr>
            <a:xfrm>
              <a:off x="0" y="437126"/>
              <a:ext cx="4944953" cy="6680201"/>
            </a:xfrm>
            <a:prstGeom prst="roundRect">
              <a:avLst>
                <a:gd name="adj" fmla="val 1388"/>
              </a:avLst>
            </a:pr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91" name="Shape 591"/>
            <p:cNvSpPr/>
            <p:nvPr/>
          </p:nvSpPr>
          <p:spPr>
            <a:xfrm>
              <a:off x="640781" y="5720326"/>
              <a:ext cx="3670301" cy="927101"/>
            </a:xfrm>
            <a:prstGeom prst="roundRect">
              <a:avLst>
                <a:gd name="adj" fmla="val 12578"/>
              </a:avLst>
            </a:prstGeom>
            <a:solidFill>
              <a:srgbClr val="FFFFFF"/>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grpSp>
          <p:nvGrpSpPr>
            <p:cNvPr id="595" name="Group 595"/>
            <p:cNvGrpSpPr/>
            <p:nvPr/>
          </p:nvGrpSpPr>
          <p:grpSpPr>
            <a:xfrm>
              <a:off x="1358896" y="780026"/>
              <a:ext cx="2037267" cy="1562101"/>
              <a:chOff x="0" y="12699"/>
              <a:chExt cx="2037266" cy="1562100"/>
            </a:xfrm>
          </p:grpSpPr>
          <p:sp>
            <p:nvSpPr>
              <p:cNvPr id="592" name="Shape 592"/>
              <p:cNvSpPr/>
              <p:nvPr/>
            </p:nvSpPr>
            <p:spPr>
              <a:xfrm>
                <a:off x="0" y="12699"/>
                <a:ext cx="1470422" cy="156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9600">
                    <a:solidFill>
                      <a:srgbClr val="FFFFFF"/>
                    </a:solidFill>
                    <a:latin typeface="Helvetica"/>
                    <a:ea typeface="Helvetica"/>
                    <a:cs typeface="Helvetica"/>
                    <a:sym typeface="Helvetica"/>
                  </a:defRPr>
                </a:lvl1pPr>
              </a:lstStyle>
              <a:p>
                <a:pPr/>
                <a:r>
                  <a:t>32</a:t>
                </a:r>
              </a:p>
            </p:txBody>
          </p:sp>
          <p:sp>
            <p:nvSpPr>
              <p:cNvPr id="593" name="Shape 593"/>
              <p:cNvSpPr/>
              <p:nvPr/>
            </p:nvSpPr>
            <p:spPr>
              <a:xfrm>
                <a:off x="1433780" y="25400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defRPr sz="9600"/>
                </a:pPr>
                <a:r>
                  <a:rPr sz="3600"/>
                  <a:t>$</a:t>
                </a:r>
              </a:p>
            </p:txBody>
          </p:sp>
          <p:sp>
            <p:nvSpPr>
              <p:cNvPr id="594" name="Shape 594"/>
              <p:cNvSpPr/>
              <p:nvPr/>
            </p:nvSpPr>
            <p:spPr>
              <a:xfrm>
                <a:off x="1414867" y="901700"/>
                <a:ext cx="622400"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FFFFFF"/>
                    </a:solidFill>
                    <a:latin typeface="Helvetica"/>
                    <a:ea typeface="Helvetica"/>
                    <a:cs typeface="Helvetica"/>
                    <a:sym typeface="Helvetica"/>
                  </a:defRPr>
                </a:lvl1pPr>
              </a:lstStyle>
              <a:p>
                <a:pPr/>
                <a:r>
                  <a:t>/mo</a:t>
                </a:r>
              </a:p>
            </p:txBody>
          </p:sp>
        </p:grpSp>
        <p:sp>
          <p:nvSpPr>
            <p:cNvPr id="596" name="Shape 596"/>
            <p:cNvSpPr/>
            <p:nvPr/>
          </p:nvSpPr>
          <p:spPr>
            <a:xfrm>
              <a:off x="1538492" y="2792976"/>
              <a:ext cx="1867310"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700">
                  <a:solidFill>
                    <a:srgbClr val="FFFFFF"/>
                  </a:solidFill>
                  <a:latin typeface="Helvetica"/>
                  <a:ea typeface="Helvetica"/>
                  <a:cs typeface="Helvetica"/>
                  <a:sym typeface="Helvetica"/>
                </a:defRPr>
              </a:lvl1pPr>
            </a:lstStyle>
            <a:p>
              <a:pPr/>
              <a:r>
                <a:t>BUSINESS</a:t>
              </a:r>
            </a:p>
          </p:txBody>
        </p:sp>
        <p:sp>
          <p:nvSpPr>
            <p:cNvPr id="597" name="Shape 597"/>
            <p:cNvSpPr/>
            <p:nvPr/>
          </p:nvSpPr>
          <p:spPr>
            <a:xfrm>
              <a:off x="539181" y="3485126"/>
              <a:ext cx="3860801" cy="177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pc="-24" sz="2400">
                  <a:solidFill>
                    <a:srgbClr val="FFFFFF"/>
                  </a:solidFill>
                  <a:latin typeface="Open Sans"/>
                  <a:ea typeface="Open Sans"/>
                  <a:cs typeface="Open Sans"/>
                  <a:sym typeface="Open Sans"/>
                </a:defRPr>
              </a:lvl1pPr>
            </a:lstStyle>
            <a:p>
              <a:pPr/>
              <a:r>
                <a:t>Nulla vitae elit libero pharetra augue. Donec sed odio dui. Nulla vitae elit libero pharetra </a:t>
              </a:r>
            </a:p>
          </p:txBody>
        </p:sp>
        <p:sp>
          <p:nvSpPr>
            <p:cNvPr id="598" name="Shape 598"/>
            <p:cNvSpPr/>
            <p:nvPr/>
          </p:nvSpPr>
          <p:spPr>
            <a:xfrm>
              <a:off x="1613409" y="5974326"/>
              <a:ext cx="1625558"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100">
                  <a:solidFill>
                    <a:srgbClr val="748A9F"/>
                  </a:solidFill>
                  <a:latin typeface="Helvetica"/>
                  <a:ea typeface="Helvetica"/>
                  <a:cs typeface="Helvetica"/>
                  <a:sym typeface="Helvetica"/>
                </a:defRPr>
              </a:lvl1pPr>
            </a:lstStyle>
            <a:p>
              <a:pPr/>
              <a:r>
                <a:t>MORE INFO</a:t>
              </a:r>
            </a:p>
          </p:txBody>
        </p:sp>
        <p:sp>
          <p:nvSpPr>
            <p:cNvPr id="599" name="Shape 599"/>
            <p:cNvSpPr/>
            <p:nvPr/>
          </p:nvSpPr>
          <p:spPr>
            <a:xfrm rot="2820000">
              <a:off x="3021460" y="851829"/>
              <a:ext cx="2590801" cy="60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49" y="0"/>
                  </a:moveTo>
                  <a:lnTo>
                    <a:pt x="16279" y="655"/>
                  </a:lnTo>
                  <a:lnTo>
                    <a:pt x="21600" y="21600"/>
                  </a:lnTo>
                  <a:lnTo>
                    <a:pt x="0" y="21600"/>
                  </a:lnTo>
                  <a:lnTo>
                    <a:pt x="4549" y="0"/>
                  </a:lnTo>
                  <a:close/>
                </a:path>
              </a:pathLst>
            </a:custGeom>
            <a:solidFill>
              <a:srgbClr val="FFFFFF"/>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00" name="Shape 600"/>
            <p:cNvSpPr/>
            <p:nvPr/>
          </p:nvSpPr>
          <p:spPr>
            <a:xfrm rot="2817775">
              <a:off x="3665730" y="932426"/>
              <a:ext cx="129070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pc="-21" sz="2100">
                  <a:solidFill>
                    <a:srgbClr val="606060"/>
                  </a:solidFill>
                  <a:latin typeface="Open Sans"/>
                  <a:ea typeface="Open Sans"/>
                  <a:cs typeface="Open Sans"/>
                  <a:sym typeface="Open Sans"/>
                </a:defRPr>
              </a:lvl1pPr>
            </a:lstStyle>
            <a:p>
              <a:pPr/>
              <a:r>
                <a:t>POPULAR</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 name="pasted-image.png"/>
          <p:cNvPicPr>
            <a:picLocks noChangeAspect="1"/>
          </p:cNvPicPr>
          <p:nvPr>
            <p:ph type="pic" idx="13"/>
          </p:nvPr>
        </p:nvPicPr>
        <p:blipFill>
          <a:blip r:embed="rId2">
            <a:extLst/>
          </a:blip>
          <a:srcRect l="3328" t="0" r="3328" b="0"/>
          <a:stretch>
            <a:fillRect/>
          </a:stretch>
        </p:blipFill>
        <p:spPr>
          <a:xfrm>
            <a:off x="21394776" y="373569"/>
            <a:ext cx="2213866" cy="2371752"/>
          </a:xfrm>
          <a:prstGeom prst="rect">
            <a:avLst/>
          </a:prstGeom>
        </p:spPr>
      </p:pic>
      <p:sp>
        <p:nvSpPr>
          <p:cNvPr id="49" name="Shape 49"/>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Stakeholders</a:t>
            </a:r>
          </a:p>
        </p:txBody>
      </p:sp>
      <p:sp>
        <p:nvSpPr>
          <p:cNvPr id="50" name="Shape 5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connect to doseWatch+ </a:t>
            </a:r>
          </a:p>
        </p:txBody>
      </p:sp>
      <p:sp>
        <p:nvSpPr>
          <p:cNvPr id="51" name="Shape 51"/>
          <p:cNvSpPr/>
          <p:nvPr/>
        </p:nvSpPr>
        <p:spPr>
          <a:xfrm>
            <a:off x="10860429" y="4500126"/>
            <a:ext cx="232164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96" sz="3200">
                <a:solidFill>
                  <a:srgbClr val="FFFFFF"/>
                </a:solidFill>
                <a:latin typeface="Open Sans"/>
                <a:ea typeface="Open Sans"/>
                <a:cs typeface="Open Sans"/>
                <a:sym typeface="Open Sans"/>
              </a:defRPr>
            </a:lvl1pPr>
          </a:lstStyle>
          <a:p>
            <a:pPr/>
            <a:r>
              <a:t>doseWatch+</a:t>
            </a:r>
          </a:p>
        </p:txBody>
      </p:sp>
      <p:sp>
        <p:nvSpPr>
          <p:cNvPr id="52" name="Shape 52"/>
          <p:cNvSpPr/>
          <p:nvPr/>
        </p:nvSpPr>
        <p:spPr>
          <a:xfrm>
            <a:off x="8543045" y="4385156"/>
            <a:ext cx="6952288" cy="6952288"/>
          </a:xfrm>
          <a:prstGeom prst="ellipse">
            <a:avLst/>
          </a:prstGeom>
          <a:solidFill>
            <a:schemeClr val="accent1">
              <a:alpha val="45293"/>
            </a:schemeClr>
          </a:solidFill>
          <a:ln w="12700">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3" name="Shape 53"/>
          <p:cNvSpPr/>
          <p:nvPr/>
        </p:nvSpPr>
        <p:spPr>
          <a:xfrm>
            <a:off x="8924660" y="4980682"/>
            <a:ext cx="6229880" cy="6025947"/>
          </a:xfrm>
          <a:prstGeom prst="ellipse">
            <a:avLst/>
          </a:prstGeom>
          <a:solidFill>
            <a:srgbClr val="FFFFFF"/>
          </a:solidFill>
          <a:ln w="12700">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54" name="Shape 54"/>
          <p:cNvSpPr/>
          <p:nvPr/>
        </p:nvSpPr>
        <p:spPr>
          <a:xfrm>
            <a:off x="10293150" y="3857350"/>
            <a:ext cx="3416700" cy="1708588"/>
          </a:xfrm>
          <a:prstGeom prst="roundRect">
            <a:avLst>
              <a:gd name="adj" fmla="val 5658"/>
            </a:avLst>
          </a:prstGeom>
          <a:solidFill>
            <a:srgbClr val="42A3E8"/>
          </a:solidFill>
          <a:ln w="25400">
            <a:solidFill>
              <a:srgbClr val="000000">
                <a:alpha val="0"/>
              </a:srgbClr>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584200">
              <a:defRPr sz="4000">
                <a:solidFill>
                  <a:srgbClr val="FFFFFF"/>
                </a:solidFill>
                <a:effectLst>
                  <a:outerShdw sx="100000" sy="100000" kx="0" ky="0" algn="b" rotWithShape="0" blurRad="38100" dist="12700" dir="5400000">
                    <a:srgbClr val="000000">
                      <a:alpha val="50000"/>
                    </a:srgbClr>
                  </a:outerShdw>
                </a:effectLst>
              </a:defRPr>
            </a:lvl1pPr>
          </a:lstStyle>
          <a:p>
            <a:pPr/>
            <a:r>
              <a:t>doseWatch+</a:t>
            </a:r>
          </a:p>
        </p:txBody>
      </p:sp>
      <p:sp>
        <p:nvSpPr>
          <p:cNvPr id="55" name="Shape 55"/>
          <p:cNvSpPr/>
          <p:nvPr/>
        </p:nvSpPr>
        <p:spPr>
          <a:xfrm>
            <a:off x="13498337" y="6722826"/>
            <a:ext cx="3416700" cy="1708588"/>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56" name="Shape 56"/>
          <p:cNvSpPr/>
          <p:nvPr/>
        </p:nvSpPr>
        <p:spPr>
          <a:xfrm>
            <a:off x="12280816" y="10042088"/>
            <a:ext cx="3416700"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57" name="Shape 57"/>
          <p:cNvSpPr/>
          <p:nvPr/>
        </p:nvSpPr>
        <p:spPr>
          <a:xfrm>
            <a:off x="8340856" y="10042088"/>
            <a:ext cx="3416701"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58" name="Shape 58"/>
          <p:cNvSpPr/>
          <p:nvPr/>
        </p:nvSpPr>
        <p:spPr>
          <a:xfrm>
            <a:off x="7123340" y="6694238"/>
            <a:ext cx="3416700"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59" name="Shape 59"/>
          <p:cNvSpPr/>
          <p:nvPr/>
        </p:nvSpPr>
        <p:spPr>
          <a:xfrm>
            <a:off x="14059586" y="6963926"/>
            <a:ext cx="240551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96" sz="3200">
                <a:solidFill>
                  <a:srgbClr val="5B6C7D"/>
                </a:solidFill>
                <a:latin typeface="Open Sans"/>
                <a:ea typeface="Open Sans"/>
                <a:cs typeface="Open Sans"/>
                <a:sym typeface="Open Sans"/>
              </a:defRPr>
            </a:pPr>
            <a:r>
              <a:t>Public heath</a:t>
            </a:r>
          </a:p>
          <a:p>
            <a:pPr>
              <a:defRPr spc="-96" sz="3200">
                <a:solidFill>
                  <a:srgbClr val="5B6C7D"/>
                </a:solidFill>
                <a:latin typeface="Open Sans"/>
                <a:ea typeface="Open Sans"/>
                <a:cs typeface="Open Sans"/>
                <a:sym typeface="Open Sans"/>
              </a:defRPr>
            </a:pPr>
            <a:r>
              <a:t>agencies</a:t>
            </a:r>
          </a:p>
        </p:txBody>
      </p:sp>
      <p:sp>
        <p:nvSpPr>
          <p:cNvPr id="60" name="Shape 60"/>
          <p:cNvSpPr/>
          <p:nvPr/>
        </p:nvSpPr>
        <p:spPr>
          <a:xfrm>
            <a:off x="12720101" y="10564376"/>
            <a:ext cx="254448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96" sz="3200">
                <a:solidFill>
                  <a:srgbClr val="5B6C7D"/>
                </a:solidFill>
                <a:latin typeface="Open Sans"/>
                <a:ea typeface="Open Sans"/>
                <a:cs typeface="Open Sans"/>
                <a:sym typeface="Open Sans"/>
              </a:defRPr>
            </a:lvl1pPr>
          </a:lstStyle>
          <a:p>
            <a:pPr/>
            <a:r>
              <a:t>Researchers</a:t>
            </a:r>
          </a:p>
        </p:txBody>
      </p:sp>
      <p:sp>
        <p:nvSpPr>
          <p:cNvPr id="61" name="Shape 61"/>
          <p:cNvSpPr/>
          <p:nvPr/>
        </p:nvSpPr>
        <p:spPr>
          <a:xfrm>
            <a:off x="9124528" y="10564376"/>
            <a:ext cx="18870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96" sz="3200">
                <a:solidFill>
                  <a:srgbClr val="5B6C7D"/>
                </a:solidFill>
                <a:latin typeface="Open Sans"/>
                <a:ea typeface="Open Sans"/>
                <a:cs typeface="Open Sans"/>
                <a:sym typeface="Open Sans"/>
              </a:defRPr>
            </a:lvl1pPr>
          </a:lstStyle>
          <a:p>
            <a:pPr/>
            <a:r>
              <a:t>Patients</a:t>
            </a:r>
          </a:p>
        </p:txBody>
      </p:sp>
      <p:sp>
        <p:nvSpPr>
          <p:cNvPr id="62" name="Shape 62"/>
          <p:cNvSpPr/>
          <p:nvPr/>
        </p:nvSpPr>
        <p:spPr>
          <a:xfrm>
            <a:off x="7737823" y="7211576"/>
            <a:ext cx="224744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96" sz="3200">
                <a:solidFill>
                  <a:srgbClr val="5B6C7D"/>
                </a:solidFill>
                <a:latin typeface="Open Sans"/>
                <a:ea typeface="Open Sans"/>
                <a:cs typeface="Open Sans"/>
                <a:sym typeface="Open Sans"/>
              </a:defRPr>
            </a:lvl1pPr>
          </a:lstStyle>
          <a:p>
            <a:pPr/>
            <a:r>
              <a:t>Radiologists</a:t>
            </a:r>
          </a:p>
        </p:txBody>
      </p:sp>
    </p:spTree>
  </p:cSld>
  <p:clrMapOvr>
    <a:masterClrMapping/>
  </p:clrMapOvr>
  <mc:AlternateContent xmlns:mc="http://schemas.openxmlformats.org/markup-compatibility/2006">
    <mc:Choice xmlns:p14="http://schemas.microsoft.com/office/powerpoint/2010/main" Requires="p14">
      <p:transition spd="med" advClick="1" p14:dur="1000">
        <p:push dir="u"/>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pSp>
        <p:nvGrpSpPr>
          <p:cNvPr id="611" name="Group 611"/>
          <p:cNvGrpSpPr/>
          <p:nvPr/>
        </p:nvGrpSpPr>
        <p:grpSpPr>
          <a:xfrm>
            <a:off x="-88900" y="8216900"/>
            <a:ext cx="24612600" cy="3683000"/>
            <a:chOff x="0" y="0"/>
            <a:chExt cx="24612600" cy="3683000"/>
          </a:xfrm>
        </p:grpSpPr>
        <p:sp>
          <p:nvSpPr>
            <p:cNvPr id="604" name="Shape 604"/>
            <p:cNvSpPr/>
            <p:nvPr/>
          </p:nvSpPr>
          <p:spPr>
            <a:xfrm>
              <a:off x="0" y="0"/>
              <a:ext cx="24612600" cy="3683000"/>
            </a:xfrm>
            <a:prstGeom prst="rect">
              <a:avLst/>
            </a:prstGeom>
            <a:solidFill>
              <a:srgbClr val="EBEBEB"/>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605" name="dragdropslidehack-filtered.png"/>
            <p:cNvPicPr>
              <a:picLocks noChangeAspect="1"/>
            </p:cNvPicPr>
            <p:nvPr/>
          </p:nvPicPr>
          <p:blipFill>
            <a:blip r:embed="rId3">
              <a:alphaModFix amt="30000"/>
              <a:extLst/>
            </a:blip>
            <a:srcRect l="816" t="0" r="817" b="0"/>
            <a:stretch>
              <a:fillRect/>
            </a:stretch>
          </p:blipFill>
          <p:spPr>
            <a:xfrm>
              <a:off x="1054100" y="952500"/>
              <a:ext cx="3060700" cy="1750232"/>
            </a:xfrm>
            <a:prstGeom prst="rect">
              <a:avLst/>
            </a:prstGeom>
            <a:ln w="12700" cap="flat">
              <a:noFill/>
              <a:miter lim="400000"/>
            </a:ln>
            <a:effectLst/>
          </p:spPr>
        </p:pic>
        <p:pic>
          <p:nvPicPr>
            <p:cNvPr id="606" name="dragdropslidehack-filtered.png"/>
            <p:cNvPicPr>
              <a:picLocks noChangeAspect="1"/>
            </p:cNvPicPr>
            <p:nvPr/>
          </p:nvPicPr>
          <p:blipFill>
            <a:blip r:embed="rId3">
              <a:alphaModFix amt="30000"/>
              <a:extLst/>
            </a:blip>
            <a:srcRect l="816" t="0" r="817" b="0"/>
            <a:stretch>
              <a:fillRect/>
            </a:stretch>
          </p:blipFill>
          <p:spPr>
            <a:xfrm>
              <a:off x="4813300" y="965200"/>
              <a:ext cx="3060700" cy="1750232"/>
            </a:xfrm>
            <a:prstGeom prst="rect">
              <a:avLst/>
            </a:prstGeom>
            <a:ln w="12700" cap="flat">
              <a:noFill/>
              <a:miter lim="400000"/>
            </a:ln>
            <a:effectLst/>
          </p:spPr>
        </p:pic>
        <p:pic>
          <p:nvPicPr>
            <p:cNvPr id="607" name="dragdropslidehack-filtered.png"/>
            <p:cNvPicPr>
              <a:picLocks noChangeAspect="1"/>
            </p:cNvPicPr>
            <p:nvPr/>
          </p:nvPicPr>
          <p:blipFill>
            <a:blip r:embed="rId3">
              <a:alphaModFix amt="30000"/>
              <a:extLst/>
            </a:blip>
            <a:srcRect l="816" t="0" r="817" b="0"/>
            <a:stretch>
              <a:fillRect/>
            </a:stretch>
          </p:blipFill>
          <p:spPr>
            <a:xfrm>
              <a:off x="8712200" y="952500"/>
              <a:ext cx="3060700" cy="1750232"/>
            </a:xfrm>
            <a:prstGeom prst="rect">
              <a:avLst/>
            </a:prstGeom>
            <a:ln w="12700" cap="flat">
              <a:noFill/>
              <a:miter lim="400000"/>
            </a:ln>
            <a:effectLst/>
          </p:spPr>
        </p:pic>
        <p:pic>
          <p:nvPicPr>
            <p:cNvPr id="608" name="dragdropslidehack-filtered.png"/>
            <p:cNvPicPr>
              <a:picLocks noChangeAspect="1"/>
            </p:cNvPicPr>
            <p:nvPr/>
          </p:nvPicPr>
          <p:blipFill>
            <a:blip r:embed="rId3">
              <a:alphaModFix amt="30000"/>
              <a:extLst/>
            </a:blip>
            <a:srcRect l="816" t="0" r="817" b="0"/>
            <a:stretch>
              <a:fillRect/>
            </a:stretch>
          </p:blipFill>
          <p:spPr>
            <a:xfrm>
              <a:off x="12827000" y="952500"/>
              <a:ext cx="3060700" cy="1750232"/>
            </a:xfrm>
            <a:prstGeom prst="rect">
              <a:avLst/>
            </a:prstGeom>
            <a:ln w="12700" cap="flat">
              <a:noFill/>
              <a:miter lim="400000"/>
            </a:ln>
            <a:effectLst/>
          </p:spPr>
        </p:pic>
        <p:pic>
          <p:nvPicPr>
            <p:cNvPr id="609" name="dragdropslidehack-filtered.png"/>
            <p:cNvPicPr>
              <a:picLocks noChangeAspect="1"/>
            </p:cNvPicPr>
            <p:nvPr/>
          </p:nvPicPr>
          <p:blipFill>
            <a:blip r:embed="rId3">
              <a:alphaModFix amt="30000"/>
              <a:extLst/>
            </a:blip>
            <a:srcRect l="816" t="0" r="817" b="0"/>
            <a:stretch>
              <a:fillRect/>
            </a:stretch>
          </p:blipFill>
          <p:spPr>
            <a:xfrm>
              <a:off x="16725900" y="965200"/>
              <a:ext cx="3060700" cy="1750232"/>
            </a:xfrm>
            <a:prstGeom prst="rect">
              <a:avLst/>
            </a:prstGeom>
            <a:ln w="12700" cap="flat">
              <a:noFill/>
              <a:miter lim="400000"/>
            </a:ln>
            <a:effectLst/>
          </p:spPr>
        </p:pic>
        <p:pic>
          <p:nvPicPr>
            <p:cNvPr id="610" name="dragdropslidehack-filtered.png"/>
            <p:cNvPicPr>
              <a:picLocks noChangeAspect="1"/>
            </p:cNvPicPr>
            <p:nvPr/>
          </p:nvPicPr>
          <p:blipFill>
            <a:blip r:embed="rId3">
              <a:alphaModFix amt="30000"/>
              <a:extLst/>
            </a:blip>
            <a:srcRect l="816" t="0" r="817" b="0"/>
            <a:stretch>
              <a:fillRect/>
            </a:stretch>
          </p:blipFill>
          <p:spPr>
            <a:xfrm>
              <a:off x="20485100" y="952500"/>
              <a:ext cx="3060700" cy="1750232"/>
            </a:xfrm>
            <a:prstGeom prst="rect">
              <a:avLst/>
            </a:prstGeom>
            <a:ln w="12700" cap="flat">
              <a:noFill/>
              <a:miter lim="400000"/>
            </a:ln>
            <a:effectLst/>
          </p:spPr>
        </p:pic>
      </p:grpSp>
      <p:sp>
        <p:nvSpPr>
          <p:cNvPr id="612" name="Shape 612"/>
          <p:cNvSpPr/>
          <p:nvPr/>
        </p:nvSpPr>
        <p:spPr>
          <a:xfrm>
            <a:off x="1413228" y="711200"/>
            <a:ext cx="673538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WITH US</a:t>
            </a:r>
          </a:p>
        </p:txBody>
      </p:sp>
      <p:sp>
        <p:nvSpPr>
          <p:cNvPr id="613" name="Shape 61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614" name="Shape 614"/>
          <p:cNvSpPr/>
          <p:nvPr/>
        </p:nvSpPr>
        <p:spPr>
          <a:xfrm>
            <a:off x="1409700" y="4432300"/>
            <a:ext cx="215773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192" sz="6400">
                <a:solidFill>
                  <a:srgbClr val="42505D"/>
                </a:solidFill>
                <a:latin typeface="Open Sans Light"/>
                <a:ea typeface="Open Sans Light"/>
                <a:cs typeface="Open Sans Light"/>
                <a:sym typeface="Open Sans Light"/>
              </a:defRPr>
            </a:pPr>
            <a:r>
              <a:t>Over </a:t>
            </a:r>
            <a:r>
              <a:rPr>
                <a:solidFill>
                  <a:srgbClr val="42A3E8"/>
                </a:solidFill>
                <a:latin typeface="Open Sans Semibold"/>
                <a:ea typeface="Open Sans Semibold"/>
                <a:cs typeface="Open Sans Semibold"/>
                <a:sym typeface="Open Sans Semibold"/>
              </a:rPr>
              <a:t>30 Years</a:t>
            </a:r>
            <a:r>
              <a:t> We've Been Partnering With The Top 500</a:t>
            </a:r>
          </a:p>
        </p:txBody>
      </p:sp>
      <p:sp>
        <p:nvSpPr>
          <p:cNvPr id="615" name="Shape 615"/>
          <p:cNvSpPr/>
          <p:nvPr/>
        </p:nvSpPr>
        <p:spPr>
          <a:xfrm>
            <a:off x="3035300" y="5918200"/>
            <a:ext cx="18313400" cy="135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interdum.Nulla vitae elit libero, a pharetra augue. Donec sed odio dui. Nullam id dolor id nibh ultricies vehicula ut id elit. </a:t>
            </a:r>
          </a:p>
        </p:txBody>
      </p:sp>
      <p:sp>
        <p:nvSpPr>
          <p:cNvPr id="616" name="Shape 61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16</a:t>
            </a:r>
          </a:p>
        </p:txBody>
      </p:sp>
      <p:sp>
        <p:nvSpPr>
          <p:cNvPr id="617" name="Shape 617"/>
          <p:cNvSpPr/>
          <p:nvPr/>
        </p:nvSpPr>
        <p:spPr>
          <a:xfrm>
            <a:off x="11557000" y="7874000"/>
            <a:ext cx="1270000" cy="546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FFFF"/>
          </a:solidFill>
          <a:ln w="25400">
            <a:solidFill>
              <a:srgbClr val="FFFFFF"/>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1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620" name="Shape 620"/>
          <p:cNvSpPr/>
          <p:nvPr/>
        </p:nvSpPr>
        <p:spPr>
          <a:xfrm>
            <a:off x="1413228" y="711200"/>
            <a:ext cx="673538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WITH US</a:t>
            </a:r>
          </a:p>
        </p:txBody>
      </p:sp>
      <p:sp>
        <p:nvSpPr>
          <p:cNvPr id="621" name="Shape 62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622" name="dragdropslidehack-filtered.png"/>
          <p:cNvPicPr>
            <a:picLocks noChangeAspect="1"/>
          </p:cNvPicPr>
          <p:nvPr/>
        </p:nvPicPr>
        <p:blipFill>
          <a:blip r:embed="rId3">
            <a:alphaModFix amt="50000"/>
            <a:extLst/>
          </a:blip>
          <a:srcRect l="1035" t="0" r="597" b="0"/>
          <a:stretch>
            <a:fillRect/>
          </a:stretch>
        </p:blipFill>
        <p:spPr>
          <a:xfrm>
            <a:off x="2374900" y="6248400"/>
            <a:ext cx="2413000" cy="1379850"/>
          </a:xfrm>
          <a:prstGeom prst="rect">
            <a:avLst/>
          </a:prstGeom>
          <a:ln w="12700">
            <a:miter lim="400000"/>
          </a:ln>
        </p:spPr>
      </p:pic>
      <p:pic>
        <p:nvPicPr>
          <p:cNvPr id="623" name="dragdropslidehack-filtered.png"/>
          <p:cNvPicPr>
            <a:picLocks noChangeAspect="1"/>
          </p:cNvPicPr>
          <p:nvPr/>
        </p:nvPicPr>
        <p:blipFill>
          <a:blip r:embed="rId3">
            <a:extLst/>
          </a:blip>
          <a:srcRect l="21706" t="0" r="22035" b="0"/>
          <a:stretch>
            <a:fillRect/>
          </a:stretch>
        </p:blipFill>
        <p:spPr>
          <a:xfrm>
            <a:off x="2539858" y="4229100"/>
            <a:ext cx="2171985" cy="21717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2" y="1053"/>
                  <a:pt x="2881" y="3162"/>
                </a:cubicBezTo>
                <a:cubicBezTo>
                  <a:pt x="-961" y="7379"/>
                  <a:pt x="-961" y="14220"/>
                  <a:pt x="2881" y="18438"/>
                </a:cubicBezTo>
                <a:cubicBezTo>
                  <a:pt x="4802" y="20547"/>
                  <a:pt x="7321" y="21600"/>
                  <a:pt x="9839" y="21600"/>
                </a:cubicBezTo>
                <a:cubicBezTo>
                  <a:pt x="12357" y="21600"/>
                  <a:pt x="14876" y="20547"/>
                  <a:pt x="16797" y="18438"/>
                </a:cubicBezTo>
                <a:cubicBezTo>
                  <a:pt x="20639" y="14220"/>
                  <a:pt x="20639" y="7379"/>
                  <a:pt x="16797" y="3162"/>
                </a:cubicBezTo>
                <a:cubicBezTo>
                  <a:pt x="14876" y="1053"/>
                  <a:pt x="12357" y="0"/>
                  <a:pt x="9839" y="0"/>
                </a:cubicBezTo>
                <a:close/>
              </a:path>
            </a:pathLst>
          </a:custGeom>
          <a:ln w="12700">
            <a:miter lim="400000"/>
          </a:ln>
        </p:spPr>
      </p:pic>
      <p:pic>
        <p:nvPicPr>
          <p:cNvPr id="624" name="dragdropslidehack-filtered.png"/>
          <p:cNvPicPr>
            <a:picLocks noChangeAspect="1"/>
          </p:cNvPicPr>
          <p:nvPr/>
        </p:nvPicPr>
        <p:blipFill>
          <a:blip r:embed="rId3">
            <a:alphaModFix amt="50000"/>
            <a:extLst/>
          </a:blip>
          <a:srcRect l="1035" t="0" r="597" b="0"/>
          <a:stretch>
            <a:fillRect/>
          </a:stretch>
        </p:blipFill>
        <p:spPr>
          <a:xfrm>
            <a:off x="2463800" y="10655300"/>
            <a:ext cx="2413000" cy="1379850"/>
          </a:xfrm>
          <a:prstGeom prst="rect">
            <a:avLst/>
          </a:prstGeom>
          <a:ln w="12700">
            <a:miter lim="400000"/>
          </a:ln>
        </p:spPr>
      </p:pic>
      <p:pic>
        <p:nvPicPr>
          <p:cNvPr id="625" name="dragdropslidehack-filtered.png"/>
          <p:cNvPicPr>
            <a:picLocks noChangeAspect="1"/>
          </p:cNvPicPr>
          <p:nvPr/>
        </p:nvPicPr>
        <p:blipFill>
          <a:blip r:embed="rId3">
            <a:extLst/>
          </a:blip>
          <a:srcRect l="21706" t="0" r="22035" b="0"/>
          <a:stretch>
            <a:fillRect/>
          </a:stretch>
        </p:blipFill>
        <p:spPr>
          <a:xfrm>
            <a:off x="2565258" y="8636000"/>
            <a:ext cx="2171985" cy="21717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2" y="1053"/>
                  <a:pt x="2881" y="3162"/>
                </a:cubicBezTo>
                <a:cubicBezTo>
                  <a:pt x="-961" y="7379"/>
                  <a:pt x="-961" y="14220"/>
                  <a:pt x="2881" y="18438"/>
                </a:cubicBezTo>
                <a:cubicBezTo>
                  <a:pt x="4802" y="20547"/>
                  <a:pt x="7321" y="21600"/>
                  <a:pt x="9839" y="21600"/>
                </a:cubicBezTo>
                <a:cubicBezTo>
                  <a:pt x="12357" y="21600"/>
                  <a:pt x="14876" y="20547"/>
                  <a:pt x="16797" y="18438"/>
                </a:cubicBezTo>
                <a:cubicBezTo>
                  <a:pt x="20639" y="14220"/>
                  <a:pt x="20639" y="7379"/>
                  <a:pt x="16797" y="3162"/>
                </a:cubicBezTo>
                <a:cubicBezTo>
                  <a:pt x="14876" y="1053"/>
                  <a:pt x="12357" y="0"/>
                  <a:pt x="9839" y="0"/>
                </a:cubicBezTo>
                <a:close/>
              </a:path>
            </a:pathLst>
          </a:custGeom>
          <a:ln w="12700">
            <a:miter lim="400000"/>
          </a:ln>
        </p:spPr>
      </p:pic>
      <p:sp>
        <p:nvSpPr>
          <p:cNvPr id="626" name="Shape 626"/>
          <p:cNvSpPr/>
          <p:nvPr/>
        </p:nvSpPr>
        <p:spPr>
          <a:xfrm>
            <a:off x="5435600" y="4686300"/>
            <a:ext cx="4597400" cy="15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i="1" spc="-26" sz="2700">
                <a:solidFill>
                  <a:srgbClr val="5B6C7D"/>
                </a:solidFill>
                <a:latin typeface="Open Sans"/>
                <a:ea typeface="Open Sans"/>
                <a:cs typeface="Open Sans"/>
                <a:sym typeface="Open Sans"/>
              </a:defRPr>
            </a:lvl1pPr>
          </a:lstStyle>
          <a:p>
            <a:pPr/>
            <a:r>
              <a:t>"Really Top Super Tallented Team. We definetely will work with you again, guys!"</a:t>
            </a:r>
          </a:p>
        </p:txBody>
      </p:sp>
      <p:sp>
        <p:nvSpPr>
          <p:cNvPr id="627" name="Shape 627"/>
          <p:cNvSpPr/>
          <p:nvPr/>
        </p:nvSpPr>
        <p:spPr>
          <a:xfrm>
            <a:off x="9938173" y="442194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42A3E8"/>
                </a:solidFill>
                <a:latin typeface="Helvetica"/>
                <a:ea typeface="Helvetica"/>
                <a:cs typeface="Helvetica"/>
                <a:sym typeface="Helvetica"/>
              </a:defRPr>
            </a:lvl1pPr>
          </a:lstStyle>
          <a:p>
            <a:pPr/>
            <a:r>
              <a:t></a:t>
            </a:r>
          </a:p>
        </p:txBody>
      </p:sp>
      <p:sp>
        <p:nvSpPr>
          <p:cNvPr id="628" name="Shape 628"/>
          <p:cNvSpPr/>
          <p:nvPr/>
        </p:nvSpPr>
        <p:spPr>
          <a:xfrm>
            <a:off x="9938170" y="875899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42A3E8"/>
                </a:solidFill>
                <a:latin typeface="Helvetica"/>
                <a:ea typeface="Helvetica"/>
                <a:cs typeface="Helvetica"/>
                <a:sym typeface="Helvetica"/>
              </a:defRPr>
            </a:lvl1pPr>
          </a:lstStyle>
          <a:p>
            <a:pPr/>
            <a:r>
              <a:t></a:t>
            </a:r>
          </a:p>
        </p:txBody>
      </p:sp>
      <p:sp>
        <p:nvSpPr>
          <p:cNvPr id="629" name="Shape 629"/>
          <p:cNvSpPr/>
          <p:nvPr/>
        </p:nvSpPr>
        <p:spPr>
          <a:xfrm>
            <a:off x="5785692" y="6470650"/>
            <a:ext cx="3874560"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solidFill>
                  <a:srgbClr val="95A5A5"/>
                </a:solidFill>
                <a:latin typeface="Helvetica"/>
                <a:ea typeface="Helvetica"/>
                <a:cs typeface="Helvetica"/>
                <a:sym typeface="Helvetica"/>
              </a:defRPr>
            </a:pPr>
            <a:r>
              <a:t>Santo ~ </a:t>
            </a:r>
            <a:r>
              <a:rPr b="0"/>
              <a:t>Macrohard/CEO</a:t>
            </a:r>
          </a:p>
        </p:txBody>
      </p:sp>
      <p:sp>
        <p:nvSpPr>
          <p:cNvPr id="630" name="Shape 630"/>
          <p:cNvSpPr/>
          <p:nvPr/>
        </p:nvSpPr>
        <p:spPr>
          <a:xfrm>
            <a:off x="5435600" y="9105900"/>
            <a:ext cx="4597400" cy="15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i="1" spc="-26" sz="2700">
                <a:solidFill>
                  <a:srgbClr val="5B6C7D"/>
                </a:solidFill>
                <a:latin typeface="Open Sans"/>
                <a:ea typeface="Open Sans"/>
                <a:cs typeface="Open Sans"/>
                <a:sym typeface="Open Sans"/>
              </a:defRPr>
            </a:lvl1pPr>
          </a:lstStyle>
          <a:p>
            <a:pPr/>
            <a:r>
              <a:t>"Really Top Super Tallented Team. We definetely will work with you again, guys!"</a:t>
            </a:r>
          </a:p>
        </p:txBody>
      </p:sp>
      <p:sp>
        <p:nvSpPr>
          <p:cNvPr id="631" name="Shape 631"/>
          <p:cNvSpPr/>
          <p:nvPr/>
        </p:nvSpPr>
        <p:spPr>
          <a:xfrm>
            <a:off x="5527397" y="10883900"/>
            <a:ext cx="4402165"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solidFill>
                  <a:srgbClr val="95A5A5"/>
                </a:solidFill>
                <a:latin typeface="Helvetica"/>
                <a:ea typeface="Helvetica"/>
                <a:cs typeface="Helvetica"/>
                <a:sym typeface="Helvetica"/>
              </a:defRPr>
            </a:pPr>
            <a:r>
              <a:t>Vina ~ </a:t>
            </a:r>
            <a:r>
              <a:rPr b="0"/>
              <a:t>Stylist-cow/Designer</a:t>
            </a:r>
          </a:p>
        </p:txBody>
      </p:sp>
      <p:pic>
        <p:nvPicPr>
          <p:cNvPr id="632" name="dragdropslidehack-filtered.png"/>
          <p:cNvPicPr>
            <a:picLocks noChangeAspect="1"/>
          </p:cNvPicPr>
          <p:nvPr/>
        </p:nvPicPr>
        <p:blipFill>
          <a:blip r:embed="rId3">
            <a:alphaModFix amt="50000"/>
            <a:extLst/>
          </a:blip>
          <a:srcRect l="1035" t="0" r="597" b="0"/>
          <a:stretch>
            <a:fillRect/>
          </a:stretch>
        </p:blipFill>
        <p:spPr>
          <a:xfrm>
            <a:off x="13512800" y="6248400"/>
            <a:ext cx="2413000" cy="1379850"/>
          </a:xfrm>
          <a:prstGeom prst="rect">
            <a:avLst/>
          </a:prstGeom>
          <a:ln w="12700">
            <a:miter lim="400000"/>
          </a:ln>
        </p:spPr>
      </p:pic>
      <p:pic>
        <p:nvPicPr>
          <p:cNvPr id="633" name="dragdropslidehack-filtered.png"/>
          <p:cNvPicPr>
            <a:picLocks noChangeAspect="1"/>
          </p:cNvPicPr>
          <p:nvPr/>
        </p:nvPicPr>
        <p:blipFill>
          <a:blip r:embed="rId3">
            <a:extLst/>
          </a:blip>
          <a:srcRect l="21706" t="0" r="22035" b="0"/>
          <a:stretch>
            <a:fillRect/>
          </a:stretch>
        </p:blipFill>
        <p:spPr>
          <a:xfrm>
            <a:off x="13626958" y="4229100"/>
            <a:ext cx="2171985" cy="21717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2" y="1053"/>
                  <a:pt x="2881" y="3162"/>
                </a:cubicBezTo>
                <a:cubicBezTo>
                  <a:pt x="-961" y="7379"/>
                  <a:pt x="-961" y="14220"/>
                  <a:pt x="2881" y="18438"/>
                </a:cubicBezTo>
                <a:cubicBezTo>
                  <a:pt x="4802" y="20547"/>
                  <a:pt x="7321" y="21600"/>
                  <a:pt x="9839" y="21600"/>
                </a:cubicBezTo>
                <a:cubicBezTo>
                  <a:pt x="12357" y="21600"/>
                  <a:pt x="14876" y="20547"/>
                  <a:pt x="16797" y="18438"/>
                </a:cubicBezTo>
                <a:cubicBezTo>
                  <a:pt x="20639" y="14220"/>
                  <a:pt x="20639" y="7379"/>
                  <a:pt x="16797" y="3162"/>
                </a:cubicBezTo>
                <a:cubicBezTo>
                  <a:pt x="14876" y="1053"/>
                  <a:pt x="12357" y="0"/>
                  <a:pt x="9839" y="0"/>
                </a:cubicBezTo>
                <a:close/>
              </a:path>
            </a:pathLst>
          </a:custGeom>
          <a:ln w="12700">
            <a:miter lim="400000"/>
          </a:ln>
        </p:spPr>
      </p:pic>
      <p:pic>
        <p:nvPicPr>
          <p:cNvPr id="634" name="dragdropslidehack-filtered.png"/>
          <p:cNvPicPr>
            <a:picLocks noChangeAspect="1"/>
          </p:cNvPicPr>
          <p:nvPr/>
        </p:nvPicPr>
        <p:blipFill>
          <a:blip r:embed="rId3">
            <a:alphaModFix amt="50000"/>
            <a:extLst/>
          </a:blip>
          <a:srcRect l="1035" t="0" r="597" b="0"/>
          <a:stretch>
            <a:fillRect/>
          </a:stretch>
        </p:blipFill>
        <p:spPr>
          <a:xfrm>
            <a:off x="13538200" y="10655300"/>
            <a:ext cx="2413000" cy="1379850"/>
          </a:xfrm>
          <a:prstGeom prst="rect">
            <a:avLst/>
          </a:prstGeom>
          <a:ln w="12700">
            <a:miter lim="400000"/>
          </a:ln>
        </p:spPr>
      </p:pic>
      <p:pic>
        <p:nvPicPr>
          <p:cNvPr id="635" name="dragdropslidehack-filtered.png"/>
          <p:cNvPicPr>
            <a:picLocks noChangeAspect="1"/>
          </p:cNvPicPr>
          <p:nvPr/>
        </p:nvPicPr>
        <p:blipFill>
          <a:blip r:embed="rId3">
            <a:extLst/>
          </a:blip>
          <a:srcRect l="21706" t="0" r="22035" b="0"/>
          <a:stretch>
            <a:fillRect/>
          </a:stretch>
        </p:blipFill>
        <p:spPr>
          <a:xfrm>
            <a:off x="13652358" y="8636000"/>
            <a:ext cx="2171985" cy="2171700"/>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2" y="1053"/>
                  <a:pt x="2881" y="3162"/>
                </a:cubicBezTo>
                <a:cubicBezTo>
                  <a:pt x="-961" y="7379"/>
                  <a:pt x="-961" y="14220"/>
                  <a:pt x="2881" y="18438"/>
                </a:cubicBezTo>
                <a:cubicBezTo>
                  <a:pt x="4802" y="20547"/>
                  <a:pt x="7321" y="21600"/>
                  <a:pt x="9839" y="21600"/>
                </a:cubicBezTo>
                <a:cubicBezTo>
                  <a:pt x="12357" y="21600"/>
                  <a:pt x="14876" y="20547"/>
                  <a:pt x="16797" y="18438"/>
                </a:cubicBezTo>
                <a:cubicBezTo>
                  <a:pt x="20639" y="14220"/>
                  <a:pt x="20639" y="7379"/>
                  <a:pt x="16797" y="3162"/>
                </a:cubicBezTo>
                <a:cubicBezTo>
                  <a:pt x="14876" y="1053"/>
                  <a:pt x="12357" y="0"/>
                  <a:pt x="9839" y="0"/>
                </a:cubicBezTo>
                <a:close/>
              </a:path>
            </a:pathLst>
          </a:custGeom>
          <a:ln w="12700">
            <a:miter lim="400000"/>
          </a:ln>
        </p:spPr>
      </p:pic>
      <p:sp>
        <p:nvSpPr>
          <p:cNvPr id="636" name="Shape 636"/>
          <p:cNvSpPr/>
          <p:nvPr/>
        </p:nvSpPr>
        <p:spPr>
          <a:xfrm>
            <a:off x="21164970" y="440289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42A3E8"/>
                </a:solidFill>
                <a:latin typeface="Helvetica"/>
                <a:ea typeface="Helvetica"/>
                <a:cs typeface="Helvetica"/>
                <a:sym typeface="Helvetica"/>
              </a:defRPr>
            </a:lvl1pPr>
          </a:lstStyle>
          <a:p>
            <a:pPr/>
            <a:r>
              <a:t></a:t>
            </a:r>
          </a:p>
        </p:txBody>
      </p:sp>
      <p:sp>
        <p:nvSpPr>
          <p:cNvPr id="637" name="Shape 637"/>
          <p:cNvSpPr/>
          <p:nvPr/>
        </p:nvSpPr>
        <p:spPr>
          <a:xfrm>
            <a:off x="21164970" y="873359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42A3E8"/>
                </a:solidFill>
                <a:latin typeface="Helvetica"/>
                <a:ea typeface="Helvetica"/>
                <a:cs typeface="Helvetica"/>
                <a:sym typeface="Helvetica"/>
              </a:defRPr>
            </a:lvl1pPr>
          </a:lstStyle>
          <a:p>
            <a:pPr/>
            <a:r>
              <a:t></a:t>
            </a:r>
          </a:p>
        </p:txBody>
      </p:sp>
      <p:sp>
        <p:nvSpPr>
          <p:cNvPr id="638" name="Shape 638"/>
          <p:cNvSpPr/>
          <p:nvPr/>
        </p:nvSpPr>
        <p:spPr>
          <a:xfrm>
            <a:off x="16548100" y="4686300"/>
            <a:ext cx="4597400" cy="15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i="1" spc="-26" sz="2700">
                <a:solidFill>
                  <a:srgbClr val="5B6C7D"/>
                </a:solidFill>
                <a:latin typeface="Open Sans"/>
                <a:ea typeface="Open Sans"/>
                <a:cs typeface="Open Sans"/>
                <a:sym typeface="Open Sans"/>
              </a:defRPr>
            </a:lvl1pPr>
          </a:lstStyle>
          <a:p>
            <a:pPr/>
            <a:r>
              <a:t>"Really Top Super Tallented Team. We definetely will work with you again, guys!"</a:t>
            </a:r>
          </a:p>
        </p:txBody>
      </p:sp>
      <p:sp>
        <p:nvSpPr>
          <p:cNvPr id="639" name="Shape 639"/>
          <p:cNvSpPr/>
          <p:nvPr/>
        </p:nvSpPr>
        <p:spPr>
          <a:xfrm>
            <a:off x="16903700" y="6464300"/>
            <a:ext cx="3874560"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solidFill>
                  <a:srgbClr val="95A5A5"/>
                </a:solidFill>
                <a:latin typeface="Helvetica"/>
                <a:ea typeface="Helvetica"/>
                <a:cs typeface="Helvetica"/>
                <a:sym typeface="Helvetica"/>
              </a:defRPr>
            </a:pPr>
            <a:r>
              <a:t>Santo ~ </a:t>
            </a:r>
            <a:r>
              <a:rPr b="0"/>
              <a:t>Macrohard/CEO</a:t>
            </a:r>
          </a:p>
        </p:txBody>
      </p:sp>
      <p:sp>
        <p:nvSpPr>
          <p:cNvPr id="640" name="Shape 640"/>
          <p:cNvSpPr/>
          <p:nvPr/>
        </p:nvSpPr>
        <p:spPr>
          <a:xfrm>
            <a:off x="16548100" y="9105900"/>
            <a:ext cx="4597400" cy="1511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i="1" spc="-26" sz="2700">
                <a:solidFill>
                  <a:srgbClr val="5B6C7D"/>
                </a:solidFill>
                <a:latin typeface="Open Sans"/>
                <a:ea typeface="Open Sans"/>
                <a:cs typeface="Open Sans"/>
                <a:sym typeface="Open Sans"/>
              </a:defRPr>
            </a:lvl1pPr>
          </a:lstStyle>
          <a:p>
            <a:pPr/>
            <a:r>
              <a:t>"Really Top Super Tallented Team. We definetely will work with you again, guys!"</a:t>
            </a:r>
          </a:p>
        </p:txBody>
      </p:sp>
      <p:sp>
        <p:nvSpPr>
          <p:cNvPr id="641" name="Shape 641"/>
          <p:cNvSpPr/>
          <p:nvPr/>
        </p:nvSpPr>
        <p:spPr>
          <a:xfrm>
            <a:off x="16903700" y="10883900"/>
            <a:ext cx="3874560"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solidFill>
                  <a:srgbClr val="95A5A5"/>
                </a:solidFill>
                <a:latin typeface="Helvetica"/>
                <a:ea typeface="Helvetica"/>
                <a:cs typeface="Helvetica"/>
                <a:sym typeface="Helvetica"/>
              </a:defRPr>
            </a:pPr>
            <a:r>
              <a:t>Santo ~ </a:t>
            </a:r>
            <a:r>
              <a:rPr b="0"/>
              <a:t>Macrohard/CEO</a:t>
            </a:r>
          </a:p>
        </p:txBody>
      </p:sp>
      <p:sp>
        <p:nvSpPr>
          <p:cNvPr id="642" name="Shape 64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17</a:t>
            </a:r>
          </a:p>
        </p:txBody>
      </p:sp>
      <p:sp>
        <p:nvSpPr>
          <p:cNvPr id="643" name="Shape 643"/>
          <p:cNvSpPr/>
          <p:nvPr/>
        </p:nvSpPr>
        <p:spPr>
          <a:xfrm>
            <a:off x="1407424" y="7861302"/>
            <a:ext cx="9826812" cy="2"/>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644" name="Shape 644"/>
          <p:cNvSpPr/>
          <p:nvPr/>
        </p:nvSpPr>
        <p:spPr>
          <a:xfrm>
            <a:off x="13512800" y="7861300"/>
            <a:ext cx="9826812" cy="2"/>
          </a:xfrm>
          <a:prstGeom prst="line">
            <a:avLst/>
          </a:prstGeom>
          <a:ln w="25400">
            <a:solidFill>
              <a:srgbClr val="60606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4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647" name="Shape 647"/>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WHAT WE DO</a:t>
            </a:r>
          </a:p>
        </p:txBody>
      </p:sp>
      <p:sp>
        <p:nvSpPr>
          <p:cNvPr id="648" name="Shape 64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649" name="Shape 64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19</a:t>
            </a:r>
          </a:p>
        </p:txBody>
      </p:sp>
      <p:sp>
        <p:nvSpPr>
          <p:cNvPr id="650" name="Shape 650"/>
          <p:cNvSpPr/>
          <p:nvPr/>
        </p:nvSpPr>
        <p:spPr>
          <a:xfrm>
            <a:off x="8498977" y="4360860"/>
            <a:ext cx="7392134" cy="7208972"/>
          </a:xfrm>
          <a:custGeom>
            <a:avLst/>
            <a:gdLst/>
            <a:ahLst/>
            <a:cxnLst>
              <a:cxn ang="0">
                <a:pos x="wd2" y="hd2"/>
              </a:cxn>
              <a:cxn ang="5400000">
                <a:pos x="wd2" y="hd2"/>
              </a:cxn>
              <a:cxn ang="10800000">
                <a:pos x="wd2" y="hd2"/>
              </a:cxn>
              <a:cxn ang="16200000">
                <a:pos x="wd2" y="hd2"/>
              </a:cxn>
            </a:cxnLst>
            <a:rect l="0" t="0" r="r" b="b"/>
            <a:pathLst>
              <a:path w="19254" h="20330" fill="norm" stroke="1" extrusionOk="0">
                <a:moveTo>
                  <a:pt x="12620" y="0"/>
                </a:moveTo>
                <a:cubicBezTo>
                  <a:pt x="17671" y="1790"/>
                  <a:pt x="20427" y="7675"/>
                  <a:pt x="18774" y="13146"/>
                </a:cubicBezTo>
                <a:cubicBezTo>
                  <a:pt x="17122" y="18616"/>
                  <a:pt x="11686" y="21600"/>
                  <a:pt x="6634" y="19810"/>
                </a:cubicBezTo>
                <a:cubicBezTo>
                  <a:pt x="1583" y="18021"/>
                  <a:pt x="-1173" y="12135"/>
                  <a:pt x="480" y="6665"/>
                </a:cubicBezTo>
                <a:cubicBezTo>
                  <a:pt x="1086" y="4659"/>
                  <a:pt x="2240" y="2900"/>
                  <a:pt x="3789" y="1620"/>
                </a:cubicBezTo>
                <a:lnTo>
                  <a:pt x="3465" y="1062"/>
                </a:lnTo>
                <a:lnTo>
                  <a:pt x="4807" y="1602"/>
                </a:lnTo>
                <a:lnTo>
                  <a:pt x="4720" y="3222"/>
                </a:lnTo>
                <a:lnTo>
                  <a:pt x="4396" y="2665"/>
                </a:lnTo>
                <a:cubicBezTo>
                  <a:pt x="703" y="5793"/>
                  <a:pt x="52" y="11571"/>
                  <a:pt x="2941" y="15570"/>
                </a:cubicBezTo>
                <a:cubicBezTo>
                  <a:pt x="5830" y="19568"/>
                  <a:pt x="11165" y="20274"/>
                  <a:pt x="14858" y="17146"/>
                </a:cubicBezTo>
                <a:cubicBezTo>
                  <a:pt x="18551" y="14017"/>
                  <a:pt x="19202" y="8239"/>
                  <a:pt x="16313" y="4241"/>
                </a:cubicBezTo>
                <a:cubicBezTo>
                  <a:pt x="15276" y="2805"/>
                  <a:pt x="13867" y="1735"/>
                  <a:pt x="12267" y="1168"/>
                </a:cubicBezTo>
                <a:close/>
              </a:path>
            </a:pathLst>
          </a:custGeom>
          <a:solidFill>
            <a:srgbClr val="D8DEE3"/>
          </a:solidFill>
          <a:ln w="12700"/>
        </p:spPr>
        <p:txBody>
          <a:bodyPr lIns="0" tIns="0" rIns="0" bIns="0"/>
          <a:lstStyle/>
          <a:p>
            <a:pPr algn="l" defTabSz="457200">
              <a:defRPr sz="1200">
                <a:latin typeface="Helvetica"/>
                <a:ea typeface="Helvetica"/>
                <a:cs typeface="Helvetica"/>
                <a:sym typeface="Helvetica"/>
              </a:defRPr>
            </a:pPr>
          </a:p>
        </p:txBody>
      </p:sp>
      <p:sp>
        <p:nvSpPr>
          <p:cNvPr id="651" name="Shape 651"/>
          <p:cNvSpPr/>
          <p:nvPr/>
        </p:nvSpPr>
        <p:spPr>
          <a:xfrm>
            <a:off x="10486696" y="3980298"/>
            <a:ext cx="3416700" cy="1708588"/>
          </a:xfrm>
          <a:prstGeom prst="roundRect">
            <a:avLst>
              <a:gd name="adj" fmla="val 5658"/>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52" name="Shape 652"/>
          <p:cNvSpPr/>
          <p:nvPr/>
        </p:nvSpPr>
        <p:spPr>
          <a:xfrm>
            <a:off x="13674197" y="6724850"/>
            <a:ext cx="3416701"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653" name="Shape 653"/>
          <p:cNvSpPr/>
          <p:nvPr/>
        </p:nvSpPr>
        <p:spPr>
          <a:xfrm>
            <a:off x="12456676" y="10044112"/>
            <a:ext cx="3416701"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654" name="Shape 654"/>
          <p:cNvSpPr/>
          <p:nvPr/>
        </p:nvSpPr>
        <p:spPr>
          <a:xfrm>
            <a:off x="8516717" y="10044112"/>
            <a:ext cx="3416700"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655" name="Shape 655"/>
          <p:cNvSpPr/>
          <p:nvPr/>
        </p:nvSpPr>
        <p:spPr>
          <a:xfrm>
            <a:off x="7299200" y="6696262"/>
            <a:ext cx="3416701" cy="1708587"/>
          </a:xfrm>
          <a:prstGeom prst="roundRect">
            <a:avLst>
              <a:gd name="adj" fmla="val 5658"/>
            </a:avLst>
          </a:prstGeom>
          <a:solidFill>
            <a:srgbClr val="E6EDF2"/>
          </a:solidFill>
          <a:ln w="12700" cap="rnd">
            <a:solidFill>
              <a:srgbClr val="98B3CE"/>
            </a:solidFill>
          </a:ln>
        </p:spPr>
        <p:txBody>
          <a:bodyPr lIns="0" tIns="0" rIns="0" bIns="0"/>
          <a:lstStyle/>
          <a:p>
            <a:pPr algn="l" defTabSz="457200">
              <a:defRPr sz="1200">
                <a:latin typeface="Helvetica"/>
                <a:ea typeface="Helvetica"/>
                <a:cs typeface="Helvetica"/>
                <a:sym typeface="Helvetica"/>
              </a:defRPr>
            </a:pPr>
          </a:p>
        </p:txBody>
      </p:sp>
      <p:sp>
        <p:nvSpPr>
          <p:cNvPr id="656" name="Shape 656"/>
          <p:cNvSpPr/>
          <p:nvPr/>
        </p:nvSpPr>
        <p:spPr>
          <a:xfrm>
            <a:off x="11263084" y="4483100"/>
            <a:ext cx="1868051"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2" sz="3400">
                <a:solidFill>
                  <a:srgbClr val="FFFFFF"/>
                </a:solidFill>
                <a:latin typeface="Open Sans"/>
                <a:ea typeface="Open Sans"/>
                <a:cs typeface="Open Sans"/>
                <a:sym typeface="Open Sans"/>
              </a:defRPr>
            </a:lvl1pPr>
          </a:lstStyle>
          <a:p>
            <a:pPr/>
            <a:r>
              <a:t>Research</a:t>
            </a:r>
          </a:p>
        </p:txBody>
      </p:sp>
      <p:sp>
        <p:nvSpPr>
          <p:cNvPr id="657" name="Shape 657"/>
          <p:cNvSpPr/>
          <p:nvPr/>
        </p:nvSpPr>
        <p:spPr>
          <a:xfrm>
            <a:off x="14726523" y="7219950"/>
            <a:ext cx="1423364"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2" sz="3400">
                <a:solidFill>
                  <a:srgbClr val="5B6C7D"/>
                </a:solidFill>
                <a:latin typeface="Open Sans"/>
                <a:ea typeface="Open Sans"/>
                <a:cs typeface="Open Sans"/>
                <a:sym typeface="Open Sans"/>
              </a:defRPr>
            </a:lvl1pPr>
          </a:lstStyle>
          <a:p>
            <a:pPr/>
            <a:r>
              <a:t>Design</a:t>
            </a:r>
          </a:p>
        </p:txBody>
      </p:sp>
      <p:sp>
        <p:nvSpPr>
          <p:cNvPr id="658" name="Shape 658"/>
          <p:cNvSpPr/>
          <p:nvPr/>
        </p:nvSpPr>
        <p:spPr>
          <a:xfrm>
            <a:off x="12820018" y="10547350"/>
            <a:ext cx="2696374"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2" sz="3400">
                <a:solidFill>
                  <a:srgbClr val="5B6C7D"/>
                </a:solidFill>
                <a:latin typeface="Open Sans"/>
                <a:ea typeface="Open Sans"/>
                <a:cs typeface="Open Sans"/>
                <a:sym typeface="Open Sans"/>
              </a:defRPr>
            </a:lvl1pPr>
          </a:lstStyle>
          <a:p>
            <a:pPr/>
            <a:r>
              <a:t>Development</a:t>
            </a:r>
          </a:p>
        </p:txBody>
      </p:sp>
      <p:sp>
        <p:nvSpPr>
          <p:cNvPr id="659" name="Shape 659"/>
          <p:cNvSpPr/>
          <p:nvPr/>
        </p:nvSpPr>
        <p:spPr>
          <a:xfrm>
            <a:off x="9244990" y="10547350"/>
            <a:ext cx="1997836"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2" sz="3400">
                <a:solidFill>
                  <a:srgbClr val="5B6C7D"/>
                </a:solidFill>
                <a:latin typeface="Open Sans"/>
                <a:ea typeface="Open Sans"/>
                <a:cs typeface="Open Sans"/>
                <a:sym typeface="Open Sans"/>
              </a:defRPr>
            </a:lvl1pPr>
          </a:lstStyle>
          <a:p>
            <a:pPr/>
            <a:r>
              <a:t>Prototype</a:t>
            </a:r>
          </a:p>
        </p:txBody>
      </p:sp>
      <p:sp>
        <p:nvSpPr>
          <p:cNvPr id="660" name="Shape 660"/>
          <p:cNvSpPr/>
          <p:nvPr/>
        </p:nvSpPr>
        <p:spPr>
          <a:xfrm>
            <a:off x="8335425" y="7194550"/>
            <a:ext cx="1403967" cy="685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2" sz="3400">
                <a:solidFill>
                  <a:srgbClr val="5B6C7D"/>
                </a:solidFill>
                <a:latin typeface="Open Sans"/>
                <a:ea typeface="Open Sans"/>
                <a:cs typeface="Open Sans"/>
                <a:sym typeface="Open Sans"/>
              </a:defRPr>
            </a:lvl1pPr>
          </a:lstStyle>
          <a:p>
            <a:pPr/>
            <a:r>
              <a:t>Survey</a:t>
            </a:r>
          </a:p>
        </p:txBody>
      </p:sp>
      <p:sp>
        <p:nvSpPr>
          <p:cNvPr id="661" name="Shape 661"/>
          <p:cNvSpPr/>
          <p:nvPr/>
        </p:nvSpPr>
        <p:spPr>
          <a:xfrm>
            <a:off x="16497300" y="10731500"/>
            <a:ext cx="645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a:t>
            </a:r>
          </a:p>
        </p:txBody>
      </p:sp>
      <p:sp>
        <p:nvSpPr>
          <p:cNvPr id="662" name="Shape 662"/>
          <p:cNvSpPr/>
          <p:nvPr/>
        </p:nvSpPr>
        <p:spPr>
          <a:xfrm>
            <a:off x="17602200" y="7404100"/>
            <a:ext cx="55245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a:t>
            </a:r>
          </a:p>
        </p:txBody>
      </p:sp>
      <p:sp>
        <p:nvSpPr>
          <p:cNvPr id="663" name="Shape 663"/>
          <p:cNvSpPr/>
          <p:nvPr/>
        </p:nvSpPr>
        <p:spPr>
          <a:xfrm>
            <a:off x="1346200" y="7340600"/>
            <a:ext cx="55245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a:t>
            </a:r>
          </a:p>
        </p:txBody>
      </p:sp>
      <p:sp>
        <p:nvSpPr>
          <p:cNvPr id="664" name="Shape 664"/>
          <p:cNvSpPr/>
          <p:nvPr/>
        </p:nvSpPr>
        <p:spPr>
          <a:xfrm>
            <a:off x="1447800" y="10668000"/>
            <a:ext cx="645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a:t>
            </a:r>
          </a:p>
        </p:txBody>
      </p:sp>
      <p:sp>
        <p:nvSpPr>
          <p:cNvPr id="665" name="Shape 665"/>
          <p:cNvSpPr/>
          <p:nvPr/>
        </p:nvSpPr>
        <p:spPr>
          <a:xfrm>
            <a:off x="15564212" y="4051300"/>
            <a:ext cx="548028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42505D"/>
                </a:solidFill>
                <a:latin typeface="Helvetica"/>
                <a:ea typeface="Helvetica"/>
                <a:cs typeface="Helvetica"/>
                <a:sym typeface="Helvetica"/>
              </a:defRPr>
            </a:lvl1pPr>
          </a:lstStyle>
          <a:p>
            <a:pPr/>
            <a:r>
              <a:t>HIGHLY ACCURATE RESEARCH</a:t>
            </a:r>
          </a:p>
        </p:txBody>
      </p:sp>
      <p:sp>
        <p:nvSpPr>
          <p:cNvPr id="666" name="Shape 666"/>
          <p:cNvSpPr/>
          <p:nvPr/>
        </p:nvSpPr>
        <p:spPr>
          <a:xfrm>
            <a:off x="17640300" y="6819900"/>
            <a:ext cx="4110742"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42505D"/>
                </a:solidFill>
                <a:latin typeface="Helvetica"/>
                <a:ea typeface="Helvetica"/>
                <a:cs typeface="Helvetica"/>
                <a:sym typeface="Helvetica"/>
              </a:defRPr>
            </a:lvl1pPr>
          </a:lstStyle>
          <a:p>
            <a:pPr/>
            <a:r>
              <a:t>BRING DESIGN TO LIFE</a:t>
            </a:r>
          </a:p>
        </p:txBody>
      </p:sp>
      <p:sp>
        <p:nvSpPr>
          <p:cNvPr id="667" name="Shape 667"/>
          <p:cNvSpPr/>
          <p:nvPr/>
        </p:nvSpPr>
        <p:spPr>
          <a:xfrm>
            <a:off x="16497300" y="10121900"/>
            <a:ext cx="489666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2700">
                <a:solidFill>
                  <a:srgbClr val="42505D"/>
                </a:solidFill>
                <a:latin typeface="Helvetica"/>
                <a:ea typeface="Helvetica"/>
                <a:cs typeface="Helvetica"/>
                <a:sym typeface="Helvetica"/>
              </a:defRPr>
            </a:lvl1pPr>
          </a:lstStyle>
          <a:p>
            <a:pPr/>
            <a:r>
              <a:t>BEST DEVELOPMENT TEAM</a:t>
            </a:r>
          </a:p>
        </p:txBody>
      </p:sp>
      <p:sp>
        <p:nvSpPr>
          <p:cNvPr id="668" name="Shape 668"/>
          <p:cNvSpPr/>
          <p:nvPr/>
        </p:nvSpPr>
        <p:spPr>
          <a:xfrm>
            <a:off x="3417337" y="10121900"/>
            <a:ext cx="446530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BETA PRODUCT LAUNCH</a:t>
            </a:r>
          </a:p>
        </p:txBody>
      </p:sp>
      <p:sp>
        <p:nvSpPr>
          <p:cNvPr id="669" name="Shape 669"/>
          <p:cNvSpPr/>
          <p:nvPr/>
        </p:nvSpPr>
        <p:spPr>
          <a:xfrm>
            <a:off x="3372067" y="6794500"/>
            <a:ext cx="3493538"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TARGETED SURVEY</a:t>
            </a:r>
          </a:p>
        </p:txBody>
      </p:sp>
      <p:sp>
        <p:nvSpPr>
          <p:cNvPr id="670" name="Shape 670"/>
          <p:cNvSpPr/>
          <p:nvPr/>
        </p:nvSpPr>
        <p:spPr>
          <a:xfrm>
            <a:off x="15570200" y="4660900"/>
            <a:ext cx="55245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7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673" name="Shape 673"/>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WHAT WE DO</a:t>
            </a:r>
          </a:p>
        </p:txBody>
      </p:sp>
      <p:sp>
        <p:nvSpPr>
          <p:cNvPr id="674" name="Shape 67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675" name="Shape 675"/>
          <p:cNvSpPr/>
          <p:nvPr/>
        </p:nvSpPr>
        <p:spPr>
          <a:xfrm>
            <a:off x="1409700" y="9232900"/>
            <a:ext cx="215773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192" sz="6400">
                <a:solidFill>
                  <a:srgbClr val="42505D"/>
                </a:solidFill>
                <a:latin typeface="Open Sans Light"/>
                <a:ea typeface="Open Sans Light"/>
                <a:cs typeface="Open Sans Light"/>
                <a:sym typeface="Open Sans Light"/>
              </a:defRPr>
            </a:pPr>
            <a:r>
              <a:rPr>
                <a:solidFill>
                  <a:srgbClr val="42A3E8"/>
                </a:solidFill>
                <a:latin typeface="Open Sans Semibold"/>
                <a:ea typeface="Open Sans Semibold"/>
                <a:cs typeface="Open Sans Semibold"/>
                <a:sym typeface="Open Sans Semibold"/>
              </a:rPr>
              <a:t>The Best</a:t>
            </a:r>
            <a:r>
              <a:rPr>
                <a:solidFill>
                  <a:srgbClr val="24A39C"/>
                </a:solidFill>
              </a:rPr>
              <a:t> </a:t>
            </a:r>
            <a:r>
              <a:t>Method That Works for Years</a:t>
            </a:r>
          </a:p>
        </p:txBody>
      </p:sp>
      <p:sp>
        <p:nvSpPr>
          <p:cNvPr id="676" name="Shape 676"/>
          <p:cNvSpPr/>
          <p:nvPr/>
        </p:nvSpPr>
        <p:spPr>
          <a:xfrm>
            <a:off x="1409700" y="10668000"/>
            <a:ext cx="21285200" cy="135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interdum.Nulla vitae elit libero, a pharetra augue. Donec sed odio dui. Nullam id dolor id nibh ultricies vehicula ut id elit.  Donec sed odio dui. Nullam id dolor id nibh ultricies vehicula ut id elit. </a:t>
            </a:r>
          </a:p>
        </p:txBody>
      </p:sp>
      <p:sp>
        <p:nvSpPr>
          <p:cNvPr id="677" name="Shape 67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20</a:t>
            </a:r>
          </a:p>
        </p:txBody>
      </p:sp>
      <p:sp>
        <p:nvSpPr>
          <p:cNvPr id="678" name="Shape 678"/>
          <p:cNvSpPr/>
          <p:nvPr/>
        </p:nvSpPr>
        <p:spPr>
          <a:xfrm rot="592701">
            <a:off x="4738042" y="2652071"/>
            <a:ext cx="15836901" cy="772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400" y="12000"/>
                  <a:pt x="8475" y="5700"/>
                  <a:pt x="18225" y="2700"/>
                </a:cubicBezTo>
                <a:lnTo>
                  <a:pt x="18035" y="0"/>
                </a:lnTo>
                <a:lnTo>
                  <a:pt x="21600" y="4320"/>
                </a:lnTo>
                <a:lnTo>
                  <a:pt x="18795" y="10800"/>
                </a:lnTo>
                <a:lnTo>
                  <a:pt x="18605" y="8100"/>
                </a:lnTo>
                <a:cubicBezTo>
                  <a:pt x="9802" y="9300"/>
                  <a:pt x="3600" y="13800"/>
                  <a:pt x="0" y="21600"/>
                </a:cubicBezTo>
                <a:close/>
              </a:path>
            </a:pathLst>
          </a:custGeom>
          <a:solidFill>
            <a:srgbClr val="D8DEE3">
              <a:alpha val="60000"/>
            </a:srgbClr>
          </a:solidFill>
          <a:ln w="12700"/>
        </p:spPr>
        <p:txBody>
          <a:bodyPr lIns="0" tIns="0" rIns="0" bIns="0"/>
          <a:lstStyle/>
          <a:p>
            <a:pPr algn="l" defTabSz="457200">
              <a:defRPr sz="1200">
                <a:latin typeface="Helvetica"/>
                <a:ea typeface="Helvetica"/>
                <a:cs typeface="Helvetica"/>
                <a:sym typeface="Helvetica"/>
              </a:defRPr>
            </a:pPr>
          </a:p>
        </p:txBody>
      </p:sp>
      <p:sp>
        <p:nvSpPr>
          <p:cNvPr id="679" name="Shape 679"/>
          <p:cNvSpPr/>
          <p:nvPr/>
        </p:nvSpPr>
        <p:spPr>
          <a:xfrm rot="592701">
            <a:off x="6474605" y="6400657"/>
            <a:ext cx="1206501" cy="120650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80" name="Shape 680"/>
          <p:cNvSpPr/>
          <p:nvPr/>
        </p:nvSpPr>
        <p:spPr>
          <a:xfrm rot="592701">
            <a:off x="9728312" y="4746466"/>
            <a:ext cx="2324101" cy="233680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81" name="Shape 681"/>
          <p:cNvSpPr/>
          <p:nvPr/>
        </p:nvSpPr>
        <p:spPr>
          <a:xfrm rot="592701">
            <a:off x="13941122" y="4060147"/>
            <a:ext cx="2781301" cy="2794001"/>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82" name="Shape 682"/>
          <p:cNvSpPr/>
          <p:nvPr/>
        </p:nvSpPr>
        <p:spPr>
          <a:xfrm>
            <a:off x="14341508" y="7359650"/>
            <a:ext cx="1989248"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BETA TEST</a:t>
            </a:r>
          </a:p>
        </p:txBody>
      </p:sp>
      <p:sp>
        <p:nvSpPr>
          <p:cNvPr id="683" name="Shape 683"/>
          <p:cNvSpPr/>
          <p:nvPr/>
        </p:nvSpPr>
        <p:spPr>
          <a:xfrm>
            <a:off x="9480643" y="7366000"/>
            <a:ext cx="281254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DEVELOPMENT</a:t>
            </a:r>
          </a:p>
        </p:txBody>
      </p:sp>
      <p:sp>
        <p:nvSpPr>
          <p:cNvPr id="684" name="Shape 684"/>
          <p:cNvSpPr/>
          <p:nvPr/>
        </p:nvSpPr>
        <p:spPr>
          <a:xfrm>
            <a:off x="5165298" y="5676900"/>
            <a:ext cx="2047890"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RESEARCH</a:t>
            </a:r>
          </a:p>
        </p:txBody>
      </p:sp>
      <p:sp>
        <p:nvSpPr>
          <p:cNvPr id="685" name="Shape 685"/>
          <p:cNvSpPr/>
          <p:nvPr/>
        </p:nvSpPr>
        <p:spPr>
          <a:xfrm>
            <a:off x="6886895" y="6667500"/>
            <a:ext cx="354858" cy="660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07" sz="3600">
                <a:solidFill>
                  <a:srgbClr val="FFFFFF"/>
                </a:solidFill>
                <a:latin typeface="Helvetica"/>
                <a:ea typeface="Helvetica"/>
                <a:cs typeface="Helvetica"/>
                <a:sym typeface="Helvetica"/>
              </a:defRPr>
            </a:lvl1pPr>
          </a:lstStyle>
          <a:p>
            <a:pPr/>
            <a:r>
              <a:t>1</a:t>
            </a:r>
          </a:p>
        </p:txBody>
      </p:sp>
      <p:sp>
        <p:nvSpPr>
          <p:cNvPr id="686" name="Shape 686"/>
          <p:cNvSpPr/>
          <p:nvPr/>
        </p:nvSpPr>
        <p:spPr>
          <a:xfrm>
            <a:off x="10686869" y="5581650"/>
            <a:ext cx="390905" cy="660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07" sz="3600">
                <a:solidFill>
                  <a:srgbClr val="FFFFFF"/>
                </a:solidFill>
                <a:latin typeface="Helvetica"/>
                <a:ea typeface="Helvetica"/>
                <a:cs typeface="Helvetica"/>
                <a:sym typeface="Helvetica"/>
              </a:defRPr>
            </a:lvl1pPr>
          </a:lstStyle>
          <a:p>
            <a:pPr/>
            <a:r>
              <a:t>2</a:t>
            </a:r>
          </a:p>
        </p:txBody>
      </p:sp>
      <p:sp>
        <p:nvSpPr>
          <p:cNvPr id="687" name="Shape 687"/>
          <p:cNvSpPr/>
          <p:nvPr/>
        </p:nvSpPr>
        <p:spPr>
          <a:xfrm>
            <a:off x="15150973" y="5124450"/>
            <a:ext cx="384501" cy="660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07" sz="3600">
                <a:solidFill>
                  <a:srgbClr val="FFFFFF"/>
                </a:solidFill>
                <a:latin typeface="Helvetica"/>
                <a:ea typeface="Helvetica"/>
                <a:cs typeface="Helvetica"/>
                <a:sym typeface="Helvetica"/>
              </a:defRPr>
            </a:lvl1pPr>
          </a:lstStyle>
          <a:p>
            <a:pPr/>
            <a:r>
              <a:t>3</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690" name="Shape 690"/>
          <p:cNvSpPr/>
          <p:nvPr/>
        </p:nvSpPr>
        <p:spPr>
          <a:xfrm>
            <a:off x="1413228" y="711200"/>
            <a:ext cx="645103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WHAT WE DO</a:t>
            </a:r>
          </a:p>
        </p:txBody>
      </p:sp>
      <p:sp>
        <p:nvSpPr>
          <p:cNvPr id="691" name="Shape 69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692" name="Shape 69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21</a:t>
            </a:r>
          </a:p>
        </p:txBody>
      </p:sp>
      <p:sp>
        <p:nvSpPr>
          <p:cNvPr id="693" name="Shape 693"/>
          <p:cNvSpPr/>
          <p:nvPr/>
        </p:nvSpPr>
        <p:spPr>
          <a:xfrm rot="592588">
            <a:off x="5012341" y="2784337"/>
            <a:ext cx="16367988" cy="102347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400" y="12000"/>
                  <a:pt x="8475" y="5700"/>
                  <a:pt x="18225" y="2700"/>
                </a:cubicBezTo>
                <a:lnTo>
                  <a:pt x="18035" y="0"/>
                </a:lnTo>
                <a:lnTo>
                  <a:pt x="21600" y="4320"/>
                </a:lnTo>
                <a:lnTo>
                  <a:pt x="18795" y="10800"/>
                </a:lnTo>
                <a:lnTo>
                  <a:pt x="18605" y="8100"/>
                </a:lnTo>
                <a:cubicBezTo>
                  <a:pt x="9802" y="9300"/>
                  <a:pt x="3600" y="13800"/>
                  <a:pt x="0" y="21600"/>
                </a:cubicBezTo>
                <a:close/>
              </a:path>
            </a:pathLst>
          </a:custGeom>
          <a:solidFill>
            <a:srgbClr val="D8DEE3">
              <a:alpha val="60000"/>
            </a:srgbClr>
          </a:solidFill>
          <a:ln w="12700"/>
        </p:spPr>
        <p:txBody>
          <a:bodyPr lIns="0" tIns="0" rIns="0" bIns="0"/>
          <a:lstStyle/>
          <a:p>
            <a:pPr algn="l" defTabSz="457200">
              <a:defRPr sz="1200">
                <a:latin typeface="Helvetica"/>
                <a:ea typeface="Helvetica"/>
                <a:cs typeface="Helvetica"/>
                <a:sym typeface="Helvetica"/>
              </a:defRPr>
            </a:pPr>
          </a:p>
        </p:txBody>
      </p:sp>
      <p:sp>
        <p:nvSpPr>
          <p:cNvPr id="694" name="Shape 694"/>
          <p:cNvSpPr/>
          <p:nvPr/>
        </p:nvSpPr>
        <p:spPr>
          <a:xfrm rot="592588">
            <a:off x="5713159" y="8539179"/>
            <a:ext cx="1673799" cy="1673499"/>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95" name="Shape 695"/>
          <p:cNvSpPr/>
          <p:nvPr/>
        </p:nvSpPr>
        <p:spPr>
          <a:xfrm rot="592588">
            <a:off x="9240450" y="5628157"/>
            <a:ext cx="3224265" cy="3241302"/>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96" name="Shape 696"/>
          <p:cNvSpPr/>
          <p:nvPr/>
        </p:nvSpPr>
        <p:spPr>
          <a:xfrm rot="592588">
            <a:off x="14433091" y="4394337"/>
            <a:ext cx="3858547" cy="3875469"/>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697" name="Shape 697"/>
          <p:cNvSpPr/>
          <p:nvPr/>
        </p:nvSpPr>
        <p:spPr>
          <a:xfrm>
            <a:off x="6324193" y="8909311"/>
            <a:ext cx="414189" cy="916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pc="-107" sz="3600">
                <a:solidFill>
                  <a:srgbClr val="FFFFFF"/>
                </a:solidFill>
                <a:latin typeface="Helvetica"/>
                <a:ea typeface="Helvetica"/>
                <a:cs typeface="Helvetica"/>
                <a:sym typeface="Helvetica"/>
              </a:defRPr>
            </a:lvl1pPr>
          </a:lstStyle>
          <a:p>
            <a:pPr/>
            <a:r>
              <a:t>1</a:t>
            </a:r>
          </a:p>
        </p:txBody>
      </p:sp>
      <p:sp>
        <p:nvSpPr>
          <p:cNvPr id="698" name="Shape 698"/>
          <p:cNvSpPr/>
          <p:nvPr/>
        </p:nvSpPr>
        <p:spPr>
          <a:xfrm>
            <a:off x="10570275" y="6786617"/>
            <a:ext cx="542313" cy="916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pc="-107" sz="3600">
                <a:solidFill>
                  <a:srgbClr val="FFFFFF"/>
                </a:solidFill>
                <a:latin typeface="Helvetica"/>
                <a:ea typeface="Helvetica"/>
                <a:cs typeface="Helvetica"/>
                <a:sym typeface="Helvetica"/>
              </a:defRPr>
            </a:lvl1pPr>
          </a:lstStyle>
          <a:p>
            <a:pPr/>
            <a:r>
              <a:t>2</a:t>
            </a:r>
          </a:p>
        </p:txBody>
      </p:sp>
      <p:sp>
        <p:nvSpPr>
          <p:cNvPr id="699" name="Shape 699"/>
          <p:cNvSpPr/>
          <p:nvPr/>
        </p:nvSpPr>
        <p:spPr>
          <a:xfrm>
            <a:off x="16076302" y="5870604"/>
            <a:ext cx="533428" cy="91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pc="-107" sz="3600">
                <a:solidFill>
                  <a:srgbClr val="FFFFFF"/>
                </a:solidFill>
                <a:latin typeface="Helvetica"/>
                <a:ea typeface="Helvetica"/>
                <a:cs typeface="Helvetica"/>
                <a:sym typeface="Helvetica"/>
              </a:defRPr>
            </a:lvl1pPr>
          </a:lstStyle>
          <a:p>
            <a:pPr/>
            <a:r>
              <a:t>3</a:t>
            </a:r>
          </a:p>
        </p:txBody>
      </p:sp>
      <p:sp>
        <p:nvSpPr>
          <p:cNvPr id="700" name="Shape 700"/>
          <p:cNvSpPr/>
          <p:nvPr/>
        </p:nvSpPr>
        <p:spPr>
          <a:xfrm>
            <a:off x="4911298" y="4343400"/>
            <a:ext cx="2047891"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RESEARCH</a:t>
            </a:r>
          </a:p>
        </p:txBody>
      </p:sp>
      <p:sp>
        <p:nvSpPr>
          <p:cNvPr id="701" name="Shape 701"/>
          <p:cNvSpPr/>
          <p:nvPr/>
        </p:nvSpPr>
        <p:spPr>
          <a:xfrm>
            <a:off x="9226643" y="9880600"/>
            <a:ext cx="281254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DEVELOPMENT</a:t>
            </a:r>
          </a:p>
        </p:txBody>
      </p:sp>
      <p:sp>
        <p:nvSpPr>
          <p:cNvPr id="702" name="Shape 702"/>
          <p:cNvSpPr/>
          <p:nvPr/>
        </p:nvSpPr>
        <p:spPr>
          <a:xfrm>
            <a:off x="16081408" y="9874250"/>
            <a:ext cx="1989248"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2700">
                <a:solidFill>
                  <a:srgbClr val="42505D"/>
                </a:solidFill>
                <a:latin typeface="Helvetica"/>
                <a:ea typeface="Helvetica"/>
                <a:cs typeface="Helvetica"/>
                <a:sym typeface="Helvetica"/>
              </a:defRPr>
            </a:lvl1pPr>
          </a:lstStyle>
          <a:p>
            <a:pPr/>
            <a:r>
              <a:t>BETA TEST</a:t>
            </a:r>
          </a:p>
        </p:txBody>
      </p:sp>
      <p:sp>
        <p:nvSpPr>
          <p:cNvPr id="703" name="Shape 703"/>
          <p:cNvSpPr/>
          <p:nvPr/>
        </p:nvSpPr>
        <p:spPr>
          <a:xfrm>
            <a:off x="1765300" y="4940300"/>
            <a:ext cx="5194300" cy="1473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600">
                <a:solidFill>
                  <a:srgbClr val="748A9F"/>
                </a:solidFill>
                <a:latin typeface="Open Sans"/>
                <a:ea typeface="Open Sans"/>
                <a:cs typeface="Open Sans"/>
                <a:sym typeface="Open Sans"/>
              </a:defRPr>
            </a:lvl1pPr>
          </a:lstStyle>
          <a:p>
            <a:pPr/>
            <a:r>
              <a:t>Nulla vitae elit libero, a pharetra augue. Donec sed odio dui Nullam id dolor id nibh </a:t>
            </a:r>
          </a:p>
        </p:txBody>
      </p:sp>
      <p:sp>
        <p:nvSpPr>
          <p:cNvPr id="704" name="Shape 704"/>
          <p:cNvSpPr/>
          <p:nvPr/>
        </p:nvSpPr>
        <p:spPr>
          <a:xfrm>
            <a:off x="9232900" y="10515600"/>
            <a:ext cx="5194300" cy="1473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600">
                <a:solidFill>
                  <a:srgbClr val="748A9F"/>
                </a:solidFill>
                <a:latin typeface="Open Sans"/>
                <a:ea typeface="Open Sans"/>
                <a:cs typeface="Open Sans"/>
                <a:sym typeface="Open Sans"/>
              </a:defRPr>
            </a:lvl1pPr>
          </a:lstStyle>
          <a:p>
            <a:pPr/>
            <a:r>
              <a:t>Nulla vitae elit libero, a pharetra augue. Donec sed odio dui Nullam id dolor id nibh </a:t>
            </a:r>
          </a:p>
        </p:txBody>
      </p:sp>
      <p:sp>
        <p:nvSpPr>
          <p:cNvPr id="705" name="Shape 705"/>
          <p:cNvSpPr/>
          <p:nvPr/>
        </p:nvSpPr>
        <p:spPr>
          <a:xfrm>
            <a:off x="16078200" y="10502900"/>
            <a:ext cx="5194300" cy="1473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600">
                <a:solidFill>
                  <a:srgbClr val="748A9F"/>
                </a:solidFill>
                <a:latin typeface="Open Sans"/>
                <a:ea typeface="Open Sans"/>
                <a:cs typeface="Open Sans"/>
                <a:sym typeface="Open Sans"/>
              </a:defRPr>
            </a:lvl1pPr>
          </a:lstStyle>
          <a:p>
            <a:pPr/>
            <a:r>
              <a:t>Nulla vitae elit libero, a pharetra augue. Donec sed odio dui Nullam id dolor id nibh </a:t>
            </a:r>
          </a:p>
        </p:txBody>
      </p:sp>
      <p:sp>
        <p:nvSpPr>
          <p:cNvPr id="706" name="Shape 706"/>
          <p:cNvSpPr/>
          <p:nvPr/>
        </p:nvSpPr>
        <p:spPr>
          <a:xfrm>
            <a:off x="6492363" y="6670588"/>
            <a:ext cx="1" cy="1601018"/>
          </a:xfrm>
          <a:prstGeom prst="line">
            <a:avLst/>
          </a:prstGeom>
          <a:ln w="25400">
            <a:solidFill>
              <a:srgbClr val="D6D6D6"/>
            </a:solidFill>
            <a:miter lim="400000"/>
            <a:headEnd type="oval"/>
            <a:tail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707" name="Shape 707"/>
          <p:cNvSpPr/>
          <p:nvPr/>
        </p:nvSpPr>
        <p:spPr>
          <a:xfrm>
            <a:off x="10833100" y="9016999"/>
            <a:ext cx="1" cy="715081"/>
          </a:xfrm>
          <a:prstGeom prst="line">
            <a:avLst/>
          </a:prstGeom>
          <a:ln w="25400">
            <a:solidFill>
              <a:srgbClr val="D6D6D6"/>
            </a:solidFill>
            <a:miter lim="400000"/>
            <a:headEnd type="oval"/>
            <a:tail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708" name="Shape 708"/>
          <p:cNvSpPr/>
          <p:nvPr/>
        </p:nvSpPr>
        <p:spPr>
          <a:xfrm>
            <a:off x="16395700" y="8572499"/>
            <a:ext cx="0" cy="1119136"/>
          </a:xfrm>
          <a:prstGeom prst="line">
            <a:avLst/>
          </a:prstGeom>
          <a:ln w="25400">
            <a:solidFill>
              <a:srgbClr val="D6D6D6"/>
            </a:solidFill>
            <a:miter lim="400000"/>
            <a:headEnd type="oval"/>
            <a:tailEnd type="oval"/>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1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711" name="Shape 711"/>
          <p:cNvSpPr/>
          <p:nvPr/>
        </p:nvSpPr>
        <p:spPr>
          <a:xfrm>
            <a:off x="1413228" y="711200"/>
            <a:ext cx="811885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WHY CHOOSE US</a:t>
            </a:r>
          </a:p>
        </p:txBody>
      </p:sp>
      <p:sp>
        <p:nvSpPr>
          <p:cNvPr id="712" name="Shape 71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713" name="Shape 713"/>
          <p:cNvSpPr/>
          <p:nvPr/>
        </p:nvSpPr>
        <p:spPr>
          <a:xfrm>
            <a:off x="1409700" y="4013200"/>
            <a:ext cx="215773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192" sz="6400">
                <a:solidFill>
                  <a:srgbClr val="42505D"/>
                </a:solidFill>
                <a:latin typeface="Open Sans Light"/>
                <a:ea typeface="Open Sans Light"/>
                <a:cs typeface="Open Sans Light"/>
                <a:sym typeface="Open Sans Light"/>
              </a:defRPr>
            </a:lvl1pPr>
          </a:lstStyle>
          <a:p>
            <a:pPr/>
            <a:r>
              <a:t>Complete Checklist Why They Choose Us</a:t>
            </a:r>
          </a:p>
        </p:txBody>
      </p:sp>
      <p:sp>
        <p:nvSpPr>
          <p:cNvPr id="714" name="Shape 714"/>
          <p:cNvSpPr/>
          <p:nvPr/>
        </p:nvSpPr>
        <p:spPr>
          <a:xfrm>
            <a:off x="2997200" y="5422900"/>
            <a:ext cx="183134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2400">
                <a:solidFill>
                  <a:srgbClr val="748A9F"/>
                </a:solidFill>
                <a:latin typeface="Open Sans"/>
                <a:ea typeface="Open Sans"/>
                <a:cs typeface="Open Sans"/>
                <a:sym typeface="Open Sans"/>
              </a:defRPr>
            </a:pPr>
            <a:r>
              <a:t>Nulla vitae elit libero, a pharetra augue. Donec sed odio dui. Nullam id dolor id nibh ultricies vehicula ut id elit. Cras justo odio, dapibus ac facilisis in, egestas eget quam. </a:t>
            </a:r>
            <a:r>
              <a:rPr>
                <a:solidFill>
                  <a:srgbClr val="37A8E0"/>
                </a:solidFill>
                <a:latin typeface="Open Sans Semibold"/>
                <a:ea typeface="Open Sans Semibold"/>
                <a:cs typeface="Open Sans Semibold"/>
                <a:sym typeface="Open Sans Semibold"/>
              </a:rPr>
              <a:t>Maecenas faucibus mollis interdum.</a:t>
            </a:r>
          </a:p>
        </p:txBody>
      </p:sp>
      <p:sp>
        <p:nvSpPr>
          <p:cNvPr id="715" name="Shape 715"/>
          <p:cNvSpPr/>
          <p:nvPr/>
        </p:nvSpPr>
        <p:spPr>
          <a:xfrm>
            <a:off x="2140650" y="73025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16" name="Shape 716"/>
          <p:cNvSpPr/>
          <p:nvPr/>
        </p:nvSpPr>
        <p:spPr>
          <a:xfrm>
            <a:off x="2210948" y="751973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17" name="Shape 717"/>
          <p:cNvSpPr/>
          <p:nvPr/>
        </p:nvSpPr>
        <p:spPr>
          <a:xfrm>
            <a:off x="3110904" y="7372350"/>
            <a:ext cx="335359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18" name="Shape 718"/>
          <p:cNvSpPr/>
          <p:nvPr/>
        </p:nvSpPr>
        <p:spPr>
          <a:xfrm>
            <a:off x="3111500" y="82550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
        <p:nvSpPr>
          <p:cNvPr id="719" name="Shape 71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23</a:t>
            </a:r>
          </a:p>
        </p:txBody>
      </p:sp>
      <p:sp>
        <p:nvSpPr>
          <p:cNvPr id="720" name="Shape 720"/>
          <p:cNvSpPr/>
          <p:nvPr/>
        </p:nvSpPr>
        <p:spPr>
          <a:xfrm>
            <a:off x="2140650" y="96012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21" name="Shape 721"/>
          <p:cNvSpPr/>
          <p:nvPr/>
        </p:nvSpPr>
        <p:spPr>
          <a:xfrm>
            <a:off x="2217298" y="982478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22" name="Shape 722"/>
          <p:cNvSpPr/>
          <p:nvPr/>
        </p:nvSpPr>
        <p:spPr>
          <a:xfrm>
            <a:off x="3111500" y="9677400"/>
            <a:ext cx="335359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23" name="Shape 723"/>
          <p:cNvSpPr/>
          <p:nvPr/>
        </p:nvSpPr>
        <p:spPr>
          <a:xfrm>
            <a:off x="3111500" y="105537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
        <p:nvSpPr>
          <p:cNvPr id="724" name="Shape 724"/>
          <p:cNvSpPr/>
          <p:nvPr/>
        </p:nvSpPr>
        <p:spPr>
          <a:xfrm>
            <a:off x="8973250" y="73025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25" name="Shape 725"/>
          <p:cNvSpPr/>
          <p:nvPr/>
        </p:nvSpPr>
        <p:spPr>
          <a:xfrm>
            <a:off x="9049898" y="752608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26" name="Shape 726"/>
          <p:cNvSpPr/>
          <p:nvPr/>
        </p:nvSpPr>
        <p:spPr>
          <a:xfrm>
            <a:off x="9944100" y="7378700"/>
            <a:ext cx="335359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27" name="Shape 727"/>
          <p:cNvSpPr/>
          <p:nvPr/>
        </p:nvSpPr>
        <p:spPr>
          <a:xfrm>
            <a:off x="9944100" y="82550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
        <p:nvSpPr>
          <p:cNvPr id="728" name="Shape 728"/>
          <p:cNvSpPr/>
          <p:nvPr/>
        </p:nvSpPr>
        <p:spPr>
          <a:xfrm>
            <a:off x="8973250" y="96012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29" name="Shape 729"/>
          <p:cNvSpPr/>
          <p:nvPr/>
        </p:nvSpPr>
        <p:spPr>
          <a:xfrm>
            <a:off x="9049898" y="982478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30" name="Shape 730"/>
          <p:cNvSpPr/>
          <p:nvPr/>
        </p:nvSpPr>
        <p:spPr>
          <a:xfrm>
            <a:off x="9944100" y="9677400"/>
            <a:ext cx="335359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31" name="Shape 731"/>
          <p:cNvSpPr/>
          <p:nvPr/>
        </p:nvSpPr>
        <p:spPr>
          <a:xfrm>
            <a:off x="9944100" y="105537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
        <p:nvSpPr>
          <p:cNvPr id="732" name="Shape 732"/>
          <p:cNvSpPr/>
          <p:nvPr/>
        </p:nvSpPr>
        <p:spPr>
          <a:xfrm>
            <a:off x="16123350" y="73025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33" name="Shape 733"/>
          <p:cNvSpPr/>
          <p:nvPr/>
        </p:nvSpPr>
        <p:spPr>
          <a:xfrm>
            <a:off x="16199998" y="752608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34" name="Shape 734"/>
          <p:cNvSpPr/>
          <p:nvPr/>
        </p:nvSpPr>
        <p:spPr>
          <a:xfrm>
            <a:off x="17094200" y="7378700"/>
            <a:ext cx="335359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35" name="Shape 735"/>
          <p:cNvSpPr/>
          <p:nvPr/>
        </p:nvSpPr>
        <p:spPr>
          <a:xfrm>
            <a:off x="17094200" y="82550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
        <p:nvSpPr>
          <p:cNvPr id="736" name="Shape 736"/>
          <p:cNvSpPr/>
          <p:nvPr/>
        </p:nvSpPr>
        <p:spPr>
          <a:xfrm>
            <a:off x="16123350" y="9601200"/>
            <a:ext cx="747900" cy="861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37" name="Shape 737"/>
          <p:cNvSpPr/>
          <p:nvPr/>
        </p:nvSpPr>
        <p:spPr>
          <a:xfrm>
            <a:off x="16199998" y="9824789"/>
            <a:ext cx="607304" cy="429122"/>
          </a:xfrm>
          <a:prstGeom prst="rect">
            <a:avLst/>
          </a:prstGeom>
          <a:solidFill>
            <a:srgbClr val="37A8E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128" sz="2400">
                <a:solidFill>
                  <a:srgbClr val="FFFFFF"/>
                </a:solidFill>
                <a:latin typeface="Helvetica"/>
                <a:ea typeface="Helvetica"/>
                <a:cs typeface="Helvetica"/>
                <a:sym typeface="Helvetica"/>
              </a:defRPr>
            </a:lvl1pPr>
          </a:lstStyle>
          <a:p>
            <a:pPr/>
            <a:r>
              <a:t></a:t>
            </a:r>
          </a:p>
        </p:txBody>
      </p:sp>
      <p:sp>
        <p:nvSpPr>
          <p:cNvPr id="738" name="Shape 738"/>
          <p:cNvSpPr/>
          <p:nvPr/>
        </p:nvSpPr>
        <p:spPr>
          <a:xfrm>
            <a:off x="17094200" y="9677400"/>
            <a:ext cx="3353594"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505D"/>
                </a:solidFill>
                <a:latin typeface="Open Sans"/>
                <a:ea typeface="Open Sans"/>
                <a:cs typeface="Open Sans"/>
                <a:sym typeface="Open Sans"/>
              </a:defRPr>
            </a:lvl1pPr>
          </a:lstStyle>
          <a:p>
            <a:pPr/>
            <a:r>
              <a:t>Effective solution</a:t>
            </a:r>
          </a:p>
        </p:txBody>
      </p:sp>
      <p:sp>
        <p:nvSpPr>
          <p:cNvPr id="739" name="Shape 739"/>
          <p:cNvSpPr/>
          <p:nvPr/>
        </p:nvSpPr>
        <p:spPr>
          <a:xfrm>
            <a:off x="17094200" y="10553700"/>
            <a:ext cx="5067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1" name="dragdropslidehack-filtered.png"/>
          <p:cNvPicPr>
            <a:picLocks noChangeAspect="1"/>
          </p:cNvPicPr>
          <p:nvPr/>
        </p:nvPicPr>
        <p:blipFill>
          <a:blip r:embed="rId2">
            <a:alphaModFix amt="10000"/>
            <a:extLst/>
          </a:blip>
          <a:srcRect l="51" t="0" r="28" b="0"/>
          <a:stretch>
            <a:fillRect/>
          </a:stretch>
        </p:blipFill>
        <p:spPr>
          <a:xfrm>
            <a:off x="0" y="-12700"/>
            <a:ext cx="24409400" cy="13741400"/>
          </a:xfrm>
          <a:prstGeom prst="rect">
            <a:avLst/>
          </a:prstGeom>
          <a:ln w="12700">
            <a:miter lim="400000"/>
          </a:ln>
        </p:spPr>
      </p:pic>
      <p:sp>
        <p:nvSpPr>
          <p:cNvPr id="742" name="Shape 742"/>
          <p:cNvSpPr/>
          <p:nvPr/>
        </p:nvSpPr>
        <p:spPr>
          <a:xfrm>
            <a:off x="6362196" y="7086600"/>
            <a:ext cx="1167031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LET'S TALK ABOUT DATA</a:t>
            </a:r>
          </a:p>
        </p:txBody>
      </p:sp>
      <p:sp>
        <p:nvSpPr>
          <p:cNvPr id="743" name="Shape 743"/>
          <p:cNvSpPr/>
          <p:nvPr/>
        </p:nvSpPr>
        <p:spPr>
          <a:xfrm>
            <a:off x="10480451" y="8299450"/>
            <a:ext cx="3423048"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DATA DRIVEN CHARTS</a:t>
            </a:r>
          </a:p>
        </p:txBody>
      </p:sp>
      <p:sp>
        <p:nvSpPr>
          <p:cNvPr id="744" name="Shape 744"/>
          <p:cNvSpPr/>
          <p:nvPr/>
        </p:nvSpPr>
        <p:spPr>
          <a:xfrm>
            <a:off x="10470242" y="4328045"/>
            <a:ext cx="3468916" cy="2621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745" name="Shape 74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748" name="Shape 748"/>
          <p:cNvSpPr/>
          <p:nvPr/>
        </p:nvSpPr>
        <p:spPr>
          <a:xfrm>
            <a:off x="1413228" y="711200"/>
            <a:ext cx="51406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PIE CHART</a:t>
            </a:r>
          </a:p>
        </p:txBody>
      </p:sp>
      <p:sp>
        <p:nvSpPr>
          <p:cNvPr id="749" name="Shape 74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754" name="Group 754"/>
          <p:cNvGrpSpPr/>
          <p:nvPr/>
        </p:nvGrpSpPr>
        <p:grpSpPr>
          <a:xfrm>
            <a:off x="1606550" y="4457700"/>
            <a:ext cx="18091150" cy="7423150"/>
            <a:chOff x="0" y="0"/>
            <a:chExt cx="18091150" cy="7423150"/>
          </a:xfrm>
        </p:grpSpPr>
        <p:graphicFrame>
          <p:nvGraphicFramePr>
            <p:cNvPr id="750" name="Chart 750"/>
            <p:cNvGraphicFramePr/>
            <p:nvPr/>
          </p:nvGraphicFramePr>
          <p:xfrm>
            <a:off x="0" y="0"/>
            <a:ext cx="18091150" cy="7423150"/>
          </p:xfrm>
          <a:graphic xmlns:a="http://schemas.openxmlformats.org/drawingml/2006/main">
            <a:graphicData uri="http://schemas.openxmlformats.org/drawingml/2006/chart">
              <c:chart xmlns:c="http://schemas.openxmlformats.org/drawingml/2006/chart" r:id="rId3"/>
            </a:graphicData>
          </a:graphic>
        </p:graphicFrame>
        <p:sp>
          <p:nvSpPr>
            <p:cNvPr id="751" name="Shape 751"/>
            <p:cNvSpPr/>
            <p:nvPr/>
          </p:nvSpPr>
          <p:spPr>
            <a:xfrm>
              <a:off x="1081512" y="1088401"/>
              <a:ext cx="4009177" cy="4009176"/>
            </a:xfrm>
            <a:prstGeom prst="ellipse">
              <a:avLst/>
            </a:prstGeom>
            <a:solidFill>
              <a:srgbClr val="FFFFFF"/>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52" name="Shape 752"/>
            <p:cNvSpPr/>
            <p:nvPr/>
          </p:nvSpPr>
          <p:spPr>
            <a:xfrm>
              <a:off x="2380016" y="1942589"/>
              <a:ext cx="1425945" cy="115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505D"/>
                  </a:solidFill>
                  <a:latin typeface="Helvetica"/>
                  <a:ea typeface="Helvetica"/>
                  <a:cs typeface="Helvetica"/>
                  <a:sym typeface="Helvetica"/>
                </a:defRPr>
              </a:lvl1pPr>
            </a:lstStyle>
            <a:p>
              <a:pPr/>
              <a:r>
                <a:t></a:t>
              </a:r>
            </a:p>
          </p:txBody>
        </p:sp>
        <p:sp>
          <p:nvSpPr>
            <p:cNvPr id="753" name="Shape 753"/>
            <p:cNvSpPr/>
            <p:nvPr/>
          </p:nvSpPr>
          <p:spPr>
            <a:xfrm>
              <a:off x="1668861" y="3265204"/>
              <a:ext cx="2813382" cy="675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a:solidFill>
                    <a:srgbClr val="42505D"/>
                  </a:solidFill>
                  <a:latin typeface="Open Sans Semibold"/>
                  <a:ea typeface="Open Sans Semibold"/>
                  <a:cs typeface="Open Sans Semibold"/>
                  <a:sym typeface="Open Sans Semibold"/>
                </a:defRPr>
              </a:lvl1pPr>
            </a:lstStyle>
            <a:p>
              <a:pPr/>
              <a:r>
                <a:t>Market Share</a:t>
              </a:r>
            </a:p>
          </p:txBody>
        </p:sp>
      </p:grpSp>
      <p:sp>
        <p:nvSpPr>
          <p:cNvPr id="755" name="Shape 75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25</a:t>
            </a:r>
          </a:p>
        </p:txBody>
      </p:sp>
      <p:sp>
        <p:nvSpPr>
          <p:cNvPr id="756" name="Shape 756"/>
          <p:cNvSpPr/>
          <p:nvPr/>
        </p:nvSpPr>
        <p:spPr>
          <a:xfrm>
            <a:off x="9080500" y="4419600"/>
            <a:ext cx="1041400" cy="1041400"/>
          </a:xfrm>
          <a:prstGeom prst="roundRect">
            <a:avLst>
              <a:gd name="adj" fmla="val 18293"/>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57" name="Shape 757"/>
          <p:cNvSpPr/>
          <p:nvPr/>
        </p:nvSpPr>
        <p:spPr>
          <a:xfrm>
            <a:off x="10311804" y="4438650"/>
            <a:ext cx="4028518"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758" name="Shape 758"/>
          <p:cNvSpPr/>
          <p:nvPr/>
        </p:nvSpPr>
        <p:spPr>
          <a:xfrm>
            <a:off x="10312400" y="5118100"/>
            <a:ext cx="49403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759" name="Shape 759"/>
          <p:cNvSpPr/>
          <p:nvPr/>
        </p:nvSpPr>
        <p:spPr>
          <a:xfrm>
            <a:off x="9245041" y="461645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20</a:t>
            </a:r>
            <a:r>
              <a:rPr sz="1800"/>
              <a:t>%</a:t>
            </a:r>
          </a:p>
        </p:txBody>
      </p:sp>
      <p:sp>
        <p:nvSpPr>
          <p:cNvPr id="760" name="Shape 760"/>
          <p:cNvSpPr/>
          <p:nvPr/>
        </p:nvSpPr>
        <p:spPr>
          <a:xfrm>
            <a:off x="16014700" y="4419600"/>
            <a:ext cx="1041400" cy="1041400"/>
          </a:xfrm>
          <a:prstGeom prst="roundRect">
            <a:avLst>
              <a:gd name="adj" fmla="val 18293"/>
            </a:avLst>
          </a:prstGeom>
          <a:solidFill>
            <a:srgbClr val="A9A9A9"/>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61" name="Shape 761"/>
          <p:cNvSpPr/>
          <p:nvPr/>
        </p:nvSpPr>
        <p:spPr>
          <a:xfrm>
            <a:off x="17246600" y="4445000"/>
            <a:ext cx="2945570"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Copy-cat Product</a:t>
            </a:r>
          </a:p>
        </p:txBody>
      </p:sp>
      <p:sp>
        <p:nvSpPr>
          <p:cNvPr id="762" name="Shape 762"/>
          <p:cNvSpPr/>
          <p:nvPr/>
        </p:nvSpPr>
        <p:spPr>
          <a:xfrm>
            <a:off x="17246600" y="5118100"/>
            <a:ext cx="47244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763" name="Shape 763"/>
          <p:cNvSpPr/>
          <p:nvPr/>
        </p:nvSpPr>
        <p:spPr>
          <a:xfrm>
            <a:off x="16192500" y="46101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30</a:t>
            </a:r>
            <a:r>
              <a:rPr sz="1800"/>
              <a:t>%</a:t>
            </a:r>
          </a:p>
        </p:txBody>
      </p:sp>
      <p:sp>
        <p:nvSpPr>
          <p:cNvPr id="764" name="Shape 764"/>
          <p:cNvSpPr/>
          <p:nvPr/>
        </p:nvSpPr>
        <p:spPr>
          <a:xfrm>
            <a:off x="9080500" y="7874000"/>
            <a:ext cx="1041400" cy="1041400"/>
          </a:xfrm>
          <a:prstGeom prst="roundRect">
            <a:avLst>
              <a:gd name="adj" fmla="val 18293"/>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765" name="Shape 765"/>
          <p:cNvSpPr/>
          <p:nvPr/>
        </p:nvSpPr>
        <p:spPr>
          <a:xfrm>
            <a:off x="10312400" y="7899400"/>
            <a:ext cx="4028517"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766" name="Shape 766"/>
          <p:cNvSpPr/>
          <p:nvPr/>
        </p:nvSpPr>
        <p:spPr>
          <a:xfrm>
            <a:off x="10312400" y="8572500"/>
            <a:ext cx="49403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767" name="Shape 767"/>
          <p:cNvSpPr/>
          <p:nvPr/>
        </p:nvSpPr>
        <p:spPr>
          <a:xfrm>
            <a:off x="9245600" y="80772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17</a:t>
            </a:r>
            <a:r>
              <a:rPr sz="1800"/>
              <a:t>%</a:t>
            </a:r>
          </a:p>
        </p:txBody>
      </p:sp>
      <p:sp>
        <p:nvSpPr>
          <p:cNvPr id="768" name="Shape 768"/>
          <p:cNvSpPr/>
          <p:nvPr/>
        </p:nvSpPr>
        <p:spPr>
          <a:xfrm>
            <a:off x="16014700" y="7874000"/>
            <a:ext cx="1041400" cy="1041400"/>
          </a:xfrm>
          <a:prstGeom prst="roundRect">
            <a:avLst>
              <a:gd name="adj" fmla="val 18293"/>
            </a:avLst>
          </a:prstGeom>
          <a:solidFill>
            <a:srgbClr val="D6D6D6"/>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69" name="Shape 769"/>
          <p:cNvSpPr/>
          <p:nvPr/>
        </p:nvSpPr>
        <p:spPr>
          <a:xfrm>
            <a:off x="17246600" y="7899400"/>
            <a:ext cx="2945570"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Copy-cat Product</a:t>
            </a:r>
          </a:p>
        </p:txBody>
      </p:sp>
      <p:sp>
        <p:nvSpPr>
          <p:cNvPr id="770" name="Shape 770"/>
          <p:cNvSpPr/>
          <p:nvPr/>
        </p:nvSpPr>
        <p:spPr>
          <a:xfrm>
            <a:off x="17246600" y="8572500"/>
            <a:ext cx="4724400" cy="177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771" name="Shape 771"/>
          <p:cNvSpPr/>
          <p:nvPr/>
        </p:nvSpPr>
        <p:spPr>
          <a:xfrm>
            <a:off x="16192500" y="80645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12</a:t>
            </a:r>
            <a:r>
              <a:rPr sz="1800"/>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7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pSp>
        <p:nvGrpSpPr>
          <p:cNvPr id="779" name="Group 779"/>
          <p:cNvGrpSpPr/>
          <p:nvPr/>
        </p:nvGrpSpPr>
        <p:grpSpPr>
          <a:xfrm>
            <a:off x="16452851" y="5880102"/>
            <a:ext cx="12192001" cy="11563351"/>
            <a:chOff x="0" y="0"/>
            <a:chExt cx="12192000" cy="11563350"/>
          </a:xfrm>
        </p:grpSpPr>
        <p:grpSp>
          <p:nvGrpSpPr>
            <p:cNvPr id="776" name="Group 776"/>
            <p:cNvGrpSpPr/>
            <p:nvPr/>
          </p:nvGrpSpPr>
          <p:grpSpPr>
            <a:xfrm>
              <a:off x="0" y="0"/>
              <a:ext cx="12192000" cy="11563351"/>
              <a:chOff x="0" y="0"/>
              <a:chExt cx="12192000" cy="11563350"/>
            </a:xfrm>
          </p:grpSpPr>
          <p:graphicFrame>
            <p:nvGraphicFramePr>
              <p:cNvPr id="774" name="Chart 774"/>
              <p:cNvGraphicFramePr/>
              <p:nvPr/>
            </p:nvGraphicFramePr>
            <p:xfrm>
              <a:off x="0" y="0"/>
              <a:ext cx="12192000" cy="11563351"/>
            </p:xfrm>
            <a:graphic xmlns:a="http://schemas.openxmlformats.org/drawingml/2006/main">
              <a:graphicData uri="http://schemas.openxmlformats.org/drawingml/2006/chart">
                <c:chart xmlns:c="http://schemas.openxmlformats.org/drawingml/2006/chart" r:id="rId3"/>
              </a:graphicData>
            </a:graphic>
          </p:graphicFrame>
          <p:sp>
            <p:nvSpPr>
              <p:cNvPr id="775" name="Shape 775"/>
              <p:cNvSpPr/>
              <p:nvPr/>
            </p:nvSpPr>
            <p:spPr>
              <a:xfrm>
                <a:off x="999173" y="1005539"/>
                <a:ext cx="3703951" cy="3703948"/>
              </a:xfrm>
              <a:prstGeom prst="ellipse">
                <a:avLst/>
              </a:prstGeom>
              <a:solidFill>
                <a:srgbClr val="FFFFFF"/>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sp>
          <p:nvSpPr>
            <p:cNvPr id="777" name="Shape 777"/>
            <p:cNvSpPr/>
            <p:nvPr/>
          </p:nvSpPr>
          <p:spPr>
            <a:xfrm>
              <a:off x="2198818" y="1794696"/>
              <a:ext cx="1317384" cy="10691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6250" spc="1536" sz="4800">
                  <a:solidFill>
                    <a:srgbClr val="42505D"/>
                  </a:solidFill>
                  <a:latin typeface="Helvetica"/>
                  <a:ea typeface="Helvetica"/>
                  <a:cs typeface="Helvetica"/>
                  <a:sym typeface="Helvetica"/>
                </a:defRPr>
              </a:lvl1pPr>
            </a:lstStyle>
            <a:p>
              <a:pPr/>
              <a:r>
                <a:t></a:t>
              </a:r>
            </a:p>
          </p:txBody>
        </p:sp>
        <p:sp>
          <p:nvSpPr>
            <p:cNvPr id="778" name="Shape 778"/>
            <p:cNvSpPr/>
            <p:nvPr/>
          </p:nvSpPr>
          <p:spPr>
            <a:xfrm>
              <a:off x="1541806" y="3016618"/>
              <a:ext cx="2599194" cy="6236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42505D"/>
                  </a:solidFill>
                  <a:latin typeface="Open Sans Semibold"/>
                  <a:ea typeface="Open Sans Semibold"/>
                  <a:cs typeface="Open Sans Semibold"/>
                  <a:sym typeface="Open Sans Semibold"/>
                </a:defRPr>
              </a:lvl1pPr>
            </a:lstStyle>
            <a:p>
              <a:pPr/>
              <a:r>
                <a:t>2013</a:t>
              </a:r>
            </a:p>
          </p:txBody>
        </p:sp>
      </p:grpSp>
      <p:grpSp>
        <p:nvGrpSpPr>
          <p:cNvPr id="785" name="Group 785"/>
          <p:cNvGrpSpPr/>
          <p:nvPr/>
        </p:nvGrpSpPr>
        <p:grpSpPr>
          <a:xfrm>
            <a:off x="12369800" y="4572000"/>
            <a:ext cx="17500600" cy="11690351"/>
            <a:chOff x="0" y="0"/>
            <a:chExt cx="17500600" cy="11690350"/>
          </a:xfrm>
        </p:grpSpPr>
        <p:grpSp>
          <p:nvGrpSpPr>
            <p:cNvPr id="782" name="Group 782"/>
            <p:cNvGrpSpPr/>
            <p:nvPr/>
          </p:nvGrpSpPr>
          <p:grpSpPr>
            <a:xfrm>
              <a:off x="0" y="0"/>
              <a:ext cx="17500600" cy="11690350"/>
              <a:chOff x="0" y="0"/>
              <a:chExt cx="17500600" cy="11690350"/>
            </a:xfrm>
          </p:grpSpPr>
          <p:graphicFrame>
            <p:nvGraphicFramePr>
              <p:cNvPr id="780" name="Chart 780"/>
              <p:cNvGraphicFramePr/>
              <p:nvPr/>
            </p:nvGraphicFramePr>
            <p:xfrm>
              <a:off x="0" y="0"/>
              <a:ext cx="17500600" cy="11690350"/>
            </p:xfrm>
            <a:graphic xmlns:a="http://schemas.openxmlformats.org/drawingml/2006/main">
              <a:graphicData uri="http://schemas.openxmlformats.org/drawingml/2006/chart">
                <c:chart xmlns:c="http://schemas.openxmlformats.org/drawingml/2006/chart" r:id="rId4"/>
              </a:graphicData>
            </a:graphic>
          </p:graphicFrame>
          <p:sp>
            <p:nvSpPr>
              <p:cNvPr id="781" name="Shape 781"/>
              <p:cNvSpPr/>
              <p:nvPr/>
            </p:nvSpPr>
            <p:spPr>
              <a:xfrm>
                <a:off x="685402" y="689768"/>
                <a:ext cx="2540795" cy="2540795"/>
              </a:xfrm>
              <a:prstGeom prst="ellipse">
                <a:avLst/>
              </a:prstGeom>
              <a:solidFill>
                <a:srgbClr val="FFFFFF"/>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sp>
          <p:nvSpPr>
            <p:cNvPr id="783" name="Shape 783"/>
            <p:cNvSpPr/>
            <p:nvPr/>
          </p:nvSpPr>
          <p:spPr>
            <a:xfrm>
              <a:off x="1508322" y="1231106"/>
              <a:ext cx="903685" cy="7334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6250" spc="1536" sz="4800">
                  <a:solidFill>
                    <a:srgbClr val="42505D"/>
                  </a:solidFill>
                  <a:latin typeface="Helvetica"/>
                  <a:ea typeface="Helvetica"/>
                  <a:cs typeface="Helvetica"/>
                  <a:sym typeface="Helvetica"/>
                </a:defRPr>
              </a:lvl1pPr>
            </a:lstStyle>
            <a:p>
              <a:pPr/>
              <a:r>
                <a:t></a:t>
              </a:r>
            </a:p>
          </p:txBody>
        </p:sp>
        <p:sp>
          <p:nvSpPr>
            <p:cNvPr id="784" name="Shape 784"/>
            <p:cNvSpPr/>
            <p:nvPr/>
          </p:nvSpPr>
          <p:spPr>
            <a:xfrm>
              <a:off x="1057632" y="2069306"/>
              <a:ext cx="1782966" cy="427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42505D"/>
                  </a:solidFill>
                  <a:latin typeface="Open Sans Semibold"/>
                  <a:ea typeface="Open Sans Semibold"/>
                  <a:cs typeface="Open Sans Semibold"/>
                  <a:sym typeface="Open Sans Semibold"/>
                </a:defRPr>
              </a:lvl1pPr>
            </a:lstStyle>
            <a:p>
              <a:pPr/>
              <a:r>
                <a:t>2014</a:t>
              </a:r>
            </a:p>
          </p:txBody>
        </p:sp>
      </p:grpSp>
      <p:sp>
        <p:nvSpPr>
          <p:cNvPr id="786" name="Shape 786"/>
          <p:cNvSpPr/>
          <p:nvPr/>
        </p:nvSpPr>
        <p:spPr>
          <a:xfrm>
            <a:off x="1413228" y="711200"/>
            <a:ext cx="51406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PIE CHART</a:t>
            </a:r>
          </a:p>
        </p:txBody>
      </p:sp>
      <p:sp>
        <p:nvSpPr>
          <p:cNvPr id="787" name="Shape 78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788" name="Shape 78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26</a:t>
            </a:r>
          </a:p>
        </p:txBody>
      </p:sp>
      <p:sp>
        <p:nvSpPr>
          <p:cNvPr id="789" name="Shape 789"/>
          <p:cNvSpPr/>
          <p:nvPr/>
        </p:nvSpPr>
        <p:spPr>
          <a:xfrm>
            <a:off x="14338300" y="8751093"/>
            <a:ext cx="1651000" cy="1651001"/>
          </a:xfrm>
          <a:prstGeom prst="ellipse">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90" name="Shape 790"/>
          <p:cNvSpPr/>
          <p:nvPr/>
        </p:nvSpPr>
        <p:spPr>
          <a:xfrm>
            <a:off x="16852900" y="4584700"/>
            <a:ext cx="1041400" cy="1041400"/>
          </a:xfrm>
          <a:prstGeom prst="ellipse">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791" name="Shape 791"/>
          <p:cNvSpPr/>
          <p:nvPr/>
        </p:nvSpPr>
        <p:spPr>
          <a:xfrm>
            <a:off x="1562100" y="4330700"/>
            <a:ext cx="95631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pc="-192" sz="6400">
                <a:solidFill>
                  <a:srgbClr val="444444"/>
                </a:solidFill>
                <a:latin typeface="Open Sans Light"/>
                <a:ea typeface="Open Sans Light"/>
                <a:cs typeface="Open Sans Light"/>
                <a:sym typeface="Open Sans Light"/>
              </a:defRPr>
            </a:pPr>
            <a:r>
              <a:t>We Creates Solutions With </a:t>
            </a:r>
            <a:r>
              <a:rPr>
                <a:solidFill>
                  <a:srgbClr val="37A8E0"/>
                </a:solidFill>
                <a:latin typeface="Open Sans Semibold"/>
                <a:ea typeface="Open Sans Semibold"/>
                <a:cs typeface="Open Sans Semibold"/>
                <a:sym typeface="Open Sans Semibold"/>
              </a:rPr>
              <a:t>The Best</a:t>
            </a:r>
            <a:r>
              <a:rPr>
                <a:solidFill>
                  <a:srgbClr val="42A3E8"/>
                </a:solidFill>
              </a:rPr>
              <a:t> </a:t>
            </a:r>
            <a:r>
              <a:t>Method That Works for Years</a:t>
            </a:r>
          </a:p>
        </p:txBody>
      </p:sp>
      <p:sp>
        <p:nvSpPr>
          <p:cNvPr id="792" name="Shape 792"/>
          <p:cNvSpPr/>
          <p:nvPr/>
        </p:nvSpPr>
        <p:spPr>
          <a:xfrm>
            <a:off x="1562100" y="8343900"/>
            <a:ext cx="9563100" cy="2197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aphicFrame>
        <p:nvGraphicFramePr>
          <p:cNvPr id="795" name="Chart 795"/>
          <p:cNvGraphicFramePr/>
          <p:nvPr/>
        </p:nvGraphicFramePr>
        <p:xfrm>
          <a:off x="1421854" y="4366041"/>
          <a:ext cx="9843046" cy="7589701"/>
        </p:xfrm>
        <a:graphic xmlns:a="http://schemas.openxmlformats.org/drawingml/2006/main">
          <a:graphicData uri="http://schemas.openxmlformats.org/drawingml/2006/chart">
            <c:chart xmlns:c="http://schemas.openxmlformats.org/drawingml/2006/chart" r:id="rId3"/>
          </a:graphicData>
        </a:graphic>
      </p:graphicFrame>
      <p:sp>
        <p:nvSpPr>
          <p:cNvPr id="796" name="Shape 796"/>
          <p:cNvSpPr/>
          <p:nvPr/>
        </p:nvSpPr>
        <p:spPr>
          <a:xfrm>
            <a:off x="1413228" y="711200"/>
            <a:ext cx="559972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CHART</a:t>
            </a:r>
          </a:p>
        </p:txBody>
      </p:sp>
      <p:sp>
        <p:nvSpPr>
          <p:cNvPr id="797" name="Shape 79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798" name="Shape 798"/>
          <p:cNvSpPr/>
          <p:nvPr/>
        </p:nvSpPr>
        <p:spPr>
          <a:xfrm>
            <a:off x="12979400" y="4203700"/>
            <a:ext cx="985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799" name="Shape 79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27</a:t>
            </a:r>
          </a:p>
        </p:txBody>
      </p:sp>
      <p:sp>
        <p:nvSpPr>
          <p:cNvPr id="800" name="Shape 800"/>
          <p:cNvSpPr/>
          <p:nvPr/>
        </p:nvSpPr>
        <p:spPr>
          <a:xfrm>
            <a:off x="12979400" y="7226300"/>
            <a:ext cx="1041400" cy="1041400"/>
          </a:xfrm>
          <a:prstGeom prst="roundRect">
            <a:avLst>
              <a:gd name="adj" fmla="val 18293"/>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801" name="Shape 801"/>
          <p:cNvSpPr/>
          <p:nvPr/>
        </p:nvSpPr>
        <p:spPr>
          <a:xfrm>
            <a:off x="14210704" y="7245350"/>
            <a:ext cx="4028518"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802" name="Shape 802"/>
          <p:cNvSpPr/>
          <p:nvPr/>
        </p:nvSpPr>
        <p:spPr>
          <a:xfrm>
            <a:off x="14211300" y="79248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03" name="Shape 803"/>
          <p:cNvSpPr/>
          <p:nvPr/>
        </p:nvSpPr>
        <p:spPr>
          <a:xfrm>
            <a:off x="13141281" y="742315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20</a:t>
            </a:r>
            <a:r>
              <a:rPr sz="1800"/>
              <a:t>%</a:t>
            </a:r>
          </a:p>
        </p:txBody>
      </p:sp>
      <p:sp>
        <p:nvSpPr>
          <p:cNvPr id="804" name="Shape 804"/>
          <p:cNvSpPr/>
          <p:nvPr/>
        </p:nvSpPr>
        <p:spPr>
          <a:xfrm>
            <a:off x="12979400" y="9448800"/>
            <a:ext cx="1041400" cy="1041400"/>
          </a:xfrm>
          <a:prstGeom prst="roundRect">
            <a:avLst>
              <a:gd name="adj" fmla="val 18293"/>
            </a:avLst>
          </a:prstGeom>
          <a:solidFill>
            <a:srgbClr val="4C5D6C"/>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805" name="Shape 805"/>
          <p:cNvSpPr/>
          <p:nvPr/>
        </p:nvSpPr>
        <p:spPr>
          <a:xfrm>
            <a:off x="14211300" y="9474200"/>
            <a:ext cx="4028517"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806" name="Shape 806"/>
          <p:cNvSpPr/>
          <p:nvPr/>
        </p:nvSpPr>
        <p:spPr>
          <a:xfrm>
            <a:off x="14211300" y="101473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07" name="Shape 807"/>
          <p:cNvSpPr/>
          <p:nvPr/>
        </p:nvSpPr>
        <p:spPr>
          <a:xfrm>
            <a:off x="13144500" y="96520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17</a:t>
            </a:r>
            <a:r>
              <a:rPr sz="1800"/>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nvSpPr>
        <p:spPr>
          <a:xfrm flipH="1">
            <a:off x="12179299" y="-2273300"/>
            <a:ext cx="1" cy="5276199"/>
          </a:xfrm>
          <a:prstGeom prst="line">
            <a:avLst/>
          </a:prstGeom>
          <a:ln w="25400">
            <a:solidFill>
              <a:srgbClr val="FFFFFF"/>
            </a:solidFill>
            <a:miter lim="400000"/>
            <a:headEnd type="oval"/>
            <a:tail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65" name="Shape 65"/>
          <p:cNvSpPr/>
          <p:nvPr/>
        </p:nvSpPr>
        <p:spPr>
          <a:xfrm>
            <a:off x="4810427" y="6953286"/>
            <a:ext cx="14737745" cy="373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000">
                <a:solidFill>
                  <a:srgbClr val="748A9F"/>
                </a:solidFill>
                <a:latin typeface="Open Sans"/>
                <a:ea typeface="Open Sans"/>
                <a:cs typeface="Open Sans"/>
                <a:sym typeface="Open Sans"/>
              </a:defRPr>
            </a:pPr>
            <a:r>
              <a:t>Effective doses from diagnostic CT procedures</a:t>
            </a:r>
          </a:p>
          <a:p>
            <a:pPr>
              <a:defRPr spc="-239" sz="8000">
                <a:solidFill>
                  <a:srgbClr val="FFFFFF"/>
                </a:solidFill>
                <a:latin typeface="Open Sans Light"/>
                <a:ea typeface="Open Sans Light"/>
                <a:cs typeface="Open Sans Light"/>
                <a:sym typeface="Open Sans Light"/>
              </a:defRPr>
            </a:pPr>
            <a:r>
              <a:t>1 to 10 mSv</a:t>
            </a:r>
          </a:p>
        </p:txBody>
      </p:sp>
      <p:sp>
        <p:nvSpPr>
          <p:cNvPr id="66" name="Shape 66"/>
          <p:cNvSpPr/>
          <p:nvPr/>
        </p:nvSpPr>
        <p:spPr>
          <a:xfrm>
            <a:off x="2400813" y="1715238"/>
            <a:ext cx="9563101" cy="341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A3E8"/>
                </a:solidFill>
                <a:latin typeface="Open Sans Semibold"/>
                <a:ea typeface="Open Sans Semibold"/>
                <a:cs typeface="Open Sans Semibold"/>
                <a:sym typeface="Open Sans Semibold"/>
              </a:defRPr>
            </a:lvl1pPr>
          </a:lstStyle>
          <a:p>
            <a:pPr>
              <a:defRPr>
                <a:solidFill>
                  <a:srgbClr val="444444"/>
                </a:solidFill>
                <a:latin typeface="Open Sans Light"/>
                <a:ea typeface="Open Sans Light"/>
                <a:cs typeface="Open Sans Light"/>
                <a:sym typeface="Open Sans Light"/>
              </a:defRPr>
            </a:pPr>
            <a:r>
              <a:rPr>
                <a:solidFill>
                  <a:srgbClr val="42A3E8"/>
                </a:solidFill>
                <a:latin typeface="Open Sans Semibold"/>
                <a:ea typeface="Open Sans Semibold"/>
                <a:cs typeface="Open Sans Semibold"/>
                <a:sym typeface="Open Sans Semibold"/>
              </a:rPr>
              <a:t>Alarming</a:t>
            </a:r>
          </a:p>
        </p:txBody>
      </p:sp>
      <p:sp>
        <p:nvSpPr>
          <p:cNvPr id="67" name="Shape 67"/>
          <p:cNvSpPr/>
          <p:nvPr/>
        </p:nvSpPr>
        <p:spPr>
          <a:xfrm>
            <a:off x="6125616" y="4205500"/>
            <a:ext cx="12107367" cy="234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5000">
                <a:solidFill>
                  <a:srgbClr val="748A9F"/>
                </a:solidFill>
                <a:latin typeface="Open Sans"/>
                <a:ea typeface="Open Sans"/>
                <a:cs typeface="Open Sans"/>
                <a:sym typeface="Open Sans"/>
              </a:defRPr>
            </a:pPr>
            <a:r>
              <a:t>Japanese survivors of the atomic bombs</a:t>
            </a:r>
          </a:p>
          <a:p>
            <a:pPr>
              <a:defRPr spc="-239" sz="8000">
                <a:solidFill>
                  <a:srgbClr val="FFFFFF"/>
                </a:solidFill>
                <a:latin typeface="Open Sans Light"/>
                <a:ea typeface="Open Sans Light"/>
                <a:cs typeface="Open Sans Light"/>
                <a:sym typeface="Open Sans Light"/>
              </a:defRPr>
            </a:pPr>
            <a:r>
              <a:t>5 to 20 mSv</a:t>
            </a:r>
          </a:p>
        </p:txBody>
      </p:sp>
      <p:sp>
        <p:nvSpPr>
          <p:cNvPr id="68" name="Shape 68"/>
          <p:cNvSpPr/>
          <p:nvPr/>
        </p:nvSpPr>
        <p:spPr>
          <a:xfrm>
            <a:off x="12259281" y="1768149"/>
            <a:ext cx="3508027"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A3E8"/>
                </a:solidFill>
                <a:latin typeface="Open Sans Semibold"/>
                <a:ea typeface="Open Sans Semibold"/>
                <a:cs typeface="Open Sans Semibold"/>
                <a:sym typeface="Open Sans Semibold"/>
              </a:defRPr>
            </a:lvl1pPr>
          </a:lstStyle>
          <a:p>
            <a:pPr>
              <a:defRPr>
                <a:solidFill>
                  <a:srgbClr val="444444"/>
                </a:solidFill>
                <a:latin typeface="Open Sans Light"/>
                <a:ea typeface="Open Sans Light"/>
                <a:cs typeface="Open Sans Light"/>
                <a:sym typeface="Open Sans Light"/>
              </a:defRPr>
            </a:pPr>
            <a:r>
              <a:rPr>
                <a:solidFill>
                  <a:srgbClr val="42A3E8"/>
                </a:solidFill>
                <a:latin typeface="Open Sans Semibold"/>
                <a:ea typeface="Open Sans Semibold"/>
                <a:cs typeface="Open Sans Semibold"/>
                <a:sym typeface="Open Sans Semibold"/>
              </a:rPr>
              <a:t>Situation</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0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810" name="Shape 810"/>
          <p:cNvSpPr/>
          <p:nvPr/>
        </p:nvSpPr>
        <p:spPr>
          <a:xfrm>
            <a:off x="1413228" y="711200"/>
            <a:ext cx="559972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CHART</a:t>
            </a:r>
          </a:p>
        </p:txBody>
      </p:sp>
      <p:sp>
        <p:nvSpPr>
          <p:cNvPr id="811" name="Shape 81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aphicFrame>
        <p:nvGraphicFramePr>
          <p:cNvPr id="812" name="Chart 812"/>
          <p:cNvGraphicFramePr/>
          <p:nvPr/>
        </p:nvGraphicFramePr>
        <p:xfrm>
          <a:off x="1866354" y="5848833"/>
          <a:ext cx="8966746" cy="5137151"/>
        </p:xfrm>
        <a:graphic xmlns:a="http://schemas.openxmlformats.org/drawingml/2006/main">
          <a:graphicData uri="http://schemas.openxmlformats.org/drawingml/2006/chart">
            <c:chart xmlns:c="http://schemas.openxmlformats.org/drawingml/2006/chart" r:id="rId3"/>
          </a:graphicData>
        </a:graphic>
      </p:graphicFrame>
      <p:sp>
        <p:nvSpPr>
          <p:cNvPr id="813" name="Shape 813"/>
          <p:cNvSpPr/>
          <p:nvPr/>
        </p:nvSpPr>
        <p:spPr>
          <a:xfrm>
            <a:off x="1981200" y="11176000"/>
            <a:ext cx="899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14" name="Shape 81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28</a:t>
            </a:r>
          </a:p>
        </p:txBody>
      </p:sp>
      <p:sp>
        <p:nvSpPr>
          <p:cNvPr id="815" name="Shape 815"/>
          <p:cNvSpPr/>
          <p:nvPr/>
        </p:nvSpPr>
        <p:spPr>
          <a:xfrm>
            <a:off x="13258800" y="11176000"/>
            <a:ext cx="899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graphicFrame>
        <p:nvGraphicFramePr>
          <p:cNvPr id="816" name="Chart 816"/>
          <p:cNvGraphicFramePr/>
          <p:nvPr/>
        </p:nvGraphicFramePr>
        <p:xfrm>
          <a:off x="13186271" y="5848350"/>
          <a:ext cx="9051429" cy="5137150"/>
        </p:xfrm>
        <a:graphic xmlns:a="http://schemas.openxmlformats.org/drawingml/2006/main">
          <a:graphicData uri="http://schemas.openxmlformats.org/drawingml/2006/chart">
            <c:chart xmlns:c="http://schemas.openxmlformats.org/drawingml/2006/chart" r:id="rId4"/>
          </a:graphicData>
        </a:graphic>
      </p:graphicFrame>
      <p:sp>
        <p:nvSpPr>
          <p:cNvPr id="817" name="Shape 817"/>
          <p:cNvSpPr/>
          <p:nvPr/>
        </p:nvSpPr>
        <p:spPr>
          <a:xfrm>
            <a:off x="4343400" y="3848100"/>
            <a:ext cx="65024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26" sz="42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818" name="Shape 818"/>
          <p:cNvSpPr/>
          <p:nvPr/>
        </p:nvSpPr>
        <p:spPr>
          <a:xfrm>
            <a:off x="15798800" y="3746500"/>
            <a:ext cx="69850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26" sz="42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819" name="Shape 819"/>
          <p:cNvSpPr/>
          <p:nvPr/>
        </p:nvSpPr>
        <p:spPr>
          <a:xfrm>
            <a:off x="1866900" y="3987800"/>
            <a:ext cx="1917700" cy="1270000"/>
          </a:xfrm>
          <a:prstGeom prst="roundRect">
            <a:avLst>
              <a:gd name="adj" fmla="val 8406"/>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820" name="Shape 820"/>
          <p:cNvSpPr/>
          <p:nvPr/>
        </p:nvSpPr>
        <p:spPr>
          <a:xfrm>
            <a:off x="13195300" y="3987800"/>
            <a:ext cx="1917700" cy="1270000"/>
          </a:xfrm>
          <a:prstGeom prst="roundRect">
            <a:avLst>
              <a:gd name="adj" fmla="val 8406"/>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821" name="Shape 821"/>
          <p:cNvSpPr/>
          <p:nvPr/>
        </p:nvSpPr>
        <p:spPr>
          <a:xfrm>
            <a:off x="2184400" y="4184650"/>
            <a:ext cx="1286239"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26" sz="4200">
                <a:solidFill>
                  <a:srgbClr val="42A3E8"/>
                </a:solidFill>
                <a:latin typeface="Open Sans"/>
                <a:ea typeface="Open Sans"/>
                <a:cs typeface="Open Sans"/>
                <a:sym typeface="Open Sans"/>
              </a:defRPr>
            </a:lvl1pPr>
          </a:lstStyle>
          <a:p>
            <a:pPr/>
            <a:r>
              <a:t>2013</a:t>
            </a:r>
          </a:p>
        </p:txBody>
      </p:sp>
      <p:sp>
        <p:nvSpPr>
          <p:cNvPr id="822" name="Shape 822"/>
          <p:cNvSpPr/>
          <p:nvPr/>
        </p:nvSpPr>
        <p:spPr>
          <a:xfrm>
            <a:off x="13512800" y="4203700"/>
            <a:ext cx="1286239"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26" sz="4200">
                <a:solidFill>
                  <a:srgbClr val="42A3E8"/>
                </a:solidFill>
                <a:latin typeface="Open Sans"/>
                <a:ea typeface="Open Sans"/>
                <a:cs typeface="Open Sans"/>
                <a:sym typeface="Open Sans"/>
              </a:defRPr>
            </a:lvl1pPr>
          </a:lstStyle>
          <a:p>
            <a:pPr/>
            <a:r>
              <a:t>2014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2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aphicFrame>
        <p:nvGraphicFramePr>
          <p:cNvPr id="825" name="Chart 825"/>
          <p:cNvGraphicFramePr/>
          <p:nvPr/>
        </p:nvGraphicFramePr>
        <p:xfrm>
          <a:off x="1295400" y="4254500"/>
          <a:ext cx="10756900" cy="7651750"/>
        </p:xfrm>
        <a:graphic xmlns:a="http://schemas.openxmlformats.org/drawingml/2006/main">
          <a:graphicData uri="http://schemas.openxmlformats.org/drawingml/2006/chart">
            <c:chart xmlns:c="http://schemas.openxmlformats.org/drawingml/2006/chart" r:id="rId3"/>
          </a:graphicData>
        </a:graphic>
      </p:graphicFrame>
      <p:sp>
        <p:nvSpPr>
          <p:cNvPr id="826" name="Shape 826"/>
          <p:cNvSpPr/>
          <p:nvPr/>
        </p:nvSpPr>
        <p:spPr>
          <a:xfrm>
            <a:off x="1413228" y="711200"/>
            <a:ext cx="559972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CHART</a:t>
            </a:r>
          </a:p>
        </p:txBody>
      </p:sp>
      <p:sp>
        <p:nvSpPr>
          <p:cNvPr id="827" name="Shape 82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28" name="Shape 82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29</a:t>
            </a:r>
          </a:p>
        </p:txBody>
      </p:sp>
      <p:sp>
        <p:nvSpPr>
          <p:cNvPr id="829" name="Shape 829"/>
          <p:cNvSpPr/>
          <p:nvPr/>
        </p:nvSpPr>
        <p:spPr>
          <a:xfrm>
            <a:off x="12979400" y="4203700"/>
            <a:ext cx="985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830" name="Shape 830"/>
          <p:cNvSpPr/>
          <p:nvPr/>
        </p:nvSpPr>
        <p:spPr>
          <a:xfrm>
            <a:off x="12979400" y="7226300"/>
            <a:ext cx="1041400" cy="1041400"/>
          </a:xfrm>
          <a:prstGeom prst="roundRect">
            <a:avLst>
              <a:gd name="adj" fmla="val 18293"/>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831" name="Shape 831"/>
          <p:cNvSpPr/>
          <p:nvPr/>
        </p:nvSpPr>
        <p:spPr>
          <a:xfrm>
            <a:off x="14210704" y="7245350"/>
            <a:ext cx="4028518"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832" name="Shape 832"/>
          <p:cNvSpPr/>
          <p:nvPr/>
        </p:nvSpPr>
        <p:spPr>
          <a:xfrm>
            <a:off x="14211300" y="79248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33" name="Shape 833"/>
          <p:cNvSpPr/>
          <p:nvPr/>
        </p:nvSpPr>
        <p:spPr>
          <a:xfrm>
            <a:off x="13141281" y="742315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20</a:t>
            </a:r>
            <a:r>
              <a:rPr sz="1800"/>
              <a:t>%</a:t>
            </a:r>
          </a:p>
        </p:txBody>
      </p:sp>
      <p:sp>
        <p:nvSpPr>
          <p:cNvPr id="834" name="Shape 834"/>
          <p:cNvSpPr/>
          <p:nvPr/>
        </p:nvSpPr>
        <p:spPr>
          <a:xfrm>
            <a:off x="12979400" y="9448800"/>
            <a:ext cx="1041400" cy="1041400"/>
          </a:xfrm>
          <a:prstGeom prst="roundRect">
            <a:avLst>
              <a:gd name="adj" fmla="val 18293"/>
            </a:avLst>
          </a:prstGeom>
          <a:solidFill>
            <a:srgbClr val="4C5D6C"/>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835" name="Shape 835"/>
          <p:cNvSpPr/>
          <p:nvPr/>
        </p:nvSpPr>
        <p:spPr>
          <a:xfrm>
            <a:off x="14211300" y="9474200"/>
            <a:ext cx="4028517"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836" name="Shape 836"/>
          <p:cNvSpPr/>
          <p:nvPr/>
        </p:nvSpPr>
        <p:spPr>
          <a:xfrm>
            <a:off x="14211300" y="101473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37" name="Shape 837"/>
          <p:cNvSpPr/>
          <p:nvPr/>
        </p:nvSpPr>
        <p:spPr>
          <a:xfrm>
            <a:off x="13144500" y="96520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17</a:t>
            </a:r>
            <a:r>
              <a:rPr sz="1800"/>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3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840" name="Shape 840"/>
          <p:cNvSpPr/>
          <p:nvPr/>
        </p:nvSpPr>
        <p:spPr>
          <a:xfrm>
            <a:off x="1413228" y="711200"/>
            <a:ext cx="559972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CHART</a:t>
            </a:r>
          </a:p>
        </p:txBody>
      </p:sp>
      <p:sp>
        <p:nvSpPr>
          <p:cNvPr id="841" name="Shape 84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42" name="Shape 84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30</a:t>
            </a:r>
          </a:p>
        </p:txBody>
      </p:sp>
      <p:graphicFrame>
        <p:nvGraphicFramePr>
          <p:cNvPr id="843" name="Chart 843"/>
          <p:cNvGraphicFramePr/>
          <p:nvPr/>
        </p:nvGraphicFramePr>
        <p:xfrm>
          <a:off x="1125339" y="5918200"/>
          <a:ext cx="9708034" cy="4876800"/>
        </p:xfrm>
        <a:graphic xmlns:a="http://schemas.openxmlformats.org/drawingml/2006/main">
          <a:graphicData uri="http://schemas.openxmlformats.org/drawingml/2006/chart">
            <c:chart xmlns:c="http://schemas.openxmlformats.org/drawingml/2006/chart" r:id="rId3"/>
          </a:graphicData>
        </a:graphic>
      </p:graphicFrame>
      <p:sp>
        <p:nvSpPr>
          <p:cNvPr id="844" name="Shape 844"/>
          <p:cNvSpPr/>
          <p:nvPr/>
        </p:nvSpPr>
        <p:spPr>
          <a:xfrm>
            <a:off x="1981200" y="11176000"/>
            <a:ext cx="899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45" name="Shape 845"/>
          <p:cNvSpPr/>
          <p:nvPr/>
        </p:nvSpPr>
        <p:spPr>
          <a:xfrm>
            <a:off x="13258800" y="11176000"/>
            <a:ext cx="89916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846" name="Shape 846"/>
          <p:cNvSpPr/>
          <p:nvPr/>
        </p:nvSpPr>
        <p:spPr>
          <a:xfrm>
            <a:off x="4343400" y="3848100"/>
            <a:ext cx="65024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26" sz="42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847" name="Shape 847"/>
          <p:cNvSpPr/>
          <p:nvPr/>
        </p:nvSpPr>
        <p:spPr>
          <a:xfrm>
            <a:off x="15798800" y="3746500"/>
            <a:ext cx="69850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26" sz="4200">
                <a:solidFill>
                  <a:srgbClr val="42505D"/>
                </a:solidFill>
                <a:latin typeface="Open Sans Light"/>
                <a:ea typeface="Open Sans Light"/>
                <a:cs typeface="Open Sans Light"/>
                <a:sym typeface="Open Sans Light"/>
              </a:defRPr>
            </a:lvl1pPr>
          </a:lstStyle>
          <a:p>
            <a:pPr/>
            <a:r>
              <a:t>The Latest Data Shows That Competitor Growth</a:t>
            </a:r>
          </a:p>
        </p:txBody>
      </p:sp>
      <p:sp>
        <p:nvSpPr>
          <p:cNvPr id="848" name="Shape 848"/>
          <p:cNvSpPr/>
          <p:nvPr/>
        </p:nvSpPr>
        <p:spPr>
          <a:xfrm>
            <a:off x="1866900" y="3987800"/>
            <a:ext cx="1917700" cy="1270000"/>
          </a:xfrm>
          <a:prstGeom prst="roundRect">
            <a:avLst>
              <a:gd name="adj" fmla="val 8406"/>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849" name="Shape 849"/>
          <p:cNvSpPr/>
          <p:nvPr/>
        </p:nvSpPr>
        <p:spPr>
          <a:xfrm>
            <a:off x="13195300" y="3987800"/>
            <a:ext cx="1917700" cy="1270000"/>
          </a:xfrm>
          <a:prstGeom prst="roundRect">
            <a:avLst>
              <a:gd name="adj" fmla="val 8406"/>
            </a:avLst>
          </a:prstGeom>
          <a:solidFill>
            <a:srgbClr val="EBEBEB"/>
          </a:solidFill>
          <a:ln w="25400">
            <a:solidFill>
              <a:srgbClr val="000000">
                <a:alpha val="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850" name="Shape 850"/>
          <p:cNvSpPr/>
          <p:nvPr/>
        </p:nvSpPr>
        <p:spPr>
          <a:xfrm>
            <a:off x="2184400" y="4184650"/>
            <a:ext cx="1286239"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26" sz="4200">
                <a:solidFill>
                  <a:srgbClr val="42A3E8"/>
                </a:solidFill>
                <a:latin typeface="Open Sans"/>
                <a:ea typeface="Open Sans"/>
                <a:cs typeface="Open Sans"/>
                <a:sym typeface="Open Sans"/>
              </a:defRPr>
            </a:lvl1pPr>
          </a:lstStyle>
          <a:p>
            <a:pPr/>
            <a:r>
              <a:t>2013</a:t>
            </a:r>
          </a:p>
        </p:txBody>
      </p:sp>
      <p:sp>
        <p:nvSpPr>
          <p:cNvPr id="851" name="Shape 851"/>
          <p:cNvSpPr/>
          <p:nvPr/>
        </p:nvSpPr>
        <p:spPr>
          <a:xfrm>
            <a:off x="13512800" y="4203700"/>
            <a:ext cx="1286239"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26" sz="4200">
                <a:solidFill>
                  <a:srgbClr val="42A3E8"/>
                </a:solidFill>
                <a:latin typeface="Open Sans"/>
                <a:ea typeface="Open Sans"/>
                <a:cs typeface="Open Sans"/>
                <a:sym typeface="Open Sans"/>
              </a:defRPr>
            </a:lvl1pPr>
          </a:lstStyle>
          <a:p>
            <a:pPr/>
            <a:r>
              <a:t>2014</a:t>
            </a:r>
          </a:p>
        </p:txBody>
      </p:sp>
      <p:graphicFrame>
        <p:nvGraphicFramePr>
          <p:cNvPr id="852" name="Chart 852"/>
          <p:cNvGraphicFramePr/>
          <p:nvPr/>
        </p:nvGraphicFramePr>
        <p:xfrm>
          <a:off x="12377539" y="5918200"/>
          <a:ext cx="9708034" cy="4876800"/>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5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855" name="Shape 855"/>
          <p:cNvSpPr/>
          <p:nvPr/>
        </p:nvSpPr>
        <p:spPr>
          <a:xfrm>
            <a:off x="1413228" y="711200"/>
            <a:ext cx="773390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AREA CHART 3D</a:t>
            </a:r>
          </a:p>
        </p:txBody>
      </p:sp>
      <p:sp>
        <p:nvSpPr>
          <p:cNvPr id="856" name="Shape 85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57" name="Shape 857"/>
          <p:cNvSpPr/>
          <p:nvPr/>
        </p:nvSpPr>
        <p:spPr>
          <a:xfrm>
            <a:off x="698500" y="4064000"/>
            <a:ext cx="98552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505D"/>
                </a:solidFill>
                <a:latin typeface="Open Sans Light"/>
                <a:ea typeface="Open Sans Light"/>
                <a:cs typeface="Open Sans Light"/>
                <a:sym typeface="Open Sans Light"/>
              </a:defRPr>
            </a:lvl1pPr>
          </a:lstStyle>
          <a:p>
            <a:pPr/>
            <a:r>
              <a:t>We Still Lead The Sales Race. Buyers Knows Who's The Good Guy.</a:t>
            </a:r>
          </a:p>
        </p:txBody>
      </p:sp>
      <p:sp>
        <p:nvSpPr>
          <p:cNvPr id="858" name="Shape 858"/>
          <p:cNvSpPr/>
          <p:nvPr/>
        </p:nvSpPr>
        <p:spPr>
          <a:xfrm>
            <a:off x="825500" y="8102600"/>
            <a:ext cx="9588500" cy="2197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42505D"/>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a:t>
            </a:r>
          </a:p>
        </p:txBody>
      </p:sp>
      <p:grpSp>
        <p:nvGrpSpPr>
          <p:cNvPr id="865" name="Group 865"/>
          <p:cNvGrpSpPr/>
          <p:nvPr/>
        </p:nvGrpSpPr>
        <p:grpSpPr>
          <a:xfrm>
            <a:off x="18975796" y="6563427"/>
            <a:ext cx="533404" cy="1823967"/>
            <a:chOff x="-38102" y="-48383"/>
            <a:chExt cx="533403" cy="1823966"/>
          </a:xfrm>
        </p:grpSpPr>
        <p:pic>
          <p:nvPicPr>
            <p:cNvPr id="859" name=""/>
            <p:cNvPicPr>
              <a:picLocks noChangeAspect="0"/>
            </p:cNvPicPr>
            <p:nvPr/>
          </p:nvPicPr>
          <p:blipFill>
            <a:blip r:embed="rId3">
              <a:extLst/>
            </a:blip>
            <a:stretch>
              <a:fillRect/>
            </a:stretch>
          </p:blipFill>
          <p:spPr>
            <a:xfrm>
              <a:off x="-34622" y="-48384"/>
              <a:ext cx="529924" cy="268447"/>
            </a:xfrm>
            <a:prstGeom prst="rect">
              <a:avLst/>
            </a:prstGeom>
            <a:effectLst/>
          </p:spPr>
        </p:pic>
        <p:pic>
          <p:nvPicPr>
            <p:cNvPr id="861" name=""/>
            <p:cNvPicPr>
              <a:picLocks noChangeAspect="0"/>
            </p:cNvPicPr>
            <p:nvPr/>
          </p:nvPicPr>
          <p:blipFill>
            <a:blip r:embed="rId4">
              <a:extLst/>
            </a:blip>
            <a:stretch>
              <a:fillRect/>
            </a:stretch>
          </p:blipFill>
          <p:spPr>
            <a:xfrm rot="5400000">
              <a:off x="-545822" y="853895"/>
              <a:ext cx="1577061" cy="76201"/>
            </a:xfrm>
            <a:prstGeom prst="rect">
              <a:avLst/>
            </a:prstGeom>
            <a:effectLst/>
          </p:spPr>
        </p:pic>
        <p:pic>
          <p:nvPicPr>
            <p:cNvPr id="863" name=""/>
            <p:cNvPicPr>
              <a:picLocks noChangeAspect="0"/>
            </p:cNvPicPr>
            <p:nvPr/>
          </p:nvPicPr>
          <p:blipFill>
            <a:blip r:embed="rId3">
              <a:extLst/>
            </a:blip>
            <a:stretch>
              <a:fillRect/>
            </a:stretch>
          </p:blipFill>
          <p:spPr>
            <a:xfrm flipH="1" rot="10800000">
              <a:off x="-38103" y="1507137"/>
              <a:ext cx="529924" cy="268447"/>
            </a:xfrm>
            <a:prstGeom prst="rect">
              <a:avLst/>
            </a:prstGeom>
            <a:effectLst/>
          </p:spPr>
        </p:pic>
      </p:grpSp>
      <p:sp>
        <p:nvSpPr>
          <p:cNvPr id="866" name="Shape 866"/>
          <p:cNvSpPr/>
          <p:nvPr/>
        </p:nvSpPr>
        <p:spPr>
          <a:xfrm>
            <a:off x="16535400" y="7861042"/>
            <a:ext cx="1" cy="2063804"/>
          </a:xfrm>
          <a:prstGeom prst="line">
            <a:avLst/>
          </a:prstGeom>
          <a:ln w="50800">
            <a:solidFill>
              <a:srgbClr val="FFFFFF"/>
            </a:solidFill>
            <a:custDash>
              <a:ds d="200000" sp="200000"/>
            </a:custDash>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67" name="Shape 867"/>
          <p:cNvSpPr/>
          <p:nvPr/>
        </p:nvSpPr>
        <p:spPr>
          <a:xfrm>
            <a:off x="19634200" y="6273695"/>
            <a:ext cx="1" cy="3638709"/>
          </a:xfrm>
          <a:prstGeom prst="line">
            <a:avLst/>
          </a:prstGeom>
          <a:ln w="50800">
            <a:solidFill>
              <a:srgbClr val="FFFFFF"/>
            </a:solidFill>
            <a:custDash>
              <a:ds d="200000" sp="200000"/>
            </a:custDash>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68" name="Shape 86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31</a:t>
            </a:r>
          </a:p>
        </p:txBody>
      </p:sp>
      <p:graphicFrame>
        <p:nvGraphicFramePr>
          <p:cNvPr id="869" name="Chart 869"/>
          <p:cNvGraphicFramePr/>
          <p:nvPr/>
        </p:nvGraphicFramePr>
        <p:xfrm>
          <a:off x="4025900" y="4402460"/>
          <a:ext cx="18701944" cy="7328883"/>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872" name="Shape 872"/>
          <p:cNvSpPr/>
          <p:nvPr/>
        </p:nvSpPr>
        <p:spPr>
          <a:xfrm>
            <a:off x="12725400" y="3619500"/>
            <a:ext cx="2184400" cy="1109912"/>
          </a:xfrm>
          <a:prstGeom prst="roundRect">
            <a:avLst>
              <a:gd name="adj" fmla="val 7181"/>
            </a:avLst>
          </a:prstGeom>
          <a:solidFill>
            <a:srgbClr val="EDEDEF"/>
          </a:solidFill>
          <a:ln w="25400">
            <a:solidFill>
              <a:srgbClr val="E3E3E5"/>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873" name="Shape 873"/>
          <p:cNvSpPr/>
          <p:nvPr/>
        </p:nvSpPr>
        <p:spPr>
          <a:xfrm>
            <a:off x="1380842" y="3619500"/>
            <a:ext cx="2184401" cy="1109912"/>
          </a:xfrm>
          <a:prstGeom prst="roundRect">
            <a:avLst>
              <a:gd name="adj" fmla="val 5222"/>
            </a:avLst>
          </a:prstGeom>
          <a:solidFill>
            <a:srgbClr val="EDEDEF"/>
          </a:solidFill>
          <a:ln w="25400">
            <a:solidFill>
              <a:srgbClr val="E3E3E5"/>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874" name="Shape 874"/>
          <p:cNvSpPr/>
          <p:nvPr/>
        </p:nvSpPr>
        <p:spPr>
          <a:xfrm>
            <a:off x="1413228" y="711200"/>
            <a:ext cx="773390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AREA CHART 3D</a:t>
            </a:r>
          </a:p>
        </p:txBody>
      </p:sp>
      <p:sp>
        <p:nvSpPr>
          <p:cNvPr id="875" name="Shape 87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76" name="Shape 876"/>
          <p:cNvSpPr/>
          <p:nvPr/>
        </p:nvSpPr>
        <p:spPr>
          <a:xfrm>
            <a:off x="1931529" y="3822700"/>
            <a:ext cx="111882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42505D"/>
                </a:solidFill>
                <a:latin typeface="Open Sans"/>
                <a:ea typeface="Open Sans"/>
                <a:cs typeface="Open Sans"/>
                <a:sym typeface="Open Sans"/>
              </a:defRPr>
            </a:lvl1pPr>
          </a:lstStyle>
          <a:p>
            <a:pPr/>
            <a:r>
              <a:t>2013</a:t>
            </a:r>
          </a:p>
        </p:txBody>
      </p:sp>
      <p:sp>
        <p:nvSpPr>
          <p:cNvPr id="877" name="Shape 877"/>
          <p:cNvSpPr/>
          <p:nvPr/>
        </p:nvSpPr>
        <p:spPr>
          <a:xfrm>
            <a:off x="13272628" y="3822700"/>
            <a:ext cx="111882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42505D"/>
                </a:solidFill>
                <a:latin typeface="Open Sans"/>
                <a:ea typeface="Open Sans"/>
                <a:cs typeface="Open Sans"/>
                <a:sym typeface="Open Sans"/>
              </a:defRPr>
            </a:lvl1pPr>
          </a:lstStyle>
          <a:p>
            <a:pPr/>
            <a:r>
              <a:t>2014</a:t>
            </a:r>
          </a:p>
        </p:txBody>
      </p:sp>
      <p:sp>
        <p:nvSpPr>
          <p:cNvPr id="878" name="Shape 87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32</a:t>
            </a:r>
          </a:p>
        </p:txBody>
      </p:sp>
      <p:graphicFrame>
        <p:nvGraphicFramePr>
          <p:cNvPr id="879" name="Chart 879"/>
          <p:cNvGraphicFramePr/>
          <p:nvPr/>
        </p:nvGraphicFramePr>
        <p:xfrm>
          <a:off x="1375372" y="5472015"/>
          <a:ext cx="9688569" cy="6245146"/>
        </p:xfrm>
        <a:graphic xmlns:a="http://schemas.openxmlformats.org/drawingml/2006/main">
          <a:graphicData uri="http://schemas.openxmlformats.org/drawingml/2006/chart">
            <c:chart xmlns:c="http://schemas.openxmlformats.org/drawingml/2006/chart" r:id="rId3"/>
          </a:graphicData>
        </a:graphic>
      </p:graphicFrame>
      <p:graphicFrame>
        <p:nvGraphicFramePr>
          <p:cNvPr id="880" name="Chart 880"/>
          <p:cNvGraphicFramePr/>
          <p:nvPr/>
        </p:nvGraphicFramePr>
        <p:xfrm>
          <a:off x="13017500" y="5473700"/>
          <a:ext cx="9739368" cy="6245145"/>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8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883" name="Shape 883"/>
          <p:cNvSpPr/>
          <p:nvPr/>
        </p:nvSpPr>
        <p:spPr>
          <a:xfrm>
            <a:off x="1413228" y="711200"/>
            <a:ext cx="57880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LINE CHART</a:t>
            </a:r>
          </a:p>
        </p:txBody>
      </p:sp>
      <p:sp>
        <p:nvSpPr>
          <p:cNvPr id="884" name="Shape 88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85" name="Shape 885"/>
          <p:cNvSpPr/>
          <p:nvPr/>
        </p:nvSpPr>
        <p:spPr>
          <a:xfrm>
            <a:off x="12801600" y="4203700"/>
            <a:ext cx="98552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Buyers Knows Who's The Good Guy.</a:t>
            </a:r>
          </a:p>
        </p:txBody>
      </p:sp>
      <p:sp>
        <p:nvSpPr>
          <p:cNvPr id="886" name="Shape 886"/>
          <p:cNvSpPr/>
          <p:nvPr/>
        </p:nvSpPr>
        <p:spPr>
          <a:xfrm>
            <a:off x="12801600" y="8051800"/>
            <a:ext cx="98552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Nullam id dolor id nibh ultricies vehicula ut id elit. Nulla vitae elit libero, a pharetra </a:t>
            </a:r>
          </a:p>
        </p:txBody>
      </p:sp>
      <p:pic>
        <p:nvPicPr>
          <p:cNvPr id="887" name=""/>
          <p:cNvPicPr>
            <a:picLocks noChangeAspect="0"/>
          </p:cNvPicPr>
          <p:nvPr/>
        </p:nvPicPr>
        <p:blipFill>
          <a:blip r:embed="rId3">
            <a:extLst/>
          </a:blip>
          <a:stretch>
            <a:fillRect/>
          </a:stretch>
        </p:blipFill>
        <p:spPr>
          <a:xfrm>
            <a:off x="8205847" y="4755569"/>
            <a:ext cx="457400" cy="1636650"/>
          </a:xfrm>
          <a:prstGeom prst="rect">
            <a:avLst/>
          </a:prstGeom>
        </p:spPr>
      </p:pic>
      <p:sp>
        <p:nvSpPr>
          <p:cNvPr id="889" name="Shape 889"/>
          <p:cNvSpPr/>
          <p:nvPr/>
        </p:nvSpPr>
        <p:spPr>
          <a:xfrm>
            <a:off x="7429500" y="3867150"/>
            <a:ext cx="1892300" cy="749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i="1" sz="2100">
                <a:solidFill>
                  <a:srgbClr val="FFFFFF"/>
                </a:solidFill>
                <a:latin typeface="Open Sans Semibold"/>
                <a:ea typeface="Open Sans Semibold"/>
                <a:cs typeface="Open Sans Semibold"/>
                <a:sym typeface="Open Sans Semibold"/>
              </a:defRPr>
            </a:lvl1pPr>
          </a:lstStyle>
          <a:p>
            <a:pPr/>
            <a:r>
              <a:t>Let's feel this 'Yay!' Moment</a:t>
            </a:r>
          </a:p>
        </p:txBody>
      </p:sp>
      <p:sp>
        <p:nvSpPr>
          <p:cNvPr id="890" name="Shape 89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33</a:t>
            </a:r>
          </a:p>
        </p:txBody>
      </p:sp>
      <p:graphicFrame>
        <p:nvGraphicFramePr>
          <p:cNvPr id="891" name="Chart 891"/>
          <p:cNvGraphicFramePr/>
          <p:nvPr/>
        </p:nvGraphicFramePr>
        <p:xfrm>
          <a:off x="1411132" y="4184650"/>
          <a:ext cx="17499168" cy="7391400"/>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9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aphicFrame>
        <p:nvGraphicFramePr>
          <p:cNvPr id="894" name="Chart 894"/>
          <p:cNvGraphicFramePr/>
          <p:nvPr/>
        </p:nvGraphicFramePr>
        <p:xfrm>
          <a:off x="1411132" y="3956050"/>
          <a:ext cx="21891924" cy="8001000"/>
        </p:xfrm>
        <a:graphic xmlns:a="http://schemas.openxmlformats.org/drawingml/2006/main">
          <a:graphicData uri="http://schemas.openxmlformats.org/drawingml/2006/chart">
            <c:chart xmlns:c="http://schemas.openxmlformats.org/drawingml/2006/chart" r:id="rId3"/>
          </a:graphicData>
        </a:graphic>
      </p:graphicFrame>
      <p:sp>
        <p:nvSpPr>
          <p:cNvPr id="895" name="Shape 895"/>
          <p:cNvSpPr/>
          <p:nvPr/>
        </p:nvSpPr>
        <p:spPr>
          <a:xfrm>
            <a:off x="1413228" y="711200"/>
            <a:ext cx="57880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LINE CHART</a:t>
            </a:r>
          </a:p>
        </p:txBody>
      </p:sp>
      <p:sp>
        <p:nvSpPr>
          <p:cNvPr id="896" name="Shape 89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897" name="Shape 897"/>
          <p:cNvSpPr/>
          <p:nvPr/>
        </p:nvSpPr>
        <p:spPr>
          <a:xfrm>
            <a:off x="17500600" y="4279900"/>
            <a:ext cx="1765300" cy="1765300"/>
          </a:xfrm>
          <a:prstGeom prst="ellipse">
            <a:avLst/>
          </a:prstGeom>
          <a:solidFill>
            <a:srgbClr val="95A5A5">
              <a:alpha val="6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898" name="Shape 898"/>
          <p:cNvSpPr/>
          <p:nvPr/>
        </p:nvSpPr>
        <p:spPr>
          <a:xfrm>
            <a:off x="17935128" y="4826000"/>
            <a:ext cx="912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65K</a:t>
            </a:r>
          </a:p>
        </p:txBody>
      </p:sp>
      <p:sp>
        <p:nvSpPr>
          <p:cNvPr id="899" name="Shape 899"/>
          <p:cNvSpPr/>
          <p:nvPr/>
        </p:nvSpPr>
        <p:spPr>
          <a:xfrm>
            <a:off x="4406900" y="8509000"/>
            <a:ext cx="1295400" cy="1295400"/>
          </a:xfrm>
          <a:prstGeom prst="ellipse">
            <a:avLst/>
          </a:prstGeom>
          <a:solidFill>
            <a:srgbClr val="37A8E0">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00" name="Shape 900"/>
          <p:cNvSpPr/>
          <p:nvPr/>
        </p:nvSpPr>
        <p:spPr>
          <a:xfrm>
            <a:off x="4697165" y="8864600"/>
            <a:ext cx="712889"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42K</a:t>
            </a:r>
          </a:p>
        </p:txBody>
      </p:sp>
      <p:sp>
        <p:nvSpPr>
          <p:cNvPr id="901" name="Shape 901"/>
          <p:cNvSpPr/>
          <p:nvPr/>
        </p:nvSpPr>
        <p:spPr>
          <a:xfrm>
            <a:off x="7378700" y="6553200"/>
            <a:ext cx="1295400" cy="1295400"/>
          </a:xfrm>
          <a:prstGeom prst="ellipse">
            <a:avLst/>
          </a:prstGeom>
          <a:solidFill>
            <a:srgbClr val="95A5A5">
              <a:alpha val="6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02" name="Shape 902"/>
          <p:cNvSpPr/>
          <p:nvPr/>
        </p:nvSpPr>
        <p:spPr>
          <a:xfrm>
            <a:off x="7668965" y="6908800"/>
            <a:ext cx="712889"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38K</a:t>
            </a:r>
          </a:p>
        </p:txBody>
      </p:sp>
      <p:sp>
        <p:nvSpPr>
          <p:cNvPr id="903" name="Shape 903"/>
          <p:cNvSpPr/>
          <p:nvPr/>
        </p:nvSpPr>
        <p:spPr>
          <a:xfrm>
            <a:off x="20561300" y="4635500"/>
            <a:ext cx="1498600" cy="1498600"/>
          </a:xfrm>
          <a:prstGeom prst="ellipse">
            <a:avLst/>
          </a:prstGeom>
          <a:solidFill>
            <a:srgbClr val="37A8E0">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04" name="Shape 904"/>
          <p:cNvSpPr/>
          <p:nvPr/>
        </p:nvSpPr>
        <p:spPr>
          <a:xfrm>
            <a:off x="20897740" y="5041900"/>
            <a:ext cx="82373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96" sz="3200">
                <a:solidFill>
                  <a:srgbClr val="FFFFFF"/>
                </a:solidFill>
                <a:latin typeface="Open Sans Semibold"/>
                <a:ea typeface="Open Sans Semibold"/>
                <a:cs typeface="Open Sans Semibold"/>
                <a:sym typeface="Open Sans Semibold"/>
              </a:defRPr>
            </a:lvl1pPr>
          </a:lstStyle>
          <a:p>
            <a:pPr/>
            <a:r>
              <a:t>65K</a:t>
            </a:r>
          </a:p>
        </p:txBody>
      </p:sp>
      <p:sp>
        <p:nvSpPr>
          <p:cNvPr id="905" name="Shape 905"/>
          <p:cNvSpPr/>
          <p:nvPr/>
        </p:nvSpPr>
        <p:spPr>
          <a:xfrm>
            <a:off x="13665200" y="3860800"/>
            <a:ext cx="1676400" cy="1676400"/>
          </a:xfrm>
          <a:prstGeom prst="ellipse">
            <a:avLst/>
          </a:prstGeom>
          <a:solidFill>
            <a:srgbClr val="37A8E0">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06" name="Shape 906"/>
          <p:cNvSpPr/>
          <p:nvPr/>
        </p:nvSpPr>
        <p:spPr>
          <a:xfrm>
            <a:off x="14046200" y="4330700"/>
            <a:ext cx="912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45K</a:t>
            </a:r>
          </a:p>
        </p:txBody>
      </p:sp>
      <p:sp>
        <p:nvSpPr>
          <p:cNvPr id="907" name="Shape 90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34</a:t>
            </a:r>
          </a:p>
        </p:txBody>
      </p:sp>
      <p:sp>
        <p:nvSpPr>
          <p:cNvPr id="908" name="Shape 908"/>
          <p:cNvSpPr/>
          <p:nvPr/>
        </p:nvSpPr>
        <p:spPr>
          <a:xfrm>
            <a:off x="16738600" y="7099300"/>
            <a:ext cx="1295400" cy="1295400"/>
          </a:xfrm>
          <a:prstGeom prst="ellipse">
            <a:avLst/>
          </a:prstGeom>
          <a:solidFill>
            <a:srgbClr val="37A8E0">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09" name="Shape 909"/>
          <p:cNvSpPr/>
          <p:nvPr/>
        </p:nvSpPr>
        <p:spPr>
          <a:xfrm>
            <a:off x="17030699" y="7454900"/>
            <a:ext cx="712889"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42K</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aphicFrame>
        <p:nvGraphicFramePr>
          <p:cNvPr id="912" name="Chart 912"/>
          <p:cNvGraphicFramePr/>
          <p:nvPr/>
        </p:nvGraphicFramePr>
        <p:xfrm>
          <a:off x="9461500" y="4476750"/>
          <a:ext cx="13227050" cy="7461250"/>
        </p:xfrm>
        <a:graphic xmlns:a="http://schemas.openxmlformats.org/drawingml/2006/main">
          <a:graphicData uri="http://schemas.openxmlformats.org/drawingml/2006/chart">
            <c:chart xmlns:c="http://schemas.openxmlformats.org/drawingml/2006/chart" r:id="rId3"/>
          </a:graphicData>
        </a:graphic>
      </p:graphicFrame>
      <p:sp>
        <p:nvSpPr>
          <p:cNvPr id="913" name="Shape 913"/>
          <p:cNvSpPr/>
          <p:nvPr/>
        </p:nvSpPr>
        <p:spPr>
          <a:xfrm>
            <a:off x="1413228" y="711200"/>
            <a:ext cx="563812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DOT CHART</a:t>
            </a:r>
          </a:p>
        </p:txBody>
      </p:sp>
      <p:sp>
        <p:nvSpPr>
          <p:cNvPr id="914" name="Shape 91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915" name="Shape 91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35</a:t>
            </a:r>
          </a:p>
        </p:txBody>
      </p:sp>
      <p:sp>
        <p:nvSpPr>
          <p:cNvPr id="916" name="Shape 916"/>
          <p:cNvSpPr/>
          <p:nvPr/>
        </p:nvSpPr>
        <p:spPr>
          <a:xfrm>
            <a:off x="1549400" y="7251700"/>
            <a:ext cx="1041400" cy="1041400"/>
          </a:xfrm>
          <a:prstGeom prst="roundRect">
            <a:avLst>
              <a:gd name="adj" fmla="val 18293"/>
            </a:avLst>
          </a:pr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17" name="Shape 917"/>
          <p:cNvSpPr/>
          <p:nvPr/>
        </p:nvSpPr>
        <p:spPr>
          <a:xfrm>
            <a:off x="2780704" y="7270750"/>
            <a:ext cx="4028518"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918" name="Shape 918"/>
          <p:cNvSpPr/>
          <p:nvPr/>
        </p:nvSpPr>
        <p:spPr>
          <a:xfrm>
            <a:off x="2781300" y="79502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919" name="Shape 919"/>
          <p:cNvSpPr/>
          <p:nvPr/>
        </p:nvSpPr>
        <p:spPr>
          <a:xfrm>
            <a:off x="1713941" y="744855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20</a:t>
            </a:r>
            <a:r>
              <a:rPr sz="1800"/>
              <a:t>%</a:t>
            </a:r>
          </a:p>
        </p:txBody>
      </p:sp>
      <p:sp>
        <p:nvSpPr>
          <p:cNvPr id="920" name="Shape 920"/>
          <p:cNvSpPr/>
          <p:nvPr/>
        </p:nvSpPr>
        <p:spPr>
          <a:xfrm>
            <a:off x="1549400" y="9474200"/>
            <a:ext cx="1041400" cy="1041400"/>
          </a:xfrm>
          <a:prstGeom prst="roundRect">
            <a:avLst>
              <a:gd name="adj" fmla="val 18293"/>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921" name="Shape 921"/>
          <p:cNvSpPr/>
          <p:nvPr/>
        </p:nvSpPr>
        <p:spPr>
          <a:xfrm>
            <a:off x="2781300" y="9499600"/>
            <a:ext cx="4028517"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922" name="Shape 922"/>
          <p:cNvSpPr/>
          <p:nvPr/>
        </p:nvSpPr>
        <p:spPr>
          <a:xfrm>
            <a:off x="2781300" y="101727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923" name="Shape 923"/>
          <p:cNvSpPr/>
          <p:nvPr/>
        </p:nvSpPr>
        <p:spPr>
          <a:xfrm>
            <a:off x="1714500" y="96774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17</a:t>
            </a:r>
            <a:r>
              <a:rPr sz="1800"/>
              <a:t>%</a:t>
            </a:r>
          </a:p>
        </p:txBody>
      </p:sp>
      <p:sp>
        <p:nvSpPr>
          <p:cNvPr id="924" name="Shape 924"/>
          <p:cNvSpPr/>
          <p:nvPr/>
        </p:nvSpPr>
        <p:spPr>
          <a:xfrm>
            <a:off x="1549400" y="4203700"/>
            <a:ext cx="985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The Latest Data Shows That Competitor Growth</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aphicFrame>
        <p:nvGraphicFramePr>
          <p:cNvPr id="927" name="Chart 927"/>
          <p:cNvGraphicFramePr/>
          <p:nvPr/>
        </p:nvGraphicFramePr>
        <p:xfrm>
          <a:off x="1413569" y="4781550"/>
          <a:ext cx="21617881" cy="8489950"/>
        </p:xfrm>
        <a:graphic xmlns:a="http://schemas.openxmlformats.org/drawingml/2006/main">
          <a:graphicData uri="http://schemas.openxmlformats.org/drawingml/2006/chart">
            <c:chart xmlns:c="http://schemas.openxmlformats.org/drawingml/2006/chart" r:id="rId3"/>
          </a:graphicData>
        </a:graphic>
      </p:graphicFrame>
      <p:sp>
        <p:nvSpPr>
          <p:cNvPr id="928" name="Shape 928"/>
          <p:cNvSpPr/>
          <p:nvPr/>
        </p:nvSpPr>
        <p:spPr>
          <a:xfrm>
            <a:off x="1413228" y="711200"/>
            <a:ext cx="563812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DOT CHART</a:t>
            </a:r>
          </a:p>
        </p:txBody>
      </p:sp>
      <p:sp>
        <p:nvSpPr>
          <p:cNvPr id="929" name="Shape 92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930" name="Shape 930"/>
          <p:cNvSpPr/>
          <p:nvPr/>
        </p:nvSpPr>
        <p:spPr>
          <a:xfrm>
            <a:off x="8893089" y="3486150"/>
            <a:ext cx="6609855" cy="927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44" sz="4800">
                <a:solidFill>
                  <a:srgbClr val="42505D"/>
                </a:solidFill>
                <a:latin typeface="Open Sans Light"/>
                <a:ea typeface="Open Sans Light"/>
                <a:cs typeface="Open Sans Light"/>
                <a:sym typeface="Open Sans Light"/>
              </a:defRPr>
            </a:lvl1pPr>
          </a:lstStyle>
          <a:p>
            <a:pPr/>
            <a:r>
              <a:t>Complete Dot Chart Data</a:t>
            </a:r>
          </a:p>
        </p:txBody>
      </p:sp>
      <p:sp>
        <p:nvSpPr>
          <p:cNvPr id="931" name="Shape 93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36</a:t>
            </a:r>
          </a:p>
        </p:txBody>
      </p:sp>
      <p:sp>
        <p:nvSpPr>
          <p:cNvPr id="932" name="Shape 932"/>
          <p:cNvSpPr/>
          <p:nvPr/>
        </p:nvSpPr>
        <p:spPr>
          <a:xfrm>
            <a:off x="1549400" y="9931400"/>
            <a:ext cx="1041400" cy="1041400"/>
          </a:xfrm>
          <a:prstGeom prst="roundRect">
            <a:avLst>
              <a:gd name="adj" fmla="val 18293"/>
            </a:avLst>
          </a:prstGeom>
          <a:solidFill>
            <a:srgbClr val="37A8E0"/>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933" name="Shape 933"/>
          <p:cNvSpPr/>
          <p:nvPr/>
        </p:nvSpPr>
        <p:spPr>
          <a:xfrm>
            <a:off x="2983904" y="9950450"/>
            <a:ext cx="4028518"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934" name="Shape 934"/>
          <p:cNvSpPr/>
          <p:nvPr/>
        </p:nvSpPr>
        <p:spPr>
          <a:xfrm>
            <a:off x="2984500" y="106299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935" name="Shape 935"/>
          <p:cNvSpPr/>
          <p:nvPr/>
        </p:nvSpPr>
        <p:spPr>
          <a:xfrm>
            <a:off x="1713941" y="1012825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20</a:t>
            </a:r>
            <a:r>
              <a:rPr sz="1800"/>
              <a:t>%</a:t>
            </a:r>
          </a:p>
        </p:txBody>
      </p:sp>
      <p:sp>
        <p:nvSpPr>
          <p:cNvPr id="936" name="Shape 936"/>
          <p:cNvSpPr/>
          <p:nvPr/>
        </p:nvSpPr>
        <p:spPr>
          <a:xfrm>
            <a:off x="12954000" y="9956800"/>
            <a:ext cx="1041400" cy="1041400"/>
          </a:xfrm>
          <a:prstGeom prst="roundRect">
            <a:avLst>
              <a:gd name="adj" fmla="val 18293"/>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937" name="Shape 937"/>
          <p:cNvSpPr/>
          <p:nvPr/>
        </p:nvSpPr>
        <p:spPr>
          <a:xfrm>
            <a:off x="14389100" y="9982200"/>
            <a:ext cx="4028517"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700">
                <a:solidFill>
                  <a:srgbClr val="42505D"/>
                </a:solidFill>
                <a:latin typeface="Open Sans Semibold"/>
                <a:ea typeface="Open Sans Semibold"/>
                <a:cs typeface="Open Sans Semibold"/>
                <a:sym typeface="Open Sans Semibold"/>
              </a:defRPr>
            </a:lvl1pPr>
          </a:lstStyle>
          <a:p>
            <a:pPr/>
            <a:r>
              <a:t>Original Design Product</a:t>
            </a:r>
          </a:p>
        </p:txBody>
      </p:sp>
      <p:sp>
        <p:nvSpPr>
          <p:cNvPr id="938" name="Shape 938"/>
          <p:cNvSpPr/>
          <p:nvPr/>
        </p:nvSpPr>
        <p:spPr>
          <a:xfrm>
            <a:off x="14389100" y="10655300"/>
            <a:ext cx="83439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24"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a:t>
            </a:r>
          </a:p>
        </p:txBody>
      </p:sp>
      <p:sp>
        <p:nvSpPr>
          <p:cNvPr id="939" name="Shape 939"/>
          <p:cNvSpPr/>
          <p:nvPr/>
        </p:nvSpPr>
        <p:spPr>
          <a:xfrm>
            <a:off x="13119100" y="10160000"/>
            <a:ext cx="775259"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rgbClr val="FFFFFF"/>
                </a:solidFill>
                <a:latin typeface="Open Sans Semibold"/>
                <a:ea typeface="Open Sans Semibold"/>
                <a:cs typeface="Open Sans Semibold"/>
                <a:sym typeface="Open Sans Semibold"/>
              </a:defRPr>
            </a:pPr>
            <a:r>
              <a:t>17</a:t>
            </a:r>
            <a:r>
              <a:rPr sz="1800"/>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4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42" name="Shape 942"/>
          <p:cNvSpPr/>
          <p:nvPr/>
        </p:nvSpPr>
        <p:spPr>
          <a:xfrm>
            <a:off x="1413228" y="711200"/>
            <a:ext cx="981047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WITH CHART 3D</a:t>
            </a:r>
          </a:p>
        </p:txBody>
      </p:sp>
      <p:sp>
        <p:nvSpPr>
          <p:cNvPr id="943" name="Shape 94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944" name="Shape 944"/>
          <p:cNvSpPr/>
          <p:nvPr/>
        </p:nvSpPr>
        <p:spPr>
          <a:xfrm>
            <a:off x="1409700" y="4203700"/>
            <a:ext cx="98552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Buyers Knows Who's The Good Guy.</a:t>
            </a:r>
          </a:p>
        </p:txBody>
      </p:sp>
      <p:sp>
        <p:nvSpPr>
          <p:cNvPr id="945" name="Shape 945"/>
          <p:cNvSpPr/>
          <p:nvPr/>
        </p:nvSpPr>
        <p:spPr>
          <a:xfrm>
            <a:off x="1409700" y="8051800"/>
            <a:ext cx="98552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Nullam id dolor id nibh ultricies vehicula ut id elit. Nulla vitae elit libero, a pharetra </a:t>
            </a:r>
          </a:p>
        </p:txBody>
      </p:sp>
      <p:sp>
        <p:nvSpPr>
          <p:cNvPr id="946" name="Shape 94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37</a:t>
            </a:r>
          </a:p>
        </p:txBody>
      </p:sp>
      <p:graphicFrame>
        <p:nvGraphicFramePr>
          <p:cNvPr id="947" name="Chart 947"/>
          <p:cNvGraphicFramePr/>
          <p:nvPr/>
        </p:nvGraphicFramePr>
        <p:xfrm>
          <a:off x="939800" y="3709199"/>
          <a:ext cx="20943401" cy="8006551"/>
        </p:xfrm>
        <a:graphic xmlns:a="http://schemas.openxmlformats.org/drawingml/2006/main">
          <a:graphicData uri="http://schemas.openxmlformats.org/drawingml/2006/chart">
            <c:chart xmlns:c="http://schemas.openxmlformats.org/drawingml/2006/chart" r:id="rId3"/>
          </a:graphicData>
        </a:graphic>
      </p:graphicFrame>
      <p:pic>
        <p:nvPicPr>
          <p:cNvPr id="948" name=""/>
          <p:cNvPicPr>
            <a:picLocks noChangeAspect="0"/>
          </p:cNvPicPr>
          <p:nvPr/>
        </p:nvPicPr>
        <p:blipFill>
          <a:blip r:embed="rId4">
            <a:extLst/>
          </a:blip>
          <a:stretch>
            <a:fillRect/>
          </a:stretch>
        </p:blipFill>
        <p:spPr>
          <a:xfrm>
            <a:off x="12971539" y="4004159"/>
            <a:ext cx="6475706" cy="4388021"/>
          </a:xfrm>
          <a:prstGeom prst="rect">
            <a:avLst/>
          </a:prstGeom>
        </p:spPr>
      </p:pic>
      <p:pic>
        <p:nvPicPr>
          <p:cNvPr id="950" name=""/>
          <p:cNvPicPr>
            <a:picLocks noChangeAspect="0"/>
          </p:cNvPicPr>
          <p:nvPr/>
        </p:nvPicPr>
        <p:blipFill>
          <a:blip r:embed="rId5">
            <a:extLst/>
          </a:blip>
          <a:stretch>
            <a:fillRect/>
          </a:stretch>
        </p:blipFill>
        <p:spPr>
          <a:xfrm>
            <a:off x="18568636" y="3766552"/>
            <a:ext cx="705146" cy="6892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Goals</a:t>
            </a:r>
          </a:p>
        </p:txBody>
      </p:sp>
      <p:sp>
        <p:nvSpPr>
          <p:cNvPr id="71" name="Shape 7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doseWatch+ benefits</a:t>
            </a:r>
          </a:p>
        </p:txBody>
      </p:sp>
      <p:sp>
        <p:nvSpPr>
          <p:cNvPr id="72" name="Shape 72"/>
          <p:cNvSpPr/>
          <p:nvPr/>
        </p:nvSpPr>
        <p:spPr>
          <a:xfrm>
            <a:off x="2992559" y="4240960"/>
            <a:ext cx="9630880" cy="762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14" y="1983"/>
                </a:moveTo>
                <a:lnTo>
                  <a:pt x="21600" y="21600"/>
                </a:lnTo>
                <a:lnTo>
                  <a:pt x="0" y="21600"/>
                </a:lnTo>
                <a:lnTo>
                  <a:pt x="8627" y="1983"/>
                </a:lnTo>
                <a:lnTo>
                  <a:pt x="7455" y="1983"/>
                </a:lnTo>
                <a:lnTo>
                  <a:pt x="10820" y="0"/>
                </a:lnTo>
                <a:lnTo>
                  <a:pt x="14137" y="1983"/>
                </a:lnTo>
                <a:lnTo>
                  <a:pt x="12914" y="1983"/>
                </a:lnTo>
                <a:close/>
              </a:path>
            </a:pathLst>
          </a:custGeom>
          <a:gradFill>
            <a:gsLst>
              <a:gs pos="0">
                <a:srgbClr val="BDC3C7">
                  <a:alpha val="70000"/>
                </a:srgbClr>
              </a:gs>
              <a:gs pos="100000">
                <a:srgbClr val="FFFFFF">
                  <a:alpha val="70000"/>
                </a:srgbClr>
              </a:gs>
            </a:gsLst>
            <a:lin ang="5400000"/>
          </a:gra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73" name="Shape 73"/>
          <p:cNvSpPr/>
          <p:nvPr/>
        </p:nvSpPr>
        <p:spPr>
          <a:xfrm>
            <a:off x="2992559" y="10503397"/>
            <a:ext cx="9630880" cy="1357559"/>
          </a:xfrm>
          <a:prstGeom prst="rect">
            <a:avLst/>
          </a:prstGeom>
          <a:solidFill>
            <a:srgbClr val="CAD0D4"/>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74" name="Shape 74"/>
          <p:cNvSpPr/>
          <p:nvPr/>
        </p:nvSpPr>
        <p:spPr>
          <a:xfrm>
            <a:off x="2992559" y="10132710"/>
            <a:ext cx="9630880" cy="370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65" y="0"/>
                </a:moveTo>
                <a:lnTo>
                  <a:pt x="635" y="0"/>
                </a:lnTo>
                <a:lnTo>
                  <a:pt x="0" y="21600"/>
                </a:lnTo>
                <a:lnTo>
                  <a:pt x="21600" y="21600"/>
                </a:lnTo>
                <a:lnTo>
                  <a:pt x="20965" y="0"/>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grpSp>
        <p:nvGrpSpPr>
          <p:cNvPr id="77" name="Group 77"/>
          <p:cNvGrpSpPr/>
          <p:nvPr/>
        </p:nvGrpSpPr>
        <p:grpSpPr>
          <a:xfrm>
            <a:off x="4832081" y="7280154"/>
            <a:ext cx="5969002" cy="1282701"/>
            <a:chOff x="0" y="0"/>
            <a:chExt cx="5969001" cy="1282700"/>
          </a:xfrm>
        </p:grpSpPr>
        <p:sp>
          <p:nvSpPr>
            <p:cNvPr id="75" name="Shape 75"/>
            <p:cNvSpPr/>
            <p:nvPr/>
          </p:nvSpPr>
          <p:spPr>
            <a:xfrm>
              <a:off x="0" y="276611"/>
              <a:ext cx="5969002" cy="1006090"/>
            </a:xfrm>
            <a:prstGeom prst="rect">
              <a:avLst/>
            </a:prstGeom>
            <a:solidFill>
              <a:srgbClr val="748A9F"/>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sp>
          <p:nvSpPr>
            <p:cNvPr id="76" name="Shape 76"/>
            <p:cNvSpPr/>
            <p:nvPr/>
          </p:nvSpPr>
          <p:spPr>
            <a:xfrm>
              <a:off x="0" y="0"/>
              <a:ext cx="5969002" cy="27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4" y="0"/>
                  </a:moveTo>
                  <a:lnTo>
                    <a:pt x="631" y="0"/>
                  </a:lnTo>
                  <a:lnTo>
                    <a:pt x="0" y="21600"/>
                  </a:lnTo>
                  <a:lnTo>
                    <a:pt x="21600" y="21600"/>
                  </a:lnTo>
                  <a:lnTo>
                    <a:pt x="20974" y="0"/>
                  </a:lnTo>
                  <a:close/>
                </a:path>
              </a:pathLst>
            </a:custGeom>
            <a:solidFill>
              <a:srgbClr val="5B6C7D"/>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grpSp>
      <p:grpSp>
        <p:nvGrpSpPr>
          <p:cNvPr id="80" name="Group 80"/>
          <p:cNvGrpSpPr/>
          <p:nvPr/>
        </p:nvGrpSpPr>
        <p:grpSpPr>
          <a:xfrm>
            <a:off x="6134917" y="5224734"/>
            <a:ext cx="3340102" cy="999352"/>
            <a:chOff x="0" y="0"/>
            <a:chExt cx="3340101" cy="999350"/>
          </a:xfrm>
        </p:grpSpPr>
        <p:sp>
          <p:nvSpPr>
            <p:cNvPr id="78" name="Shape 78"/>
            <p:cNvSpPr/>
            <p:nvPr/>
          </p:nvSpPr>
          <p:spPr>
            <a:xfrm>
              <a:off x="0" y="186550"/>
              <a:ext cx="3340101" cy="812801"/>
            </a:xfrm>
            <a:prstGeom prst="rect">
              <a:avLst/>
            </a:prstGeom>
            <a:solidFill>
              <a:srgbClr val="397ECA"/>
            </a:solidFill>
            <a:ln w="9525" cap="flat">
              <a:solidFill>
                <a:srgbClr val="000000">
                  <a:alpha val="0"/>
                </a:srgbClr>
              </a:solidFill>
              <a:prstDash val="solid"/>
              <a:miter lim="400000"/>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sp>
          <p:nvSpPr>
            <p:cNvPr id="79" name="Shape 79"/>
            <p:cNvSpPr/>
            <p:nvPr/>
          </p:nvSpPr>
          <p:spPr>
            <a:xfrm>
              <a:off x="0" y="0"/>
              <a:ext cx="3340102" cy="186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59" y="0"/>
                  </a:moveTo>
                  <a:lnTo>
                    <a:pt x="649" y="0"/>
                  </a:lnTo>
                  <a:lnTo>
                    <a:pt x="0" y="21600"/>
                  </a:lnTo>
                  <a:lnTo>
                    <a:pt x="21600" y="21600"/>
                  </a:lnTo>
                  <a:lnTo>
                    <a:pt x="20959" y="0"/>
                  </a:lnTo>
                  <a:close/>
                </a:path>
              </a:pathLst>
            </a:custGeom>
            <a:solidFill>
              <a:srgbClr val="42A3E8"/>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grpSp>
      <p:sp>
        <p:nvSpPr>
          <p:cNvPr id="81" name="Shape 81"/>
          <p:cNvSpPr/>
          <p:nvPr/>
        </p:nvSpPr>
        <p:spPr>
          <a:xfrm>
            <a:off x="5417177" y="10856072"/>
            <a:ext cx="479883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Raising Awareness</a:t>
            </a:r>
          </a:p>
        </p:txBody>
      </p:sp>
      <p:sp>
        <p:nvSpPr>
          <p:cNvPr id="82" name="Shape 82"/>
          <p:cNvSpPr/>
          <p:nvPr/>
        </p:nvSpPr>
        <p:spPr>
          <a:xfrm>
            <a:off x="5259124" y="7630272"/>
            <a:ext cx="51078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FFFFFF"/>
                </a:solidFill>
                <a:latin typeface="Open Sans Semibold"/>
                <a:ea typeface="Open Sans Semibold"/>
                <a:cs typeface="Open Sans Semibold"/>
                <a:sym typeface="Open Sans Semibold"/>
              </a:defRPr>
            </a:lvl1pPr>
          </a:lstStyle>
          <a:p>
            <a:pPr/>
            <a:r>
              <a:t>Healthcare improvement</a:t>
            </a:r>
          </a:p>
        </p:txBody>
      </p:sp>
      <p:sp>
        <p:nvSpPr>
          <p:cNvPr id="83" name="Shape 83"/>
          <p:cNvSpPr/>
          <p:nvPr/>
        </p:nvSpPr>
        <p:spPr>
          <a:xfrm>
            <a:off x="6679316" y="5433172"/>
            <a:ext cx="22675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FFFFFF"/>
                </a:solidFill>
                <a:latin typeface="Open Sans Semibold"/>
                <a:ea typeface="Open Sans Semibold"/>
                <a:cs typeface="Open Sans Semibold"/>
                <a:sym typeface="Open Sans Semibold"/>
              </a:defRPr>
            </a:lvl1pPr>
          </a:lstStyle>
          <a:p>
            <a:pPr/>
            <a:r>
              <a:t>Innovation</a:t>
            </a:r>
          </a:p>
        </p:txBody>
      </p:sp>
      <p:sp>
        <p:nvSpPr>
          <p:cNvPr id="84" name="Shape 84"/>
          <p:cNvSpPr/>
          <p:nvPr/>
        </p:nvSpPr>
        <p:spPr>
          <a:xfrm>
            <a:off x="13950399" y="4181999"/>
            <a:ext cx="11979111"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192" sz="6400">
                <a:solidFill>
                  <a:srgbClr val="42505D"/>
                </a:solidFill>
                <a:latin typeface="Open Sans Semibold"/>
                <a:ea typeface="Open Sans Semibold"/>
                <a:cs typeface="Open Sans Semibold"/>
                <a:sym typeface="Open Sans Semibold"/>
              </a:defRPr>
            </a:pPr>
            <a:r>
              <a:t>ALARA </a:t>
            </a:r>
            <a:r>
              <a:rPr>
                <a:latin typeface="Open Sans Light"/>
                <a:ea typeface="Open Sans Light"/>
                <a:cs typeface="Open Sans Light"/>
                <a:sym typeface="Open Sans Light"/>
              </a:rPr>
              <a:t>:</a:t>
            </a:r>
            <a:r>
              <a:t> A</a:t>
            </a:r>
            <a:r>
              <a:rPr>
                <a:latin typeface="Open Sans Light"/>
                <a:ea typeface="Open Sans Light"/>
                <a:cs typeface="Open Sans Light"/>
                <a:sym typeface="Open Sans Light"/>
              </a:rPr>
              <a:t>s </a:t>
            </a:r>
            <a:r>
              <a:t>L</a:t>
            </a:r>
            <a:r>
              <a:rPr>
                <a:latin typeface="Open Sans Light"/>
                <a:ea typeface="Open Sans Light"/>
                <a:cs typeface="Open Sans Light"/>
                <a:sym typeface="Open Sans Light"/>
              </a:rPr>
              <a:t>ow </a:t>
            </a:r>
            <a:r>
              <a:t>A</a:t>
            </a:r>
            <a:r>
              <a:rPr>
                <a:latin typeface="Open Sans Light"/>
                <a:ea typeface="Open Sans Light"/>
                <a:cs typeface="Open Sans Light"/>
                <a:sym typeface="Open Sans Light"/>
              </a:rPr>
              <a:t>s                       </a:t>
            </a:r>
            <a:r>
              <a:t>R</a:t>
            </a:r>
            <a:r>
              <a:rPr>
                <a:latin typeface="Open Sans Light"/>
                <a:ea typeface="Open Sans Light"/>
                <a:cs typeface="Open Sans Light"/>
                <a:sym typeface="Open Sans Light"/>
              </a:rPr>
              <a:t>easonable </a:t>
            </a:r>
            <a:r>
              <a:t>A</a:t>
            </a:r>
            <a:r>
              <a:rPr>
                <a:latin typeface="Open Sans Light"/>
                <a:ea typeface="Open Sans Light"/>
                <a:cs typeface="Open Sans Light"/>
                <a:sym typeface="Open Sans Light"/>
              </a:rPr>
              <a:t>cceptable</a:t>
            </a:r>
          </a:p>
        </p:txBody>
      </p:sp>
      <p:sp>
        <p:nvSpPr>
          <p:cNvPr id="85" name="Shape 85"/>
          <p:cNvSpPr/>
          <p:nvPr/>
        </p:nvSpPr>
        <p:spPr>
          <a:xfrm>
            <a:off x="14045610" y="6973271"/>
            <a:ext cx="914401" cy="914401"/>
          </a:xfrm>
          <a:prstGeom prst="roundRect">
            <a:avLst>
              <a:gd name="adj" fmla="val 9512"/>
            </a:avLst>
          </a:prstGeom>
          <a:solidFill>
            <a:srgbClr val="42A3E8"/>
          </a:solidFill>
          <a:ln>
            <a:solidFill>
              <a:srgbClr val="000000">
                <a:alpha val="0"/>
              </a:srgbClr>
            </a:solidFill>
            <a:miter lim="400000"/>
          </a:ln>
        </p:spPr>
        <p:txBody>
          <a:bodyPr lIns="50800" tIns="50800" rIns="50800" bIns="50800" anchor="ctr"/>
          <a:lstStyle/>
          <a:p>
            <a:pPr marL="40639" marR="40639" algn="l" defTabSz="914400">
              <a:defRPr sz="1800">
                <a:solidFill>
                  <a:srgbClr val="37A8E0"/>
                </a:solidFill>
                <a:uFill>
                  <a:solidFill>
                    <a:srgbClr val="37A8E0"/>
                  </a:solidFill>
                </a:uFill>
                <a:latin typeface="Helvetica"/>
                <a:ea typeface="Helvetica"/>
                <a:cs typeface="Helvetica"/>
                <a:sym typeface="Helvetica"/>
              </a:defRPr>
            </a:pPr>
          </a:p>
        </p:txBody>
      </p:sp>
      <p:sp>
        <p:nvSpPr>
          <p:cNvPr id="86" name="Shape 86"/>
          <p:cNvSpPr/>
          <p:nvPr/>
        </p:nvSpPr>
        <p:spPr>
          <a:xfrm>
            <a:off x="15238876" y="10321341"/>
            <a:ext cx="4798836" cy="99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lnSpc>
                <a:spcPct val="110000"/>
              </a:lnSpc>
              <a:defRPr spc="32" sz="3200">
                <a:solidFill>
                  <a:srgbClr val="5B6C7D"/>
                </a:solidFill>
                <a:latin typeface="Open Sans Semibold"/>
                <a:ea typeface="Open Sans Semibold"/>
                <a:cs typeface="Open Sans Semibold"/>
                <a:sym typeface="Open Sans Semibold"/>
              </a:defRPr>
            </a:lvl1pPr>
          </a:lstStyle>
          <a:p>
            <a:pPr/>
            <a:r>
              <a:t>Radiation Overdoses</a:t>
            </a:r>
          </a:p>
        </p:txBody>
      </p:sp>
      <p:sp>
        <p:nvSpPr>
          <p:cNvPr id="87" name="Shape 87"/>
          <p:cNvSpPr/>
          <p:nvPr/>
        </p:nvSpPr>
        <p:spPr>
          <a:xfrm>
            <a:off x="14064699" y="8614299"/>
            <a:ext cx="914401" cy="914401"/>
          </a:xfrm>
          <a:prstGeom prst="roundRect">
            <a:avLst>
              <a:gd name="adj" fmla="val 9512"/>
            </a:avLst>
          </a:prstGeom>
          <a:solidFill>
            <a:srgbClr val="748A9F"/>
          </a:solidFill>
          <a:ln>
            <a:solidFill>
              <a:srgbClr val="000000">
                <a:alpha val="0"/>
              </a:srgbClr>
            </a:solidFill>
            <a:miter lim="400000"/>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88" name="Shape 88"/>
          <p:cNvSpPr/>
          <p:nvPr/>
        </p:nvSpPr>
        <p:spPr>
          <a:xfrm>
            <a:off x="15258499" y="8723837"/>
            <a:ext cx="3340102" cy="9239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lnSpc>
                <a:spcPct val="110000"/>
              </a:lnSpc>
              <a:defRPr spc="32" sz="3200">
                <a:solidFill>
                  <a:srgbClr val="5B6C7D"/>
                </a:solidFill>
                <a:latin typeface="Open Sans Semibold"/>
                <a:ea typeface="Open Sans Semibold"/>
                <a:cs typeface="Open Sans Semibold"/>
                <a:sym typeface="Open Sans Semibold"/>
              </a:defRPr>
            </a:lvl1pPr>
          </a:lstStyle>
          <a:p>
            <a:pPr/>
            <a:r>
              <a:t>Best practice</a:t>
            </a:r>
          </a:p>
        </p:txBody>
      </p:sp>
      <p:sp>
        <p:nvSpPr>
          <p:cNvPr id="89" name="Shape 89"/>
          <p:cNvSpPr/>
          <p:nvPr/>
        </p:nvSpPr>
        <p:spPr>
          <a:xfrm>
            <a:off x="14060882" y="10225165"/>
            <a:ext cx="914401" cy="914401"/>
          </a:xfrm>
          <a:prstGeom prst="roundRect">
            <a:avLst>
              <a:gd name="adj" fmla="val 9512"/>
            </a:avLst>
          </a:prstGeom>
          <a:solidFill>
            <a:srgbClr val="BDC3C7"/>
          </a:solidFill>
          <a:ln>
            <a:solidFill>
              <a:srgbClr val="000000">
                <a:alpha val="0"/>
              </a:srgbClr>
            </a:solidFill>
            <a:miter lim="400000"/>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90" name="Shape 90"/>
          <p:cNvSpPr/>
          <p:nvPr/>
        </p:nvSpPr>
        <p:spPr>
          <a:xfrm>
            <a:off x="15239410" y="7074332"/>
            <a:ext cx="7149312" cy="8174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lnSpc>
                <a:spcPct val="110000"/>
              </a:lnSpc>
              <a:defRPr spc="32" sz="3200">
                <a:solidFill>
                  <a:srgbClr val="5B6C7D"/>
                </a:solidFill>
                <a:latin typeface="Open Sans Semibold"/>
                <a:ea typeface="Open Sans Semibold"/>
                <a:cs typeface="Open Sans Semibold"/>
                <a:sym typeface="Open Sans Semibold"/>
              </a:defRPr>
            </a:lvl1pPr>
          </a:lstStyle>
          <a:p>
            <a:pPr/>
            <a:r>
              <a:t>Usage of Healthcare data (Predix)</a:t>
            </a:r>
          </a:p>
        </p:txBody>
      </p:sp>
      <p:sp>
        <p:nvSpPr>
          <p:cNvPr id="91" name="Shape 91"/>
          <p:cNvSpPr/>
          <p:nvPr/>
        </p:nvSpPr>
        <p:spPr>
          <a:xfrm>
            <a:off x="14337710" y="7119321"/>
            <a:ext cx="3503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10000"/>
              </a:lnSpc>
              <a:defRPr spc="32" sz="3200">
                <a:solidFill>
                  <a:srgbClr val="FFFFFF"/>
                </a:solidFill>
                <a:latin typeface="Open Sans Semibold"/>
                <a:ea typeface="Open Sans Semibold"/>
                <a:cs typeface="Open Sans Semibold"/>
                <a:sym typeface="Open Sans Semibold"/>
              </a:defRPr>
            </a:lvl1pPr>
          </a:lstStyle>
          <a:p>
            <a:pPr/>
            <a:r>
              <a:t>3</a:t>
            </a:r>
          </a:p>
        </p:txBody>
      </p:sp>
      <p:sp>
        <p:nvSpPr>
          <p:cNvPr id="92" name="Shape 92"/>
          <p:cNvSpPr/>
          <p:nvPr/>
        </p:nvSpPr>
        <p:spPr>
          <a:xfrm>
            <a:off x="14344099" y="8741299"/>
            <a:ext cx="3503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10000"/>
              </a:lnSpc>
              <a:defRPr spc="32" sz="3200">
                <a:solidFill>
                  <a:srgbClr val="FFFFFF"/>
                </a:solidFill>
                <a:latin typeface="Open Sans Semibold"/>
                <a:ea typeface="Open Sans Semibold"/>
                <a:cs typeface="Open Sans Semibold"/>
                <a:sym typeface="Open Sans Semibold"/>
              </a:defRPr>
            </a:lvl1pPr>
          </a:lstStyle>
          <a:p>
            <a:pPr/>
            <a:r>
              <a:t>2</a:t>
            </a:r>
          </a:p>
        </p:txBody>
      </p:sp>
      <p:sp>
        <p:nvSpPr>
          <p:cNvPr id="93" name="Shape 93"/>
          <p:cNvSpPr/>
          <p:nvPr/>
        </p:nvSpPr>
        <p:spPr>
          <a:xfrm>
            <a:off x="14352982" y="10339465"/>
            <a:ext cx="3503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10000"/>
              </a:lnSpc>
              <a:defRPr spc="32" sz="3200">
                <a:solidFill>
                  <a:srgbClr val="FFFFFF"/>
                </a:solidFill>
                <a:latin typeface="Open Sans Semibold"/>
                <a:ea typeface="Open Sans Semibold"/>
                <a:cs typeface="Open Sans Semibold"/>
                <a:sym typeface="Open Sans Semibold"/>
              </a:defRPr>
            </a:lvl1pPr>
          </a:lstStyle>
          <a:p>
            <a:pPr/>
            <a:r>
              <a:t>1</a:t>
            </a:r>
          </a:p>
        </p:txBody>
      </p:sp>
      <p:sp>
        <p:nvSpPr>
          <p:cNvPr id="94" name="Shape 9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45</a:t>
            </a:r>
          </a:p>
        </p:txBody>
      </p:sp>
      <p:pic>
        <p:nvPicPr>
          <p:cNvPr id="95" name="pasted-image.png"/>
          <p:cNvPicPr>
            <a:picLocks noChangeAspect="1"/>
          </p:cNvPicPr>
          <p:nvPr/>
        </p:nvPicPr>
        <p:blipFill>
          <a:blip r:embed="rId2">
            <a:extLst/>
          </a:blip>
          <a:srcRect l="3328" t="0" r="3328" b="0"/>
          <a:stretch>
            <a:fillRect/>
          </a:stretch>
        </p:blipFill>
        <p:spPr>
          <a:xfrm>
            <a:off x="21394776" y="373569"/>
            <a:ext cx="2213866" cy="23717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sh dir="u"/>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5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54" name="Shape 95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955" name="Shape 95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38</a:t>
            </a:r>
          </a:p>
        </p:txBody>
      </p:sp>
      <p:graphicFrame>
        <p:nvGraphicFramePr>
          <p:cNvPr id="956" name="Chart 956"/>
          <p:cNvGraphicFramePr/>
          <p:nvPr/>
        </p:nvGraphicFramePr>
        <p:xfrm>
          <a:off x="356857" y="4050850"/>
          <a:ext cx="22272440" cy="8947600"/>
        </p:xfrm>
        <a:graphic xmlns:a="http://schemas.openxmlformats.org/drawingml/2006/main">
          <a:graphicData uri="http://schemas.openxmlformats.org/drawingml/2006/chart">
            <c:chart xmlns:c="http://schemas.openxmlformats.org/drawingml/2006/chart" r:id="rId3"/>
          </a:graphicData>
        </a:graphic>
      </p:graphicFrame>
      <p:sp>
        <p:nvSpPr>
          <p:cNvPr id="957" name="Shape 957"/>
          <p:cNvSpPr/>
          <p:nvPr/>
        </p:nvSpPr>
        <p:spPr>
          <a:xfrm>
            <a:off x="2222500" y="7391400"/>
            <a:ext cx="1676400" cy="1676400"/>
          </a:xfrm>
          <a:prstGeom prst="ellipse">
            <a:avLst/>
          </a:prstGeom>
          <a:solidFill>
            <a:srgbClr val="42A3E8">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58" name="Shape 958"/>
          <p:cNvSpPr/>
          <p:nvPr/>
        </p:nvSpPr>
        <p:spPr>
          <a:xfrm>
            <a:off x="2549363" y="7861300"/>
            <a:ext cx="102069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12%</a:t>
            </a:r>
          </a:p>
        </p:txBody>
      </p:sp>
      <p:sp>
        <p:nvSpPr>
          <p:cNvPr id="959" name="Shape 959"/>
          <p:cNvSpPr/>
          <p:nvPr/>
        </p:nvSpPr>
        <p:spPr>
          <a:xfrm>
            <a:off x="15125700" y="4521200"/>
            <a:ext cx="1676400" cy="1676400"/>
          </a:xfrm>
          <a:prstGeom prst="ellipse">
            <a:avLst/>
          </a:prstGeom>
          <a:solidFill>
            <a:srgbClr val="42A3E8">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60" name="Shape 960"/>
          <p:cNvSpPr/>
          <p:nvPr/>
        </p:nvSpPr>
        <p:spPr>
          <a:xfrm>
            <a:off x="15452564" y="4991100"/>
            <a:ext cx="102069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41%</a:t>
            </a:r>
          </a:p>
        </p:txBody>
      </p:sp>
      <p:sp>
        <p:nvSpPr>
          <p:cNvPr id="961" name="Shape 961"/>
          <p:cNvSpPr/>
          <p:nvPr/>
        </p:nvSpPr>
        <p:spPr>
          <a:xfrm>
            <a:off x="19799300" y="7759700"/>
            <a:ext cx="1676400" cy="1676400"/>
          </a:xfrm>
          <a:prstGeom prst="ellipse">
            <a:avLst/>
          </a:prstGeom>
          <a:solidFill>
            <a:srgbClr val="5B6C7D">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62" name="Shape 962"/>
          <p:cNvSpPr/>
          <p:nvPr/>
        </p:nvSpPr>
        <p:spPr>
          <a:xfrm>
            <a:off x="20126164" y="8229600"/>
            <a:ext cx="102069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45%</a:t>
            </a:r>
          </a:p>
        </p:txBody>
      </p:sp>
      <p:sp>
        <p:nvSpPr>
          <p:cNvPr id="963" name="Shape 963"/>
          <p:cNvSpPr/>
          <p:nvPr/>
        </p:nvSpPr>
        <p:spPr>
          <a:xfrm>
            <a:off x="10439400" y="6959600"/>
            <a:ext cx="1676400" cy="1676400"/>
          </a:xfrm>
          <a:prstGeom prst="ellipse">
            <a:avLst/>
          </a:prstGeom>
          <a:solidFill>
            <a:srgbClr val="5B6C7D">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64" name="Shape 964"/>
          <p:cNvSpPr/>
          <p:nvPr/>
        </p:nvSpPr>
        <p:spPr>
          <a:xfrm>
            <a:off x="10766264" y="7429500"/>
            <a:ext cx="102069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32%</a:t>
            </a:r>
          </a:p>
        </p:txBody>
      </p:sp>
      <p:sp>
        <p:nvSpPr>
          <p:cNvPr id="965" name="Shape 965"/>
          <p:cNvSpPr/>
          <p:nvPr/>
        </p:nvSpPr>
        <p:spPr>
          <a:xfrm>
            <a:off x="6616700" y="4876800"/>
            <a:ext cx="1676400" cy="1676400"/>
          </a:xfrm>
          <a:prstGeom prst="ellipse">
            <a:avLst/>
          </a:prstGeom>
          <a:solidFill>
            <a:srgbClr val="42A3E8">
              <a:alpha val="7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966" name="Shape 966"/>
          <p:cNvSpPr/>
          <p:nvPr/>
        </p:nvSpPr>
        <p:spPr>
          <a:xfrm>
            <a:off x="6943564" y="5346700"/>
            <a:ext cx="102069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Semibold"/>
                <a:ea typeface="Open Sans Semibold"/>
                <a:cs typeface="Open Sans Semibold"/>
                <a:sym typeface="Open Sans Semibold"/>
              </a:defRPr>
            </a:lvl1pPr>
          </a:lstStyle>
          <a:p>
            <a:pPr/>
            <a:r>
              <a:t>32%</a:t>
            </a:r>
          </a:p>
        </p:txBody>
      </p:sp>
      <p:sp>
        <p:nvSpPr>
          <p:cNvPr id="967" name="Shape 967"/>
          <p:cNvSpPr/>
          <p:nvPr/>
        </p:nvSpPr>
        <p:spPr>
          <a:xfrm>
            <a:off x="1413228" y="711200"/>
            <a:ext cx="981047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BAR WITH CHART 3D</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6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70" name="Shape 970"/>
          <p:cNvSpPr/>
          <p:nvPr/>
        </p:nvSpPr>
        <p:spPr>
          <a:xfrm>
            <a:off x="1413228" y="711200"/>
            <a:ext cx="973367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DOUBLE BAR CHART</a:t>
            </a:r>
          </a:p>
        </p:txBody>
      </p:sp>
      <p:sp>
        <p:nvSpPr>
          <p:cNvPr id="971" name="Shape 97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aphicFrame>
        <p:nvGraphicFramePr>
          <p:cNvPr id="972" name="Chart 972"/>
          <p:cNvGraphicFramePr/>
          <p:nvPr/>
        </p:nvGraphicFramePr>
        <p:xfrm>
          <a:off x="1421854" y="4273550"/>
          <a:ext cx="21781046" cy="7219950"/>
        </p:xfrm>
        <a:graphic xmlns:a="http://schemas.openxmlformats.org/drawingml/2006/main">
          <a:graphicData uri="http://schemas.openxmlformats.org/drawingml/2006/chart">
            <c:chart xmlns:c="http://schemas.openxmlformats.org/drawingml/2006/chart" r:id="rId3"/>
          </a:graphicData>
        </a:graphic>
      </p:graphicFrame>
      <p:sp>
        <p:nvSpPr>
          <p:cNvPr id="973" name="Shape 973"/>
          <p:cNvSpPr/>
          <p:nvPr/>
        </p:nvSpPr>
        <p:spPr>
          <a:xfrm>
            <a:off x="12801600" y="4203700"/>
            <a:ext cx="98552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Buyers Knows Who's The Good Guy.</a:t>
            </a:r>
          </a:p>
        </p:txBody>
      </p:sp>
      <p:sp>
        <p:nvSpPr>
          <p:cNvPr id="974" name="Shape 974"/>
          <p:cNvSpPr/>
          <p:nvPr/>
        </p:nvSpPr>
        <p:spPr>
          <a:xfrm>
            <a:off x="12801600" y="8051800"/>
            <a:ext cx="98552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Nullam id dolor id nibh ultricies vehicula ut id elit. Nulla vitae elit libero, a pharetra </a:t>
            </a:r>
          </a:p>
        </p:txBody>
      </p:sp>
      <p:sp>
        <p:nvSpPr>
          <p:cNvPr id="975" name="Shape 97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39</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7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78" name="Shape 978"/>
          <p:cNvSpPr/>
          <p:nvPr/>
        </p:nvSpPr>
        <p:spPr>
          <a:xfrm>
            <a:off x="1413228" y="711200"/>
            <a:ext cx="973367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DOUBLE BAR CHART</a:t>
            </a:r>
          </a:p>
        </p:txBody>
      </p:sp>
      <p:sp>
        <p:nvSpPr>
          <p:cNvPr id="979" name="Shape 97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aphicFrame>
        <p:nvGraphicFramePr>
          <p:cNvPr id="980" name="Chart 980"/>
          <p:cNvGraphicFramePr/>
          <p:nvPr/>
        </p:nvGraphicFramePr>
        <p:xfrm>
          <a:off x="6616154" y="4476750"/>
          <a:ext cx="10681246" cy="7816850"/>
        </p:xfrm>
        <a:graphic xmlns:a="http://schemas.openxmlformats.org/drawingml/2006/main">
          <a:graphicData uri="http://schemas.openxmlformats.org/drawingml/2006/chart">
            <c:chart xmlns:c="http://schemas.openxmlformats.org/drawingml/2006/chart" r:id="rId3"/>
          </a:graphicData>
        </a:graphic>
      </p:graphicFrame>
      <p:graphicFrame>
        <p:nvGraphicFramePr>
          <p:cNvPr id="981" name="Chart 981"/>
          <p:cNvGraphicFramePr/>
          <p:nvPr/>
        </p:nvGraphicFramePr>
        <p:xfrm>
          <a:off x="12572454" y="4476750"/>
          <a:ext cx="4597946" cy="6292850"/>
        </p:xfrm>
        <a:graphic xmlns:a="http://schemas.openxmlformats.org/drawingml/2006/main">
          <a:graphicData uri="http://schemas.openxmlformats.org/drawingml/2006/chart">
            <c:chart xmlns:c="http://schemas.openxmlformats.org/drawingml/2006/chart" r:id="rId4"/>
          </a:graphicData>
        </a:graphic>
      </p:graphicFrame>
      <p:sp>
        <p:nvSpPr>
          <p:cNvPr id="982" name="Shape 982"/>
          <p:cNvSpPr/>
          <p:nvPr/>
        </p:nvSpPr>
        <p:spPr>
          <a:xfrm>
            <a:off x="952500" y="6248400"/>
            <a:ext cx="4775200" cy="429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a:t>
            </a:r>
          </a:p>
        </p:txBody>
      </p:sp>
      <p:sp>
        <p:nvSpPr>
          <p:cNvPr id="983" name="Shape 983"/>
          <p:cNvSpPr/>
          <p:nvPr/>
        </p:nvSpPr>
        <p:spPr>
          <a:xfrm>
            <a:off x="1104900" y="4521200"/>
            <a:ext cx="4622800" cy="1549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pc="-126" sz="4200">
                <a:solidFill>
                  <a:srgbClr val="42505D"/>
                </a:solidFill>
                <a:latin typeface="Open Sans Light"/>
                <a:ea typeface="Open Sans Light"/>
                <a:cs typeface="Open Sans Light"/>
                <a:sym typeface="Open Sans Light"/>
              </a:defRPr>
            </a:lvl1pPr>
          </a:lstStyle>
          <a:p>
            <a:pPr/>
            <a:r>
              <a:t>We Still Lead The Sales Race.</a:t>
            </a:r>
          </a:p>
        </p:txBody>
      </p:sp>
      <p:sp>
        <p:nvSpPr>
          <p:cNvPr id="984" name="Shape 98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40</a:t>
            </a:r>
          </a:p>
        </p:txBody>
      </p:sp>
      <p:graphicFrame>
        <p:nvGraphicFramePr>
          <p:cNvPr id="985" name="Chart 985"/>
          <p:cNvGraphicFramePr/>
          <p:nvPr/>
        </p:nvGraphicFramePr>
        <p:xfrm>
          <a:off x="18262054" y="4476750"/>
          <a:ext cx="4597946" cy="6292850"/>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87" name="dragdropslidehack-filtered.png"/>
          <p:cNvPicPr>
            <a:picLocks noChangeAspect="1"/>
          </p:cNvPicPr>
          <p:nvPr/>
        </p:nvPicPr>
        <p:blipFill>
          <a:blip r:embed="rId2">
            <a:alphaModFix amt="14000"/>
            <a:extLst/>
          </a:blip>
          <a:srcRect l="51" t="0" r="28" b="0"/>
          <a:stretch>
            <a:fillRect/>
          </a:stretch>
        </p:blipFill>
        <p:spPr>
          <a:xfrm>
            <a:off x="0" y="-12700"/>
            <a:ext cx="24409400" cy="13741400"/>
          </a:xfrm>
          <a:prstGeom prst="rect">
            <a:avLst/>
          </a:prstGeom>
          <a:ln w="12700">
            <a:miter lim="400000"/>
          </a:ln>
        </p:spPr>
      </p:pic>
      <p:sp>
        <p:nvSpPr>
          <p:cNvPr id="988" name="Shape 988"/>
          <p:cNvSpPr/>
          <p:nvPr/>
        </p:nvSpPr>
        <p:spPr>
          <a:xfrm>
            <a:off x="6032737" y="7086600"/>
            <a:ext cx="1231405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CREATIVE INFOGRAPHICS</a:t>
            </a:r>
          </a:p>
        </p:txBody>
      </p:sp>
      <p:sp>
        <p:nvSpPr>
          <p:cNvPr id="989" name="Shape 989"/>
          <p:cNvSpPr/>
          <p:nvPr/>
        </p:nvSpPr>
        <p:spPr>
          <a:xfrm>
            <a:off x="8736558" y="8197850"/>
            <a:ext cx="6915448"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DIAGRAMS: FLOW, STACKS, AND MANY MORE</a:t>
            </a:r>
          </a:p>
        </p:txBody>
      </p:sp>
      <p:sp>
        <p:nvSpPr>
          <p:cNvPr id="990" name="Shape 990"/>
          <p:cNvSpPr/>
          <p:nvPr/>
        </p:nvSpPr>
        <p:spPr>
          <a:xfrm>
            <a:off x="10470242" y="4328045"/>
            <a:ext cx="3468916" cy="2621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991" name="Shape 99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41</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9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94" name="Shape 994"/>
          <p:cNvSpPr/>
          <p:nvPr/>
        </p:nvSpPr>
        <p:spPr>
          <a:xfrm>
            <a:off x="17728579" y="7124700"/>
            <a:ext cx="4800601" cy="4178300"/>
          </a:xfrm>
          <a:prstGeom prst="roundRect">
            <a:avLst>
              <a:gd name="adj" fmla="val 2197"/>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grpSp>
        <p:nvGrpSpPr>
          <p:cNvPr id="997" name="Group 997"/>
          <p:cNvGrpSpPr/>
          <p:nvPr/>
        </p:nvGrpSpPr>
        <p:grpSpPr>
          <a:xfrm rot="16223101">
            <a:off x="17065935" y="7173448"/>
            <a:ext cx="1041401" cy="1282701"/>
            <a:chOff x="0" y="0"/>
            <a:chExt cx="1041400" cy="1282700"/>
          </a:xfrm>
        </p:grpSpPr>
        <p:sp>
          <p:nvSpPr>
            <p:cNvPr id="995" name="Shape 995"/>
            <p:cNvSpPr/>
            <p:nvPr/>
          </p:nvSpPr>
          <p:spPr>
            <a:xfrm>
              <a:off x="0" y="0"/>
              <a:ext cx="1041401" cy="128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8" y="3377"/>
                  </a:moveTo>
                  <a:cubicBezTo>
                    <a:pt x="4896" y="6055"/>
                    <a:pt x="6408" y="9315"/>
                    <a:pt x="6768" y="12750"/>
                  </a:cubicBezTo>
                  <a:cubicBezTo>
                    <a:pt x="0" y="12750"/>
                    <a:pt x="0" y="12750"/>
                    <a:pt x="0" y="12750"/>
                  </a:cubicBezTo>
                  <a:cubicBezTo>
                    <a:pt x="10800" y="21600"/>
                    <a:pt x="10800" y="21600"/>
                    <a:pt x="10800" y="21600"/>
                  </a:cubicBezTo>
                  <a:cubicBezTo>
                    <a:pt x="21600" y="12750"/>
                    <a:pt x="21600" y="12750"/>
                    <a:pt x="21600" y="12750"/>
                  </a:cubicBezTo>
                  <a:cubicBezTo>
                    <a:pt x="15696" y="12750"/>
                    <a:pt x="15696" y="12750"/>
                    <a:pt x="15696" y="12750"/>
                  </a:cubicBezTo>
                  <a:cubicBezTo>
                    <a:pt x="15336" y="8209"/>
                    <a:pt x="13896" y="3901"/>
                    <a:pt x="11664" y="0"/>
                  </a:cubicBezTo>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996" name="image.png"/>
            <p:cNvPicPr>
              <a:picLocks noChangeAspect="0"/>
            </p:cNvPicPr>
            <p:nvPr/>
          </p:nvPicPr>
          <p:blipFill>
            <a:blip r:embed="rId3">
              <a:extLst/>
            </a:blip>
            <a:stretch>
              <a:fillRect/>
            </a:stretch>
          </p:blipFill>
          <p:spPr>
            <a:xfrm>
              <a:off x="2617" y="84345"/>
              <a:ext cx="552751" cy="1196290"/>
            </a:xfrm>
            <a:prstGeom prst="rect">
              <a:avLst/>
            </a:prstGeom>
            <a:ln w="12700" cap="flat">
              <a:noFill/>
              <a:miter lim="400000"/>
            </a:ln>
            <a:effectLst/>
          </p:spPr>
        </p:pic>
      </p:grpSp>
      <p:sp>
        <p:nvSpPr>
          <p:cNvPr id="998" name="Shape 998"/>
          <p:cNvSpPr/>
          <p:nvPr/>
        </p:nvSpPr>
        <p:spPr>
          <a:xfrm>
            <a:off x="12373827" y="7124700"/>
            <a:ext cx="4800601" cy="4178300"/>
          </a:xfrm>
          <a:prstGeom prst="roundRect">
            <a:avLst>
              <a:gd name="adj" fmla="val 2197"/>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grpSp>
        <p:nvGrpSpPr>
          <p:cNvPr id="1001" name="Group 1001"/>
          <p:cNvGrpSpPr/>
          <p:nvPr/>
        </p:nvGrpSpPr>
        <p:grpSpPr>
          <a:xfrm flipH="1" rot="16223101">
            <a:off x="11719234" y="10043648"/>
            <a:ext cx="1041401" cy="1282701"/>
            <a:chOff x="0" y="0"/>
            <a:chExt cx="1041400" cy="1282700"/>
          </a:xfrm>
        </p:grpSpPr>
        <p:sp>
          <p:nvSpPr>
            <p:cNvPr id="999" name="Shape 999"/>
            <p:cNvSpPr/>
            <p:nvPr/>
          </p:nvSpPr>
          <p:spPr>
            <a:xfrm>
              <a:off x="0" y="0"/>
              <a:ext cx="1041401" cy="128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8" y="3377"/>
                  </a:moveTo>
                  <a:cubicBezTo>
                    <a:pt x="4896" y="6055"/>
                    <a:pt x="6408" y="9315"/>
                    <a:pt x="6768" y="12750"/>
                  </a:cubicBezTo>
                  <a:cubicBezTo>
                    <a:pt x="0" y="12750"/>
                    <a:pt x="0" y="12750"/>
                    <a:pt x="0" y="12750"/>
                  </a:cubicBezTo>
                  <a:cubicBezTo>
                    <a:pt x="10800" y="21600"/>
                    <a:pt x="10800" y="21600"/>
                    <a:pt x="10800" y="21600"/>
                  </a:cubicBezTo>
                  <a:cubicBezTo>
                    <a:pt x="21600" y="12750"/>
                    <a:pt x="21600" y="12750"/>
                    <a:pt x="21600" y="12750"/>
                  </a:cubicBezTo>
                  <a:cubicBezTo>
                    <a:pt x="15696" y="12750"/>
                    <a:pt x="15696" y="12750"/>
                    <a:pt x="15696" y="12750"/>
                  </a:cubicBezTo>
                  <a:cubicBezTo>
                    <a:pt x="15336" y="8209"/>
                    <a:pt x="13896" y="3901"/>
                    <a:pt x="11664" y="0"/>
                  </a:cubicBezTo>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1000" name="image.png"/>
            <p:cNvPicPr>
              <a:picLocks noChangeAspect="0"/>
            </p:cNvPicPr>
            <p:nvPr/>
          </p:nvPicPr>
          <p:blipFill>
            <a:blip r:embed="rId3">
              <a:extLst/>
            </a:blip>
            <a:stretch>
              <a:fillRect/>
            </a:stretch>
          </p:blipFill>
          <p:spPr>
            <a:xfrm>
              <a:off x="2617" y="84345"/>
              <a:ext cx="552751" cy="1196290"/>
            </a:xfrm>
            <a:prstGeom prst="rect">
              <a:avLst/>
            </a:prstGeom>
            <a:ln w="12700" cap="flat">
              <a:noFill/>
              <a:miter lim="400000"/>
            </a:ln>
            <a:effectLst/>
          </p:spPr>
        </p:pic>
      </p:grpSp>
      <p:sp>
        <p:nvSpPr>
          <p:cNvPr id="1002" name="Shape 1002"/>
          <p:cNvSpPr/>
          <p:nvPr/>
        </p:nvSpPr>
        <p:spPr>
          <a:xfrm>
            <a:off x="7006370" y="7124700"/>
            <a:ext cx="4800601" cy="4178300"/>
          </a:xfrm>
          <a:prstGeom prst="roundRect">
            <a:avLst>
              <a:gd name="adj" fmla="val 2197"/>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grpSp>
        <p:nvGrpSpPr>
          <p:cNvPr id="1005" name="Group 1005"/>
          <p:cNvGrpSpPr/>
          <p:nvPr/>
        </p:nvGrpSpPr>
        <p:grpSpPr>
          <a:xfrm rot="16223101">
            <a:off x="6291827" y="7165580"/>
            <a:ext cx="1041401" cy="1282701"/>
            <a:chOff x="0" y="0"/>
            <a:chExt cx="1041400" cy="1282700"/>
          </a:xfrm>
        </p:grpSpPr>
        <p:sp>
          <p:nvSpPr>
            <p:cNvPr id="1003" name="Shape 1003"/>
            <p:cNvSpPr/>
            <p:nvPr/>
          </p:nvSpPr>
          <p:spPr>
            <a:xfrm>
              <a:off x="0" y="0"/>
              <a:ext cx="1041401" cy="128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8" y="3377"/>
                  </a:moveTo>
                  <a:cubicBezTo>
                    <a:pt x="4896" y="6055"/>
                    <a:pt x="6408" y="9315"/>
                    <a:pt x="6768" y="12750"/>
                  </a:cubicBezTo>
                  <a:cubicBezTo>
                    <a:pt x="0" y="12750"/>
                    <a:pt x="0" y="12750"/>
                    <a:pt x="0" y="12750"/>
                  </a:cubicBezTo>
                  <a:cubicBezTo>
                    <a:pt x="10800" y="21600"/>
                    <a:pt x="10800" y="21600"/>
                    <a:pt x="10800" y="21600"/>
                  </a:cubicBezTo>
                  <a:cubicBezTo>
                    <a:pt x="21600" y="12750"/>
                    <a:pt x="21600" y="12750"/>
                    <a:pt x="21600" y="12750"/>
                  </a:cubicBezTo>
                  <a:cubicBezTo>
                    <a:pt x="15696" y="12750"/>
                    <a:pt x="15696" y="12750"/>
                    <a:pt x="15696" y="12750"/>
                  </a:cubicBezTo>
                  <a:cubicBezTo>
                    <a:pt x="15336" y="8209"/>
                    <a:pt x="13896" y="3901"/>
                    <a:pt x="11664" y="0"/>
                  </a:cubicBezTo>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1004" name="image.png"/>
            <p:cNvPicPr>
              <a:picLocks noChangeAspect="0"/>
            </p:cNvPicPr>
            <p:nvPr/>
          </p:nvPicPr>
          <p:blipFill>
            <a:blip r:embed="rId3">
              <a:extLst/>
            </a:blip>
            <a:stretch>
              <a:fillRect/>
            </a:stretch>
          </p:blipFill>
          <p:spPr>
            <a:xfrm>
              <a:off x="2617" y="84345"/>
              <a:ext cx="552751" cy="1196290"/>
            </a:xfrm>
            <a:prstGeom prst="rect">
              <a:avLst/>
            </a:prstGeom>
            <a:ln w="12700" cap="flat">
              <a:noFill/>
              <a:miter lim="400000"/>
            </a:ln>
            <a:effectLst/>
          </p:spPr>
        </p:pic>
      </p:grpSp>
      <p:sp>
        <p:nvSpPr>
          <p:cNvPr id="1006" name="Shape 1006"/>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007" name="Shape 100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008" name="Shape 1008"/>
          <p:cNvSpPr/>
          <p:nvPr/>
        </p:nvSpPr>
        <p:spPr>
          <a:xfrm>
            <a:off x="1562713" y="7175500"/>
            <a:ext cx="4800601" cy="4178300"/>
          </a:xfrm>
          <a:prstGeom prst="roundRect">
            <a:avLst>
              <a:gd name="adj" fmla="val 2197"/>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009" name="Shape 1009"/>
          <p:cNvSpPr/>
          <p:nvPr/>
        </p:nvSpPr>
        <p:spPr>
          <a:xfrm>
            <a:off x="1905000" y="8115300"/>
            <a:ext cx="41148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 velit aliquet Integer velit aliquet Integer posuere. </a:t>
            </a:r>
          </a:p>
        </p:txBody>
      </p:sp>
      <p:sp>
        <p:nvSpPr>
          <p:cNvPr id="1010" name="Shape 1010"/>
          <p:cNvSpPr/>
          <p:nvPr/>
        </p:nvSpPr>
        <p:spPr>
          <a:xfrm>
            <a:off x="2414961" y="6140450"/>
            <a:ext cx="309487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Your text here</a:t>
            </a:r>
          </a:p>
        </p:txBody>
      </p:sp>
      <p:sp>
        <p:nvSpPr>
          <p:cNvPr id="1011" name="Shape 1011"/>
          <p:cNvSpPr/>
          <p:nvPr/>
        </p:nvSpPr>
        <p:spPr>
          <a:xfrm>
            <a:off x="7302500" y="8115300"/>
            <a:ext cx="41148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 velit aliquet Integer velit aliquet Integer posuere. </a:t>
            </a:r>
          </a:p>
        </p:txBody>
      </p:sp>
      <p:sp>
        <p:nvSpPr>
          <p:cNvPr id="1012" name="Shape 1012"/>
          <p:cNvSpPr/>
          <p:nvPr/>
        </p:nvSpPr>
        <p:spPr>
          <a:xfrm>
            <a:off x="7810500" y="6146800"/>
            <a:ext cx="309487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Your text here</a:t>
            </a:r>
          </a:p>
        </p:txBody>
      </p:sp>
      <p:sp>
        <p:nvSpPr>
          <p:cNvPr id="1013" name="Shape 1013"/>
          <p:cNvSpPr/>
          <p:nvPr/>
        </p:nvSpPr>
        <p:spPr>
          <a:xfrm>
            <a:off x="12700000" y="8115300"/>
            <a:ext cx="41148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 velit aliquet Integer velit aliquet Integer posuere. </a:t>
            </a:r>
          </a:p>
        </p:txBody>
      </p:sp>
      <p:sp>
        <p:nvSpPr>
          <p:cNvPr id="1014" name="Shape 1014"/>
          <p:cNvSpPr/>
          <p:nvPr/>
        </p:nvSpPr>
        <p:spPr>
          <a:xfrm>
            <a:off x="13208000" y="6146800"/>
            <a:ext cx="309487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Your text here</a:t>
            </a:r>
          </a:p>
        </p:txBody>
      </p:sp>
      <p:sp>
        <p:nvSpPr>
          <p:cNvPr id="1015" name="Shape 1015"/>
          <p:cNvSpPr/>
          <p:nvPr/>
        </p:nvSpPr>
        <p:spPr>
          <a:xfrm>
            <a:off x="18097500" y="8115300"/>
            <a:ext cx="41148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 velit aliquet Integer velit aliquet Integer posuere. </a:t>
            </a:r>
          </a:p>
        </p:txBody>
      </p:sp>
      <p:sp>
        <p:nvSpPr>
          <p:cNvPr id="1016" name="Shape 1016"/>
          <p:cNvSpPr/>
          <p:nvPr/>
        </p:nvSpPr>
        <p:spPr>
          <a:xfrm>
            <a:off x="18605500" y="6146800"/>
            <a:ext cx="309487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Your text here</a:t>
            </a:r>
          </a:p>
        </p:txBody>
      </p:sp>
      <p:sp>
        <p:nvSpPr>
          <p:cNvPr id="1017" name="Shape 1017"/>
          <p:cNvSpPr/>
          <p:nvPr/>
        </p:nvSpPr>
        <p:spPr>
          <a:xfrm flipH="1">
            <a:off x="3163085" y="4450357"/>
            <a:ext cx="1903430"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3072" sz="9600">
                <a:solidFill>
                  <a:srgbClr val="42505D"/>
                </a:solidFill>
                <a:latin typeface="Helvetica"/>
                <a:ea typeface="Helvetica"/>
                <a:cs typeface="Helvetica"/>
                <a:sym typeface="Helvetica"/>
              </a:defRPr>
            </a:lvl1pPr>
          </a:lstStyle>
          <a:p>
            <a:pPr/>
            <a:r>
              <a:t></a:t>
            </a:r>
          </a:p>
        </p:txBody>
      </p:sp>
      <p:sp>
        <p:nvSpPr>
          <p:cNvPr id="1018" name="Shape 1018"/>
          <p:cNvSpPr/>
          <p:nvPr/>
        </p:nvSpPr>
        <p:spPr>
          <a:xfrm>
            <a:off x="8535185" y="4450357"/>
            <a:ext cx="1903430"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3072" sz="9600">
                <a:solidFill>
                  <a:srgbClr val="42505D"/>
                </a:solidFill>
                <a:latin typeface="Helvetica"/>
                <a:ea typeface="Helvetica"/>
                <a:cs typeface="Helvetica"/>
                <a:sym typeface="Helvetica"/>
              </a:defRPr>
            </a:lvl1pPr>
          </a:lstStyle>
          <a:p>
            <a:pPr/>
            <a:r>
              <a:t></a:t>
            </a:r>
          </a:p>
        </p:txBody>
      </p:sp>
      <p:sp>
        <p:nvSpPr>
          <p:cNvPr id="1019" name="Shape 1019"/>
          <p:cNvSpPr/>
          <p:nvPr/>
        </p:nvSpPr>
        <p:spPr>
          <a:xfrm>
            <a:off x="13805685" y="4450357"/>
            <a:ext cx="1903430"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3072" sz="9600">
                <a:solidFill>
                  <a:srgbClr val="42505D"/>
                </a:solidFill>
                <a:latin typeface="Helvetica"/>
                <a:ea typeface="Helvetica"/>
                <a:cs typeface="Helvetica"/>
                <a:sym typeface="Helvetica"/>
              </a:defRPr>
            </a:lvl1pPr>
          </a:lstStyle>
          <a:p>
            <a:pPr/>
            <a:r>
              <a:t></a:t>
            </a:r>
          </a:p>
        </p:txBody>
      </p:sp>
      <p:sp>
        <p:nvSpPr>
          <p:cNvPr id="1020" name="Shape 1020"/>
          <p:cNvSpPr/>
          <p:nvPr/>
        </p:nvSpPr>
        <p:spPr>
          <a:xfrm>
            <a:off x="19241285" y="4450357"/>
            <a:ext cx="1903430" cy="14624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3125" spc="3072" sz="9600">
                <a:solidFill>
                  <a:srgbClr val="42505D"/>
                </a:solidFill>
                <a:latin typeface="Helvetica"/>
                <a:ea typeface="Helvetica"/>
                <a:cs typeface="Helvetica"/>
                <a:sym typeface="Helvetica"/>
              </a:defRPr>
            </a:lvl1pPr>
          </a:lstStyle>
          <a:p>
            <a:pPr/>
            <a:r>
              <a:t></a:t>
            </a:r>
          </a:p>
        </p:txBody>
      </p:sp>
      <p:sp>
        <p:nvSpPr>
          <p:cNvPr id="1021" name="Shape 102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42</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024" name="Shape 1024"/>
          <p:cNvSpPr/>
          <p:nvPr/>
        </p:nvSpPr>
        <p:spPr>
          <a:xfrm>
            <a:off x="12115179" y="8013700"/>
            <a:ext cx="4800601" cy="3289300"/>
          </a:xfrm>
          <a:prstGeom prst="roundRect">
            <a:avLst>
              <a:gd name="adj" fmla="val 2790"/>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grpSp>
        <p:nvGrpSpPr>
          <p:cNvPr id="1027" name="Group 1027"/>
          <p:cNvGrpSpPr/>
          <p:nvPr/>
        </p:nvGrpSpPr>
        <p:grpSpPr>
          <a:xfrm rot="16223101">
            <a:off x="11452534" y="8075148"/>
            <a:ext cx="1041401" cy="1282701"/>
            <a:chOff x="0" y="0"/>
            <a:chExt cx="1041400" cy="1282700"/>
          </a:xfrm>
        </p:grpSpPr>
        <p:sp>
          <p:nvSpPr>
            <p:cNvPr id="1025" name="Shape 1025"/>
            <p:cNvSpPr/>
            <p:nvPr/>
          </p:nvSpPr>
          <p:spPr>
            <a:xfrm>
              <a:off x="0" y="0"/>
              <a:ext cx="1041401" cy="128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8" y="3377"/>
                  </a:moveTo>
                  <a:cubicBezTo>
                    <a:pt x="4896" y="6055"/>
                    <a:pt x="6408" y="9315"/>
                    <a:pt x="6768" y="12750"/>
                  </a:cubicBezTo>
                  <a:cubicBezTo>
                    <a:pt x="0" y="12750"/>
                    <a:pt x="0" y="12750"/>
                    <a:pt x="0" y="12750"/>
                  </a:cubicBezTo>
                  <a:cubicBezTo>
                    <a:pt x="10800" y="21600"/>
                    <a:pt x="10800" y="21600"/>
                    <a:pt x="10800" y="21600"/>
                  </a:cubicBezTo>
                  <a:cubicBezTo>
                    <a:pt x="21600" y="12750"/>
                    <a:pt x="21600" y="12750"/>
                    <a:pt x="21600" y="12750"/>
                  </a:cubicBezTo>
                  <a:cubicBezTo>
                    <a:pt x="15696" y="12750"/>
                    <a:pt x="15696" y="12750"/>
                    <a:pt x="15696" y="12750"/>
                  </a:cubicBezTo>
                  <a:cubicBezTo>
                    <a:pt x="15336" y="8209"/>
                    <a:pt x="13896" y="3901"/>
                    <a:pt x="11664" y="0"/>
                  </a:cubicBezTo>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1026" name="image.png"/>
            <p:cNvPicPr>
              <a:picLocks noChangeAspect="0"/>
            </p:cNvPicPr>
            <p:nvPr/>
          </p:nvPicPr>
          <p:blipFill>
            <a:blip r:embed="rId3">
              <a:extLst/>
            </a:blip>
            <a:stretch>
              <a:fillRect/>
            </a:stretch>
          </p:blipFill>
          <p:spPr>
            <a:xfrm>
              <a:off x="2617" y="84345"/>
              <a:ext cx="552751" cy="1196290"/>
            </a:xfrm>
            <a:prstGeom prst="rect">
              <a:avLst/>
            </a:prstGeom>
            <a:ln w="12700" cap="flat">
              <a:noFill/>
              <a:miter lim="400000"/>
            </a:ln>
            <a:effectLst/>
          </p:spPr>
        </p:pic>
      </p:grpSp>
      <p:sp>
        <p:nvSpPr>
          <p:cNvPr id="1028" name="Shape 1028"/>
          <p:cNvSpPr/>
          <p:nvPr/>
        </p:nvSpPr>
        <p:spPr>
          <a:xfrm>
            <a:off x="6760427" y="8013700"/>
            <a:ext cx="4800601" cy="3289300"/>
          </a:xfrm>
          <a:prstGeom prst="roundRect">
            <a:avLst>
              <a:gd name="adj" fmla="val 2790"/>
            </a:avLst>
          </a:prstGeom>
          <a:solidFill>
            <a:srgbClr val="F3F3F6"/>
          </a:solidFill>
          <a:ln w="25400">
            <a:solidFill>
              <a:srgbClr val="EBEBEE"/>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grpSp>
        <p:nvGrpSpPr>
          <p:cNvPr id="1031" name="Group 1031"/>
          <p:cNvGrpSpPr/>
          <p:nvPr/>
        </p:nvGrpSpPr>
        <p:grpSpPr>
          <a:xfrm rot="5423101">
            <a:off x="11173134" y="10043648"/>
            <a:ext cx="1041401" cy="1282701"/>
            <a:chOff x="0" y="0"/>
            <a:chExt cx="1041400" cy="1282700"/>
          </a:xfrm>
        </p:grpSpPr>
        <p:sp>
          <p:nvSpPr>
            <p:cNvPr id="1029" name="Shape 1029"/>
            <p:cNvSpPr/>
            <p:nvPr/>
          </p:nvSpPr>
          <p:spPr>
            <a:xfrm>
              <a:off x="0" y="0"/>
              <a:ext cx="1041401" cy="128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48" y="3377"/>
                  </a:moveTo>
                  <a:cubicBezTo>
                    <a:pt x="4896" y="6055"/>
                    <a:pt x="6408" y="9315"/>
                    <a:pt x="6768" y="12750"/>
                  </a:cubicBezTo>
                  <a:cubicBezTo>
                    <a:pt x="0" y="12750"/>
                    <a:pt x="0" y="12750"/>
                    <a:pt x="0" y="12750"/>
                  </a:cubicBezTo>
                  <a:cubicBezTo>
                    <a:pt x="10800" y="21600"/>
                    <a:pt x="10800" y="21600"/>
                    <a:pt x="10800" y="21600"/>
                  </a:cubicBezTo>
                  <a:cubicBezTo>
                    <a:pt x="21600" y="12750"/>
                    <a:pt x="21600" y="12750"/>
                    <a:pt x="21600" y="12750"/>
                  </a:cubicBezTo>
                  <a:cubicBezTo>
                    <a:pt x="15696" y="12750"/>
                    <a:pt x="15696" y="12750"/>
                    <a:pt x="15696" y="12750"/>
                  </a:cubicBezTo>
                  <a:cubicBezTo>
                    <a:pt x="15336" y="8209"/>
                    <a:pt x="13896" y="3901"/>
                    <a:pt x="11664" y="0"/>
                  </a:cubicBezTo>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pic>
          <p:nvPicPr>
            <p:cNvPr id="1030" name="image.png"/>
            <p:cNvPicPr>
              <a:picLocks noChangeAspect="0"/>
            </p:cNvPicPr>
            <p:nvPr/>
          </p:nvPicPr>
          <p:blipFill>
            <a:blip r:embed="rId3">
              <a:extLst/>
            </a:blip>
            <a:stretch>
              <a:fillRect/>
            </a:stretch>
          </p:blipFill>
          <p:spPr>
            <a:xfrm>
              <a:off x="2617" y="84345"/>
              <a:ext cx="552751" cy="1196290"/>
            </a:xfrm>
            <a:prstGeom prst="rect">
              <a:avLst/>
            </a:prstGeom>
            <a:ln w="12700" cap="flat">
              <a:noFill/>
              <a:miter lim="400000"/>
            </a:ln>
            <a:effectLst/>
          </p:spPr>
        </p:pic>
      </p:grpSp>
      <p:sp>
        <p:nvSpPr>
          <p:cNvPr id="1032" name="Shape 1032"/>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033" name="Shape 103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034" name="Shape 1034"/>
          <p:cNvSpPr/>
          <p:nvPr/>
        </p:nvSpPr>
        <p:spPr>
          <a:xfrm>
            <a:off x="7242526" y="6972300"/>
            <a:ext cx="3799022"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Analytic Research</a:t>
            </a:r>
          </a:p>
        </p:txBody>
      </p:sp>
      <p:sp>
        <p:nvSpPr>
          <p:cNvPr id="1035" name="Shape 1035"/>
          <p:cNvSpPr/>
          <p:nvPr/>
        </p:nvSpPr>
        <p:spPr>
          <a:xfrm>
            <a:off x="12865100" y="8877300"/>
            <a:ext cx="3454400" cy="157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a:t>
            </a:r>
          </a:p>
        </p:txBody>
      </p:sp>
      <p:sp>
        <p:nvSpPr>
          <p:cNvPr id="1036" name="Shape 1036"/>
          <p:cNvSpPr/>
          <p:nvPr/>
        </p:nvSpPr>
        <p:spPr>
          <a:xfrm>
            <a:off x="13098206" y="6972300"/>
            <a:ext cx="2882662"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Development</a:t>
            </a:r>
          </a:p>
        </p:txBody>
      </p:sp>
      <p:sp>
        <p:nvSpPr>
          <p:cNvPr id="1037" name="Shape 1037"/>
          <p:cNvSpPr/>
          <p:nvPr/>
        </p:nvSpPr>
        <p:spPr>
          <a:xfrm>
            <a:off x="7968644" y="4591397"/>
            <a:ext cx="2350712" cy="1790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2500" spc="3839" sz="12000">
                <a:solidFill>
                  <a:srgbClr val="42505D"/>
                </a:solidFill>
                <a:latin typeface="Helvetica"/>
                <a:ea typeface="Helvetica"/>
                <a:cs typeface="Helvetica"/>
                <a:sym typeface="Helvetica"/>
              </a:defRPr>
            </a:lvl1pPr>
          </a:lstStyle>
          <a:p>
            <a:pPr/>
            <a:r>
              <a:t></a:t>
            </a:r>
          </a:p>
        </p:txBody>
      </p:sp>
      <p:sp>
        <p:nvSpPr>
          <p:cNvPr id="1038" name="Shape 1038"/>
          <p:cNvSpPr/>
          <p:nvPr/>
        </p:nvSpPr>
        <p:spPr>
          <a:xfrm>
            <a:off x="13404244" y="4591397"/>
            <a:ext cx="2350712" cy="1790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2500" spc="3839" sz="12000">
                <a:solidFill>
                  <a:srgbClr val="42505D"/>
                </a:solidFill>
                <a:latin typeface="Helvetica"/>
                <a:ea typeface="Helvetica"/>
                <a:cs typeface="Helvetica"/>
                <a:sym typeface="Helvetica"/>
              </a:defRPr>
            </a:lvl1pPr>
          </a:lstStyle>
          <a:p>
            <a:pPr/>
            <a:r>
              <a:t></a:t>
            </a:r>
          </a:p>
        </p:txBody>
      </p:sp>
      <p:sp>
        <p:nvSpPr>
          <p:cNvPr id="1039" name="Shape 103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43</a:t>
            </a:r>
          </a:p>
        </p:txBody>
      </p:sp>
      <p:sp>
        <p:nvSpPr>
          <p:cNvPr id="1040" name="Shape 1040"/>
          <p:cNvSpPr/>
          <p:nvPr/>
        </p:nvSpPr>
        <p:spPr>
          <a:xfrm>
            <a:off x="7391400" y="8877300"/>
            <a:ext cx="3454400" cy="157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nSpc>
                <a:spcPct val="110000"/>
              </a:lnSpc>
              <a:defRPr sz="2400">
                <a:solidFill>
                  <a:srgbClr val="748A9F"/>
                </a:solidFill>
                <a:latin typeface="Open Sans"/>
                <a:ea typeface="Open Sans"/>
                <a:cs typeface="Open Sans"/>
                <a:sym typeface="Open Sans"/>
              </a:defRPr>
            </a:lvl1pPr>
          </a:lstStyle>
          <a:p>
            <a:pPr/>
            <a:r>
              <a:t>Integer posuere erat a ante venenatis dapibus posuere.</a:t>
            </a:r>
          </a:p>
        </p:txBody>
      </p:sp>
      <p:sp>
        <p:nvSpPr>
          <p:cNvPr id="1041" name="Shape 1041"/>
          <p:cNvSpPr/>
          <p:nvPr/>
        </p:nvSpPr>
        <p:spPr>
          <a:xfrm>
            <a:off x="1270000" y="7023100"/>
            <a:ext cx="4826000" cy="429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a:t>
            </a:r>
          </a:p>
        </p:txBody>
      </p:sp>
      <p:sp>
        <p:nvSpPr>
          <p:cNvPr id="1042" name="Shape 1042"/>
          <p:cNvSpPr/>
          <p:nvPr/>
        </p:nvSpPr>
        <p:spPr>
          <a:xfrm>
            <a:off x="1473200" y="4267200"/>
            <a:ext cx="4622800" cy="2463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pc="-138" sz="4600">
                <a:solidFill>
                  <a:srgbClr val="42505D"/>
                </a:solidFill>
                <a:latin typeface="Open Sans Light"/>
                <a:ea typeface="Open Sans Light"/>
                <a:cs typeface="Open Sans Light"/>
                <a:sym typeface="Open Sans Light"/>
              </a:defRPr>
            </a:lvl1pPr>
          </a:lstStyle>
          <a:p>
            <a:pPr/>
            <a:r>
              <a:t>Research that combine both science &amp; art</a:t>
            </a:r>
          </a:p>
        </p:txBody>
      </p:sp>
      <p:sp>
        <p:nvSpPr>
          <p:cNvPr id="1043" name="Shape 1043"/>
          <p:cNvSpPr/>
          <p:nvPr/>
        </p:nvSpPr>
        <p:spPr>
          <a:xfrm>
            <a:off x="17614900" y="7023100"/>
            <a:ext cx="4826000" cy="429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a:t>
            </a:r>
          </a:p>
        </p:txBody>
      </p:sp>
      <p:sp>
        <p:nvSpPr>
          <p:cNvPr id="1044" name="Shape 1044"/>
          <p:cNvSpPr/>
          <p:nvPr/>
        </p:nvSpPr>
        <p:spPr>
          <a:xfrm>
            <a:off x="17716500" y="4267200"/>
            <a:ext cx="4622800" cy="2463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pc="-138" sz="4600">
                <a:solidFill>
                  <a:srgbClr val="42505D"/>
                </a:solidFill>
                <a:latin typeface="Open Sans Light"/>
                <a:ea typeface="Open Sans Light"/>
                <a:cs typeface="Open Sans Light"/>
                <a:sym typeface="Open Sans Light"/>
              </a:defRPr>
            </a:lvl1pPr>
          </a:lstStyle>
          <a:p>
            <a:pPr/>
            <a:r>
              <a:t>Research that combine both science &amp; art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047" name="Shape 1047"/>
          <p:cNvSpPr/>
          <p:nvPr/>
        </p:nvSpPr>
        <p:spPr>
          <a:xfrm flipV="1">
            <a:off x="13863666" y="5867333"/>
            <a:ext cx="2520191" cy="69"/>
          </a:xfrm>
          <a:prstGeom prst="line">
            <a:avLst/>
          </a:prstGeom>
          <a:ln w="25400">
            <a:solidFill>
              <a:srgbClr val="C0C0C0"/>
            </a:solidFill>
            <a:custDash>
              <a:ds d="200000" sp="200000"/>
            </a:custDash>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048" name="Shape 1048"/>
          <p:cNvSpPr/>
          <p:nvPr/>
        </p:nvSpPr>
        <p:spPr>
          <a:xfrm flipV="1">
            <a:off x="15470978" y="11264766"/>
            <a:ext cx="2164131" cy="68"/>
          </a:xfrm>
          <a:prstGeom prst="line">
            <a:avLst/>
          </a:prstGeom>
          <a:ln w="25400">
            <a:solidFill>
              <a:srgbClr val="C0C0C0"/>
            </a:solidFill>
            <a:custDash>
              <a:ds d="200000" sp="200000"/>
            </a:custDash>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049" name="Shape 1049"/>
          <p:cNvSpPr/>
          <p:nvPr/>
        </p:nvSpPr>
        <p:spPr>
          <a:xfrm>
            <a:off x="7800310" y="8064462"/>
            <a:ext cx="986236" cy="2"/>
          </a:xfrm>
          <a:prstGeom prst="line">
            <a:avLst/>
          </a:prstGeom>
          <a:ln w="25400">
            <a:solidFill>
              <a:srgbClr val="C0C0C0"/>
            </a:solidFill>
            <a:custDash>
              <a:ds d="200000" sp="200000"/>
            </a:custDash>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050" name="Shape 1050"/>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051" name="Shape 105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052" name="Shape 1052"/>
          <p:cNvSpPr/>
          <p:nvPr/>
        </p:nvSpPr>
        <p:spPr>
          <a:xfrm>
            <a:off x="1333500" y="4216400"/>
            <a:ext cx="6134100" cy="4737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5B6C7D"/>
                </a:solidFill>
                <a:latin typeface="Open Sans Semibold"/>
                <a:ea typeface="Open Sans Semibold"/>
                <a:cs typeface="Open Sans Semibold"/>
                <a:sym typeface="Open Sans Semibold"/>
              </a:defRPr>
            </a:pPr>
            <a:r>
              <a:t>Text goes here</a:t>
            </a:r>
          </a:p>
          <a:p>
            <a:pPr algn="r">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  Integer posuere erat a ante venenatis dapibus posuere velit aliquet Integer velit aliquet Integer posuere. Integer posuere erat a ante venenatis dapibus posuere velit aliquet Integer velit aliquet Integer posuere. </a:t>
            </a:r>
          </a:p>
        </p:txBody>
      </p:sp>
      <p:sp>
        <p:nvSpPr>
          <p:cNvPr id="1053" name="Shape 1053"/>
          <p:cNvSpPr/>
          <p:nvPr/>
        </p:nvSpPr>
        <p:spPr>
          <a:xfrm>
            <a:off x="16802100" y="4051300"/>
            <a:ext cx="6134100" cy="265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Text goes here</a:t>
            </a:r>
          </a:p>
          <a:p>
            <a:pPr algn="l">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 Integer velit aliquet Integer posuere Integer posuere</a:t>
            </a:r>
          </a:p>
        </p:txBody>
      </p:sp>
      <p:sp>
        <p:nvSpPr>
          <p:cNvPr id="1054" name="Shape 1054"/>
          <p:cNvSpPr/>
          <p:nvPr/>
        </p:nvSpPr>
        <p:spPr>
          <a:xfrm>
            <a:off x="17995900" y="8851900"/>
            <a:ext cx="4940300" cy="311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Text goes here</a:t>
            </a:r>
          </a:p>
          <a:p>
            <a:pPr algn="l">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 Integer velit aliquet Integer posuere Integer </a:t>
            </a:r>
          </a:p>
        </p:txBody>
      </p:sp>
      <p:sp>
        <p:nvSpPr>
          <p:cNvPr id="1055" name="Shape 105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44</a:t>
            </a:r>
          </a:p>
        </p:txBody>
      </p:sp>
      <p:sp>
        <p:nvSpPr>
          <p:cNvPr id="1056" name="Shape 1056"/>
          <p:cNvSpPr/>
          <p:nvPr/>
        </p:nvSpPr>
        <p:spPr>
          <a:xfrm>
            <a:off x="7150100" y="4332287"/>
            <a:ext cx="9630880" cy="762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14" y="1983"/>
                </a:moveTo>
                <a:lnTo>
                  <a:pt x="21600" y="21600"/>
                </a:lnTo>
                <a:lnTo>
                  <a:pt x="0" y="21600"/>
                </a:lnTo>
                <a:lnTo>
                  <a:pt x="8627" y="1983"/>
                </a:lnTo>
                <a:lnTo>
                  <a:pt x="7455" y="1983"/>
                </a:lnTo>
                <a:lnTo>
                  <a:pt x="10820" y="0"/>
                </a:lnTo>
                <a:lnTo>
                  <a:pt x="14137" y="1983"/>
                </a:lnTo>
                <a:lnTo>
                  <a:pt x="12914" y="1983"/>
                </a:lnTo>
                <a:close/>
              </a:path>
            </a:pathLst>
          </a:custGeom>
          <a:gradFill>
            <a:gsLst>
              <a:gs pos="0">
                <a:srgbClr val="BDC3C7">
                  <a:alpha val="70000"/>
                </a:srgbClr>
              </a:gs>
              <a:gs pos="100000">
                <a:srgbClr val="FFFFFF">
                  <a:alpha val="70000"/>
                </a:srgbClr>
              </a:gs>
            </a:gsLst>
            <a:lin ang="5400000"/>
          </a:gra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1057" name="Shape 1057"/>
          <p:cNvSpPr/>
          <p:nvPr/>
        </p:nvSpPr>
        <p:spPr>
          <a:xfrm>
            <a:off x="7150100" y="10594725"/>
            <a:ext cx="9630880" cy="1357559"/>
          </a:xfrm>
          <a:prstGeom prst="rect">
            <a:avLst/>
          </a:prstGeom>
          <a:solidFill>
            <a:srgbClr val="CAD0D4"/>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sp>
        <p:nvSpPr>
          <p:cNvPr id="1058" name="Shape 1058"/>
          <p:cNvSpPr/>
          <p:nvPr/>
        </p:nvSpPr>
        <p:spPr>
          <a:xfrm>
            <a:off x="7150100" y="10224038"/>
            <a:ext cx="9630880" cy="370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65" y="0"/>
                </a:moveTo>
                <a:lnTo>
                  <a:pt x="635" y="0"/>
                </a:lnTo>
                <a:lnTo>
                  <a:pt x="0" y="21600"/>
                </a:lnTo>
                <a:lnTo>
                  <a:pt x="21600" y="21600"/>
                </a:lnTo>
                <a:lnTo>
                  <a:pt x="20965" y="0"/>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Helvetica"/>
                <a:ea typeface="Helvetica"/>
                <a:cs typeface="Helvetica"/>
                <a:sym typeface="Helvetica"/>
              </a:defRPr>
            </a:pPr>
          </a:p>
        </p:txBody>
      </p:sp>
      <p:grpSp>
        <p:nvGrpSpPr>
          <p:cNvPr id="1061" name="Group 1061"/>
          <p:cNvGrpSpPr/>
          <p:nvPr/>
        </p:nvGrpSpPr>
        <p:grpSpPr>
          <a:xfrm>
            <a:off x="8989623" y="7371481"/>
            <a:ext cx="5969002" cy="1282702"/>
            <a:chOff x="0" y="0"/>
            <a:chExt cx="5969001" cy="1282700"/>
          </a:xfrm>
        </p:grpSpPr>
        <p:sp>
          <p:nvSpPr>
            <p:cNvPr id="1059" name="Shape 1059"/>
            <p:cNvSpPr/>
            <p:nvPr/>
          </p:nvSpPr>
          <p:spPr>
            <a:xfrm>
              <a:off x="0" y="276611"/>
              <a:ext cx="5969002" cy="1006090"/>
            </a:xfrm>
            <a:prstGeom prst="rect">
              <a:avLst/>
            </a:prstGeom>
            <a:solidFill>
              <a:srgbClr val="748A9F"/>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sp>
          <p:nvSpPr>
            <p:cNvPr id="1060" name="Shape 1060"/>
            <p:cNvSpPr/>
            <p:nvPr/>
          </p:nvSpPr>
          <p:spPr>
            <a:xfrm>
              <a:off x="0" y="0"/>
              <a:ext cx="5969002" cy="27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4" y="0"/>
                  </a:moveTo>
                  <a:lnTo>
                    <a:pt x="631" y="0"/>
                  </a:lnTo>
                  <a:lnTo>
                    <a:pt x="0" y="21600"/>
                  </a:lnTo>
                  <a:lnTo>
                    <a:pt x="21600" y="21600"/>
                  </a:lnTo>
                  <a:lnTo>
                    <a:pt x="20974" y="0"/>
                  </a:lnTo>
                  <a:close/>
                </a:path>
              </a:pathLst>
            </a:custGeom>
            <a:solidFill>
              <a:srgbClr val="5B6C7D"/>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grpSp>
      <p:grpSp>
        <p:nvGrpSpPr>
          <p:cNvPr id="1064" name="Group 1064"/>
          <p:cNvGrpSpPr/>
          <p:nvPr/>
        </p:nvGrpSpPr>
        <p:grpSpPr>
          <a:xfrm>
            <a:off x="10292458" y="5316062"/>
            <a:ext cx="3340102" cy="999351"/>
            <a:chOff x="0" y="0"/>
            <a:chExt cx="3340101" cy="999350"/>
          </a:xfrm>
        </p:grpSpPr>
        <p:sp>
          <p:nvSpPr>
            <p:cNvPr id="1062" name="Shape 1062"/>
            <p:cNvSpPr/>
            <p:nvPr/>
          </p:nvSpPr>
          <p:spPr>
            <a:xfrm>
              <a:off x="0" y="186550"/>
              <a:ext cx="3340101" cy="812801"/>
            </a:xfrm>
            <a:prstGeom prst="rect">
              <a:avLst/>
            </a:prstGeom>
            <a:solidFill>
              <a:srgbClr val="397ECA"/>
            </a:solidFill>
            <a:ln w="9525" cap="flat">
              <a:solidFill>
                <a:srgbClr val="000000">
                  <a:alpha val="0"/>
                </a:srgbClr>
              </a:solidFill>
              <a:prstDash val="solid"/>
              <a:miter lim="400000"/>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sp>
          <p:nvSpPr>
            <p:cNvPr id="1063" name="Shape 1063"/>
            <p:cNvSpPr/>
            <p:nvPr/>
          </p:nvSpPr>
          <p:spPr>
            <a:xfrm>
              <a:off x="0" y="0"/>
              <a:ext cx="3340102" cy="186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59" y="0"/>
                  </a:moveTo>
                  <a:lnTo>
                    <a:pt x="649" y="0"/>
                  </a:lnTo>
                  <a:lnTo>
                    <a:pt x="0" y="21600"/>
                  </a:lnTo>
                  <a:lnTo>
                    <a:pt x="21600" y="21600"/>
                  </a:lnTo>
                  <a:lnTo>
                    <a:pt x="20959" y="0"/>
                  </a:lnTo>
                  <a:close/>
                </a:path>
              </a:pathLst>
            </a:custGeom>
            <a:solidFill>
              <a:srgbClr val="37A8E0"/>
            </a:solidFill>
            <a:ln w="9525" cap="flat">
              <a:solidFill>
                <a:srgbClr val="000000">
                  <a:alpha val="0"/>
                </a:srgbClr>
              </a:solidFill>
              <a:prstDash val="solid"/>
              <a:round/>
            </a:ln>
            <a:effectLst/>
          </p:spPr>
          <p:txBody>
            <a:bodyPr wrap="square" lIns="50800" tIns="50800" rIns="50800" bIns="50800" numCol="1" anchor="ctr">
              <a:noAutofit/>
            </a:bodyPr>
            <a:lstStyle/>
            <a:p>
              <a:pPr marL="40639" marR="40639" algn="l" defTabSz="914400">
                <a:defRPr sz="1800">
                  <a:uFill>
                    <a:solidFill>
                      <a:srgbClr val="000000"/>
                    </a:solidFill>
                  </a:uFill>
                  <a:latin typeface="Helvetica"/>
                  <a:ea typeface="Helvetica"/>
                  <a:cs typeface="Helvetica"/>
                  <a:sym typeface="Helvetica"/>
                </a:defRPr>
              </a:pPr>
            </a:p>
          </p:txBody>
        </p:sp>
      </p:grpSp>
      <p:sp>
        <p:nvSpPr>
          <p:cNvPr id="1065" name="Shape 1065"/>
          <p:cNvSpPr/>
          <p:nvPr/>
        </p:nvSpPr>
        <p:spPr>
          <a:xfrm>
            <a:off x="9574719" y="10947400"/>
            <a:ext cx="4798837"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42505D"/>
                </a:solidFill>
                <a:latin typeface="Open Sans Semibold"/>
                <a:ea typeface="Open Sans Semibold"/>
                <a:cs typeface="Open Sans Semibold"/>
                <a:sym typeface="Open Sans Semibold"/>
              </a:defRPr>
            </a:lvl1pPr>
          </a:lstStyle>
          <a:p>
            <a:pPr/>
            <a:r>
              <a:t>Design &amp; Development</a:t>
            </a:r>
          </a:p>
        </p:txBody>
      </p:sp>
      <p:sp>
        <p:nvSpPr>
          <p:cNvPr id="1066" name="Shape 1066"/>
          <p:cNvSpPr/>
          <p:nvPr/>
        </p:nvSpPr>
        <p:spPr>
          <a:xfrm>
            <a:off x="10252765" y="7721600"/>
            <a:ext cx="3435691"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FFFFFF"/>
                </a:solidFill>
                <a:latin typeface="Open Sans Semibold"/>
                <a:ea typeface="Open Sans Semibold"/>
                <a:cs typeface="Open Sans Semibold"/>
                <a:sym typeface="Open Sans Semibold"/>
              </a:defRPr>
            </a:lvl1pPr>
          </a:lstStyle>
          <a:p>
            <a:pPr/>
            <a:r>
              <a:t>Actual Research</a:t>
            </a:r>
          </a:p>
        </p:txBody>
      </p:sp>
      <p:sp>
        <p:nvSpPr>
          <p:cNvPr id="1067" name="Shape 1067"/>
          <p:cNvSpPr/>
          <p:nvPr/>
        </p:nvSpPr>
        <p:spPr>
          <a:xfrm>
            <a:off x="10985035" y="5524500"/>
            <a:ext cx="1971151"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10000"/>
              </a:lnSpc>
              <a:defRPr spc="32" sz="3200">
                <a:solidFill>
                  <a:srgbClr val="FFFFFF"/>
                </a:solidFill>
                <a:latin typeface="Open Sans Semibold"/>
                <a:ea typeface="Open Sans Semibold"/>
                <a:cs typeface="Open Sans Semibold"/>
                <a:sym typeface="Open Sans Semibold"/>
              </a:defRPr>
            </a:lvl1pPr>
          </a:lstStyle>
          <a:p>
            <a:pPr/>
            <a:r>
              <a:t>Redesign</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6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070" name="Shape 1070"/>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071" name="Shape 107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072" name="Shape 107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46</a:t>
            </a:r>
          </a:p>
        </p:txBody>
      </p:sp>
      <p:grpSp>
        <p:nvGrpSpPr>
          <p:cNvPr id="1083" name="Group 1083"/>
          <p:cNvGrpSpPr/>
          <p:nvPr/>
        </p:nvGrpSpPr>
        <p:grpSpPr>
          <a:xfrm>
            <a:off x="8561387" y="4097337"/>
            <a:ext cx="7264402" cy="7264400"/>
            <a:chOff x="0" y="0"/>
            <a:chExt cx="7264401" cy="7264399"/>
          </a:xfrm>
        </p:grpSpPr>
        <p:sp>
          <p:nvSpPr>
            <p:cNvPr id="1073" name="Shape 1073"/>
            <p:cNvSpPr/>
            <p:nvPr/>
          </p:nvSpPr>
          <p:spPr>
            <a:xfrm>
              <a:off x="0" y="2733636"/>
              <a:ext cx="2690689" cy="3823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987"/>
                  </a:moveTo>
                  <a:cubicBezTo>
                    <a:pt x="18911" y="10515"/>
                    <a:pt x="17075" y="8292"/>
                    <a:pt x="16776" y="5768"/>
                  </a:cubicBezTo>
                  <a:cubicBezTo>
                    <a:pt x="9775" y="0"/>
                    <a:pt x="9775" y="0"/>
                    <a:pt x="9775" y="0"/>
                  </a:cubicBezTo>
                  <a:cubicBezTo>
                    <a:pt x="470" y="1532"/>
                    <a:pt x="470" y="1532"/>
                    <a:pt x="470" y="1532"/>
                  </a:cubicBezTo>
                  <a:cubicBezTo>
                    <a:pt x="171" y="2704"/>
                    <a:pt x="0" y="3875"/>
                    <a:pt x="0" y="5077"/>
                  </a:cubicBezTo>
                  <a:cubicBezTo>
                    <a:pt x="0" y="11866"/>
                    <a:pt x="4696" y="17875"/>
                    <a:pt x="11910" y="21600"/>
                  </a:cubicBezTo>
                  <a:cubicBezTo>
                    <a:pt x="12721" y="14600"/>
                    <a:pt x="12721" y="14600"/>
                    <a:pt x="12721" y="14600"/>
                  </a:cubicBezTo>
                  <a:lnTo>
                    <a:pt x="21600" y="11987"/>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074" name="image.png"/>
            <p:cNvPicPr>
              <a:picLocks noChangeAspect="0"/>
            </p:cNvPicPr>
            <p:nvPr/>
          </p:nvPicPr>
          <p:blipFill>
            <a:blip r:embed="rId3">
              <a:alphaModFix amt="50000"/>
              <a:extLst/>
            </a:blip>
            <a:stretch>
              <a:fillRect/>
            </a:stretch>
          </p:blipFill>
          <p:spPr>
            <a:xfrm>
              <a:off x="1073877" y="2728493"/>
              <a:ext cx="1616655" cy="2583485"/>
            </a:xfrm>
            <a:prstGeom prst="rect">
              <a:avLst/>
            </a:prstGeom>
            <a:ln w="12700" cap="flat">
              <a:noFill/>
              <a:miter lim="400000"/>
            </a:ln>
            <a:effectLst/>
          </p:spPr>
        </p:pic>
        <p:sp>
          <p:nvSpPr>
            <p:cNvPr id="1075" name="Shape 1075"/>
            <p:cNvSpPr/>
            <p:nvPr/>
          </p:nvSpPr>
          <p:spPr>
            <a:xfrm>
              <a:off x="3656224" y="0"/>
              <a:ext cx="3232945" cy="2919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15423"/>
                  </a:moveTo>
                  <a:cubicBezTo>
                    <a:pt x="3055" y="15502"/>
                    <a:pt x="5755" y="16957"/>
                    <a:pt x="7603" y="19318"/>
                  </a:cubicBezTo>
                  <a:cubicBezTo>
                    <a:pt x="16413" y="21600"/>
                    <a:pt x="16413" y="21600"/>
                    <a:pt x="16413" y="21600"/>
                  </a:cubicBezTo>
                  <a:cubicBezTo>
                    <a:pt x="21600" y="14951"/>
                    <a:pt x="21600" y="14951"/>
                    <a:pt x="21600" y="14951"/>
                  </a:cubicBezTo>
                  <a:cubicBezTo>
                    <a:pt x="17657" y="6138"/>
                    <a:pt x="9486" y="79"/>
                    <a:pt x="0" y="0"/>
                  </a:cubicBezTo>
                  <a:cubicBezTo>
                    <a:pt x="4263" y="7751"/>
                    <a:pt x="4263" y="7751"/>
                    <a:pt x="4263" y="7751"/>
                  </a:cubicBezTo>
                  <a:lnTo>
                    <a:pt x="71" y="15423"/>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076" name="image.png"/>
            <p:cNvPicPr>
              <a:picLocks noChangeAspect="0"/>
            </p:cNvPicPr>
            <p:nvPr/>
          </p:nvPicPr>
          <p:blipFill>
            <a:blip r:embed="rId4">
              <a:alphaModFix amt="50000"/>
              <a:extLst/>
            </a:blip>
            <a:stretch>
              <a:fillRect/>
            </a:stretch>
          </p:blipFill>
          <p:spPr>
            <a:xfrm>
              <a:off x="3667637" y="1041074"/>
              <a:ext cx="2442266" cy="1870899"/>
            </a:xfrm>
            <a:prstGeom prst="rect">
              <a:avLst/>
            </a:prstGeom>
            <a:ln w="12700" cap="flat">
              <a:noFill/>
              <a:miter lim="400000"/>
            </a:ln>
            <a:effectLst/>
          </p:spPr>
        </p:pic>
        <p:sp>
          <p:nvSpPr>
            <p:cNvPr id="1077" name="Shape 1077"/>
            <p:cNvSpPr/>
            <p:nvPr/>
          </p:nvSpPr>
          <p:spPr>
            <a:xfrm>
              <a:off x="4955809" y="2521376"/>
              <a:ext cx="2308593" cy="3706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3" y="3812"/>
                  </a:moveTo>
                  <a:cubicBezTo>
                    <a:pt x="1891" y="4648"/>
                    <a:pt x="2090" y="5547"/>
                    <a:pt x="2090" y="6477"/>
                  </a:cubicBezTo>
                  <a:cubicBezTo>
                    <a:pt x="2090" y="8181"/>
                    <a:pt x="1344" y="9762"/>
                    <a:pt x="0" y="11125"/>
                  </a:cubicBezTo>
                  <a:cubicBezTo>
                    <a:pt x="1045" y="18904"/>
                    <a:pt x="1045" y="18904"/>
                    <a:pt x="1045" y="18904"/>
                  </a:cubicBezTo>
                  <a:cubicBezTo>
                    <a:pt x="11397" y="21600"/>
                    <a:pt x="11397" y="21600"/>
                    <a:pt x="11397" y="21600"/>
                  </a:cubicBezTo>
                  <a:cubicBezTo>
                    <a:pt x="17668" y="17757"/>
                    <a:pt x="21600" y="12396"/>
                    <a:pt x="21600" y="6477"/>
                  </a:cubicBezTo>
                  <a:cubicBezTo>
                    <a:pt x="21600" y="4215"/>
                    <a:pt x="21003" y="2014"/>
                    <a:pt x="19958" y="0"/>
                  </a:cubicBezTo>
                  <a:cubicBezTo>
                    <a:pt x="12442" y="5454"/>
                    <a:pt x="12442" y="5454"/>
                    <a:pt x="12442" y="5454"/>
                  </a:cubicBezTo>
                  <a:lnTo>
                    <a:pt x="1443" y="3812"/>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078" name="image.png"/>
            <p:cNvPicPr>
              <a:picLocks noChangeAspect="0"/>
            </p:cNvPicPr>
            <p:nvPr/>
          </p:nvPicPr>
          <p:blipFill>
            <a:blip r:embed="rId5">
              <a:alphaModFix amt="50000"/>
              <a:extLst/>
            </a:blip>
            <a:stretch>
              <a:fillRect/>
            </a:stretch>
          </p:blipFill>
          <p:spPr>
            <a:xfrm>
              <a:off x="4957352" y="3167264"/>
              <a:ext cx="1335891" cy="2592195"/>
            </a:xfrm>
            <a:prstGeom prst="rect">
              <a:avLst/>
            </a:prstGeom>
            <a:ln w="12700" cap="flat">
              <a:noFill/>
              <a:miter lim="400000"/>
            </a:ln>
            <a:effectLst/>
          </p:spPr>
        </p:pic>
        <p:sp>
          <p:nvSpPr>
            <p:cNvPr id="1079" name="Shape 1079"/>
            <p:cNvSpPr/>
            <p:nvPr/>
          </p:nvSpPr>
          <p:spPr>
            <a:xfrm>
              <a:off x="187615" y="38896"/>
              <a:ext cx="3546401" cy="307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2" y="21600"/>
                  </a:moveTo>
                  <a:cubicBezTo>
                    <a:pt x="12986" y="18727"/>
                    <a:pt x="14897" y="16415"/>
                    <a:pt x="17293" y="15221"/>
                  </a:cubicBezTo>
                  <a:cubicBezTo>
                    <a:pt x="21600" y="7088"/>
                    <a:pt x="21600" y="7088"/>
                    <a:pt x="21600" y="7088"/>
                  </a:cubicBezTo>
                  <a:cubicBezTo>
                    <a:pt x="17843" y="0"/>
                    <a:pt x="17843" y="0"/>
                    <a:pt x="17843" y="0"/>
                  </a:cubicBezTo>
                  <a:cubicBezTo>
                    <a:pt x="9456" y="1380"/>
                    <a:pt x="2623" y="8133"/>
                    <a:pt x="0" y="17161"/>
                  </a:cubicBezTo>
                  <a:cubicBezTo>
                    <a:pt x="7319" y="15146"/>
                    <a:pt x="7319" y="15146"/>
                    <a:pt x="7319" y="15146"/>
                  </a:cubicBezTo>
                  <a:lnTo>
                    <a:pt x="12112" y="21600"/>
                  </a:lnTo>
                  <a:close/>
                </a:path>
              </a:pathLst>
            </a:custGeom>
            <a:solidFill>
              <a:srgbClr val="42A3E8"/>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sp>
          <p:nvSpPr>
            <p:cNvPr id="1080" name="Shape 1080"/>
            <p:cNvSpPr/>
            <p:nvPr/>
          </p:nvSpPr>
          <p:spPr>
            <a:xfrm>
              <a:off x="1390463" y="1045622"/>
              <a:ext cx="2339498" cy="2066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0" y="12105"/>
                  </a:moveTo>
                  <a:cubicBezTo>
                    <a:pt x="21600" y="0"/>
                    <a:pt x="21600" y="0"/>
                    <a:pt x="21600" y="0"/>
                  </a:cubicBezTo>
                  <a:cubicBezTo>
                    <a:pt x="21355" y="0"/>
                    <a:pt x="21109" y="0"/>
                    <a:pt x="20815" y="0"/>
                  </a:cubicBezTo>
                  <a:cubicBezTo>
                    <a:pt x="12371" y="0"/>
                    <a:pt x="4173" y="4442"/>
                    <a:pt x="0" y="11994"/>
                  </a:cubicBezTo>
                  <a:cubicBezTo>
                    <a:pt x="7265" y="21600"/>
                    <a:pt x="7265" y="21600"/>
                    <a:pt x="7265" y="21600"/>
                  </a:cubicBezTo>
                  <a:cubicBezTo>
                    <a:pt x="8591" y="17324"/>
                    <a:pt x="11438" y="13882"/>
                    <a:pt x="15120" y="12105"/>
                  </a:cubicBezTo>
                  <a:close/>
                </a:path>
              </a:pathLst>
            </a:custGeom>
            <a:gradFill flip="none" rotWithShape="1">
              <a:gsLst>
                <a:gs pos="0">
                  <a:srgbClr val="FFFFFF">
                    <a:alpha val="0"/>
                  </a:srgbClr>
                </a:gs>
                <a:gs pos="100000">
                  <a:srgbClr val="004270">
                    <a:alpha val="14499"/>
                  </a:srgbClr>
                </a:gs>
              </a:gsLst>
              <a:lin ang="0" scaled="0"/>
            </a:gra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sp>
          <p:nvSpPr>
            <p:cNvPr id="1081" name="Shape 1081"/>
            <p:cNvSpPr/>
            <p:nvPr/>
          </p:nvSpPr>
          <p:spPr>
            <a:xfrm>
              <a:off x="1942512" y="4903077"/>
              <a:ext cx="3818673" cy="2361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60" y="0"/>
                  </a:moveTo>
                  <a:cubicBezTo>
                    <a:pt x="13147" y="1557"/>
                    <a:pt x="11432" y="2530"/>
                    <a:pt x="9567" y="2530"/>
                  </a:cubicBezTo>
                  <a:cubicBezTo>
                    <a:pt x="8875" y="2530"/>
                    <a:pt x="8183" y="2384"/>
                    <a:pt x="7521" y="2092"/>
                  </a:cubicBezTo>
                  <a:cubicBezTo>
                    <a:pt x="572" y="6811"/>
                    <a:pt x="572" y="6811"/>
                    <a:pt x="572" y="6811"/>
                  </a:cubicBezTo>
                  <a:cubicBezTo>
                    <a:pt x="0" y="17757"/>
                    <a:pt x="0" y="17757"/>
                    <a:pt x="0" y="17757"/>
                  </a:cubicBezTo>
                  <a:cubicBezTo>
                    <a:pt x="2858" y="20189"/>
                    <a:pt x="6107" y="21600"/>
                    <a:pt x="9567" y="21600"/>
                  </a:cubicBezTo>
                  <a:cubicBezTo>
                    <a:pt x="14079" y="21600"/>
                    <a:pt x="18231" y="19216"/>
                    <a:pt x="21600" y="15276"/>
                  </a:cubicBezTo>
                  <a:cubicBezTo>
                    <a:pt x="15102" y="10897"/>
                    <a:pt x="15102" y="10897"/>
                    <a:pt x="15102" y="10897"/>
                  </a:cubicBezTo>
                  <a:lnTo>
                    <a:pt x="14560" y="0"/>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082" name="image.png"/>
            <p:cNvPicPr>
              <a:picLocks noChangeAspect="0"/>
            </p:cNvPicPr>
            <p:nvPr/>
          </p:nvPicPr>
          <p:blipFill>
            <a:blip r:embed="rId6">
              <a:alphaModFix amt="50000"/>
              <a:extLst/>
            </a:blip>
            <a:stretch>
              <a:fillRect/>
            </a:stretch>
          </p:blipFill>
          <p:spPr>
            <a:xfrm>
              <a:off x="2033182" y="4897553"/>
              <a:ext cx="2574295" cy="1345209"/>
            </a:xfrm>
            <a:prstGeom prst="rect">
              <a:avLst/>
            </a:prstGeom>
            <a:ln w="12700" cap="flat">
              <a:noFill/>
              <a:miter lim="400000"/>
            </a:ln>
            <a:effectLst/>
          </p:spPr>
        </p:pic>
      </p:grpSp>
      <p:sp>
        <p:nvSpPr>
          <p:cNvPr id="1084" name="Shape 1084"/>
          <p:cNvSpPr/>
          <p:nvPr/>
        </p:nvSpPr>
        <p:spPr>
          <a:xfrm>
            <a:off x="8672512" y="5211599"/>
            <a:ext cx="3886301" cy="8155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A</a:t>
            </a:r>
          </a:p>
        </p:txBody>
      </p:sp>
      <p:sp>
        <p:nvSpPr>
          <p:cNvPr id="1085" name="Shape 1085"/>
          <p:cNvSpPr/>
          <p:nvPr/>
        </p:nvSpPr>
        <p:spPr>
          <a:xfrm>
            <a:off x="11823700" y="52451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B</a:t>
            </a:r>
          </a:p>
        </p:txBody>
      </p:sp>
      <p:sp>
        <p:nvSpPr>
          <p:cNvPr id="1086" name="Shape 1086"/>
          <p:cNvSpPr/>
          <p:nvPr/>
        </p:nvSpPr>
        <p:spPr>
          <a:xfrm>
            <a:off x="12763500" y="82550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C</a:t>
            </a:r>
          </a:p>
        </p:txBody>
      </p:sp>
      <p:sp>
        <p:nvSpPr>
          <p:cNvPr id="1087" name="Shape 1087"/>
          <p:cNvSpPr/>
          <p:nvPr/>
        </p:nvSpPr>
        <p:spPr>
          <a:xfrm>
            <a:off x="10096500" y="9893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D</a:t>
            </a:r>
          </a:p>
        </p:txBody>
      </p:sp>
      <p:sp>
        <p:nvSpPr>
          <p:cNvPr id="1088" name="Shape 1088"/>
          <p:cNvSpPr/>
          <p:nvPr/>
        </p:nvSpPr>
        <p:spPr>
          <a:xfrm>
            <a:off x="7734300" y="7988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E</a:t>
            </a:r>
          </a:p>
        </p:txBody>
      </p:sp>
      <p:sp>
        <p:nvSpPr>
          <p:cNvPr id="1089" name="Shape 1089"/>
          <p:cNvSpPr/>
          <p:nvPr/>
        </p:nvSpPr>
        <p:spPr>
          <a:xfrm>
            <a:off x="14198600" y="5422900"/>
            <a:ext cx="2197100" cy="3"/>
          </a:xfrm>
          <a:prstGeom prst="line">
            <a:avLst/>
          </a:prstGeom>
          <a:ln w="25400">
            <a:solidFill>
              <a:srgbClr val="C0C0C0"/>
            </a:solidFill>
            <a:custDash>
              <a:ds d="200000" sp="200000"/>
            </a:custDash>
            <a:tailEnd type="triangle"/>
          </a:ln>
        </p:spPr>
        <p:txBody>
          <a:bodyPr lIns="50800" tIns="50800" rIns="50800" bIns="50800" anchor="ctr"/>
          <a:lstStyle/>
          <a:p>
            <a:pPr marL="40639" marR="40639" algn="l" defTabSz="914400">
              <a:defRPr sz="3600">
                <a:uFill>
                  <a:solidFill>
                    <a:srgbClr val="000000"/>
                  </a:solidFill>
                </a:uFill>
                <a:latin typeface="Open Sans"/>
                <a:ea typeface="Open Sans"/>
                <a:cs typeface="Open Sans"/>
                <a:sym typeface="Open Sans"/>
              </a:defRPr>
            </a:pPr>
          </a:p>
        </p:txBody>
      </p:sp>
      <p:sp>
        <p:nvSpPr>
          <p:cNvPr id="1090" name="Shape 1090"/>
          <p:cNvSpPr/>
          <p:nvPr/>
        </p:nvSpPr>
        <p:spPr>
          <a:xfrm flipV="1">
            <a:off x="7772374" y="5003762"/>
            <a:ext cx="2330256" cy="34"/>
          </a:xfrm>
          <a:prstGeom prst="line">
            <a:avLst/>
          </a:prstGeom>
          <a:ln w="25400">
            <a:solidFill>
              <a:srgbClr val="C0C0C0"/>
            </a:solidFill>
            <a:custDash>
              <a:ds d="200000" sp="200000"/>
            </a:custDash>
            <a:headEnd type="oval"/>
            <a:tailEnd type="triangle"/>
          </a:ln>
        </p:spPr>
        <p:txBody>
          <a:bodyPr lIns="50800" tIns="50800" rIns="50800" bIns="50800" anchor="ctr"/>
          <a:lstStyle/>
          <a:p>
            <a:pPr marL="40639" marR="40639" algn="l" defTabSz="914400">
              <a:defRPr sz="1800">
                <a:uFill>
                  <a:solidFill>
                    <a:srgbClr val="000000"/>
                  </a:solidFill>
                </a:uFill>
                <a:latin typeface="Open Sans"/>
                <a:ea typeface="Open Sans"/>
                <a:cs typeface="Open Sans"/>
                <a:sym typeface="Open Sans"/>
              </a:defRPr>
            </a:pPr>
          </a:p>
        </p:txBody>
      </p:sp>
      <p:sp>
        <p:nvSpPr>
          <p:cNvPr id="1091" name="Shape 1091"/>
          <p:cNvSpPr/>
          <p:nvPr/>
        </p:nvSpPr>
        <p:spPr>
          <a:xfrm flipV="1">
            <a:off x="7810019" y="7734279"/>
            <a:ext cx="1406363" cy="24"/>
          </a:xfrm>
          <a:prstGeom prst="line">
            <a:avLst/>
          </a:prstGeom>
          <a:ln w="25400">
            <a:solidFill>
              <a:srgbClr val="C0C0C0"/>
            </a:solidFill>
            <a:custDash>
              <a:ds d="200000" sp="200000"/>
            </a:custDash>
            <a:headEnd type="oval"/>
            <a:tailEnd type="triangle"/>
          </a:ln>
        </p:spPr>
        <p:txBody>
          <a:bodyPr lIns="50800" tIns="50800" rIns="50800" bIns="50800" anchor="ctr"/>
          <a:lstStyle/>
          <a:p>
            <a:pPr marL="40639" marR="40639" algn="l" defTabSz="914400">
              <a:defRPr sz="1800">
                <a:uFill>
                  <a:solidFill>
                    <a:srgbClr val="000000"/>
                  </a:solidFill>
                </a:uFill>
                <a:latin typeface="Open Sans"/>
                <a:ea typeface="Open Sans"/>
                <a:cs typeface="Open Sans"/>
                <a:sym typeface="Open Sans"/>
              </a:defRPr>
            </a:pPr>
          </a:p>
        </p:txBody>
      </p:sp>
      <p:sp>
        <p:nvSpPr>
          <p:cNvPr id="1092" name="Shape 1092"/>
          <p:cNvSpPr/>
          <p:nvPr/>
        </p:nvSpPr>
        <p:spPr>
          <a:xfrm>
            <a:off x="14198600" y="9753600"/>
            <a:ext cx="2192234" cy="4"/>
          </a:xfrm>
          <a:prstGeom prst="line">
            <a:avLst/>
          </a:prstGeom>
          <a:ln w="25400">
            <a:solidFill>
              <a:srgbClr val="C0C0C0"/>
            </a:solidFill>
            <a:custDash>
              <a:ds d="200000" sp="200000"/>
            </a:custDash>
            <a:tailEnd type="triangle"/>
          </a:ln>
        </p:spPr>
        <p:txBody>
          <a:bodyPr lIns="50800" tIns="50800" rIns="50800" bIns="50800" anchor="ctr"/>
          <a:lstStyle/>
          <a:p>
            <a:pPr marL="40639" marR="40639" algn="l" defTabSz="914400">
              <a:defRPr sz="3600">
                <a:uFill>
                  <a:solidFill>
                    <a:srgbClr val="000000"/>
                  </a:solidFill>
                </a:uFill>
                <a:latin typeface="Open Sans"/>
                <a:ea typeface="Open Sans"/>
                <a:cs typeface="Open Sans"/>
                <a:sym typeface="Open Sans"/>
              </a:defRPr>
            </a:pPr>
          </a:p>
        </p:txBody>
      </p:sp>
      <p:sp>
        <p:nvSpPr>
          <p:cNvPr id="1093" name="Shape 1093"/>
          <p:cNvSpPr/>
          <p:nvPr/>
        </p:nvSpPr>
        <p:spPr>
          <a:xfrm flipV="1">
            <a:off x="7772365" y="11099593"/>
            <a:ext cx="3490678" cy="89"/>
          </a:xfrm>
          <a:prstGeom prst="line">
            <a:avLst/>
          </a:prstGeom>
          <a:ln w="25400">
            <a:solidFill>
              <a:srgbClr val="C0C0C0"/>
            </a:solidFill>
            <a:custDash>
              <a:ds d="200000" sp="200000"/>
            </a:custDash>
            <a:headEnd type="oval"/>
            <a:tailEnd type="triangle"/>
          </a:ln>
        </p:spPr>
        <p:txBody>
          <a:bodyPr lIns="50800" tIns="50800" rIns="50800" bIns="50800" anchor="ctr"/>
          <a:lstStyle/>
          <a:p>
            <a:pPr marL="40639" marR="40639" algn="l" defTabSz="914400">
              <a:defRPr sz="3600">
                <a:uFill>
                  <a:solidFill>
                    <a:srgbClr val="000000"/>
                  </a:solidFill>
                </a:uFill>
                <a:latin typeface="Open Sans"/>
                <a:ea typeface="Open Sans"/>
                <a:cs typeface="Open Sans"/>
                <a:sym typeface="Open Sans"/>
              </a:defRPr>
            </a:pPr>
          </a:p>
        </p:txBody>
      </p:sp>
      <p:sp>
        <p:nvSpPr>
          <p:cNvPr id="1094" name="Shape 1094"/>
          <p:cNvSpPr/>
          <p:nvPr/>
        </p:nvSpPr>
        <p:spPr>
          <a:xfrm>
            <a:off x="16802100" y="4051300"/>
            <a:ext cx="6134100" cy="265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Text goes here</a:t>
            </a:r>
          </a:p>
          <a:p>
            <a:pPr algn="l">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 Integer velit aliquet Integer posuere Integer posuere</a:t>
            </a:r>
          </a:p>
        </p:txBody>
      </p:sp>
      <p:sp>
        <p:nvSpPr>
          <p:cNvPr id="1095" name="Shape 1095"/>
          <p:cNvSpPr/>
          <p:nvPr/>
        </p:nvSpPr>
        <p:spPr>
          <a:xfrm>
            <a:off x="16802100" y="9067800"/>
            <a:ext cx="6134100" cy="265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Text goes here</a:t>
            </a:r>
          </a:p>
          <a:p>
            <a:pPr algn="l">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 Integer velit aliquet Integer posuere Integer posuere</a:t>
            </a:r>
          </a:p>
        </p:txBody>
      </p:sp>
      <p:sp>
        <p:nvSpPr>
          <p:cNvPr id="1096" name="Shape 1096"/>
          <p:cNvSpPr/>
          <p:nvPr/>
        </p:nvSpPr>
        <p:spPr>
          <a:xfrm>
            <a:off x="1447800" y="4051300"/>
            <a:ext cx="6134100" cy="2247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5B6C7D"/>
                </a:solidFill>
                <a:latin typeface="Open Sans Semibold"/>
                <a:ea typeface="Open Sans Semibold"/>
                <a:cs typeface="Open Sans Semibold"/>
                <a:sym typeface="Open Sans Semibold"/>
              </a:defRPr>
            </a:pPr>
            <a:r>
              <a:t>Text goes here</a:t>
            </a:r>
          </a:p>
          <a:p>
            <a:pPr algn="r">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a:t>
            </a:r>
          </a:p>
        </p:txBody>
      </p:sp>
      <p:sp>
        <p:nvSpPr>
          <p:cNvPr id="1097" name="Shape 1097"/>
          <p:cNvSpPr/>
          <p:nvPr/>
        </p:nvSpPr>
        <p:spPr>
          <a:xfrm>
            <a:off x="1409700" y="6604000"/>
            <a:ext cx="6134100" cy="2247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5B6C7D"/>
                </a:solidFill>
                <a:latin typeface="Open Sans Semibold"/>
                <a:ea typeface="Open Sans Semibold"/>
                <a:cs typeface="Open Sans Semibold"/>
                <a:sym typeface="Open Sans Semibold"/>
              </a:defRPr>
            </a:pPr>
            <a:r>
              <a:t>Text goes here</a:t>
            </a:r>
          </a:p>
          <a:p>
            <a:pPr algn="r">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a:t>
            </a:r>
          </a:p>
        </p:txBody>
      </p:sp>
      <p:sp>
        <p:nvSpPr>
          <p:cNvPr id="1098" name="Shape 1098"/>
          <p:cNvSpPr/>
          <p:nvPr/>
        </p:nvSpPr>
        <p:spPr>
          <a:xfrm>
            <a:off x="1409700" y="9474200"/>
            <a:ext cx="6134100" cy="2247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5B6C7D"/>
                </a:solidFill>
                <a:latin typeface="Open Sans Semibold"/>
                <a:ea typeface="Open Sans Semibold"/>
                <a:cs typeface="Open Sans Semibold"/>
                <a:sym typeface="Open Sans Semibold"/>
              </a:defRPr>
            </a:pPr>
            <a:r>
              <a:t>Text goes here</a:t>
            </a:r>
          </a:p>
          <a:p>
            <a:pPr algn="r">
              <a:lnSpc>
                <a:spcPct val="110000"/>
              </a:lnSpc>
              <a:defRPr sz="2400">
                <a:solidFill>
                  <a:srgbClr val="5B6C7D"/>
                </a:solidFill>
                <a:latin typeface="Open Sans"/>
                <a:ea typeface="Open Sans"/>
                <a:cs typeface="Open Sans"/>
                <a:sym typeface="Open Sans"/>
              </a:defRPr>
            </a:pPr>
            <a:r>
              <a:t>Integer posuere erat a ante venenatis dapibus posuere velit aliquet Integer velit aliquet Integer posuere.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0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101" name="Shape 1101"/>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102" name="Shape 110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1113" name="Group 1113"/>
          <p:cNvGrpSpPr/>
          <p:nvPr/>
        </p:nvGrpSpPr>
        <p:grpSpPr>
          <a:xfrm>
            <a:off x="4256087" y="4224337"/>
            <a:ext cx="7264402" cy="7264400"/>
            <a:chOff x="0" y="0"/>
            <a:chExt cx="7264401" cy="7264399"/>
          </a:xfrm>
        </p:grpSpPr>
        <p:sp>
          <p:nvSpPr>
            <p:cNvPr id="1103" name="Shape 1103"/>
            <p:cNvSpPr/>
            <p:nvPr/>
          </p:nvSpPr>
          <p:spPr>
            <a:xfrm>
              <a:off x="0" y="2733636"/>
              <a:ext cx="2690689" cy="3823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987"/>
                  </a:moveTo>
                  <a:cubicBezTo>
                    <a:pt x="18911" y="10515"/>
                    <a:pt x="17075" y="8292"/>
                    <a:pt x="16776" y="5768"/>
                  </a:cubicBezTo>
                  <a:cubicBezTo>
                    <a:pt x="9775" y="0"/>
                    <a:pt x="9775" y="0"/>
                    <a:pt x="9775" y="0"/>
                  </a:cubicBezTo>
                  <a:cubicBezTo>
                    <a:pt x="470" y="1532"/>
                    <a:pt x="470" y="1532"/>
                    <a:pt x="470" y="1532"/>
                  </a:cubicBezTo>
                  <a:cubicBezTo>
                    <a:pt x="171" y="2704"/>
                    <a:pt x="0" y="3875"/>
                    <a:pt x="0" y="5077"/>
                  </a:cubicBezTo>
                  <a:cubicBezTo>
                    <a:pt x="0" y="11866"/>
                    <a:pt x="4696" y="17875"/>
                    <a:pt x="11910" y="21600"/>
                  </a:cubicBezTo>
                  <a:cubicBezTo>
                    <a:pt x="12721" y="14600"/>
                    <a:pt x="12721" y="14600"/>
                    <a:pt x="12721" y="14600"/>
                  </a:cubicBezTo>
                  <a:lnTo>
                    <a:pt x="21600" y="11987"/>
                  </a:lnTo>
                  <a:close/>
                </a:path>
              </a:pathLst>
            </a:cu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1104" name="image.png"/>
            <p:cNvPicPr>
              <a:picLocks noChangeAspect="0"/>
            </p:cNvPicPr>
            <p:nvPr/>
          </p:nvPicPr>
          <p:blipFill>
            <a:blip r:embed="rId3">
              <a:alphaModFix amt="50000"/>
              <a:extLst/>
            </a:blip>
            <a:stretch>
              <a:fillRect/>
            </a:stretch>
          </p:blipFill>
          <p:spPr>
            <a:xfrm>
              <a:off x="1073877" y="2728493"/>
              <a:ext cx="1616655" cy="2583485"/>
            </a:xfrm>
            <a:prstGeom prst="rect">
              <a:avLst/>
            </a:prstGeom>
            <a:ln w="12700" cap="flat">
              <a:noFill/>
              <a:miter lim="400000"/>
            </a:ln>
            <a:effectLst/>
          </p:spPr>
        </p:pic>
        <p:sp>
          <p:nvSpPr>
            <p:cNvPr id="1105" name="Shape 1105"/>
            <p:cNvSpPr/>
            <p:nvPr/>
          </p:nvSpPr>
          <p:spPr>
            <a:xfrm>
              <a:off x="3656224" y="0"/>
              <a:ext cx="3232945" cy="2919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15423"/>
                  </a:moveTo>
                  <a:cubicBezTo>
                    <a:pt x="3055" y="15502"/>
                    <a:pt x="5755" y="16957"/>
                    <a:pt x="7603" y="19318"/>
                  </a:cubicBezTo>
                  <a:cubicBezTo>
                    <a:pt x="16413" y="21600"/>
                    <a:pt x="16413" y="21600"/>
                    <a:pt x="16413" y="21600"/>
                  </a:cubicBezTo>
                  <a:cubicBezTo>
                    <a:pt x="21600" y="14951"/>
                    <a:pt x="21600" y="14951"/>
                    <a:pt x="21600" y="14951"/>
                  </a:cubicBezTo>
                  <a:cubicBezTo>
                    <a:pt x="17657" y="6138"/>
                    <a:pt x="9486" y="79"/>
                    <a:pt x="0" y="0"/>
                  </a:cubicBezTo>
                  <a:cubicBezTo>
                    <a:pt x="4263" y="7751"/>
                    <a:pt x="4263" y="7751"/>
                    <a:pt x="4263" y="7751"/>
                  </a:cubicBezTo>
                  <a:lnTo>
                    <a:pt x="71" y="15423"/>
                  </a:lnTo>
                  <a:close/>
                </a:path>
              </a:pathLst>
            </a:cu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1106" name="image.png"/>
            <p:cNvPicPr>
              <a:picLocks noChangeAspect="0"/>
            </p:cNvPicPr>
            <p:nvPr/>
          </p:nvPicPr>
          <p:blipFill>
            <a:blip r:embed="rId4">
              <a:alphaModFix amt="50000"/>
              <a:extLst/>
            </a:blip>
            <a:stretch>
              <a:fillRect/>
            </a:stretch>
          </p:blipFill>
          <p:spPr>
            <a:xfrm>
              <a:off x="3667637" y="1041074"/>
              <a:ext cx="2442266" cy="1870899"/>
            </a:xfrm>
            <a:prstGeom prst="rect">
              <a:avLst/>
            </a:prstGeom>
            <a:ln w="12700" cap="flat">
              <a:noFill/>
              <a:miter lim="400000"/>
            </a:ln>
            <a:effectLst/>
          </p:spPr>
        </p:pic>
        <p:sp>
          <p:nvSpPr>
            <p:cNvPr id="1107" name="Shape 1107"/>
            <p:cNvSpPr/>
            <p:nvPr/>
          </p:nvSpPr>
          <p:spPr>
            <a:xfrm>
              <a:off x="4955809" y="2521376"/>
              <a:ext cx="2308593" cy="3706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3" y="3812"/>
                  </a:moveTo>
                  <a:cubicBezTo>
                    <a:pt x="1891" y="4648"/>
                    <a:pt x="2090" y="5547"/>
                    <a:pt x="2090" y="6477"/>
                  </a:cubicBezTo>
                  <a:cubicBezTo>
                    <a:pt x="2090" y="8181"/>
                    <a:pt x="1344" y="9762"/>
                    <a:pt x="0" y="11125"/>
                  </a:cubicBezTo>
                  <a:cubicBezTo>
                    <a:pt x="1045" y="18904"/>
                    <a:pt x="1045" y="18904"/>
                    <a:pt x="1045" y="18904"/>
                  </a:cubicBezTo>
                  <a:cubicBezTo>
                    <a:pt x="11397" y="21600"/>
                    <a:pt x="11397" y="21600"/>
                    <a:pt x="11397" y="21600"/>
                  </a:cubicBezTo>
                  <a:cubicBezTo>
                    <a:pt x="17668" y="17757"/>
                    <a:pt x="21600" y="12396"/>
                    <a:pt x="21600" y="6477"/>
                  </a:cubicBezTo>
                  <a:cubicBezTo>
                    <a:pt x="21600" y="4215"/>
                    <a:pt x="21003" y="2014"/>
                    <a:pt x="19958" y="0"/>
                  </a:cubicBezTo>
                  <a:cubicBezTo>
                    <a:pt x="12442" y="5454"/>
                    <a:pt x="12442" y="5454"/>
                    <a:pt x="12442" y="5454"/>
                  </a:cubicBezTo>
                  <a:lnTo>
                    <a:pt x="1443" y="3812"/>
                  </a:lnTo>
                  <a:close/>
                </a:path>
              </a:pathLst>
            </a:cu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1108" name="image.png"/>
            <p:cNvPicPr>
              <a:picLocks noChangeAspect="0"/>
            </p:cNvPicPr>
            <p:nvPr/>
          </p:nvPicPr>
          <p:blipFill>
            <a:blip r:embed="rId5">
              <a:alphaModFix amt="50000"/>
              <a:extLst/>
            </a:blip>
            <a:stretch>
              <a:fillRect/>
            </a:stretch>
          </p:blipFill>
          <p:spPr>
            <a:xfrm>
              <a:off x="4957352" y="3167264"/>
              <a:ext cx="1335891" cy="2592195"/>
            </a:xfrm>
            <a:prstGeom prst="rect">
              <a:avLst/>
            </a:prstGeom>
            <a:ln w="12700" cap="flat">
              <a:noFill/>
              <a:miter lim="400000"/>
            </a:ln>
            <a:effectLst/>
          </p:spPr>
        </p:pic>
        <p:sp>
          <p:nvSpPr>
            <p:cNvPr id="1109" name="Shape 1109"/>
            <p:cNvSpPr/>
            <p:nvPr/>
          </p:nvSpPr>
          <p:spPr>
            <a:xfrm>
              <a:off x="187615" y="38896"/>
              <a:ext cx="3546401" cy="307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2" y="21600"/>
                  </a:moveTo>
                  <a:cubicBezTo>
                    <a:pt x="12986" y="18727"/>
                    <a:pt x="14897" y="16415"/>
                    <a:pt x="17293" y="15221"/>
                  </a:cubicBezTo>
                  <a:cubicBezTo>
                    <a:pt x="21600" y="7088"/>
                    <a:pt x="21600" y="7088"/>
                    <a:pt x="21600" y="7088"/>
                  </a:cubicBezTo>
                  <a:cubicBezTo>
                    <a:pt x="17843" y="0"/>
                    <a:pt x="17843" y="0"/>
                    <a:pt x="17843" y="0"/>
                  </a:cubicBezTo>
                  <a:cubicBezTo>
                    <a:pt x="9456" y="1380"/>
                    <a:pt x="2623" y="8133"/>
                    <a:pt x="0" y="17161"/>
                  </a:cubicBezTo>
                  <a:cubicBezTo>
                    <a:pt x="7319" y="15146"/>
                    <a:pt x="7319" y="15146"/>
                    <a:pt x="7319" y="15146"/>
                  </a:cubicBezTo>
                  <a:lnTo>
                    <a:pt x="12112" y="21600"/>
                  </a:lnTo>
                  <a:close/>
                </a:path>
              </a:pathLst>
            </a:cu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10" name="Shape 1110"/>
            <p:cNvSpPr/>
            <p:nvPr/>
          </p:nvSpPr>
          <p:spPr>
            <a:xfrm>
              <a:off x="1390463" y="1045622"/>
              <a:ext cx="2339498" cy="2066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0" y="12105"/>
                  </a:moveTo>
                  <a:cubicBezTo>
                    <a:pt x="21600" y="0"/>
                    <a:pt x="21600" y="0"/>
                    <a:pt x="21600" y="0"/>
                  </a:cubicBezTo>
                  <a:cubicBezTo>
                    <a:pt x="21355" y="0"/>
                    <a:pt x="21109" y="0"/>
                    <a:pt x="20815" y="0"/>
                  </a:cubicBezTo>
                  <a:cubicBezTo>
                    <a:pt x="12371" y="0"/>
                    <a:pt x="4173" y="4442"/>
                    <a:pt x="0" y="11994"/>
                  </a:cubicBezTo>
                  <a:cubicBezTo>
                    <a:pt x="7265" y="21600"/>
                    <a:pt x="7265" y="21600"/>
                    <a:pt x="7265" y="21600"/>
                  </a:cubicBezTo>
                  <a:cubicBezTo>
                    <a:pt x="8591" y="17324"/>
                    <a:pt x="11438" y="13882"/>
                    <a:pt x="15120" y="12105"/>
                  </a:cubicBezTo>
                  <a:close/>
                </a:path>
              </a:pathLst>
            </a:custGeom>
            <a:gradFill flip="none" rotWithShape="1">
              <a:gsLst>
                <a:gs pos="0">
                  <a:srgbClr val="FFFFFF">
                    <a:alpha val="0"/>
                  </a:srgbClr>
                </a:gs>
                <a:gs pos="100000">
                  <a:srgbClr val="004270">
                    <a:alpha val="14499"/>
                  </a:srgbClr>
                </a:gs>
              </a:gsLst>
              <a:lin ang="0" scaled="0"/>
            </a:gra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sp>
          <p:nvSpPr>
            <p:cNvPr id="1111" name="Shape 1111"/>
            <p:cNvSpPr/>
            <p:nvPr/>
          </p:nvSpPr>
          <p:spPr>
            <a:xfrm>
              <a:off x="1942512" y="4903077"/>
              <a:ext cx="3818673" cy="2361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60" y="0"/>
                  </a:moveTo>
                  <a:cubicBezTo>
                    <a:pt x="13147" y="1557"/>
                    <a:pt x="11432" y="2530"/>
                    <a:pt x="9567" y="2530"/>
                  </a:cubicBezTo>
                  <a:cubicBezTo>
                    <a:pt x="8875" y="2530"/>
                    <a:pt x="8183" y="2384"/>
                    <a:pt x="7521" y="2092"/>
                  </a:cubicBezTo>
                  <a:cubicBezTo>
                    <a:pt x="572" y="6811"/>
                    <a:pt x="572" y="6811"/>
                    <a:pt x="572" y="6811"/>
                  </a:cubicBezTo>
                  <a:cubicBezTo>
                    <a:pt x="0" y="17757"/>
                    <a:pt x="0" y="17757"/>
                    <a:pt x="0" y="17757"/>
                  </a:cubicBezTo>
                  <a:cubicBezTo>
                    <a:pt x="2858" y="20189"/>
                    <a:pt x="6107" y="21600"/>
                    <a:pt x="9567" y="21600"/>
                  </a:cubicBezTo>
                  <a:cubicBezTo>
                    <a:pt x="14079" y="21600"/>
                    <a:pt x="18231" y="19216"/>
                    <a:pt x="21600" y="15276"/>
                  </a:cubicBezTo>
                  <a:cubicBezTo>
                    <a:pt x="15102" y="10897"/>
                    <a:pt x="15102" y="10897"/>
                    <a:pt x="15102" y="10897"/>
                  </a:cubicBezTo>
                  <a:lnTo>
                    <a:pt x="14560" y="0"/>
                  </a:lnTo>
                  <a:close/>
                </a:path>
              </a:pathLst>
            </a:custGeom>
            <a:solidFill>
              <a:srgbClr val="42505D"/>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112" name="image.png"/>
            <p:cNvPicPr>
              <a:picLocks noChangeAspect="0"/>
            </p:cNvPicPr>
            <p:nvPr/>
          </p:nvPicPr>
          <p:blipFill>
            <a:blip r:embed="rId6">
              <a:alphaModFix amt="50000"/>
              <a:extLst/>
            </a:blip>
            <a:stretch>
              <a:fillRect/>
            </a:stretch>
          </p:blipFill>
          <p:spPr>
            <a:xfrm>
              <a:off x="2033182" y="4897553"/>
              <a:ext cx="2574295" cy="1345209"/>
            </a:xfrm>
            <a:prstGeom prst="rect">
              <a:avLst/>
            </a:prstGeom>
            <a:ln w="12700" cap="flat">
              <a:noFill/>
              <a:miter lim="400000"/>
            </a:ln>
            <a:effectLst/>
          </p:spPr>
        </p:pic>
      </p:grpSp>
      <p:sp>
        <p:nvSpPr>
          <p:cNvPr id="1114" name="Shape 1114"/>
          <p:cNvSpPr/>
          <p:nvPr/>
        </p:nvSpPr>
        <p:spPr>
          <a:xfrm>
            <a:off x="4367212" y="5338599"/>
            <a:ext cx="3886301" cy="8155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15" name="Shape 1115"/>
          <p:cNvSpPr/>
          <p:nvPr/>
        </p:nvSpPr>
        <p:spPr>
          <a:xfrm>
            <a:off x="7518400" y="53721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16" name="Shape 1116"/>
          <p:cNvSpPr/>
          <p:nvPr/>
        </p:nvSpPr>
        <p:spPr>
          <a:xfrm>
            <a:off x="8458200" y="83820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17" name="Shape 1117"/>
          <p:cNvSpPr/>
          <p:nvPr/>
        </p:nvSpPr>
        <p:spPr>
          <a:xfrm>
            <a:off x="5791200" y="10020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18" name="Shape 1118"/>
          <p:cNvSpPr/>
          <p:nvPr/>
        </p:nvSpPr>
        <p:spPr>
          <a:xfrm>
            <a:off x="3429000" y="8115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grpSp>
        <p:nvGrpSpPr>
          <p:cNvPr id="1129" name="Group 1129"/>
          <p:cNvGrpSpPr/>
          <p:nvPr/>
        </p:nvGrpSpPr>
        <p:grpSpPr>
          <a:xfrm>
            <a:off x="12446000" y="4229100"/>
            <a:ext cx="7264402" cy="7264400"/>
            <a:chOff x="0" y="0"/>
            <a:chExt cx="7264401" cy="7264399"/>
          </a:xfrm>
        </p:grpSpPr>
        <p:sp>
          <p:nvSpPr>
            <p:cNvPr id="1119" name="Shape 1119"/>
            <p:cNvSpPr/>
            <p:nvPr/>
          </p:nvSpPr>
          <p:spPr>
            <a:xfrm>
              <a:off x="0" y="2733636"/>
              <a:ext cx="2690689" cy="3823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987"/>
                  </a:moveTo>
                  <a:cubicBezTo>
                    <a:pt x="18911" y="10515"/>
                    <a:pt x="17075" y="8292"/>
                    <a:pt x="16776" y="5768"/>
                  </a:cubicBezTo>
                  <a:cubicBezTo>
                    <a:pt x="9775" y="0"/>
                    <a:pt x="9775" y="0"/>
                    <a:pt x="9775" y="0"/>
                  </a:cubicBezTo>
                  <a:cubicBezTo>
                    <a:pt x="470" y="1532"/>
                    <a:pt x="470" y="1532"/>
                    <a:pt x="470" y="1532"/>
                  </a:cubicBezTo>
                  <a:cubicBezTo>
                    <a:pt x="171" y="2704"/>
                    <a:pt x="0" y="3875"/>
                    <a:pt x="0" y="5077"/>
                  </a:cubicBezTo>
                  <a:cubicBezTo>
                    <a:pt x="0" y="11866"/>
                    <a:pt x="4696" y="17875"/>
                    <a:pt x="11910" y="21600"/>
                  </a:cubicBezTo>
                  <a:cubicBezTo>
                    <a:pt x="12721" y="14600"/>
                    <a:pt x="12721" y="14600"/>
                    <a:pt x="12721" y="14600"/>
                  </a:cubicBezTo>
                  <a:lnTo>
                    <a:pt x="21600" y="11987"/>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120" name="image.png"/>
            <p:cNvPicPr>
              <a:picLocks noChangeAspect="0"/>
            </p:cNvPicPr>
            <p:nvPr/>
          </p:nvPicPr>
          <p:blipFill>
            <a:blip r:embed="rId3">
              <a:alphaModFix amt="50000"/>
              <a:extLst/>
            </a:blip>
            <a:stretch>
              <a:fillRect/>
            </a:stretch>
          </p:blipFill>
          <p:spPr>
            <a:xfrm>
              <a:off x="1073877" y="2728493"/>
              <a:ext cx="1616655" cy="2583485"/>
            </a:xfrm>
            <a:prstGeom prst="rect">
              <a:avLst/>
            </a:prstGeom>
            <a:ln w="12700" cap="flat">
              <a:noFill/>
              <a:miter lim="400000"/>
            </a:ln>
            <a:effectLst/>
          </p:spPr>
        </p:pic>
        <p:sp>
          <p:nvSpPr>
            <p:cNvPr id="1121" name="Shape 1121"/>
            <p:cNvSpPr/>
            <p:nvPr/>
          </p:nvSpPr>
          <p:spPr>
            <a:xfrm>
              <a:off x="3656224" y="0"/>
              <a:ext cx="3232945" cy="2919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15423"/>
                  </a:moveTo>
                  <a:cubicBezTo>
                    <a:pt x="3055" y="15502"/>
                    <a:pt x="5755" y="16957"/>
                    <a:pt x="7603" y="19318"/>
                  </a:cubicBezTo>
                  <a:cubicBezTo>
                    <a:pt x="16413" y="21600"/>
                    <a:pt x="16413" y="21600"/>
                    <a:pt x="16413" y="21600"/>
                  </a:cubicBezTo>
                  <a:cubicBezTo>
                    <a:pt x="21600" y="14951"/>
                    <a:pt x="21600" y="14951"/>
                    <a:pt x="21600" y="14951"/>
                  </a:cubicBezTo>
                  <a:cubicBezTo>
                    <a:pt x="17657" y="6138"/>
                    <a:pt x="9486" y="79"/>
                    <a:pt x="0" y="0"/>
                  </a:cubicBezTo>
                  <a:cubicBezTo>
                    <a:pt x="4263" y="7751"/>
                    <a:pt x="4263" y="7751"/>
                    <a:pt x="4263" y="7751"/>
                  </a:cubicBezTo>
                  <a:lnTo>
                    <a:pt x="71" y="15423"/>
                  </a:lnTo>
                  <a:close/>
                </a:path>
              </a:pathLst>
            </a:custGeom>
            <a:solidFill>
              <a:srgbClr val="5B6C7D"/>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122" name="image.png"/>
            <p:cNvPicPr>
              <a:picLocks noChangeAspect="0"/>
            </p:cNvPicPr>
            <p:nvPr/>
          </p:nvPicPr>
          <p:blipFill>
            <a:blip r:embed="rId4">
              <a:alphaModFix amt="50000"/>
              <a:extLst/>
            </a:blip>
            <a:stretch>
              <a:fillRect/>
            </a:stretch>
          </p:blipFill>
          <p:spPr>
            <a:xfrm>
              <a:off x="3667637" y="1041074"/>
              <a:ext cx="2442266" cy="1870899"/>
            </a:xfrm>
            <a:prstGeom prst="rect">
              <a:avLst/>
            </a:prstGeom>
            <a:ln w="12700" cap="flat">
              <a:noFill/>
              <a:miter lim="400000"/>
            </a:ln>
            <a:effectLst/>
          </p:spPr>
        </p:pic>
        <p:sp>
          <p:nvSpPr>
            <p:cNvPr id="1123" name="Shape 1123"/>
            <p:cNvSpPr/>
            <p:nvPr/>
          </p:nvSpPr>
          <p:spPr>
            <a:xfrm>
              <a:off x="4955809" y="2521376"/>
              <a:ext cx="2308593" cy="3706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3" y="3812"/>
                  </a:moveTo>
                  <a:cubicBezTo>
                    <a:pt x="1891" y="4648"/>
                    <a:pt x="2090" y="5547"/>
                    <a:pt x="2090" y="6477"/>
                  </a:cubicBezTo>
                  <a:cubicBezTo>
                    <a:pt x="2090" y="8181"/>
                    <a:pt x="1344" y="9762"/>
                    <a:pt x="0" y="11125"/>
                  </a:cubicBezTo>
                  <a:cubicBezTo>
                    <a:pt x="1045" y="18904"/>
                    <a:pt x="1045" y="18904"/>
                    <a:pt x="1045" y="18904"/>
                  </a:cubicBezTo>
                  <a:cubicBezTo>
                    <a:pt x="11397" y="21600"/>
                    <a:pt x="11397" y="21600"/>
                    <a:pt x="11397" y="21600"/>
                  </a:cubicBezTo>
                  <a:cubicBezTo>
                    <a:pt x="17668" y="17757"/>
                    <a:pt x="21600" y="12396"/>
                    <a:pt x="21600" y="6477"/>
                  </a:cubicBezTo>
                  <a:cubicBezTo>
                    <a:pt x="21600" y="4215"/>
                    <a:pt x="21003" y="2014"/>
                    <a:pt x="19958" y="0"/>
                  </a:cubicBezTo>
                  <a:cubicBezTo>
                    <a:pt x="12442" y="5454"/>
                    <a:pt x="12442" y="5454"/>
                    <a:pt x="12442" y="5454"/>
                  </a:cubicBezTo>
                  <a:lnTo>
                    <a:pt x="1443" y="3812"/>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124" name="image.png"/>
            <p:cNvPicPr>
              <a:picLocks noChangeAspect="0"/>
            </p:cNvPicPr>
            <p:nvPr/>
          </p:nvPicPr>
          <p:blipFill>
            <a:blip r:embed="rId5">
              <a:alphaModFix amt="50000"/>
              <a:extLst/>
            </a:blip>
            <a:stretch>
              <a:fillRect/>
            </a:stretch>
          </p:blipFill>
          <p:spPr>
            <a:xfrm>
              <a:off x="4957352" y="3167264"/>
              <a:ext cx="1335891" cy="2592195"/>
            </a:xfrm>
            <a:prstGeom prst="rect">
              <a:avLst/>
            </a:prstGeom>
            <a:ln w="12700" cap="flat">
              <a:noFill/>
              <a:miter lim="400000"/>
            </a:ln>
            <a:effectLst/>
          </p:spPr>
        </p:pic>
        <p:sp>
          <p:nvSpPr>
            <p:cNvPr id="1125" name="Shape 1125"/>
            <p:cNvSpPr/>
            <p:nvPr/>
          </p:nvSpPr>
          <p:spPr>
            <a:xfrm>
              <a:off x="187615" y="38896"/>
              <a:ext cx="3546401" cy="3077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12" y="21600"/>
                  </a:moveTo>
                  <a:cubicBezTo>
                    <a:pt x="12986" y="18727"/>
                    <a:pt x="14897" y="16415"/>
                    <a:pt x="17293" y="15221"/>
                  </a:cubicBezTo>
                  <a:cubicBezTo>
                    <a:pt x="21600" y="7088"/>
                    <a:pt x="21600" y="7088"/>
                    <a:pt x="21600" y="7088"/>
                  </a:cubicBezTo>
                  <a:cubicBezTo>
                    <a:pt x="17843" y="0"/>
                    <a:pt x="17843" y="0"/>
                    <a:pt x="17843" y="0"/>
                  </a:cubicBezTo>
                  <a:cubicBezTo>
                    <a:pt x="9456" y="1380"/>
                    <a:pt x="2623" y="8133"/>
                    <a:pt x="0" y="17161"/>
                  </a:cubicBezTo>
                  <a:cubicBezTo>
                    <a:pt x="7319" y="15146"/>
                    <a:pt x="7319" y="15146"/>
                    <a:pt x="7319" y="15146"/>
                  </a:cubicBezTo>
                  <a:lnTo>
                    <a:pt x="12112" y="21600"/>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sp>
          <p:nvSpPr>
            <p:cNvPr id="1126" name="Shape 1126"/>
            <p:cNvSpPr/>
            <p:nvPr/>
          </p:nvSpPr>
          <p:spPr>
            <a:xfrm>
              <a:off x="1390463" y="1045622"/>
              <a:ext cx="2339498" cy="2066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0" y="12105"/>
                  </a:moveTo>
                  <a:cubicBezTo>
                    <a:pt x="21600" y="0"/>
                    <a:pt x="21600" y="0"/>
                    <a:pt x="21600" y="0"/>
                  </a:cubicBezTo>
                  <a:cubicBezTo>
                    <a:pt x="21355" y="0"/>
                    <a:pt x="21109" y="0"/>
                    <a:pt x="20815" y="0"/>
                  </a:cubicBezTo>
                  <a:cubicBezTo>
                    <a:pt x="12371" y="0"/>
                    <a:pt x="4173" y="4442"/>
                    <a:pt x="0" y="11994"/>
                  </a:cubicBezTo>
                  <a:cubicBezTo>
                    <a:pt x="7265" y="21600"/>
                    <a:pt x="7265" y="21600"/>
                    <a:pt x="7265" y="21600"/>
                  </a:cubicBezTo>
                  <a:cubicBezTo>
                    <a:pt x="8591" y="17324"/>
                    <a:pt x="11438" y="13882"/>
                    <a:pt x="15120" y="12105"/>
                  </a:cubicBezTo>
                  <a:close/>
                </a:path>
              </a:pathLst>
            </a:custGeom>
            <a:gradFill flip="none" rotWithShape="1">
              <a:gsLst>
                <a:gs pos="0">
                  <a:srgbClr val="FFFFFF">
                    <a:alpha val="0"/>
                  </a:srgbClr>
                </a:gs>
                <a:gs pos="100000">
                  <a:srgbClr val="004270">
                    <a:alpha val="14499"/>
                  </a:srgbClr>
                </a:gs>
              </a:gsLst>
              <a:lin ang="0" scaled="0"/>
            </a:gra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sp>
          <p:nvSpPr>
            <p:cNvPr id="1127" name="Shape 1127"/>
            <p:cNvSpPr/>
            <p:nvPr/>
          </p:nvSpPr>
          <p:spPr>
            <a:xfrm>
              <a:off x="1942512" y="4903077"/>
              <a:ext cx="3818673" cy="2361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60" y="0"/>
                  </a:moveTo>
                  <a:cubicBezTo>
                    <a:pt x="13147" y="1557"/>
                    <a:pt x="11432" y="2530"/>
                    <a:pt x="9567" y="2530"/>
                  </a:cubicBezTo>
                  <a:cubicBezTo>
                    <a:pt x="8875" y="2530"/>
                    <a:pt x="8183" y="2384"/>
                    <a:pt x="7521" y="2092"/>
                  </a:cubicBezTo>
                  <a:cubicBezTo>
                    <a:pt x="572" y="6811"/>
                    <a:pt x="572" y="6811"/>
                    <a:pt x="572" y="6811"/>
                  </a:cubicBezTo>
                  <a:cubicBezTo>
                    <a:pt x="0" y="17757"/>
                    <a:pt x="0" y="17757"/>
                    <a:pt x="0" y="17757"/>
                  </a:cubicBezTo>
                  <a:cubicBezTo>
                    <a:pt x="2858" y="20189"/>
                    <a:pt x="6107" y="21600"/>
                    <a:pt x="9567" y="21600"/>
                  </a:cubicBezTo>
                  <a:cubicBezTo>
                    <a:pt x="14079" y="21600"/>
                    <a:pt x="18231" y="19216"/>
                    <a:pt x="21600" y="15276"/>
                  </a:cubicBezTo>
                  <a:cubicBezTo>
                    <a:pt x="15102" y="10897"/>
                    <a:pt x="15102" y="10897"/>
                    <a:pt x="15102" y="10897"/>
                  </a:cubicBezTo>
                  <a:lnTo>
                    <a:pt x="14560" y="0"/>
                  </a:lnTo>
                  <a:close/>
                </a:path>
              </a:pathLst>
            </a:custGeom>
            <a:solidFill>
              <a:srgbClr val="BDC3C7"/>
            </a:solidFill>
            <a:ln w="9525" cap="flat">
              <a:noFill/>
              <a:round/>
            </a:ln>
            <a:effectLst/>
          </p:spPr>
          <p:txBody>
            <a:bodyPr wrap="square" lIns="50800" tIns="50800" rIns="50800" bIns="50800" numCol="1" anchor="ctr">
              <a:noAutofit/>
            </a:bodyPr>
            <a:lstStyle/>
            <a:p>
              <a:pPr marL="40639" marR="40639" algn="l" defTabSz="914400">
                <a:defRPr sz="1800">
                  <a:uFill>
                    <a:solidFill>
                      <a:srgbClr val="000000"/>
                    </a:solidFill>
                  </a:uFill>
                  <a:latin typeface="Arial"/>
                  <a:ea typeface="Arial"/>
                  <a:cs typeface="Arial"/>
                  <a:sym typeface="Arial"/>
                </a:defRPr>
              </a:pPr>
            </a:p>
          </p:txBody>
        </p:sp>
        <p:pic>
          <p:nvPicPr>
            <p:cNvPr id="1128" name="image.png"/>
            <p:cNvPicPr>
              <a:picLocks noChangeAspect="0"/>
            </p:cNvPicPr>
            <p:nvPr/>
          </p:nvPicPr>
          <p:blipFill>
            <a:blip r:embed="rId6">
              <a:alphaModFix amt="50000"/>
              <a:extLst/>
            </a:blip>
            <a:stretch>
              <a:fillRect/>
            </a:stretch>
          </p:blipFill>
          <p:spPr>
            <a:xfrm>
              <a:off x="2033182" y="4897553"/>
              <a:ext cx="2574295" cy="1345209"/>
            </a:xfrm>
            <a:prstGeom prst="rect">
              <a:avLst/>
            </a:prstGeom>
            <a:ln w="12700" cap="flat">
              <a:noFill/>
              <a:miter lim="400000"/>
            </a:ln>
            <a:effectLst/>
          </p:spPr>
        </p:pic>
      </p:grpSp>
      <p:sp>
        <p:nvSpPr>
          <p:cNvPr id="1130" name="Shape 1130"/>
          <p:cNvSpPr/>
          <p:nvPr/>
        </p:nvSpPr>
        <p:spPr>
          <a:xfrm>
            <a:off x="12560300" y="53340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31" name="Shape 1131"/>
          <p:cNvSpPr/>
          <p:nvPr/>
        </p:nvSpPr>
        <p:spPr>
          <a:xfrm>
            <a:off x="15709900" y="53721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32" name="Shape 1132"/>
          <p:cNvSpPr/>
          <p:nvPr/>
        </p:nvSpPr>
        <p:spPr>
          <a:xfrm>
            <a:off x="16649700" y="83820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33" name="Shape 1133"/>
          <p:cNvSpPr/>
          <p:nvPr/>
        </p:nvSpPr>
        <p:spPr>
          <a:xfrm>
            <a:off x="13982700" y="10020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34" name="Shape 1134"/>
          <p:cNvSpPr/>
          <p:nvPr/>
        </p:nvSpPr>
        <p:spPr>
          <a:xfrm>
            <a:off x="11620500" y="8115300"/>
            <a:ext cx="3886300" cy="81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FFFFFF"/>
              </a:buClr>
              <a:buFont typeface="Arial"/>
              <a:defRPr b="1" sz="3600">
                <a:solidFill>
                  <a:srgbClr val="FFFFFF"/>
                </a:solidFill>
                <a:uFill>
                  <a:solidFill>
                    <a:srgbClr val="FFFFFF"/>
                  </a:solidFill>
                </a:uFill>
                <a:latin typeface="Open Sans"/>
                <a:ea typeface="Open Sans"/>
                <a:cs typeface="Open Sans"/>
                <a:sym typeface="Open Sans"/>
              </a:defRPr>
            </a:lvl1pPr>
          </a:lstStyle>
          <a:p>
            <a:pPr>
              <a:defRPr>
                <a:solidFill>
                  <a:srgbClr val="000000"/>
                </a:solidFill>
                <a:uFill>
                  <a:solidFill>
                    <a:srgbClr val="000000"/>
                  </a:solidFill>
                </a:uFill>
              </a:defRPr>
            </a:pPr>
            <a:r>
              <a:rPr>
                <a:solidFill>
                  <a:srgbClr val="FFFFFF"/>
                </a:solidFill>
                <a:uFill>
                  <a:solidFill>
                    <a:srgbClr val="FFFFFF"/>
                  </a:solidFill>
                </a:uFill>
              </a:rPr>
              <a:t>text</a:t>
            </a:r>
          </a:p>
        </p:txBody>
      </p:sp>
      <p:sp>
        <p:nvSpPr>
          <p:cNvPr id="1135" name="Shape 1135"/>
          <p:cNvSpPr/>
          <p:nvPr/>
        </p:nvSpPr>
        <p:spPr>
          <a:xfrm>
            <a:off x="7053284" y="7035800"/>
            <a:ext cx="1648100" cy="175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144" sz="4800">
                <a:solidFill>
                  <a:srgbClr val="42505D"/>
                </a:solidFill>
                <a:latin typeface="Open Sans Light"/>
                <a:ea typeface="Open Sans Light"/>
                <a:cs typeface="Open Sans Light"/>
                <a:sym typeface="Open Sans Light"/>
              </a:defRPr>
            </a:pPr>
            <a:r>
              <a:t>Circle</a:t>
            </a:r>
          </a:p>
          <a:p>
            <a:pPr>
              <a:defRPr spc="-144" sz="4800">
                <a:solidFill>
                  <a:srgbClr val="42505D"/>
                </a:solidFill>
                <a:latin typeface="Open Sans Semibold"/>
                <a:ea typeface="Open Sans Semibold"/>
                <a:cs typeface="Open Sans Semibold"/>
                <a:sym typeface="Open Sans Semibold"/>
              </a:defRPr>
            </a:pPr>
            <a:r>
              <a:t>A</a:t>
            </a:r>
          </a:p>
        </p:txBody>
      </p:sp>
      <p:sp>
        <p:nvSpPr>
          <p:cNvPr id="1136" name="Shape 1136"/>
          <p:cNvSpPr/>
          <p:nvPr/>
        </p:nvSpPr>
        <p:spPr>
          <a:xfrm>
            <a:off x="15261413" y="7035800"/>
            <a:ext cx="1648100" cy="175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144" sz="4800">
                <a:solidFill>
                  <a:srgbClr val="42505D"/>
                </a:solidFill>
                <a:latin typeface="Open Sans Light"/>
                <a:ea typeface="Open Sans Light"/>
                <a:cs typeface="Open Sans Light"/>
                <a:sym typeface="Open Sans Light"/>
              </a:defRPr>
            </a:pPr>
            <a:r>
              <a:t>Circle</a:t>
            </a:r>
          </a:p>
          <a:p>
            <a:pPr>
              <a:defRPr spc="-144" sz="4800">
                <a:solidFill>
                  <a:srgbClr val="42505D"/>
                </a:solidFill>
                <a:latin typeface="Open Sans Semibold"/>
                <a:ea typeface="Open Sans Semibold"/>
                <a:cs typeface="Open Sans Semibold"/>
                <a:sym typeface="Open Sans Semibold"/>
              </a:defRPr>
            </a:pPr>
            <a:r>
              <a:t>B</a:t>
            </a:r>
          </a:p>
        </p:txBody>
      </p:sp>
      <p:pic>
        <p:nvPicPr>
          <p:cNvPr id="1137" name=""/>
          <p:cNvPicPr>
            <a:picLocks noChangeAspect="0"/>
          </p:cNvPicPr>
          <p:nvPr/>
        </p:nvPicPr>
        <p:blipFill>
          <a:blip r:embed="rId7">
            <a:extLst/>
          </a:blip>
          <a:stretch>
            <a:fillRect/>
          </a:stretch>
        </p:blipFill>
        <p:spPr>
          <a:xfrm flipH="1" rot="19066877">
            <a:off x="2290283" y="8475814"/>
            <a:ext cx="1714511" cy="467844"/>
          </a:xfrm>
          <a:prstGeom prst="rect">
            <a:avLst/>
          </a:prstGeom>
        </p:spPr>
      </p:pic>
      <p:pic>
        <p:nvPicPr>
          <p:cNvPr id="1139" name=""/>
          <p:cNvPicPr>
            <a:picLocks noChangeAspect="0"/>
          </p:cNvPicPr>
          <p:nvPr/>
        </p:nvPicPr>
        <p:blipFill>
          <a:blip r:embed="rId8">
            <a:extLst/>
          </a:blip>
          <a:stretch>
            <a:fillRect/>
          </a:stretch>
        </p:blipFill>
        <p:spPr>
          <a:xfrm flipH="1" rot="19066877">
            <a:off x="2366374" y="8847840"/>
            <a:ext cx="305914" cy="430490"/>
          </a:xfrm>
          <a:prstGeom prst="rect">
            <a:avLst/>
          </a:prstGeom>
        </p:spPr>
      </p:pic>
      <p:sp>
        <p:nvSpPr>
          <p:cNvPr id="1141" name="Shape 1141"/>
          <p:cNvSpPr/>
          <p:nvPr/>
        </p:nvSpPr>
        <p:spPr>
          <a:xfrm>
            <a:off x="19964400" y="4813300"/>
            <a:ext cx="3327400" cy="265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Text goes here</a:t>
            </a:r>
          </a:p>
          <a:p>
            <a:pPr algn="l">
              <a:lnSpc>
                <a:spcPct val="110000"/>
              </a:lnSpc>
              <a:defRPr sz="2400">
                <a:solidFill>
                  <a:srgbClr val="5B6C7D"/>
                </a:solidFill>
                <a:latin typeface="Open Sans"/>
                <a:ea typeface="Open Sans"/>
                <a:cs typeface="Open Sans"/>
                <a:sym typeface="Open Sans"/>
              </a:defRPr>
            </a:pPr>
            <a:r>
              <a:t>Integer posuere erat a ante venenatis </a:t>
            </a:r>
          </a:p>
        </p:txBody>
      </p:sp>
      <p:pic>
        <p:nvPicPr>
          <p:cNvPr id="1142" name=""/>
          <p:cNvPicPr>
            <a:picLocks noChangeAspect="0"/>
          </p:cNvPicPr>
          <p:nvPr/>
        </p:nvPicPr>
        <p:blipFill>
          <a:blip r:embed="rId7">
            <a:extLst/>
          </a:blip>
          <a:stretch>
            <a:fillRect/>
          </a:stretch>
        </p:blipFill>
        <p:spPr>
          <a:xfrm>
            <a:off x="18624546" y="4466111"/>
            <a:ext cx="1714512" cy="467843"/>
          </a:xfrm>
          <a:prstGeom prst="rect">
            <a:avLst/>
          </a:prstGeom>
        </p:spPr>
      </p:pic>
      <p:pic>
        <p:nvPicPr>
          <p:cNvPr id="1144" name=""/>
          <p:cNvPicPr>
            <a:picLocks noChangeAspect="0"/>
          </p:cNvPicPr>
          <p:nvPr/>
        </p:nvPicPr>
        <p:blipFill>
          <a:blip r:embed="rId8">
            <a:extLst/>
          </a:blip>
          <a:stretch>
            <a:fillRect/>
          </a:stretch>
        </p:blipFill>
        <p:spPr>
          <a:xfrm>
            <a:off x="20031523" y="4324341"/>
            <a:ext cx="305915" cy="430490"/>
          </a:xfrm>
          <a:prstGeom prst="rect">
            <a:avLst/>
          </a:prstGeom>
        </p:spPr>
      </p:pic>
      <p:sp>
        <p:nvSpPr>
          <p:cNvPr id="1146" name="Shape 1146"/>
          <p:cNvSpPr/>
          <p:nvPr/>
        </p:nvSpPr>
        <p:spPr>
          <a:xfrm>
            <a:off x="825500" y="9334500"/>
            <a:ext cx="3327400" cy="265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5B6C7D"/>
                </a:solidFill>
                <a:latin typeface="Open Sans Semibold"/>
                <a:ea typeface="Open Sans Semibold"/>
                <a:cs typeface="Open Sans Semibold"/>
                <a:sym typeface="Open Sans Semibold"/>
              </a:defRPr>
            </a:pPr>
            <a:r>
              <a:t>Text goes here</a:t>
            </a:r>
          </a:p>
          <a:p>
            <a:pPr algn="r">
              <a:lnSpc>
                <a:spcPct val="110000"/>
              </a:lnSpc>
              <a:defRPr sz="2400">
                <a:solidFill>
                  <a:srgbClr val="5B6C7D"/>
                </a:solidFill>
                <a:latin typeface="Open Sans"/>
                <a:ea typeface="Open Sans"/>
                <a:cs typeface="Open Sans"/>
                <a:sym typeface="Open Sans"/>
              </a:defRPr>
            </a:pPr>
            <a:r>
              <a:t>Integer posuere erat a ante venenatis.</a:t>
            </a:r>
          </a:p>
        </p:txBody>
      </p:sp>
      <p:sp>
        <p:nvSpPr>
          <p:cNvPr id="1147" name="Shape 114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47</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49"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150" name="Shape 1150"/>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151" name="Shape 1151"/>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152" name="Shape 115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48</a:t>
            </a:r>
          </a:p>
        </p:txBody>
      </p:sp>
      <p:sp>
        <p:nvSpPr>
          <p:cNvPr id="1153" name="Shape 1153"/>
          <p:cNvSpPr/>
          <p:nvPr/>
        </p:nvSpPr>
        <p:spPr>
          <a:xfrm>
            <a:off x="6413007" y="4737700"/>
            <a:ext cx="800101" cy="1790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C0C0C0"/>
            </a:solidFill>
            <a:miter lim="400000"/>
            <a:tailEnd type="oval"/>
          </a:ln>
        </p:spPr>
        <p:txBody>
          <a:bodyPr lIns="50800" tIns="50800" rIns="50800" bIns="50800" anchor="ctr"/>
          <a:lstStyle/>
          <a:p>
            <a:pPr>
              <a:defRPr>
                <a:latin typeface="Open Sans"/>
                <a:ea typeface="Open Sans"/>
                <a:cs typeface="Open Sans"/>
                <a:sym typeface="Open Sans"/>
              </a:defRPr>
            </a:pPr>
          </a:p>
        </p:txBody>
      </p:sp>
      <p:sp>
        <p:nvSpPr>
          <p:cNvPr id="1154" name="Shape 1154"/>
          <p:cNvSpPr/>
          <p:nvPr/>
        </p:nvSpPr>
        <p:spPr>
          <a:xfrm>
            <a:off x="15986867" y="4737100"/>
            <a:ext cx="800101" cy="179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C0C0C0"/>
            </a:solidFill>
            <a:miter lim="400000"/>
            <a:tailEnd type="oval"/>
          </a:ln>
        </p:spPr>
        <p:txBody>
          <a:bodyPr lIns="50800" tIns="50800" rIns="50800" bIns="50800" anchor="ctr"/>
          <a:lstStyle/>
          <a:p>
            <a:pPr>
              <a:defRPr>
                <a:latin typeface="Open Sans"/>
                <a:ea typeface="Open Sans"/>
                <a:cs typeface="Open Sans"/>
                <a:sym typeface="Open Sans"/>
              </a:defRPr>
            </a:pPr>
          </a:p>
        </p:txBody>
      </p:sp>
      <p:sp>
        <p:nvSpPr>
          <p:cNvPr id="1155" name="Shape 1155"/>
          <p:cNvSpPr/>
          <p:nvPr/>
        </p:nvSpPr>
        <p:spPr>
          <a:xfrm flipH="1">
            <a:off x="4437998" y="8550510"/>
            <a:ext cx="770045" cy="1864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C0C0C0"/>
            </a:solidFill>
            <a:miter lim="400000"/>
            <a:tailEnd type="oval"/>
          </a:ln>
        </p:spPr>
        <p:txBody>
          <a:bodyPr lIns="50800" tIns="50800" rIns="50800" bIns="50800" anchor="ctr"/>
          <a:lstStyle/>
          <a:p>
            <a:pPr>
              <a:defRPr>
                <a:latin typeface="Open Sans"/>
                <a:ea typeface="Open Sans"/>
                <a:cs typeface="Open Sans"/>
                <a:sym typeface="Open Sans"/>
              </a:defRPr>
            </a:pPr>
          </a:p>
        </p:txBody>
      </p:sp>
      <p:sp>
        <p:nvSpPr>
          <p:cNvPr id="1156" name="Shape 1156"/>
          <p:cNvSpPr/>
          <p:nvPr/>
        </p:nvSpPr>
        <p:spPr>
          <a:xfrm>
            <a:off x="12318069" y="8987931"/>
            <a:ext cx="727998" cy="1487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C0C0C0"/>
            </a:solidFill>
            <a:miter lim="400000"/>
            <a:tailEnd type="oval"/>
          </a:ln>
        </p:spPr>
        <p:txBody>
          <a:bodyPr lIns="50800" tIns="50800" rIns="50800" bIns="50800" anchor="ctr"/>
          <a:lstStyle/>
          <a:p>
            <a:pPr>
              <a:defRPr>
                <a:latin typeface="Open Sans"/>
                <a:ea typeface="Open Sans"/>
                <a:cs typeface="Open Sans"/>
                <a:sym typeface="Open Sans"/>
              </a:defRPr>
            </a:pPr>
          </a:p>
        </p:txBody>
      </p:sp>
      <p:sp>
        <p:nvSpPr>
          <p:cNvPr id="1157" name="Shape 1157"/>
          <p:cNvSpPr/>
          <p:nvPr/>
        </p:nvSpPr>
        <p:spPr>
          <a:xfrm>
            <a:off x="38100" y="7625210"/>
            <a:ext cx="24511568" cy="12"/>
          </a:xfrm>
          <a:prstGeom prst="line">
            <a:avLst/>
          </a:prstGeom>
          <a:solidFill>
            <a:srgbClr val="F29C1B">
              <a:alpha val="90000"/>
            </a:srgbClr>
          </a:solidFill>
          <a:ln w="76200">
            <a:solidFill>
              <a:srgbClr val="D6D6D6">
                <a:alpha val="9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158" name="Shape 1158"/>
          <p:cNvSpPr/>
          <p:nvPr/>
        </p:nvSpPr>
        <p:spPr>
          <a:xfrm>
            <a:off x="5039467" y="6197600"/>
            <a:ext cx="2857501" cy="2857500"/>
          </a:xfrm>
          <a:prstGeom prst="ellipse">
            <a:avLst/>
          </a:prstGeom>
          <a:solidFill>
            <a:srgbClr val="D8DEE3"/>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59" name="Shape 1159"/>
          <p:cNvSpPr/>
          <p:nvPr/>
        </p:nvSpPr>
        <p:spPr>
          <a:xfrm>
            <a:off x="3528167" y="6731000"/>
            <a:ext cx="1790701" cy="1790700"/>
          </a:xfrm>
          <a:prstGeom prst="ellipse">
            <a:avLst/>
          </a:prstGeom>
          <a:solidFill>
            <a:srgbClr val="42505D"/>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60" name="Shape 1160"/>
          <p:cNvSpPr/>
          <p:nvPr/>
        </p:nvSpPr>
        <p:spPr>
          <a:xfrm>
            <a:off x="7744568" y="6553200"/>
            <a:ext cx="2146301" cy="2146300"/>
          </a:xfrm>
          <a:prstGeom prst="ellipse">
            <a:avLst/>
          </a:prstGeom>
          <a:solidFill>
            <a:srgbClr val="748A9F"/>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61" name="Shape 1161"/>
          <p:cNvSpPr/>
          <p:nvPr/>
        </p:nvSpPr>
        <p:spPr>
          <a:xfrm>
            <a:off x="10589368" y="5842000"/>
            <a:ext cx="3556001" cy="35560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62" name="Shape 1162"/>
          <p:cNvSpPr/>
          <p:nvPr/>
        </p:nvSpPr>
        <p:spPr>
          <a:xfrm>
            <a:off x="14539067" y="6197600"/>
            <a:ext cx="2857501" cy="2857500"/>
          </a:xfrm>
          <a:prstGeom prst="ellipse">
            <a:avLst/>
          </a:prstGeom>
          <a:solidFill>
            <a:srgbClr val="BDC3C7"/>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63" name="Shape 1163"/>
          <p:cNvSpPr/>
          <p:nvPr/>
        </p:nvSpPr>
        <p:spPr>
          <a:xfrm>
            <a:off x="16786967" y="6553200"/>
            <a:ext cx="2146301" cy="2146300"/>
          </a:xfrm>
          <a:prstGeom prst="ellipse">
            <a:avLst/>
          </a:prstGeom>
          <a:solidFill>
            <a:srgbClr val="748A9F"/>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64" name="Shape 1164"/>
          <p:cNvSpPr/>
          <p:nvPr/>
        </p:nvSpPr>
        <p:spPr>
          <a:xfrm>
            <a:off x="19314267" y="6731000"/>
            <a:ext cx="1790701" cy="1790700"/>
          </a:xfrm>
          <a:prstGeom prst="ellipse">
            <a:avLst/>
          </a:prstGeom>
          <a:solidFill>
            <a:srgbClr val="42505D"/>
          </a:solidFill>
          <a:ln w="25400">
            <a:solidFill>
              <a:srgbClr val="000000">
                <a:alpha val="0"/>
              </a:srgbClr>
            </a:solidFill>
            <a:miter lim="400000"/>
          </a:ln>
        </p:spPr>
        <p:txBody>
          <a:bodyPr lIns="50800" tIns="50800" rIns="50800" bIns="50800" anchor="ctr"/>
          <a:lstStyle/>
          <a:p>
            <a:pPr defTabSz="584200">
              <a:defRPr sz="4000">
                <a:solidFill>
                  <a:srgbClr val="BDC3C7"/>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65" name="Shape 1165"/>
          <p:cNvSpPr/>
          <p:nvPr/>
        </p:nvSpPr>
        <p:spPr>
          <a:xfrm>
            <a:off x="11536417" y="7124700"/>
            <a:ext cx="1557291" cy="927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96" sz="4800">
                <a:solidFill>
                  <a:srgbClr val="FFFFFF"/>
                </a:solidFill>
                <a:latin typeface="Open Sans"/>
                <a:ea typeface="Open Sans"/>
                <a:cs typeface="Open Sans"/>
                <a:sym typeface="Open Sans"/>
              </a:defRPr>
            </a:lvl1pPr>
          </a:lstStyle>
          <a:p>
            <a:pPr/>
            <a:r>
              <a:t>2014</a:t>
            </a:r>
          </a:p>
        </p:txBody>
      </p:sp>
      <p:sp>
        <p:nvSpPr>
          <p:cNvPr id="1166" name="Shape 1166"/>
          <p:cNvSpPr/>
          <p:nvPr/>
        </p:nvSpPr>
        <p:spPr>
          <a:xfrm>
            <a:off x="3817390" y="7239000"/>
            <a:ext cx="119654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72" sz="3600">
                <a:solidFill>
                  <a:srgbClr val="FFFFFF"/>
                </a:solidFill>
                <a:latin typeface="Open Sans"/>
                <a:ea typeface="Open Sans"/>
                <a:cs typeface="Open Sans"/>
                <a:sym typeface="Open Sans"/>
              </a:defRPr>
            </a:lvl1pPr>
          </a:lstStyle>
          <a:p>
            <a:pPr/>
            <a:r>
              <a:t>2011</a:t>
            </a:r>
          </a:p>
        </p:txBody>
      </p:sp>
      <p:sp>
        <p:nvSpPr>
          <p:cNvPr id="1167" name="Shape 1167"/>
          <p:cNvSpPr/>
          <p:nvPr/>
        </p:nvSpPr>
        <p:spPr>
          <a:xfrm>
            <a:off x="5697428" y="7124700"/>
            <a:ext cx="1557291" cy="927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96" sz="4800">
                <a:solidFill>
                  <a:srgbClr val="42505D"/>
                </a:solidFill>
                <a:latin typeface="Open Sans"/>
                <a:ea typeface="Open Sans"/>
                <a:cs typeface="Open Sans"/>
                <a:sym typeface="Open Sans"/>
              </a:defRPr>
            </a:lvl1pPr>
          </a:lstStyle>
          <a:p>
            <a:pPr/>
            <a:r>
              <a:t>2012</a:t>
            </a:r>
          </a:p>
        </p:txBody>
      </p:sp>
      <p:sp>
        <p:nvSpPr>
          <p:cNvPr id="1168" name="Shape 1168"/>
          <p:cNvSpPr/>
          <p:nvPr/>
        </p:nvSpPr>
        <p:spPr>
          <a:xfrm>
            <a:off x="8134104" y="7175500"/>
            <a:ext cx="1376918"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84" sz="4200">
                <a:solidFill>
                  <a:srgbClr val="FFFFFF"/>
                </a:solidFill>
                <a:latin typeface="Open Sans"/>
                <a:ea typeface="Open Sans"/>
                <a:cs typeface="Open Sans"/>
                <a:sym typeface="Open Sans"/>
              </a:defRPr>
            </a:lvl1pPr>
          </a:lstStyle>
          <a:p>
            <a:pPr/>
            <a:r>
              <a:t>2013</a:t>
            </a:r>
          </a:p>
        </p:txBody>
      </p:sp>
      <p:sp>
        <p:nvSpPr>
          <p:cNvPr id="1169" name="Shape 1169"/>
          <p:cNvSpPr/>
          <p:nvPr/>
        </p:nvSpPr>
        <p:spPr>
          <a:xfrm>
            <a:off x="15194015" y="7124700"/>
            <a:ext cx="1557291" cy="927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96" sz="4800">
                <a:solidFill>
                  <a:srgbClr val="FFFFFF"/>
                </a:solidFill>
                <a:latin typeface="Open Sans"/>
                <a:ea typeface="Open Sans"/>
                <a:cs typeface="Open Sans"/>
                <a:sym typeface="Open Sans"/>
              </a:defRPr>
            </a:lvl1pPr>
          </a:lstStyle>
          <a:p>
            <a:pPr/>
            <a:r>
              <a:t>2015</a:t>
            </a:r>
          </a:p>
        </p:txBody>
      </p:sp>
      <p:sp>
        <p:nvSpPr>
          <p:cNvPr id="1170" name="Shape 1170"/>
          <p:cNvSpPr/>
          <p:nvPr/>
        </p:nvSpPr>
        <p:spPr>
          <a:xfrm>
            <a:off x="17189202" y="7150100"/>
            <a:ext cx="1376917"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84" sz="4200">
                <a:solidFill>
                  <a:srgbClr val="FFFFFF"/>
                </a:solidFill>
                <a:latin typeface="Open Sans"/>
                <a:ea typeface="Open Sans"/>
                <a:cs typeface="Open Sans"/>
                <a:sym typeface="Open Sans"/>
              </a:defRPr>
            </a:lvl1pPr>
          </a:lstStyle>
          <a:p>
            <a:pPr/>
            <a:r>
              <a:t>2016</a:t>
            </a:r>
          </a:p>
        </p:txBody>
      </p:sp>
      <p:sp>
        <p:nvSpPr>
          <p:cNvPr id="1171" name="Shape 1171"/>
          <p:cNvSpPr/>
          <p:nvPr/>
        </p:nvSpPr>
        <p:spPr>
          <a:xfrm>
            <a:off x="19616189" y="7239000"/>
            <a:ext cx="119654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pc="72" sz="3600">
                <a:solidFill>
                  <a:srgbClr val="FFFFFF"/>
                </a:solidFill>
                <a:latin typeface="Open Sans"/>
                <a:ea typeface="Open Sans"/>
                <a:cs typeface="Open Sans"/>
                <a:sym typeface="Open Sans"/>
              </a:defRPr>
            </a:lvl1pPr>
          </a:lstStyle>
          <a:p>
            <a:pPr/>
            <a:r>
              <a:t>2017</a:t>
            </a:r>
          </a:p>
        </p:txBody>
      </p:sp>
      <p:sp>
        <p:nvSpPr>
          <p:cNvPr id="1172" name="Shape 1172"/>
          <p:cNvSpPr/>
          <p:nvPr/>
        </p:nvSpPr>
        <p:spPr>
          <a:xfrm>
            <a:off x="12926168" y="5689600"/>
            <a:ext cx="1117601" cy="1117600"/>
          </a:xfrm>
          <a:prstGeom prst="ellipse">
            <a:avLst/>
          </a:prstGeom>
          <a:solidFill>
            <a:srgbClr val="42505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73" name="Shape 1173"/>
          <p:cNvSpPr/>
          <p:nvPr/>
        </p:nvSpPr>
        <p:spPr>
          <a:xfrm>
            <a:off x="13252377" y="6080121"/>
            <a:ext cx="495301" cy="34290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8043" y="21600"/>
                </a:moveTo>
                <a:cubicBezTo>
                  <a:pt x="7769" y="21600"/>
                  <a:pt x="7478" y="21508"/>
                  <a:pt x="7164" y="21320"/>
                </a:cubicBezTo>
                <a:cubicBezTo>
                  <a:pt x="6851" y="21133"/>
                  <a:pt x="6608" y="20916"/>
                  <a:pt x="6437" y="20665"/>
                </a:cubicBezTo>
                <a:lnTo>
                  <a:pt x="267" y="11698"/>
                </a:lnTo>
                <a:cubicBezTo>
                  <a:pt x="88" y="11439"/>
                  <a:pt x="0" y="11121"/>
                  <a:pt x="0" y="10742"/>
                </a:cubicBezTo>
                <a:cubicBezTo>
                  <a:pt x="0" y="10363"/>
                  <a:pt x="88" y="10047"/>
                  <a:pt x="267" y="9799"/>
                </a:cubicBezTo>
                <a:lnTo>
                  <a:pt x="2307" y="6832"/>
                </a:lnTo>
                <a:cubicBezTo>
                  <a:pt x="2488" y="6573"/>
                  <a:pt x="2709" y="6446"/>
                  <a:pt x="2971" y="6453"/>
                </a:cubicBezTo>
                <a:cubicBezTo>
                  <a:pt x="3233" y="6460"/>
                  <a:pt x="3449" y="6584"/>
                  <a:pt x="3622" y="6832"/>
                </a:cubicBezTo>
                <a:lnTo>
                  <a:pt x="7904" y="13022"/>
                </a:lnTo>
                <a:cubicBezTo>
                  <a:pt x="8083" y="13281"/>
                  <a:pt x="8303" y="13408"/>
                  <a:pt x="8568" y="13408"/>
                </a:cubicBezTo>
                <a:cubicBezTo>
                  <a:pt x="8827" y="13408"/>
                  <a:pt x="9045" y="13281"/>
                  <a:pt x="9221" y="13022"/>
                </a:cubicBezTo>
                <a:lnTo>
                  <a:pt x="17965" y="393"/>
                </a:lnTo>
                <a:cubicBezTo>
                  <a:pt x="18144" y="127"/>
                  <a:pt x="18365" y="0"/>
                  <a:pt x="18629" y="0"/>
                </a:cubicBezTo>
                <a:cubicBezTo>
                  <a:pt x="18889" y="0"/>
                  <a:pt x="19109" y="127"/>
                  <a:pt x="19293" y="393"/>
                </a:cubicBezTo>
                <a:lnTo>
                  <a:pt x="21333" y="3340"/>
                </a:lnTo>
                <a:cubicBezTo>
                  <a:pt x="21512" y="3602"/>
                  <a:pt x="21600" y="3920"/>
                  <a:pt x="21595" y="4299"/>
                </a:cubicBezTo>
                <a:cubicBezTo>
                  <a:pt x="21590" y="4678"/>
                  <a:pt x="21502" y="4994"/>
                  <a:pt x="21333" y="5242"/>
                </a:cubicBezTo>
                <a:lnTo>
                  <a:pt x="10664" y="20665"/>
                </a:lnTo>
                <a:cubicBezTo>
                  <a:pt x="10483" y="20931"/>
                  <a:pt x="10238" y="21147"/>
                  <a:pt x="9929" y="21331"/>
                </a:cubicBezTo>
                <a:cubicBezTo>
                  <a:pt x="9621" y="21511"/>
                  <a:pt x="9339" y="21600"/>
                  <a:pt x="9079" y="21600"/>
                </a:cubicBezTo>
                <a:lnTo>
                  <a:pt x="8043" y="21600"/>
                </a:lnTo>
                <a:close/>
              </a:path>
            </a:pathLst>
          </a:custGeom>
          <a:solidFill>
            <a:srgbClr val="FFFFFF"/>
          </a:solidFill>
          <a:ln w="12700">
            <a:miter lim="400000"/>
          </a:ln>
        </p:spPr>
        <p:txBody>
          <a:bodyPr lIns="38100" tIns="38100" rIns="38100" bIns="38100" anchor="ctr"/>
          <a:lstStyle/>
          <a:p>
            <a:pPr defTabSz="457200">
              <a:defRPr sz="6400">
                <a:solidFill>
                  <a:srgbClr val="FFFFFF"/>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174" name="Shape 1174"/>
          <p:cNvSpPr/>
          <p:nvPr/>
        </p:nvSpPr>
        <p:spPr>
          <a:xfrm>
            <a:off x="13370667" y="9931400"/>
            <a:ext cx="4934007"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pc="84" sz="4200">
                <a:solidFill>
                  <a:srgbClr val="5B6C7D"/>
                </a:solidFill>
                <a:latin typeface="Open Sans"/>
                <a:ea typeface="Open Sans"/>
                <a:cs typeface="Open Sans"/>
                <a:sym typeface="Open Sans"/>
              </a:defRPr>
            </a:lvl1pPr>
          </a:lstStyle>
          <a:p>
            <a:pPr/>
            <a:r>
              <a:t>2014: lorem ipsum</a:t>
            </a:r>
          </a:p>
        </p:txBody>
      </p:sp>
      <p:sp>
        <p:nvSpPr>
          <p:cNvPr id="1175" name="Shape 1175"/>
          <p:cNvSpPr/>
          <p:nvPr/>
        </p:nvSpPr>
        <p:spPr>
          <a:xfrm>
            <a:off x="13370667" y="10883900"/>
            <a:ext cx="6045201"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defRPr sz="2400">
                <a:solidFill>
                  <a:srgbClr val="748A9F"/>
                </a:solidFill>
                <a:latin typeface="Open Sans"/>
                <a:ea typeface="Open Sans"/>
                <a:cs typeface="Open Sans"/>
                <a:sym typeface="Open Sans"/>
              </a:defRPr>
            </a:lvl1pPr>
          </a:lstStyle>
          <a:p>
            <a:pPr/>
            <a:r>
              <a:t>Donec ullamcorper nulla non metus auctor fringilla. </a:t>
            </a:r>
          </a:p>
        </p:txBody>
      </p:sp>
      <p:sp>
        <p:nvSpPr>
          <p:cNvPr id="1176" name="Shape 1176"/>
          <p:cNvSpPr/>
          <p:nvPr/>
        </p:nvSpPr>
        <p:spPr>
          <a:xfrm>
            <a:off x="5420467" y="9931400"/>
            <a:ext cx="5225179"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pc="84" sz="4200">
                <a:solidFill>
                  <a:srgbClr val="5B6C7D"/>
                </a:solidFill>
                <a:latin typeface="Open Sans"/>
                <a:ea typeface="Open Sans"/>
                <a:cs typeface="Open Sans"/>
                <a:sym typeface="Open Sans"/>
              </a:defRPr>
            </a:lvl1pPr>
          </a:lstStyle>
          <a:p>
            <a:pPr/>
            <a:r>
              <a:t>2011: Lorem ipsum </a:t>
            </a:r>
          </a:p>
        </p:txBody>
      </p:sp>
      <p:sp>
        <p:nvSpPr>
          <p:cNvPr id="1177" name="Shape 1177"/>
          <p:cNvSpPr/>
          <p:nvPr/>
        </p:nvSpPr>
        <p:spPr>
          <a:xfrm>
            <a:off x="5483967" y="10883900"/>
            <a:ext cx="5816601"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defRPr sz="2400">
                <a:solidFill>
                  <a:srgbClr val="748A9F"/>
                </a:solidFill>
                <a:latin typeface="Open Sans"/>
                <a:ea typeface="Open Sans"/>
                <a:cs typeface="Open Sans"/>
                <a:sym typeface="Open Sans"/>
              </a:defRPr>
            </a:lvl1pPr>
          </a:lstStyle>
          <a:p>
            <a:pPr/>
            <a:r>
              <a:t>Donec ullamcorper nulla non metus auctor fringilla. </a:t>
            </a:r>
          </a:p>
        </p:txBody>
      </p:sp>
      <p:sp>
        <p:nvSpPr>
          <p:cNvPr id="1178" name="Shape 1178"/>
          <p:cNvSpPr/>
          <p:nvPr/>
        </p:nvSpPr>
        <p:spPr>
          <a:xfrm>
            <a:off x="7604868" y="3657600"/>
            <a:ext cx="5075952"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pc="84" sz="4200">
                <a:solidFill>
                  <a:srgbClr val="5B6C7D"/>
                </a:solidFill>
                <a:latin typeface="Open Sans"/>
                <a:ea typeface="Open Sans"/>
                <a:cs typeface="Open Sans"/>
                <a:sym typeface="Open Sans"/>
              </a:defRPr>
            </a:lvl1pPr>
          </a:lstStyle>
          <a:p>
            <a:pPr/>
            <a:r>
              <a:t>2012: Lorem ipsum</a:t>
            </a:r>
          </a:p>
        </p:txBody>
      </p:sp>
      <p:sp>
        <p:nvSpPr>
          <p:cNvPr id="1179" name="Shape 1179"/>
          <p:cNvSpPr/>
          <p:nvPr/>
        </p:nvSpPr>
        <p:spPr>
          <a:xfrm>
            <a:off x="7604868" y="4610100"/>
            <a:ext cx="5816601"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defRPr sz="2400">
                <a:solidFill>
                  <a:srgbClr val="748A9F"/>
                </a:solidFill>
                <a:latin typeface="Open Sans"/>
                <a:ea typeface="Open Sans"/>
                <a:cs typeface="Open Sans"/>
                <a:sym typeface="Open Sans"/>
              </a:defRPr>
            </a:lvl1pPr>
          </a:lstStyle>
          <a:p>
            <a:pPr/>
            <a:r>
              <a:t>Donec ullamcorper nulla non metus auctor fringilla. Nullam id dolor id </a:t>
            </a:r>
          </a:p>
        </p:txBody>
      </p:sp>
      <p:sp>
        <p:nvSpPr>
          <p:cNvPr id="1180" name="Shape 1180"/>
          <p:cNvSpPr/>
          <p:nvPr/>
        </p:nvSpPr>
        <p:spPr>
          <a:xfrm>
            <a:off x="17180667" y="3657600"/>
            <a:ext cx="5075952" cy="825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pc="84" sz="4200">
                <a:solidFill>
                  <a:srgbClr val="5B6C7D"/>
                </a:solidFill>
                <a:latin typeface="Open Sans"/>
                <a:ea typeface="Open Sans"/>
                <a:cs typeface="Open Sans"/>
                <a:sym typeface="Open Sans"/>
              </a:defRPr>
            </a:lvl1pPr>
          </a:lstStyle>
          <a:p>
            <a:pPr/>
            <a:r>
              <a:t>2015: Lorem ipsum</a:t>
            </a:r>
          </a:p>
        </p:txBody>
      </p:sp>
      <p:sp>
        <p:nvSpPr>
          <p:cNvPr id="1181" name="Shape 1181"/>
          <p:cNvSpPr/>
          <p:nvPr/>
        </p:nvSpPr>
        <p:spPr>
          <a:xfrm>
            <a:off x="17180667" y="4610100"/>
            <a:ext cx="4343401"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a:defRPr sz="2400">
                <a:solidFill>
                  <a:srgbClr val="748A9F"/>
                </a:solidFill>
                <a:latin typeface="Open Sans"/>
                <a:ea typeface="Open Sans"/>
                <a:cs typeface="Open Sans"/>
                <a:sym typeface="Open Sans"/>
              </a:defRPr>
            </a:lvl1pPr>
          </a:lstStyle>
          <a:p>
            <a:pPr/>
            <a:r>
              <a:t>Donec ullamcorper nulla non metus auctor fringilla.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98" name="Shape 98"/>
          <p:cNvSpPr/>
          <p:nvPr/>
        </p:nvSpPr>
        <p:spPr>
          <a:xfrm>
            <a:off x="8659000" y="10253411"/>
            <a:ext cx="2349189" cy="1855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1" y="10709"/>
                </a:lnTo>
                <a:lnTo>
                  <a:pt x="17513" y="10165"/>
                </a:lnTo>
                <a:lnTo>
                  <a:pt x="18266" y="9983"/>
                </a:lnTo>
                <a:lnTo>
                  <a:pt x="19628" y="9802"/>
                </a:lnTo>
                <a:lnTo>
                  <a:pt x="21439" y="8531"/>
                </a:lnTo>
                <a:lnTo>
                  <a:pt x="21600" y="8531"/>
                </a:lnTo>
                <a:lnTo>
                  <a:pt x="21600" y="8350"/>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99" name="Shape 99"/>
          <p:cNvSpPr/>
          <p:nvPr/>
        </p:nvSpPr>
        <p:spPr>
          <a:xfrm>
            <a:off x="8347075" y="10596526"/>
            <a:ext cx="820754" cy="1200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9"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9" y="5891"/>
                </a:lnTo>
                <a:lnTo>
                  <a:pt x="18573" y="5330"/>
                </a:lnTo>
                <a:lnTo>
                  <a:pt x="19856" y="4769"/>
                </a:lnTo>
                <a:lnTo>
                  <a:pt x="21600" y="4208"/>
                </a:lnTo>
                <a:lnTo>
                  <a:pt x="21600" y="3927"/>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0" name="Shape 100"/>
          <p:cNvSpPr/>
          <p:nvPr/>
        </p:nvSpPr>
        <p:spPr>
          <a:xfrm>
            <a:off x="8659000" y="10253411"/>
            <a:ext cx="2349189" cy="1855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1" y="10709"/>
                </a:lnTo>
                <a:lnTo>
                  <a:pt x="16921" y="10709"/>
                </a:lnTo>
                <a:lnTo>
                  <a:pt x="16921" y="10709"/>
                </a:lnTo>
                <a:lnTo>
                  <a:pt x="17513" y="10165"/>
                </a:lnTo>
                <a:lnTo>
                  <a:pt x="18266" y="9983"/>
                </a:lnTo>
                <a:lnTo>
                  <a:pt x="19628" y="9802"/>
                </a:lnTo>
                <a:lnTo>
                  <a:pt x="21439" y="8531"/>
                </a:lnTo>
                <a:lnTo>
                  <a:pt x="21600" y="8531"/>
                </a:lnTo>
                <a:lnTo>
                  <a:pt x="21600" y="8350"/>
                </a:lnTo>
                <a:lnTo>
                  <a:pt x="21600" y="7805"/>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1" name="Shape 101"/>
          <p:cNvSpPr/>
          <p:nvPr/>
        </p:nvSpPr>
        <p:spPr>
          <a:xfrm>
            <a:off x="8347075" y="10596526"/>
            <a:ext cx="820754" cy="1200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9"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9" y="5891"/>
                </a:lnTo>
                <a:lnTo>
                  <a:pt x="18573" y="5330"/>
                </a:lnTo>
                <a:lnTo>
                  <a:pt x="19856" y="4769"/>
                </a:lnTo>
                <a:lnTo>
                  <a:pt x="21600" y="4208"/>
                </a:lnTo>
                <a:lnTo>
                  <a:pt x="21600" y="3927"/>
                </a:lnTo>
                <a:lnTo>
                  <a:pt x="21190" y="3366"/>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2" name="Shape 102"/>
          <p:cNvSpPr/>
          <p:nvPr/>
        </p:nvSpPr>
        <p:spPr>
          <a:xfrm>
            <a:off x="9101545" y="7633272"/>
            <a:ext cx="772016" cy="7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8471"/>
                </a:moveTo>
                <a:lnTo>
                  <a:pt x="19309" y="7200"/>
                </a:lnTo>
                <a:lnTo>
                  <a:pt x="17945" y="6353"/>
                </a:lnTo>
                <a:lnTo>
                  <a:pt x="16091" y="7624"/>
                </a:lnTo>
                <a:lnTo>
                  <a:pt x="14291" y="5082"/>
                </a:lnTo>
                <a:lnTo>
                  <a:pt x="15164" y="4235"/>
                </a:lnTo>
                <a:lnTo>
                  <a:pt x="15164" y="3388"/>
                </a:lnTo>
                <a:lnTo>
                  <a:pt x="17018" y="3388"/>
                </a:lnTo>
                <a:lnTo>
                  <a:pt x="17509" y="2541"/>
                </a:lnTo>
                <a:lnTo>
                  <a:pt x="17945" y="1694"/>
                </a:lnTo>
                <a:lnTo>
                  <a:pt x="18873" y="1271"/>
                </a:lnTo>
                <a:lnTo>
                  <a:pt x="19309" y="0"/>
                </a:lnTo>
                <a:lnTo>
                  <a:pt x="17945" y="0"/>
                </a:lnTo>
                <a:lnTo>
                  <a:pt x="16582" y="424"/>
                </a:lnTo>
                <a:lnTo>
                  <a:pt x="14291" y="424"/>
                </a:lnTo>
                <a:lnTo>
                  <a:pt x="13800" y="1694"/>
                </a:lnTo>
                <a:lnTo>
                  <a:pt x="11945" y="2965"/>
                </a:lnTo>
                <a:lnTo>
                  <a:pt x="11945" y="4235"/>
                </a:lnTo>
                <a:lnTo>
                  <a:pt x="10145" y="5082"/>
                </a:lnTo>
                <a:lnTo>
                  <a:pt x="6927" y="3812"/>
                </a:lnTo>
                <a:lnTo>
                  <a:pt x="5073" y="5506"/>
                </a:lnTo>
                <a:lnTo>
                  <a:pt x="6000" y="7200"/>
                </a:lnTo>
                <a:lnTo>
                  <a:pt x="4145" y="8471"/>
                </a:lnTo>
                <a:lnTo>
                  <a:pt x="6000" y="10165"/>
                </a:lnTo>
                <a:lnTo>
                  <a:pt x="8291" y="11012"/>
                </a:lnTo>
                <a:lnTo>
                  <a:pt x="7855" y="11859"/>
                </a:lnTo>
                <a:lnTo>
                  <a:pt x="6436" y="11859"/>
                </a:lnTo>
                <a:lnTo>
                  <a:pt x="5564" y="13553"/>
                </a:lnTo>
                <a:lnTo>
                  <a:pt x="2782" y="14400"/>
                </a:lnTo>
                <a:lnTo>
                  <a:pt x="2782" y="16094"/>
                </a:lnTo>
                <a:lnTo>
                  <a:pt x="491" y="16518"/>
                </a:lnTo>
                <a:lnTo>
                  <a:pt x="1418" y="17365"/>
                </a:lnTo>
                <a:lnTo>
                  <a:pt x="0" y="19482"/>
                </a:lnTo>
                <a:lnTo>
                  <a:pt x="1418" y="19906"/>
                </a:lnTo>
                <a:lnTo>
                  <a:pt x="1418" y="21176"/>
                </a:lnTo>
                <a:lnTo>
                  <a:pt x="3218" y="21600"/>
                </a:lnTo>
                <a:lnTo>
                  <a:pt x="8727" y="21600"/>
                </a:lnTo>
                <a:lnTo>
                  <a:pt x="12436" y="19906"/>
                </a:lnTo>
                <a:lnTo>
                  <a:pt x="15655" y="19906"/>
                </a:lnTo>
                <a:lnTo>
                  <a:pt x="17945" y="20753"/>
                </a:lnTo>
                <a:lnTo>
                  <a:pt x="17945" y="19059"/>
                </a:lnTo>
                <a:lnTo>
                  <a:pt x="19309" y="17365"/>
                </a:lnTo>
                <a:lnTo>
                  <a:pt x="20236" y="16094"/>
                </a:lnTo>
                <a:lnTo>
                  <a:pt x="21164" y="12282"/>
                </a:lnTo>
                <a:lnTo>
                  <a:pt x="20727" y="11012"/>
                </a:lnTo>
                <a:lnTo>
                  <a:pt x="20236" y="9318"/>
                </a:lnTo>
                <a:lnTo>
                  <a:pt x="21600" y="8894"/>
                </a:lnTo>
                <a:lnTo>
                  <a:pt x="20727" y="8471"/>
                </a:lnTo>
                <a:lnTo>
                  <a:pt x="19800" y="84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3" name="Shape 103"/>
          <p:cNvSpPr/>
          <p:nvPr/>
        </p:nvSpPr>
        <p:spPr>
          <a:xfrm>
            <a:off x="9612322" y="7680061"/>
            <a:ext cx="393807" cy="280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4" name="Shape 104"/>
          <p:cNvSpPr/>
          <p:nvPr/>
        </p:nvSpPr>
        <p:spPr>
          <a:xfrm>
            <a:off x="9709799" y="6947045"/>
            <a:ext cx="1298391" cy="1980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5" name="Shape 105"/>
          <p:cNvSpPr/>
          <p:nvPr/>
        </p:nvSpPr>
        <p:spPr>
          <a:xfrm>
            <a:off x="9612322" y="7680061"/>
            <a:ext cx="393807" cy="280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6" name="Shape 106"/>
          <p:cNvSpPr/>
          <p:nvPr/>
        </p:nvSpPr>
        <p:spPr>
          <a:xfrm>
            <a:off x="9709799" y="6947045"/>
            <a:ext cx="1298391" cy="1980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7" name="Shape 107"/>
          <p:cNvSpPr/>
          <p:nvPr/>
        </p:nvSpPr>
        <p:spPr>
          <a:xfrm>
            <a:off x="8510835" y="5356245"/>
            <a:ext cx="1150226" cy="8265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8" name="Shape 108"/>
          <p:cNvSpPr/>
          <p:nvPr/>
        </p:nvSpPr>
        <p:spPr>
          <a:xfrm>
            <a:off x="12289034" y="7820423"/>
            <a:ext cx="130620" cy="124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lnTo>
                  <a:pt x="0" y="81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09" name="Shape 109"/>
          <p:cNvSpPr/>
          <p:nvPr/>
        </p:nvSpPr>
        <p:spPr>
          <a:xfrm>
            <a:off x="8510835" y="5356245"/>
            <a:ext cx="1150226" cy="8265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0" name="Shape 110"/>
          <p:cNvSpPr/>
          <p:nvPr/>
        </p:nvSpPr>
        <p:spPr>
          <a:xfrm>
            <a:off x="12289034" y="7820423"/>
            <a:ext cx="130620" cy="124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1" name="Shape 111"/>
          <p:cNvSpPr/>
          <p:nvPr/>
        </p:nvSpPr>
        <p:spPr>
          <a:xfrm>
            <a:off x="12289034" y="7820423"/>
            <a:ext cx="130620" cy="124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2" name="Shape 112"/>
          <p:cNvSpPr/>
          <p:nvPr/>
        </p:nvSpPr>
        <p:spPr>
          <a:xfrm>
            <a:off x="12470340" y="7695655"/>
            <a:ext cx="212500" cy="343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3" name="Shape 113"/>
          <p:cNvSpPr/>
          <p:nvPr/>
        </p:nvSpPr>
        <p:spPr>
          <a:xfrm>
            <a:off x="12848550" y="11844212"/>
            <a:ext cx="639448" cy="405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4" name="Shape 114"/>
          <p:cNvSpPr/>
          <p:nvPr/>
        </p:nvSpPr>
        <p:spPr>
          <a:xfrm>
            <a:off x="12470340" y="7695655"/>
            <a:ext cx="212500" cy="343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5" name="Shape 115"/>
          <p:cNvSpPr/>
          <p:nvPr/>
        </p:nvSpPr>
        <p:spPr>
          <a:xfrm>
            <a:off x="12848550" y="11844212"/>
            <a:ext cx="639448" cy="405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6" name="Shape 116"/>
          <p:cNvSpPr/>
          <p:nvPr/>
        </p:nvSpPr>
        <p:spPr>
          <a:xfrm>
            <a:off x="15279616" y="12140539"/>
            <a:ext cx="606306" cy="1403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556" y="16800"/>
                </a:lnTo>
                <a:lnTo>
                  <a:pt x="2292" y="19200"/>
                </a:lnTo>
                <a:lnTo>
                  <a:pt x="4653" y="19200"/>
                </a:lnTo>
                <a:lnTo>
                  <a:pt x="8751" y="16800"/>
                </a:lnTo>
                <a:lnTo>
                  <a:pt x="9932" y="16800"/>
                </a:lnTo>
                <a:lnTo>
                  <a:pt x="9932" y="21600"/>
                </a:lnTo>
                <a:lnTo>
                  <a:pt x="13405" y="21600"/>
                </a:lnTo>
                <a:lnTo>
                  <a:pt x="15210" y="16800"/>
                </a:lnTo>
                <a:lnTo>
                  <a:pt x="17502" y="16800"/>
                </a:lnTo>
                <a:lnTo>
                  <a:pt x="19308" y="12000"/>
                </a:lnTo>
                <a:lnTo>
                  <a:pt x="21600" y="9600"/>
                </a:lnTo>
                <a:lnTo>
                  <a:pt x="21600" y="0"/>
                </a:lnTo>
                <a:lnTo>
                  <a:pt x="19864" y="4800"/>
                </a:lnTo>
                <a:lnTo>
                  <a:pt x="18683" y="7200"/>
                </a:lnTo>
                <a:lnTo>
                  <a:pt x="17502" y="7200"/>
                </a:lnTo>
                <a:lnTo>
                  <a:pt x="16947" y="2400"/>
                </a:lnTo>
                <a:lnTo>
                  <a:pt x="15210" y="4800"/>
                </a:lnTo>
                <a:lnTo>
                  <a:pt x="11668" y="7200"/>
                </a:lnTo>
                <a:lnTo>
                  <a:pt x="11668" y="2400"/>
                </a:lnTo>
                <a:lnTo>
                  <a:pt x="5834" y="12000"/>
                </a:lnTo>
                <a:lnTo>
                  <a:pt x="5209" y="4800"/>
                </a:lnTo>
                <a:lnTo>
                  <a:pt x="4098" y="2400"/>
                </a:lnTo>
                <a:lnTo>
                  <a:pt x="4098" y="7200"/>
                </a:lnTo>
                <a:lnTo>
                  <a:pt x="2292" y="7200"/>
                </a:lnTo>
                <a:lnTo>
                  <a:pt x="1111" y="0"/>
                </a:lnTo>
                <a:lnTo>
                  <a:pt x="1111" y="4800"/>
                </a:lnTo>
                <a:lnTo>
                  <a:pt x="0" y="72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7" name="Shape 117"/>
          <p:cNvSpPr/>
          <p:nvPr/>
        </p:nvSpPr>
        <p:spPr>
          <a:xfrm>
            <a:off x="11961512" y="11189178"/>
            <a:ext cx="327523" cy="561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8" name="Shape 118"/>
          <p:cNvSpPr/>
          <p:nvPr/>
        </p:nvSpPr>
        <p:spPr>
          <a:xfrm>
            <a:off x="15279616" y="12140539"/>
            <a:ext cx="606306" cy="1403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556" y="16800"/>
                </a:lnTo>
                <a:lnTo>
                  <a:pt x="2292" y="19200"/>
                </a:lnTo>
                <a:lnTo>
                  <a:pt x="4653" y="19200"/>
                </a:lnTo>
                <a:lnTo>
                  <a:pt x="8751" y="16800"/>
                </a:lnTo>
                <a:lnTo>
                  <a:pt x="9932" y="16800"/>
                </a:lnTo>
                <a:lnTo>
                  <a:pt x="9932" y="21600"/>
                </a:lnTo>
                <a:lnTo>
                  <a:pt x="13405" y="21600"/>
                </a:lnTo>
                <a:lnTo>
                  <a:pt x="15210" y="16800"/>
                </a:lnTo>
                <a:lnTo>
                  <a:pt x="17502" y="16800"/>
                </a:lnTo>
                <a:lnTo>
                  <a:pt x="19308" y="12000"/>
                </a:lnTo>
                <a:lnTo>
                  <a:pt x="21600" y="9600"/>
                </a:lnTo>
                <a:lnTo>
                  <a:pt x="21600" y="0"/>
                </a:lnTo>
                <a:lnTo>
                  <a:pt x="19864" y="4800"/>
                </a:lnTo>
                <a:lnTo>
                  <a:pt x="18683" y="7200"/>
                </a:lnTo>
                <a:lnTo>
                  <a:pt x="17502" y="7200"/>
                </a:lnTo>
                <a:lnTo>
                  <a:pt x="16947" y="2400"/>
                </a:lnTo>
                <a:lnTo>
                  <a:pt x="15210" y="4800"/>
                </a:lnTo>
                <a:lnTo>
                  <a:pt x="11668" y="7200"/>
                </a:lnTo>
                <a:lnTo>
                  <a:pt x="11668" y="2400"/>
                </a:lnTo>
                <a:lnTo>
                  <a:pt x="5834" y="12000"/>
                </a:lnTo>
                <a:lnTo>
                  <a:pt x="5209" y="4800"/>
                </a:lnTo>
                <a:lnTo>
                  <a:pt x="4098" y="2400"/>
                </a:lnTo>
                <a:lnTo>
                  <a:pt x="4098" y="7200"/>
                </a:lnTo>
                <a:lnTo>
                  <a:pt x="2292" y="7200"/>
                </a:lnTo>
                <a:lnTo>
                  <a:pt x="1111" y="0"/>
                </a:lnTo>
                <a:lnTo>
                  <a:pt x="1111" y="4800"/>
                </a:lnTo>
                <a:lnTo>
                  <a:pt x="0" y="72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19" name="Shape 119"/>
          <p:cNvSpPr/>
          <p:nvPr/>
        </p:nvSpPr>
        <p:spPr>
          <a:xfrm>
            <a:off x="11961512" y="11189178"/>
            <a:ext cx="327523" cy="561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0" name="Shape 120"/>
          <p:cNvSpPr/>
          <p:nvPr/>
        </p:nvSpPr>
        <p:spPr>
          <a:xfrm>
            <a:off x="12043392" y="10768084"/>
            <a:ext cx="196904" cy="374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1" name="Shape 121"/>
          <p:cNvSpPr/>
          <p:nvPr/>
        </p:nvSpPr>
        <p:spPr>
          <a:xfrm>
            <a:off x="12043392" y="10768084"/>
            <a:ext cx="196904" cy="374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2" name="Shape 122"/>
          <p:cNvSpPr/>
          <p:nvPr/>
        </p:nvSpPr>
        <p:spPr>
          <a:xfrm>
            <a:off x="11713919" y="9816721"/>
            <a:ext cx="2300452" cy="2105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3" name="Shape 123"/>
          <p:cNvSpPr/>
          <p:nvPr/>
        </p:nvSpPr>
        <p:spPr>
          <a:xfrm>
            <a:off x="9776083" y="8818573"/>
            <a:ext cx="2234168" cy="212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4" name="Shape 124"/>
          <p:cNvSpPr/>
          <p:nvPr/>
        </p:nvSpPr>
        <p:spPr>
          <a:xfrm>
            <a:off x="11713919" y="9816721"/>
            <a:ext cx="2300452" cy="2105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5" name="Shape 125"/>
          <p:cNvSpPr/>
          <p:nvPr/>
        </p:nvSpPr>
        <p:spPr>
          <a:xfrm>
            <a:off x="9776083" y="8818573"/>
            <a:ext cx="2234168" cy="212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42A3E8"/>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6" name="Shape 126"/>
          <p:cNvSpPr/>
          <p:nvPr/>
        </p:nvSpPr>
        <p:spPr>
          <a:xfrm>
            <a:off x="11074472" y="8771786"/>
            <a:ext cx="639449" cy="45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07" y="17131"/>
                </a:moveTo>
                <a:lnTo>
                  <a:pt x="18834" y="15641"/>
                </a:lnTo>
                <a:lnTo>
                  <a:pt x="20480" y="14897"/>
                </a:lnTo>
                <a:lnTo>
                  <a:pt x="21600" y="13407"/>
                </a:lnTo>
                <a:lnTo>
                  <a:pt x="21600" y="10428"/>
                </a:lnTo>
                <a:lnTo>
                  <a:pt x="19954" y="8193"/>
                </a:lnTo>
                <a:lnTo>
                  <a:pt x="17715" y="6703"/>
                </a:lnTo>
                <a:lnTo>
                  <a:pt x="18307" y="4469"/>
                </a:lnTo>
                <a:lnTo>
                  <a:pt x="17188" y="2234"/>
                </a:lnTo>
                <a:lnTo>
                  <a:pt x="14422" y="1490"/>
                </a:lnTo>
                <a:lnTo>
                  <a:pt x="11063" y="745"/>
                </a:lnTo>
                <a:lnTo>
                  <a:pt x="8824" y="2234"/>
                </a:lnTo>
                <a:lnTo>
                  <a:pt x="6651" y="1490"/>
                </a:lnTo>
                <a:lnTo>
                  <a:pt x="4939" y="0"/>
                </a:lnTo>
                <a:lnTo>
                  <a:pt x="2766" y="1490"/>
                </a:lnTo>
                <a:lnTo>
                  <a:pt x="0" y="2234"/>
                </a:lnTo>
                <a:lnTo>
                  <a:pt x="1054" y="3724"/>
                </a:lnTo>
                <a:lnTo>
                  <a:pt x="2766" y="6703"/>
                </a:lnTo>
                <a:lnTo>
                  <a:pt x="4412" y="8938"/>
                </a:lnTo>
                <a:lnTo>
                  <a:pt x="6651" y="10428"/>
                </a:lnTo>
                <a:lnTo>
                  <a:pt x="6651" y="11172"/>
                </a:lnTo>
                <a:lnTo>
                  <a:pt x="9417" y="12662"/>
                </a:lnTo>
                <a:lnTo>
                  <a:pt x="9417" y="15641"/>
                </a:lnTo>
                <a:lnTo>
                  <a:pt x="12183" y="14897"/>
                </a:lnTo>
                <a:lnTo>
                  <a:pt x="13302" y="17876"/>
                </a:lnTo>
                <a:lnTo>
                  <a:pt x="17188" y="21600"/>
                </a:lnTo>
                <a:lnTo>
                  <a:pt x="18307" y="21600"/>
                </a:lnTo>
                <a:lnTo>
                  <a:pt x="18307" y="19366"/>
                </a:lnTo>
                <a:lnTo>
                  <a:pt x="18307" y="171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7" name="Shape 127"/>
          <p:cNvSpPr/>
          <p:nvPr/>
        </p:nvSpPr>
        <p:spPr>
          <a:xfrm>
            <a:off x="11616445" y="9083706"/>
            <a:ext cx="115024" cy="155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8" name="Shape 128"/>
          <p:cNvSpPr/>
          <p:nvPr/>
        </p:nvSpPr>
        <p:spPr>
          <a:xfrm>
            <a:off x="11220688" y="8303903"/>
            <a:ext cx="656994"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29" name="Shape 129"/>
          <p:cNvSpPr/>
          <p:nvPr/>
        </p:nvSpPr>
        <p:spPr>
          <a:xfrm>
            <a:off x="11616445" y="9083706"/>
            <a:ext cx="115024" cy="155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0" name="Shape 130"/>
          <p:cNvSpPr/>
          <p:nvPr/>
        </p:nvSpPr>
        <p:spPr>
          <a:xfrm>
            <a:off x="11220688" y="8303903"/>
            <a:ext cx="656994"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1" name="Shape 131"/>
          <p:cNvSpPr/>
          <p:nvPr/>
        </p:nvSpPr>
        <p:spPr>
          <a:xfrm>
            <a:off x="12025847" y="7352543"/>
            <a:ext cx="411353" cy="670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2" name="Shape 132"/>
          <p:cNvSpPr/>
          <p:nvPr/>
        </p:nvSpPr>
        <p:spPr>
          <a:xfrm>
            <a:off x="11657383" y="8015375"/>
            <a:ext cx="1462151" cy="1731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3" name="Shape 133"/>
          <p:cNvSpPr/>
          <p:nvPr/>
        </p:nvSpPr>
        <p:spPr>
          <a:xfrm>
            <a:off x="12025847" y="7352543"/>
            <a:ext cx="411353" cy="670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4" name="Shape 134"/>
          <p:cNvSpPr/>
          <p:nvPr/>
        </p:nvSpPr>
        <p:spPr>
          <a:xfrm>
            <a:off x="11711134" y="7944077"/>
            <a:ext cx="1462152" cy="1731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D8DEE4"/>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35" name="Shape 135"/>
          <p:cNvSpPr/>
          <p:nvPr/>
        </p:nvSpPr>
        <p:spPr>
          <a:xfrm>
            <a:off x="11598896" y="9660763"/>
            <a:ext cx="820755" cy="45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6" name="Shape 136"/>
          <p:cNvSpPr/>
          <p:nvPr/>
        </p:nvSpPr>
        <p:spPr>
          <a:xfrm>
            <a:off x="12240296" y="9333245"/>
            <a:ext cx="1329583" cy="608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7" name="Shape 137"/>
          <p:cNvSpPr/>
          <p:nvPr/>
        </p:nvSpPr>
        <p:spPr>
          <a:xfrm>
            <a:off x="11598896" y="9660763"/>
            <a:ext cx="820755" cy="45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8" name="Shape 138"/>
          <p:cNvSpPr/>
          <p:nvPr/>
        </p:nvSpPr>
        <p:spPr>
          <a:xfrm>
            <a:off x="12240296" y="9333245"/>
            <a:ext cx="1329583" cy="608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39" name="Shape 139"/>
          <p:cNvSpPr/>
          <p:nvPr/>
        </p:nvSpPr>
        <p:spPr>
          <a:xfrm>
            <a:off x="12667243" y="8849766"/>
            <a:ext cx="1132680" cy="608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77" y="17169"/>
                </a:moveTo>
                <a:lnTo>
                  <a:pt x="19741" y="13846"/>
                </a:lnTo>
                <a:lnTo>
                  <a:pt x="20671" y="12185"/>
                </a:lnTo>
                <a:lnTo>
                  <a:pt x="21600" y="10523"/>
                </a:lnTo>
                <a:lnTo>
                  <a:pt x="20968" y="8308"/>
                </a:lnTo>
                <a:lnTo>
                  <a:pt x="19407" y="7754"/>
                </a:lnTo>
                <a:lnTo>
                  <a:pt x="17845" y="7200"/>
                </a:lnTo>
                <a:lnTo>
                  <a:pt x="17213" y="5538"/>
                </a:lnTo>
                <a:lnTo>
                  <a:pt x="15354" y="4431"/>
                </a:lnTo>
                <a:lnTo>
                  <a:pt x="15354" y="6092"/>
                </a:lnTo>
                <a:lnTo>
                  <a:pt x="14388" y="7200"/>
                </a:lnTo>
                <a:lnTo>
                  <a:pt x="12826" y="4985"/>
                </a:lnTo>
                <a:lnTo>
                  <a:pt x="13161" y="2769"/>
                </a:lnTo>
                <a:lnTo>
                  <a:pt x="11599" y="2769"/>
                </a:lnTo>
                <a:lnTo>
                  <a:pt x="10001" y="1662"/>
                </a:lnTo>
                <a:lnTo>
                  <a:pt x="8439" y="0"/>
                </a:lnTo>
                <a:lnTo>
                  <a:pt x="8439" y="1662"/>
                </a:lnTo>
                <a:lnTo>
                  <a:pt x="7510" y="554"/>
                </a:lnTo>
                <a:lnTo>
                  <a:pt x="6246" y="554"/>
                </a:lnTo>
                <a:lnTo>
                  <a:pt x="5948" y="2769"/>
                </a:lnTo>
                <a:lnTo>
                  <a:pt x="4387" y="3877"/>
                </a:lnTo>
                <a:lnTo>
                  <a:pt x="2825" y="5538"/>
                </a:lnTo>
                <a:lnTo>
                  <a:pt x="1264" y="6092"/>
                </a:lnTo>
                <a:lnTo>
                  <a:pt x="0" y="7754"/>
                </a:lnTo>
                <a:lnTo>
                  <a:pt x="1264" y="10523"/>
                </a:lnTo>
                <a:lnTo>
                  <a:pt x="929" y="12185"/>
                </a:lnTo>
                <a:lnTo>
                  <a:pt x="3123" y="15508"/>
                </a:lnTo>
                <a:lnTo>
                  <a:pt x="5948" y="19385"/>
                </a:lnTo>
                <a:lnTo>
                  <a:pt x="5651" y="19938"/>
                </a:lnTo>
                <a:lnTo>
                  <a:pt x="7212" y="21600"/>
                </a:lnTo>
                <a:lnTo>
                  <a:pt x="9071" y="20492"/>
                </a:lnTo>
                <a:lnTo>
                  <a:pt x="10001" y="17169"/>
                </a:lnTo>
                <a:lnTo>
                  <a:pt x="12826" y="18831"/>
                </a:lnTo>
                <a:lnTo>
                  <a:pt x="15986" y="18831"/>
                </a:lnTo>
                <a:lnTo>
                  <a:pt x="15986" y="19385"/>
                </a:lnTo>
                <a:lnTo>
                  <a:pt x="16916" y="17169"/>
                </a:lnTo>
                <a:lnTo>
                  <a:pt x="18477" y="1716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0" name="Shape 140"/>
          <p:cNvSpPr/>
          <p:nvPr/>
        </p:nvSpPr>
        <p:spPr>
          <a:xfrm>
            <a:off x="12963573" y="9801126"/>
            <a:ext cx="541971" cy="38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1" name="Shape 141"/>
          <p:cNvSpPr/>
          <p:nvPr/>
        </p:nvSpPr>
        <p:spPr>
          <a:xfrm>
            <a:off x="12979167" y="9910300"/>
            <a:ext cx="1068346" cy="810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2" name="Shape 142"/>
          <p:cNvSpPr/>
          <p:nvPr/>
        </p:nvSpPr>
        <p:spPr>
          <a:xfrm>
            <a:off x="12963573" y="9801126"/>
            <a:ext cx="541971" cy="38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3" name="Shape 143"/>
          <p:cNvSpPr/>
          <p:nvPr/>
        </p:nvSpPr>
        <p:spPr>
          <a:xfrm>
            <a:off x="12979167" y="9910300"/>
            <a:ext cx="1068346" cy="810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4" name="Shape 144"/>
          <p:cNvSpPr/>
          <p:nvPr/>
        </p:nvSpPr>
        <p:spPr>
          <a:xfrm>
            <a:off x="13372972" y="10175431"/>
            <a:ext cx="756421"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5" name="Shape 145"/>
          <p:cNvSpPr/>
          <p:nvPr/>
        </p:nvSpPr>
        <p:spPr>
          <a:xfrm>
            <a:off x="13421712" y="9333245"/>
            <a:ext cx="1117084" cy="717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6" name="Shape 146"/>
          <p:cNvSpPr/>
          <p:nvPr/>
        </p:nvSpPr>
        <p:spPr>
          <a:xfrm>
            <a:off x="13372972" y="10175431"/>
            <a:ext cx="756421"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7" name="Shape 147"/>
          <p:cNvSpPr/>
          <p:nvPr/>
        </p:nvSpPr>
        <p:spPr>
          <a:xfrm>
            <a:off x="13421712" y="9333245"/>
            <a:ext cx="1117084" cy="717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8" name="Shape 148"/>
          <p:cNvSpPr/>
          <p:nvPr/>
        </p:nvSpPr>
        <p:spPr>
          <a:xfrm>
            <a:off x="14308749" y="9333245"/>
            <a:ext cx="50689" cy="15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23" y="21600"/>
                </a:moveTo>
                <a:lnTo>
                  <a:pt x="21600" y="21600"/>
                </a:lnTo>
                <a:lnTo>
                  <a:pt x="0" y="0"/>
                </a:lnTo>
                <a:lnTo>
                  <a:pt x="14123"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49" name="Shape 149"/>
          <p:cNvSpPr/>
          <p:nvPr/>
        </p:nvSpPr>
        <p:spPr>
          <a:xfrm>
            <a:off x="14359438" y="9348840"/>
            <a:ext cx="3314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21600" y="0"/>
                </a:moveTo>
                <a:lnTo>
                  <a:pt x="0" y="0"/>
                </a:lnTo>
                <a:lnTo>
                  <a:pt x="2160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0" name="Shape 150"/>
          <p:cNvSpPr/>
          <p:nvPr/>
        </p:nvSpPr>
        <p:spPr>
          <a:xfrm flipV="1">
            <a:off x="14341895" y="9333245"/>
            <a:ext cx="50688" cy="15597"/>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151" name="Shape 151"/>
          <p:cNvSpPr/>
          <p:nvPr/>
        </p:nvSpPr>
        <p:spPr>
          <a:xfrm flipV="1">
            <a:off x="14341895" y="9333245"/>
            <a:ext cx="50688" cy="15597"/>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152" name="Shape 152"/>
          <p:cNvSpPr/>
          <p:nvPr/>
        </p:nvSpPr>
        <p:spPr>
          <a:xfrm>
            <a:off x="14293155" y="9333245"/>
            <a:ext cx="1559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3" name="Shape 153"/>
          <p:cNvSpPr/>
          <p:nvPr/>
        </p:nvSpPr>
        <p:spPr>
          <a:xfrm>
            <a:off x="13799923" y="9146091"/>
            <a:ext cx="50689" cy="31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4" name="Shape 154"/>
          <p:cNvSpPr/>
          <p:nvPr/>
        </p:nvSpPr>
        <p:spPr>
          <a:xfrm>
            <a:off x="14293155" y="9333245"/>
            <a:ext cx="1559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5" name="Shape 155"/>
          <p:cNvSpPr/>
          <p:nvPr/>
        </p:nvSpPr>
        <p:spPr>
          <a:xfrm>
            <a:off x="13799923" y="9146091"/>
            <a:ext cx="50689" cy="31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6" name="Shape 156"/>
          <p:cNvSpPr/>
          <p:nvPr/>
        </p:nvSpPr>
        <p:spPr>
          <a:xfrm>
            <a:off x="13505543" y="9130495"/>
            <a:ext cx="935777" cy="45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7" name="Shape 157"/>
          <p:cNvSpPr/>
          <p:nvPr/>
        </p:nvSpPr>
        <p:spPr>
          <a:xfrm>
            <a:off x="13932492" y="9910300"/>
            <a:ext cx="853896" cy="98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8" name="Shape 158"/>
          <p:cNvSpPr/>
          <p:nvPr/>
        </p:nvSpPr>
        <p:spPr>
          <a:xfrm>
            <a:off x="13505543" y="9130495"/>
            <a:ext cx="935777" cy="452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9" name="Shape 159"/>
          <p:cNvSpPr/>
          <p:nvPr/>
        </p:nvSpPr>
        <p:spPr>
          <a:xfrm>
            <a:off x="13932492" y="9910300"/>
            <a:ext cx="853896" cy="98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0" name="Shape 160"/>
          <p:cNvSpPr/>
          <p:nvPr/>
        </p:nvSpPr>
        <p:spPr>
          <a:xfrm>
            <a:off x="14129394" y="10736890"/>
            <a:ext cx="409404" cy="686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1" name="Shape 161"/>
          <p:cNvSpPr/>
          <p:nvPr/>
        </p:nvSpPr>
        <p:spPr>
          <a:xfrm>
            <a:off x="14392578" y="10736890"/>
            <a:ext cx="1181419" cy="1372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2" name="Shape 162"/>
          <p:cNvSpPr/>
          <p:nvPr/>
        </p:nvSpPr>
        <p:spPr>
          <a:xfrm>
            <a:off x="14129394" y="10736890"/>
            <a:ext cx="409404" cy="6862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 name="Shape 163"/>
          <p:cNvSpPr/>
          <p:nvPr/>
        </p:nvSpPr>
        <p:spPr>
          <a:xfrm>
            <a:off x="14392578" y="10736890"/>
            <a:ext cx="1181419" cy="1372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 name="Shape 164"/>
          <p:cNvSpPr/>
          <p:nvPr/>
        </p:nvSpPr>
        <p:spPr>
          <a:xfrm>
            <a:off x="14392578" y="10752487"/>
            <a:ext cx="475688" cy="37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 name="Shape 165"/>
          <p:cNvSpPr/>
          <p:nvPr/>
        </p:nvSpPr>
        <p:spPr>
          <a:xfrm>
            <a:off x="14653818" y="10159837"/>
            <a:ext cx="1150227" cy="7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 name="Shape 166"/>
          <p:cNvSpPr/>
          <p:nvPr/>
        </p:nvSpPr>
        <p:spPr>
          <a:xfrm>
            <a:off x="14392578" y="10752487"/>
            <a:ext cx="475688" cy="374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 name="Shape 167"/>
          <p:cNvSpPr/>
          <p:nvPr/>
        </p:nvSpPr>
        <p:spPr>
          <a:xfrm>
            <a:off x="14653818" y="10159837"/>
            <a:ext cx="1150227" cy="79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 name="Shape 168"/>
          <p:cNvSpPr/>
          <p:nvPr/>
        </p:nvSpPr>
        <p:spPr>
          <a:xfrm>
            <a:off x="15509661" y="10612122"/>
            <a:ext cx="709631" cy="1200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1964"/>
                </a:moveTo>
                <a:lnTo>
                  <a:pt x="12996" y="1403"/>
                </a:lnTo>
                <a:lnTo>
                  <a:pt x="10978" y="842"/>
                </a:lnTo>
                <a:lnTo>
                  <a:pt x="8960" y="0"/>
                </a:lnTo>
                <a:lnTo>
                  <a:pt x="7477" y="281"/>
                </a:lnTo>
                <a:lnTo>
                  <a:pt x="4451" y="0"/>
                </a:lnTo>
                <a:lnTo>
                  <a:pt x="2967" y="561"/>
                </a:lnTo>
                <a:lnTo>
                  <a:pt x="949" y="842"/>
                </a:lnTo>
                <a:lnTo>
                  <a:pt x="949" y="1683"/>
                </a:lnTo>
                <a:lnTo>
                  <a:pt x="475" y="2244"/>
                </a:lnTo>
                <a:lnTo>
                  <a:pt x="1958" y="3086"/>
                </a:lnTo>
                <a:lnTo>
                  <a:pt x="949" y="4769"/>
                </a:lnTo>
                <a:lnTo>
                  <a:pt x="1484" y="5610"/>
                </a:lnTo>
                <a:lnTo>
                  <a:pt x="0" y="6732"/>
                </a:lnTo>
                <a:lnTo>
                  <a:pt x="0" y="7013"/>
                </a:lnTo>
                <a:lnTo>
                  <a:pt x="3976" y="6452"/>
                </a:lnTo>
                <a:lnTo>
                  <a:pt x="2492" y="7574"/>
                </a:lnTo>
                <a:lnTo>
                  <a:pt x="1958" y="8977"/>
                </a:lnTo>
                <a:lnTo>
                  <a:pt x="2967" y="11501"/>
                </a:lnTo>
                <a:lnTo>
                  <a:pt x="7002" y="10940"/>
                </a:lnTo>
                <a:lnTo>
                  <a:pt x="7002" y="12343"/>
                </a:lnTo>
                <a:lnTo>
                  <a:pt x="9495" y="13465"/>
                </a:lnTo>
                <a:lnTo>
                  <a:pt x="8960" y="14306"/>
                </a:lnTo>
                <a:lnTo>
                  <a:pt x="9969" y="15148"/>
                </a:lnTo>
                <a:lnTo>
                  <a:pt x="7952" y="15709"/>
                </a:lnTo>
                <a:lnTo>
                  <a:pt x="5993" y="15429"/>
                </a:lnTo>
                <a:lnTo>
                  <a:pt x="5993" y="16551"/>
                </a:lnTo>
                <a:lnTo>
                  <a:pt x="7477" y="17392"/>
                </a:lnTo>
                <a:lnTo>
                  <a:pt x="8960" y="16831"/>
                </a:lnTo>
                <a:lnTo>
                  <a:pt x="9969" y="16831"/>
                </a:lnTo>
                <a:lnTo>
                  <a:pt x="10978" y="17112"/>
                </a:lnTo>
                <a:lnTo>
                  <a:pt x="12996" y="17673"/>
                </a:lnTo>
                <a:lnTo>
                  <a:pt x="13470" y="18514"/>
                </a:lnTo>
                <a:lnTo>
                  <a:pt x="13945" y="19636"/>
                </a:lnTo>
                <a:lnTo>
                  <a:pt x="15963" y="20197"/>
                </a:lnTo>
                <a:lnTo>
                  <a:pt x="14479" y="20758"/>
                </a:lnTo>
                <a:lnTo>
                  <a:pt x="14479" y="21039"/>
                </a:lnTo>
                <a:lnTo>
                  <a:pt x="15488" y="21039"/>
                </a:lnTo>
                <a:lnTo>
                  <a:pt x="20473" y="20478"/>
                </a:lnTo>
                <a:lnTo>
                  <a:pt x="19998" y="21600"/>
                </a:lnTo>
                <a:lnTo>
                  <a:pt x="21600" y="21109"/>
                </a:lnTo>
                <a:lnTo>
                  <a:pt x="21363" y="20268"/>
                </a:lnTo>
                <a:lnTo>
                  <a:pt x="21007" y="1964"/>
                </a:lnTo>
                <a:lnTo>
                  <a:pt x="17980" y="1964"/>
                </a:lnTo>
                <a:lnTo>
                  <a:pt x="16971" y="4769"/>
                </a:lnTo>
                <a:lnTo>
                  <a:pt x="18989" y="5330"/>
                </a:lnTo>
                <a:lnTo>
                  <a:pt x="16971" y="5891"/>
                </a:lnTo>
                <a:lnTo>
                  <a:pt x="14479" y="5891"/>
                </a:lnTo>
                <a:lnTo>
                  <a:pt x="10444" y="7013"/>
                </a:lnTo>
                <a:lnTo>
                  <a:pt x="8960" y="7013"/>
                </a:lnTo>
                <a:lnTo>
                  <a:pt x="7952" y="7013"/>
                </a:lnTo>
                <a:lnTo>
                  <a:pt x="5459" y="7294"/>
                </a:lnTo>
                <a:lnTo>
                  <a:pt x="3976" y="8135"/>
                </a:lnTo>
                <a:lnTo>
                  <a:pt x="2492" y="9257"/>
                </a:lnTo>
                <a:lnTo>
                  <a:pt x="2492" y="8696"/>
                </a:lnTo>
                <a:lnTo>
                  <a:pt x="3501" y="8135"/>
                </a:lnTo>
                <a:lnTo>
                  <a:pt x="4985" y="7013"/>
                </a:lnTo>
                <a:lnTo>
                  <a:pt x="7477" y="5891"/>
                </a:lnTo>
                <a:lnTo>
                  <a:pt x="7952" y="4208"/>
                </a:lnTo>
                <a:lnTo>
                  <a:pt x="10978" y="3647"/>
                </a:lnTo>
                <a:lnTo>
                  <a:pt x="13945" y="3366"/>
                </a:lnTo>
                <a:lnTo>
                  <a:pt x="16971" y="2805"/>
                </a:lnTo>
                <a:lnTo>
                  <a:pt x="17446" y="2805"/>
                </a:lnTo>
                <a:lnTo>
                  <a:pt x="17980" y="3366"/>
                </a:lnTo>
                <a:lnTo>
                  <a:pt x="20473" y="3647"/>
                </a:lnTo>
                <a:lnTo>
                  <a:pt x="19464" y="3927"/>
                </a:lnTo>
                <a:lnTo>
                  <a:pt x="16971" y="4769"/>
                </a:lnTo>
                <a:lnTo>
                  <a:pt x="179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 name="Shape 169"/>
          <p:cNvSpPr/>
          <p:nvPr/>
        </p:nvSpPr>
        <p:spPr>
          <a:xfrm>
            <a:off x="15509661" y="10612122"/>
            <a:ext cx="705732" cy="1200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0" y="1964"/>
                </a:moveTo>
                <a:lnTo>
                  <a:pt x="13067" y="1403"/>
                </a:lnTo>
                <a:lnTo>
                  <a:pt x="11039" y="842"/>
                </a:lnTo>
                <a:lnTo>
                  <a:pt x="9010" y="0"/>
                </a:lnTo>
                <a:lnTo>
                  <a:pt x="7518" y="281"/>
                </a:lnTo>
                <a:lnTo>
                  <a:pt x="4475" y="0"/>
                </a:lnTo>
                <a:lnTo>
                  <a:pt x="2983" y="561"/>
                </a:lnTo>
                <a:lnTo>
                  <a:pt x="955" y="842"/>
                </a:lnTo>
                <a:lnTo>
                  <a:pt x="955" y="1683"/>
                </a:lnTo>
                <a:lnTo>
                  <a:pt x="477" y="2244"/>
                </a:lnTo>
                <a:lnTo>
                  <a:pt x="1969" y="3086"/>
                </a:lnTo>
                <a:lnTo>
                  <a:pt x="955" y="4769"/>
                </a:lnTo>
                <a:lnTo>
                  <a:pt x="1492" y="5610"/>
                </a:lnTo>
                <a:lnTo>
                  <a:pt x="0" y="6732"/>
                </a:lnTo>
                <a:lnTo>
                  <a:pt x="0" y="7013"/>
                </a:lnTo>
                <a:lnTo>
                  <a:pt x="3998" y="6452"/>
                </a:lnTo>
                <a:lnTo>
                  <a:pt x="2506" y="7574"/>
                </a:lnTo>
                <a:lnTo>
                  <a:pt x="1969" y="8977"/>
                </a:lnTo>
                <a:lnTo>
                  <a:pt x="2983" y="11501"/>
                </a:lnTo>
                <a:lnTo>
                  <a:pt x="7041" y="10940"/>
                </a:lnTo>
                <a:lnTo>
                  <a:pt x="7041" y="12343"/>
                </a:lnTo>
                <a:lnTo>
                  <a:pt x="9547" y="13465"/>
                </a:lnTo>
                <a:lnTo>
                  <a:pt x="9010" y="14306"/>
                </a:lnTo>
                <a:lnTo>
                  <a:pt x="10024" y="15148"/>
                </a:lnTo>
                <a:lnTo>
                  <a:pt x="7996" y="15709"/>
                </a:lnTo>
                <a:lnTo>
                  <a:pt x="6027" y="15429"/>
                </a:lnTo>
                <a:lnTo>
                  <a:pt x="6027" y="16551"/>
                </a:lnTo>
                <a:lnTo>
                  <a:pt x="7518" y="17392"/>
                </a:lnTo>
                <a:lnTo>
                  <a:pt x="9010" y="16831"/>
                </a:lnTo>
                <a:lnTo>
                  <a:pt x="10024" y="16831"/>
                </a:lnTo>
                <a:lnTo>
                  <a:pt x="11039" y="17112"/>
                </a:lnTo>
                <a:lnTo>
                  <a:pt x="13067" y="17673"/>
                </a:lnTo>
                <a:lnTo>
                  <a:pt x="13545" y="18514"/>
                </a:lnTo>
                <a:lnTo>
                  <a:pt x="14022" y="19636"/>
                </a:lnTo>
                <a:lnTo>
                  <a:pt x="16051" y="20197"/>
                </a:lnTo>
                <a:lnTo>
                  <a:pt x="14559" y="20758"/>
                </a:lnTo>
                <a:lnTo>
                  <a:pt x="14559" y="21039"/>
                </a:lnTo>
                <a:lnTo>
                  <a:pt x="15573" y="21039"/>
                </a:lnTo>
                <a:lnTo>
                  <a:pt x="20586" y="20478"/>
                </a:lnTo>
                <a:lnTo>
                  <a:pt x="20108" y="21600"/>
                </a:lnTo>
                <a:lnTo>
                  <a:pt x="21600" y="21039"/>
                </a:lnTo>
                <a:lnTo>
                  <a:pt x="21123" y="1753"/>
                </a:lnTo>
                <a:lnTo>
                  <a:pt x="18080" y="1964"/>
                </a:lnTo>
                <a:lnTo>
                  <a:pt x="180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 name="Shape 170"/>
          <p:cNvSpPr/>
          <p:nvPr/>
        </p:nvSpPr>
        <p:spPr>
          <a:xfrm>
            <a:off x="15591545" y="10768084"/>
            <a:ext cx="600458" cy="358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12" y="6574"/>
                </a:moveTo>
                <a:lnTo>
                  <a:pt x="19496" y="8452"/>
                </a:lnTo>
                <a:lnTo>
                  <a:pt x="17112" y="10330"/>
                </a:lnTo>
                <a:lnTo>
                  <a:pt x="14166" y="10330"/>
                </a:lnTo>
                <a:lnTo>
                  <a:pt x="9397" y="14087"/>
                </a:lnTo>
                <a:lnTo>
                  <a:pt x="7644" y="14087"/>
                </a:lnTo>
                <a:lnTo>
                  <a:pt x="6452" y="14087"/>
                </a:lnTo>
                <a:lnTo>
                  <a:pt x="3506" y="15026"/>
                </a:lnTo>
                <a:lnTo>
                  <a:pt x="1753" y="17843"/>
                </a:lnTo>
                <a:lnTo>
                  <a:pt x="0" y="21600"/>
                </a:lnTo>
                <a:lnTo>
                  <a:pt x="0" y="19722"/>
                </a:lnTo>
                <a:lnTo>
                  <a:pt x="1192" y="17843"/>
                </a:lnTo>
                <a:lnTo>
                  <a:pt x="2945" y="14087"/>
                </a:lnTo>
                <a:lnTo>
                  <a:pt x="5891" y="10330"/>
                </a:lnTo>
                <a:lnTo>
                  <a:pt x="6452" y="4696"/>
                </a:lnTo>
                <a:lnTo>
                  <a:pt x="10029" y="2817"/>
                </a:lnTo>
                <a:lnTo>
                  <a:pt x="13535" y="1878"/>
                </a:lnTo>
                <a:lnTo>
                  <a:pt x="17112" y="0"/>
                </a:lnTo>
                <a:lnTo>
                  <a:pt x="17673" y="0"/>
                </a:lnTo>
                <a:lnTo>
                  <a:pt x="18304" y="1878"/>
                </a:lnTo>
                <a:lnTo>
                  <a:pt x="21249" y="2817"/>
                </a:lnTo>
                <a:lnTo>
                  <a:pt x="21600" y="2817"/>
                </a:lnTo>
                <a:lnTo>
                  <a:pt x="20057" y="3757"/>
                </a:lnTo>
                <a:lnTo>
                  <a:pt x="17112" y="6574"/>
                </a:lnTo>
                <a:lnTo>
                  <a:pt x="17112" y="657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 name="Shape 171"/>
          <p:cNvSpPr/>
          <p:nvPr/>
        </p:nvSpPr>
        <p:spPr>
          <a:xfrm>
            <a:off x="14178131" y="9224072"/>
            <a:ext cx="1740936" cy="1154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8"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 name="Shape 172"/>
          <p:cNvSpPr/>
          <p:nvPr/>
        </p:nvSpPr>
        <p:spPr>
          <a:xfrm>
            <a:off x="15180189" y="9146091"/>
            <a:ext cx="690136" cy="655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3" name="Shape 173"/>
          <p:cNvSpPr/>
          <p:nvPr/>
        </p:nvSpPr>
        <p:spPr>
          <a:xfrm>
            <a:off x="14178131" y="9224072"/>
            <a:ext cx="1740936" cy="1154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8"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 name="Shape 174"/>
          <p:cNvSpPr/>
          <p:nvPr/>
        </p:nvSpPr>
        <p:spPr>
          <a:xfrm>
            <a:off x="15180189" y="9146091"/>
            <a:ext cx="690136" cy="655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 name="Shape 175"/>
          <p:cNvSpPr/>
          <p:nvPr/>
        </p:nvSpPr>
        <p:spPr>
          <a:xfrm>
            <a:off x="12946027" y="7929598"/>
            <a:ext cx="1676601" cy="1278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 name="Shape 176"/>
          <p:cNvSpPr/>
          <p:nvPr/>
        </p:nvSpPr>
        <p:spPr>
          <a:xfrm>
            <a:off x="13817469" y="7804829"/>
            <a:ext cx="409404" cy="218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 name="Shape 177"/>
          <p:cNvSpPr/>
          <p:nvPr/>
        </p:nvSpPr>
        <p:spPr>
          <a:xfrm>
            <a:off x="12946027" y="7929598"/>
            <a:ext cx="1676601" cy="1278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4"/>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 name="Shape 178"/>
          <p:cNvSpPr/>
          <p:nvPr/>
        </p:nvSpPr>
        <p:spPr>
          <a:xfrm>
            <a:off x="13817469" y="7789234"/>
            <a:ext cx="409404" cy="218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 name="Shape 179"/>
          <p:cNvSpPr/>
          <p:nvPr/>
        </p:nvSpPr>
        <p:spPr>
          <a:xfrm>
            <a:off x="13899350" y="7446118"/>
            <a:ext cx="887039"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 name="Shape 180"/>
          <p:cNvSpPr/>
          <p:nvPr/>
        </p:nvSpPr>
        <p:spPr>
          <a:xfrm>
            <a:off x="14392578" y="8038771"/>
            <a:ext cx="1889100" cy="1809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 name="Shape 181"/>
          <p:cNvSpPr/>
          <p:nvPr/>
        </p:nvSpPr>
        <p:spPr>
          <a:xfrm>
            <a:off x="13899350" y="7430523"/>
            <a:ext cx="887039" cy="62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 name="Shape 182"/>
          <p:cNvSpPr/>
          <p:nvPr/>
        </p:nvSpPr>
        <p:spPr>
          <a:xfrm>
            <a:off x="14392578" y="8023175"/>
            <a:ext cx="1889100" cy="1809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 name="Shape 183"/>
          <p:cNvSpPr/>
          <p:nvPr/>
        </p:nvSpPr>
        <p:spPr>
          <a:xfrm>
            <a:off x="14375035" y="7399331"/>
            <a:ext cx="1413414" cy="116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 name="Shape 184"/>
          <p:cNvSpPr/>
          <p:nvPr/>
        </p:nvSpPr>
        <p:spPr>
          <a:xfrm>
            <a:off x="13881803" y="7071814"/>
            <a:ext cx="1035204" cy="545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5" name="Shape 185"/>
          <p:cNvSpPr/>
          <p:nvPr/>
        </p:nvSpPr>
        <p:spPr>
          <a:xfrm>
            <a:off x="14375035" y="7383735"/>
            <a:ext cx="1413414" cy="116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6" name="Shape 186"/>
          <p:cNvSpPr/>
          <p:nvPr/>
        </p:nvSpPr>
        <p:spPr>
          <a:xfrm>
            <a:off x="13881803" y="7056217"/>
            <a:ext cx="1035204" cy="545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7" name="Shape 187"/>
          <p:cNvSpPr/>
          <p:nvPr/>
        </p:nvSpPr>
        <p:spPr>
          <a:xfrm>
            <a:off x="14096252" y="6666315"/>
            <a:ext cx="656994" cy="483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8" name="Shape 188"/>
          <p:cNvSpPr/>
          <p:nvPr/>
        </p:nvSpPr>
        <p:spPr>
          <a:xfrm>
            <a:off x="14111848" y="3937003"/>
            <a:ext cx="2185429" cy="4288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8" y="128"/>
                </a:moveTo>
                <a:lnTo>
                  <a:pt x="19480" y="59"/>
                </a:lnTo>
                <a:lnTo>
                  <a:pt x="19172" y="628"/>
                </a:lnTo>
                <a:lnTo>
                  <a:pt x="19480" y="1100"/>
                </a:lnTo>
                <a:lnTo>
                  <a:pt x="19480" y="1335"/>
                </a:lnTo>
                <a:lnTo>
                  <a:pt x="19326" y="1571"/>
                </a:lnTo>
                <a:lnTo>
                  <a:pt x="18517" y="1807"/>
                </a:lnTo>
                <a:lnTo>
                  <a:pt x="18035" y="1807"/>
                </a:lnTo>
                <a:lnTo>
                  <a:pt x="17708" y="1649"/>
                </a:lnTo>
                <a:lnTo>
                  <a:pt x="17380" y="1571"/>
                </a:lnTo>
                <a:lnTo>
                  <a:pt x="17207" y="1649"/>
                </a:lnTo>
                <a:lnTo>
                  <a:pt x="16898" y="1649"/>
                </a:lnTo>
                <a:lnTo>
                  <a:pt x="16898" y="1414"/>
                </a:lnTo>
                <a:lnTo>
                  <a:pt x="16898" y="1100"/>
                </a:lnTo>
                <a:lnTo>
                  <a:pt x="17207" y="864"/>
                </a:lnTo>
                <a:lnTo>
                  <a:pt x="17380" y="628"/>
                </a:lnTo>
                <a:lnTo>
                  <a:pt x="17207" y="471"/>
                </a:lnTo>
                <a:lnTo>
                  <a:pt x="16398" y="157"/>
                </a:lnTo>
                <a:lnTo>
                  <a:pt x="15434" y="236"/>
                </a:lnTo>
                <a:lnTo>
                  <a:pt x="14451" y="393"/>
                </a:lnTo>
                <a:lnTo>
                  <a:pt x="13488" y="471"/>
                </a:lnTo>
                <a:lnTo>
                  <a:pt x="14297" y="628"/>
                </a:lnTo>
                <a:lnTo>
                  <a:pt x="15107" y="864"/>
                </a:lnTo>
                <a:lnTo>
                  <a:pt x="15588" y="1728"/>
                </a:lnTo>
                <a:lnTo>
                  <a:pt x="15762" y="1964"/>
                </a:lnTo>
                <a:lnTo>
                  <a:pt x="16243" y="1964"/>
                </a:lnTo>
                <a:lnTo>
                  <a:pt x="16898" y="2199"/>
                </a:lnTo>
                <a:lnTo>
                  <a:pt x="17380" y="2592"/>
                </a:lnTo>
                <a:lnTo>
                  <a:pt x="17534" y="3063"/>
                </a:lnTo>
                <a:lnTo>
                  <a:pt x="16398" y="2985"/>
                </a:lnTo>
                <a:lnTo>
                  <a:pt x="15434" y="3063"/>
                </a:lnTo>
                <a:lnTo>
                  <a:pt x="15107" y="3142"/>
                </a:lnTo>
                <a:lnTo>
                  <a:pt x="15107" y="3220"/>
                </a:lnTo>
                <a:lnTo>
                  <a:pt x="14952" y="3535"/>
                </a:lnTo>
                <a:lnTo>
                  <a:pt x="14451" y="3927"/>
                </a:lnTo>
                <a:lnTo>
                  <a:pt x="13970" y="4399"/>
                </a:lnTo>
                <a:lnTo>
                  <a:pt x="13816" y="4713"/>
                </a:lnTo>
                <a:lnTo>
                  <a:pt x="14124" y="4870"/>
                </a:lnTo>
                <a:lnTo>
                  <a:pt x="15762" y="5498"/>
                </a:lnTo>
                <a:lnTo>
                  <a:pt x="14451" y="5734"/>
                </a:lnTo>
                <a:lnTo>
                  <a:pt x="12833" y="5734"/>
                </a:lnTo>
                <a:lnTo>
                  <a:pt x="11542" y="5577"/>
                </a:lnTo>
                <a:lnTo>
                  <a:pt x="11214" y="5734"/>
                </a:lnTo>
                <a:lnTo>
                  <a:pt x="11041" y="5969"/>
                </a:lnTo>
                <a:lnTo>
                  <a:pt x="11696" y="6284"/>
                </a:lnTo>
                <a:lnTo>
                  <a:pt x="12679" y="6362"/>
                </a:lnTo>
                <a:lnTo>
                  <a:pt x="13160" y="6362"/>
                </a:lnTo>
                <a:lnTo>
                  <a:pt x="13488" y="6519"/>
                </a:lnTo>
                <a:lnTo>
                  <a:pt x="13488" y="6676"/>
                </a:lnTo>
                <a:lnTo>
                  <a:pt x="13160" y="6912"/>
                </a:lnTo>
                <a:lnTo>
                  <a:pt x="12987" y="6991"/>
                </a:lnTo>
                <a:lnTo>
                  <a:pt x="12505" y="6991"/>
                </a:lnTo>
                <a:lnTo>
                  <a:pt x="11542" y="6833"/>
                </a:lnTo>
                <a:lnTo>
                  <a:pt x="10559" y="6755"/>
                </a:lnTo>
                <a:lnTo>
                  <a:pt x="10077" y="6676"/>
                </a:lnTo>
                <a:lnTo>
                  <a:pt x="9750" y="6519"/>
                </a:lnTo>
                <a:lnTo>
                  <a:pt x="8613" y="5812"/>
                </a:lnTo>
                <a:lnTo>
                  <a:pt x="8440" y="5420"/>
                </a:lnTo>
                <a:lnTo>
                  <a:pt x="8440" y="5263"/>
                </a:lnTo>
                <a:lnTo>
                  <a:pt x="8285" y="5027"/>
                </a:lnTo>
                <a:lnTo>
                  <a:pt x="7322" y="4870"/>
                </a:lnTo>
                <a:lnTo>
                  <a:pt x="6493" y="4713"/>
                </a:lnTo>
                <a:lnTo>
                  <a:pt x="4875" y="4163"/>
                </a:lnTo>
                <a:lnTo>
                  <a:pt x="5530" y="4163"/>
                </a:lnTo>
                <a:lnTo>
                  <a:pt x="6185" y="4320"/>
                </a:lnTo>
                <a:lnTo>
                  <a:pt x="7630" y="4320"/>
                </a:lnTo>
                <a:lnTo>
                  <a:pt x="10887" y="4399"/>
                </a:lnTo>
                <a:lnTo>
                  <a:pt x="12024" y="4241"/>
                </a:lnTo>
                <a:lnTo>
                  <a:pt x="12679" y="4084"/>
                </a:lnTo>
                <a:lnTo>
                  <a:pt x="13160" y="3770"/>
                </a:lnTo>
                <a:lnTo>
                  <a:pt x="13642" y="3142"/>
                </a:lnTo>
                <a:lnTo>
                  <a:pt x="13816" y="2828"/>
                </a:lnTo>
                <a:lnTo>
                  <a:pt x="13642" y="2513"/>
                </a:lnTo>
                <a:lnTo>
                  <a:pt x="12833" y="2042"/>
                </a:lnTo>
                <a:lnTo>
                  <a:pt x="11542" y="1885"/>
                </a:lnTo>
                <a:lnTo>
                  <a:pt x="8613" y="1492"/>
                </a:lnTo>
                <a:lnTo>
                  <a:pt x="7149" y="1257"/>
                </a:lnTo>
                <a:lnTo>
                  <a:pt x="5858" y="1257"/>
                </a:lnTo>
                <a:lnTo>
                  <a:pt x="2929" y="1257"/>
                </a:lnTo>
                <a:lnTo>
                  <a:pt x="3411" y="1021"/>
                </a:lnTo>
                <a:lnTo>
                  <a:pt x="3584" y="943"/>
                </a:lnTo>
                <a:lnTo>
                  <a:pt x="3256" y="864"/>
                </a:lnTo>
                <a:lnTo>
                  <a:pt x="2447" y="785"/>
                </a:lnTo>
                <a:lnTo>
                  <a:pt x="2120" y="1100"/>
                </a:lnTo>
                <a:lnTo>
                  <a:pt x="1464" y="1178"/>
                </a:lnTo>
                <a:lnTo>
                  <a:pt x="1464" y="1414"/>
                </a:lnTo>
                <a:lnTo>
                  <a:pt x="809" y="1728"/>
                </a:lnTo>
                <a:lnTo>
                  <a:pt x="173" y="2199"/>
                </a:lnTo>
                <a:lnTo>
                  <a:pt x="0" y="2671"/>
                </a:lnTo>
                <a:lnTo>
                  <a:pt x="501" y="3299"/>
                </a:lnTo>
                <a:lnTo>
                  <a:pt x="1310" y="3456"/>
                </a:lnTo>
                <a:lnTo>
                  <a:pt x="2120" y="3849"/>
                </a:lnTo>
                <a:lnTo>
                  <a:pt x="1792" y="4399"/>
                </a:lnTo>
                <a:lnTo>
                  <a:pt x="2775" y="5341"/>
                </a:lnTo>
                <a:lnTo>
                  <a:pt x="4066" y="5969"/>
                </a:lnTo>
                <a:lnTo>
                  <a:pt x="3256" y="6441"/>
                </a:lnTo>
                <a:lnTo>
                  <a:pt x="3411" y="6991"/>
                </a:lnTo>
                <a:lnTo>
                  <a:pt x="4721" y="7383"/>
                </a:lnTo>
                <a:lnTo>
                  <a:pt x="5530" y="7933"/>
                </a:lnTo>
                <a:lnTo>
                  <a:pt x="5202" y="8404"/>
                </a:lnTo>
                <a:lnTo>
                  <a:pt x="6493" y="8797"/>
                </a:lnTo>
                <a:lnTo>
                  <a:pt x="7476" y="9268"/>
                </a:lnTo>
                <a:lnTo>
                  <a:pt x="7322" y="9897"/>
                </a:lnTo>
                <a:lnTo>
                  <a:pt x="6493" y="10604"/>
                </a:lnTo>
                <a:lnTo>
                  <a:pt x="5530" y="11311"/>
                </a:lnTo>
                <a:lnTo>
                  <a:pt x="5048" y="12253"/>
                </a:lnTo>
                <a:lnTo>
                  <a:pt x="5357" y="12096"/>
                </a:lnTo>
                <a:lnTo>
                  <a:pt x="5858" y="12410"/>
                </a:lnTo>
                <a:lnTo>
                  <a:pt x="6667" y="12567"/>
                </a:lnTo>
                <a:lnTo>
                  <a:pt x="7630" y="12646"/>
                </a:lnTo>
                <a:lnTo>
                  <a:pt x="7630" y="12724"/>
                </a:lnTo>
                <a:lnTo>
                  <a:pt x="7476" y="12803"/>
                </a:lnTo>
                <a:lnTo>
                  <a:pt x="6994" y="12881"/>
                </a:lnTo>
                <a:lnTo>
                  <a:pt x="6667" y="12881"/>
                </a:lnTo>
                <a:lnTo>
                  <a:pt x="6493" y="13117"/>
                </a:lnTo>
                <a:lnTo>
                  <a:pt x="5530" y="13196"/>
                </a:lnTo>
                <a:lnTo>
                  <a:pt x="5530" y="13431"/>
                </a:lnTo>
                <a:lnTo>
                  <a:pt x="5530" y="13667"/>
                </a:lnTo>
                <a:lnTo>
                  <a:pt x="5357" y="13667"/>
                </a:lnTo>
                <a:lnTo>
                  <a:pt x="5530" y="13824"/>
                </a:lnTo>
                <a:lnTo>
                  <a:pt x="5530" y="14295"/>
                </a:lnTo>
                <a:lnTo>
                  <a:pt x="5530" y="14924"/>
                </a:lnTo>
                <a:lnTo>
                  <a:pt x="6339" y="15395"/>
                </a:lnTo>
                <a:lnTo>
                  <a:pt x="6012" y="16023"/>
                </a:lnTo>
                <a:lnTo>
                  <a:pt x="6667" y="16102"/>
                </a:lnTo>
                <a:lnTo>
                  <a:pt x="6821" y="16495"/>
                </a:lnTo>
                <a:lnTo>
                  <a:pt x="7476" y="16809"/>
                </a:lnTo>
                <a:lnTo>
                  <a:pt x="7958" y="17437"/>
                </a:lnTo>
                <a:lnTo>
                  <a:pt x="7958" y="17359"/>
                </a:lnTo>
                <a:lnTo>
                  <a:pt x="8440" y="17359"/>
                </a:lnTo>
                <a:lnTo>
                  <a:pt x="8941" y="17516"/>
                </a:lnTo>
                <a:lnTo>
                  <a:pt x="9268" y="17437"/>
                </a:lnTo>
                <a:lnTo>
                  <a:pt x="9904" y="17516"/>
                </a:lnTo>
                <a:lnTo>
                  <a:pt x="10232" y="17673"/>
                </a:lnTo>
                <a:lnTo>
                  <a:pt x="11041" y="17437"/>
                </a:lnTo>
                <a:lnTo>
                  <a:pt x="11696" y="17516"/>
                </a:lnTo>
                <a:lnTo>
                  <a:pt x="12351" y="17751"/>
                </a:lnTo>
                <a:lnTo>
                  <a:pt x="12505" y="18065"/>
                </a:lnTo>
                <a:lnTo>
                  <a:pt x="12505" y="18380"/>
                </a:lnTo>
                <a:lnTo>
                  <a:pt x="13160" y="18537"/>
                </a:lnTo>
                <a:lnTo>
                  <a:pt x="13160" y="18694"/>
                </a:lnTo>
                <a:lnTo>
                  <a:pt x="13816" y="18929"/>
                </a:lnTo>
                <a:lnTo>
                  <a:pt x="14625" y="19008"/>
                </a:lnTo>
                <a:lnTo>
                  <a:pt x="14779" y="19244"/>
                </a:lnTo>
                <a:lnTo>
                  <a:pt x="16089" y="19401"/>
                </a:lnTo>
                <a:lnTo>
                  <a:pt x="16571" y="19636"/>
                </a:lnTo>
                <a:lnTo>
                  <a:pt x="16243" y="19872"/>
                </a:lnTo>
                <a:lnTo>
                  <a:pt x="15916" y="20029"/>
                </a:lnTo>
                <a:lnTo>
                  <a:pt x="14952" y="20108"/>
                </a:lnTo>
                <a:lnTo>
                  <a:pt x="14779" y="20343"/>
                </a:lnTo>
                <a:lnTo>
                  <a:pt x="15261" y="20500"/>
                </a:lnTo>
                <a:lnTo>
                  <a:pt x="15261" y="20736"/>
                </a:lnTo>
                <a:lnTo>
                  <a:pt x="15588" y="20972"/>
                </a:lnTo>
                <a:lnTo>
                  <a:pt x="16089" y="21286"/>
                </a:lnTo>
                <a:lnTo>
                  <a:pt x="16725" y="21286"/>
                </a:lnTo>
                <a:lnTo>
                  <a:pt x="16898" y="20893"/>
                </a:lnTo>
                <a:lnTo>
                  <a:pt x="17534" y="20893"/>
                </a:lnTo>
                <a:lnTo>
                  <a:pt x="18671" y="20579"/>
                </a:lnTo>
                <a:lnTo>
                  <a:pt x="19480" y="20736"/>
                </a:lnTo>
                <a:lnTo>
                  <a:pt x="20309" y="20972"/>
                </a:lnTo>
                <a:lnTo>
                  <a:pt x="19981" y="21129"/>
                </a:lnTo>
                <a:lnTo>
                  <a:pt x="20309" y="21521"/>
                </a:lnTo>
                <a:lnTo>
                  <a:pt x="20791" y="21600"/>
                </a:lnTo>
                <a:lnTo>
                  <a:pt x="21446" y="21600"/>
                </a:lnTo>
                <a:lnTo>
                  <a:pt x="21446" y="13353"/>
                </a:lnTo>
                <a:lnTo>
                  <a:pt x="21600" y="0"/>
                </a:lnTo>
                <a:lnTo>
                  <a:pt x="21504" y="79"/>
                </a:lnTo>
                <a:lnTo>
                  <a:pt x="19538" y="12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 name="Shape 189"/>
          <p:cNvSpPr/>
          <p:nvPr/>
        </p:nvSpPr>
        <p:spPr>
          <a:xfrm>
            <a:off x="14096252" y="6650718"/>
            <a:ext cx="656994" cy="483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 name="Shape 190"/>
          <p:cNvSpPr/>
          <p:nvPr/>
        </p:nvSpPr>
        <p:spPr>
          <a:xfrm>
            <a:off x="14111848" y="3956498"/>
            <a:ext cx="2173732" cy="4269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85" y="0"/>
                </a:moveTo>
                <a:lnTo>
                  <a:pt x="19275" y="533"/>
                </a:lnTo>
                <a:lnTo>
                  <a:pt x="19585" y="1006"/>
                </a:lnTo>
                <a:lnTo>
                  <a:pt x="19585" y="1243"/>
                </a:lnTo>
                <a:lnTo>
                  <a:pt x="19430" y="1479"/>
                </a:lnTo>
                <a:lnTo>
                  <a:pt x="18617" y="1716"/>
                </a:lnTo>
                <a:lnTo>
                  <a:pt x="18132" y="1716"/>
                </a:lnTo>
                <a:lnTo>
                  <a:pt x="17803" y="1558"/>
                </a:lnTo>
                <a:lnTo>
                  <a:pt x="17474" y="1479"/>
                </a:lnTo>
                <a:lnTo>
                  <a:pt x="17299" y="1558"/>
                </a:lnTo>
                <a:lnTo>
                  <a:pt x="16989" y="1558"/>
                </a:lnTo>
                <a:lnTo>
                  <a:pt x="16989" y="1322"/>
                </a:lnTo>
                <a:lnTo>
                  <a:pt x="16989" y="1006"/>
                </a:lnTo>
                <a:lnTo>
                  <a:pt x="17299" y="769"/>
                </a:lnTo>
                <a:lnTo>
                  <a:pt x="17474" y="533"/>
                </a:lnTo>
                <a:lnTo>
                  <a:pt x="17299" y="375"/>
                </a:lnTo>
                <a:lnTo>
                  <a:pt x="16486" y="59"/>
                </a:lnTo>
                <a:lnTo>
                  <a:pt x="15517" y="138"/>
                </a:lnTo>
                <a:lnTo>
                  <a:pt x="14529" y="296"/>
                </a:lnTo>
                <a:lnTo>
                  <a:pt x="13561" y="375"/>
                </a:lnTo>
                <a:lnTo>
                  <a:pt x="14374" y="533"/>
                </a:lnTo>
                <a:lnTo>
                  <a:pt x="15188" y="769"/>
                </a:lnTo>
                <a:lnTo>
                  <a:pt x="15672" y="1637"/>
                </a:lnTo>
                <a:lnTo>
                  <a:pt x="15846" y="1874"/>
                </a:lnTo>
                <a:lnTo>
                  <a:pt x="16331" y="1874"/>
                </a:lnTo>
                <a:lnTo>
                  <a:pt x="16989" y="2111"/>
                </a:lnTo>
                <a:lnTo>
                  <a:pt x="17474" y="2505"/>
                </a:lnTo>
                <a:lnTo>
                  <a:pt x="17629" y="2979"/>
                </a:lnTo>
                <a:lnTo>
                  <a:pt x="16486" y="2900"/>
                </a:lnTo>
                <a:lnTo>
                  <a:pt x="15517" y="2979"/>
                </a:lnTo>
                <a:lnTo>
                  <a:pt x="15188" y="3058"/>
                </a:lnTo>
                <a:lnTo>
                  <a:pt x="15188" y="3136"/>
                </a:lnTo>
                <a:lnTo>
                  <a:pt x="15033" y="3452"/>
                </a:lnTo>
                <a:lnTo>
                  <a:pt x="14529" y="3847"/>
                </a:lnTo>
                <a:lnTo>
                  <a:pt x="14045" y="4320"/>
                </a:lnTo>
                <a:lnTo>
                  <a:pt x="13890" y="4636"/>
                </a:lnTo>
                <a:lnTo>
                  <a:pt x="14200" y="4793"/>
                </a:lnTo>
                <a:lnTo>
                  <a:pt x="15846" y="5425"/>
                </a:lnTo>
                <a:lnTo>
                  <a:pt x="14529" y="5661"/>
                </a:lnTo>
                <a:lnTo>
                  <a:pt x="12902" y="5661"/>
                </a:lnTo>
                <a:lnTo>
                  <a:pt x="11604" y="5504"/>
                </a:lnTo>
                <a:lnTo>
                  <a:pt x="11275" y="5661"/>
                </a:lnTo>
                <a:lnTo>
                  <a:pt x="11100" y="5898"/>
                </a:lnTo>
                <a:lnTo>
                  <a:pt x="11759" y="6214"/>
                </a:lnTo>
                <a:lnTo>
                  <a:pt x="12747" y="6293"/>
                </a:lnTo>
                <a:lnTo>
                  <a:pt x="13231" y="6293"/>
                </a:lnTo>
                <a:lnTo>
                  <a:pt x="13561" y="6450"/>
                </a:lnTo>
                <a:lnTo>
                  <a:pt x="13561" y="6608"/>
                </a:lnTo>
                <a:lnTo>
                  <a:pt x="13231" y="6845"/>
                </a:lnTo>
                <a:lnTo>
                  <a:pt x="13057" y="6924"/>
                </a:lnTo>
                <a:lnTo>
                  <a:pt x="12573" y="6924"/>
                </a:lnTo>
                <a:lnTo>
                  <a:pt x="11604" y="6766"/>
                </a:lnTo>
                <a:lnTo>
                  <a:pt x="10616" y="6687"/>
                </a:lnTo>
                <a:lnTo>
                  <a:pt x="10132" y="6608"/>
                </a:lnTo>
                <a:lnTo>
                  <a:pt x="9802" y="6450"/>
                </a:lnTo>
                <a:lnTo>
                  <a:pt x="8659" y="5740"/>
                </a:lnTo>
                <a:lnTo>
                  <a:pt x="8485" y="5346"/>
                </a:lnTo>
                <a:lnTo>
                  <a:pt x="8485" y="5188"/>
                </a:lnTo>
                <a:lnTo>
                  <a:pt x="8330" y="4951"/>
                </a:lnTo>
                <a:lnTo>
                  <a:pt x="7361" y="4793"/>
                </a:lnTo>
                <a:lnTo>
                  <a:pt x="6528" y="4636"/>
                </a:lnTo>
                <a:lnTo>
                  <a:pt x="4901" y="4083"/>
                </a:lnTo>
                <a:lnTo>
                  <a:pt x="5560" y="4083"/>
                </a:lnTo>
                <a:lnTo>
                  <a:pt x="6218" y="4241"/>
                </a:lnTo>
                <a:lnTo>
                  <a:pt x="7671" y="4241"/>
                </a:lnTo>
                <a:lnTo>
                  <a:pt x="10945" y="4320"/>
                </a:lnTo>
                <a:lnTo>
                  <a:pt x="12088" y="4162"/>
                </a:lnTo>
                <a:lnTo>
                  <a:pt x="12747" y="4004"/>
                </a:lnTo>
                <a:lnTo>
                  <a:pt x="13231" y="3689"/>
                </a:lnTo>
                <a:lnTo>
                  <a:pt x="13716" y="3058"/>
                </a:lnTo>
                <a:lnTo>
                  <a:pt x="13890" y="2742"/>
                </a:lnTo>
                <a:lnTo>
                  <a:pt x="13716" y="2426"/>
                </a:lnTo>
                <a:lnTo>
                  <a:pt x="12902" y="1953"/>
                </a:lnTo>
                <a:lnTo>
                  <a:pt x="11604" y="1795"/>
                </a:lnTo>
                <a:lnTo>
                  <a:pt x="8659" y="1401"/>
                </a:lnTo>
                <a:lnTo>
                  <a:pt x="7187" y="1164"/>
                </a:lnTo>
                <a:lnTo>
                  <a:pt x="5889" y="1164"/>
                </a:lnTo>
                <a:lnTo>
                  <a:pt x="2945" y="1164"/>
                </a:lnTo>
                <a:lnTo>
                  <a:pt x="3429" y="927"/>
                </a:lnTo>
                <a:lnTo>
                  <a:pt x="3603" y="848"/>
                </a:lnTo>
                <a:lnTo>
                  <a:pt x="3274" y="769"/>
                </a:lnTo>
                <a:lnTo>
                  <a:pt x="2460" y="690"/>
                </a:lnTo>
                <a:lnTo>
                  <a:pt x="2131" y="1006"/>
                </a:lnTo>
                <a:lnTo>
                  <a:pt x="1472" y="1085"/>
                </a:lnTo>
                <a:lnTo>
                  <a:pt x="1472" y="1322"/>
                </a:lnTo>
                <a:lnTo>
                  <a:pt x="814" y="1637"/>
                </a:lnTo>
                <a:lnTo>
                  <a:pt x="174" y="2111"/>
                </a:lnTo>
                <a:lnTo>
                  <a:pt x="0" y="2584"/>
                </a:lnTo>
                <a:lnTo>
                  <a:pt x="504" y="3215"/>
                </a:lnTo>
                <a:lnTo>
                  <a:pt x="1317" y="3373"/>
                </a:lnTo>
                <a:lnTo>
                  <a:pt x="2131" y="3768"/>
                </a:lnTo>
                <a:lnTo>
                  <a:pt x="1802" y="4320"/>
                </a:lnTo>
                <a:lnTo>
                  <a:pt x="2790" y="5267"/>
                </a:lnTo>
                <a:lnTo>
                  <a:pt x="4088" y="5898"/>
                </a:lnTo>
                <a:lnTo>
                  <a:pt x="3274" y="6372"/>
                </a:lnTo>
                <a:lnTo>
                  <a:pt x="3429" y="6924"/>
                </a:lnTo>
                <a:lnTo>
                  <a:pt x="4746" y="7318"/>
                </a:lnTo>
                <a:lnTo>
                  <a:pt x="5560" y="7871"/>
                </a:lnTo>
                <a:lnTo>
                  <a:pt x="5230" y="8344"/>
                </a:lnTo>
                <a:lnTo>
                  <a:pt x="6528" y="8739"/>
                </a:lnTo>
                <a:lnTo>
                  <a:pt x="7516" y="9212"/>
                </a:lnTo>
                <a:lnTo>
                  <a:pt x="7361" y="9843"/>
                </a:lnTo>
                <a:lnTo>
                  <a:pt x="6528" y="10553"/>
                </a:lnTo>
                <a:lnTo>
                  <a:pt x="5560" y="11264"/>
                </a:lnTo>
                <a:lnTo>
                  <a:pt x="5076" y="12210"/>
                </a:lnTo>
                <a:lnTo>
                  <a:pt x="5385" y="12053"/>
                </a:lnTo>
                <a:lnTo>
                  <a:pt x="5889" y="12368"/>
                </a:lnTo>
                <a:lnTo>
                  <a:pt x="6703" y="12526"/>
                </a:lnTo>
                <a:lnTo>
                  <a:pt x="7671" y="12605"/>
                </a:lnTo>
                <a:lnTo>
                  <a:pt x="7671" y="12684"/>
                </a:lnTo>
                <a:lnTo>
                  <a:pt x="7516" y="12763"/>
                </a:lnTo>
                <a:lnTo>
                  <a:pt x="7032" y="12842"/>
                </a:lnTo>
                <a:lnTo>
                  <a:pt x="6703" y="12842"/>
                </a:lnTo>
                <a:lnTo>
                  <a:pt x="6528" y="13078"/>
                </a:lnTo>
                <a:lnTo>
                  <a:pt x="5560" y="13157"/>
                </a:lnTo>
                <a:lnTo>
                  <a:pt x="5560" y="13394"/>
                </a:lnTo>
                <a:lnTo>
                  <a:pt x="5560" y="13631"/>
                </a:lnTo>
                <a:lnTo>
                  <a:pt x="5385" y="13631"/>
                </a:lnTo>
                <a:lnTo>
                  <a:pt x="5560" y="13788"/>
                </a:lnTo>
                <a:lnTo>
                  <a:pt x="5560" y="14262"/>
                </a:lnTo>
                <a:lnTo>
                  <a:pt x="5560" y="14893"/>
                </a:lnTo>
                <a:lnTo>
                  <a:pt x="6373" y="15367"/>
                </a:lnTo>
                <a:lnTo>
                  <a:pt x="6044" y="15998"/>
                </a:lnTo>
                <a:lnTo>
                  <a:pt x="6703" y="16077"/>
                </a:lnTo>
                <a:lnTo>
                  <a:pt x="6858" y="16471"/>
                </a:lnTo>
                <a:lnTo>
                  <a:pt x="7516" y="16787"/>
                </a:lnTo>
                <a:lnTo>
                  <a:pt x="8001" y="17418"/>
                </a:lnTo>
                <a:lnTo>
                  <a:pt x="8001" y="17339"/>
                </a:lnTo>
                <a:lnTo>
                  <a:pt x="8485" y="17339"/>
                </a:lnTo>
                <a:lnTo>
                  <a:pt x="8989" y="17497"/>
                </a:lnTo>
                <a:lnTo>
                  <a:pt x="9318" y="17418"/>
                </a:lnTo>
                <a:lnTo>
                  <a:pt x="9957" y="17497"/>
                </a:lnTo>
                <a:lnTo>
                  <a:pt x="10287" y="17655"/>
                </a:lnTo>
                <a:lnTo>
                  <a:pt x="11100" y="17418"/>
                </a:lnTo>
                <a:lnTo>
                  <a:pt x="11759" y="17497"/>
                </a:lnTo>
                <a:lnTo>
                  <a:pt x="12418" y="17734"/>
                </a:lnTo>
                <a:lnTo>
                  <a:pt x="12573" y="18049"/>
                </a:lnTo>
                <a:lnTo>
                  <a:pt x="12573" y="18365"/>
                </a:lnTo>
                <a:lnTo>
                  <a:pt x="13231" y="18523"/>
                </a:lnTo>
                <a:lnTo>
                  <a:pt x="13231" y="18681"/>
                </a:lnTo>
                <a:lnTo>
                  <a:pt x="13890" y="18917"/>
                </a:lnTo>
                <a:lnTo>
                  <a:pt x="14703" y="18996"/>
                </a:lnTo>
                <a:lnTo>
                  <a:pt x="14858" y="19233"/>
                </a:lnTo>
                <a:lnTo>
                  <a:pt x="16176" y="19391"/>
                </a:lnTo>
                <a:lnTo>
                  <a:pt x="16660" y="19627"/>
                </a:lnTo>
                <a:lnTo>
                  <a:pt x="16331" y="19864"/>
                </a:lnTo>
                <a:lnTo>
                  <a:pt x="16001" y="20022"/>
                </a:lnTo>
                <a:lnTo>
                  <a:pt x="15033" y="20101"/>
                </a:lnTo>
                <a:lnTo>
                  <a:pt x="14858" y="20338"/>
                </a:lnTo>
                <a:lnTo>
                  <a:pt x="15343" y="20495"/>
                </a:lnTo>
                <a:lnTo>
                  <a:pt x="15343" y="20732"/>
                </a:lnTo>
                <a:lnTo>
                  <a:pt x="15672" y="20969"/>
                </a:lnTo>
                <a:lnTo>
                  <a:pt x="16176" y="21284"/>
                </a:lnTo>
                <a:lnTo>
                  <a:pt x="16176" y="21284"/>
                </a:lnTo>
                <a:lnTo>
                  <a:pt x="16815" y="21284"/>
                </a:lnTo>
                <a:lnTo>
                  <a:pt x="16989" y="20890"/>
                </a:lnTo>
                <a:lnTo>
                  <a:pt x="17629" y="20890"/>
                </a:lnTo>
                <a:lnTo>
                  <a:pt x="18772" y="20574"/>
                </a:lnTo>
                <a:lnTo>
                  <a:pt x="19585" y="20732"/>
                </a:lnTo>
                <a:lnTo>
                  <a:pt x="20418" y="20969"/>
                </a:lnTo>
                <a:lnTo>
                  <a:pt x="20089" y="21127"/>
                </a:lnTo>
                <a:lnTo>
                  <a:pt x="20418" y="21521"/>
                </a:lnTo>
                <a:lnTo>
                  <a:pt x="20903" y="21600"/>
                </a:lnTo>
                <a:lnTo>
                  <a:pt x="21561" y="21600"/>
                </a:lnTo>
                <a:lnTo>
                  <a:pt x="21600" y="0"/>
                </a:lnTo>
                <a:lnTo>
                  <a:pt x="19585"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 name="Shape 191"/>
          <p:cNvSpPr/>
          <p:nvPr/>
        </p:nvSpPr>
        <p:spPr>
          <a:xfrm>
            <a:off x="13306691" y="4217732"/>
            <a:ext cx="1561579" cy="24797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 name="Shape 192"/>
          <p:cNvSpPr/>
          <p:nvPr/>
        </p:nvSpPr>
        <p:spPr>
          <a:xfrm>
            <a:off x="12470340" y="4560846"/>
            <a:ext cx="1347129" cy="33063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2" y="7132"/>
                </a:lnTo>
                <a:lnTo>
                  <a:pt x="18162" y="6826"/>
                </a:lnTo>
                <a:lnTo>
                  <a:pt x="17911" y="6317"/>
                </a:lnTo>
                <a:lnTo>
                  <a:pt x="18162"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 name="Shape 193"/>
          <p:cNvSpPr/>
          <p:nvPr/>
        </p:nvSpPr>
        <p:spPr>
          <a:xfrm>
            <a:off x="13306691" y="4202136"/>
            <a:ext cx="1561579" cy="24797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 name="Shape 194"/>
          <p:cNvSpPr/>
          <p:nvPr/>
        </p:nvSpPr>
        <p:spPr>
          <a:xfrm>
            <a:off x="12470340" y="4545249"/>
            <a:ext cx="1347129" cy="33063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2" y="7132"/>
                </a:lnTo>
                <a:lnTo>
                  <a:pt x="18162" y="6826"/>
                </a:lnTo>
                <a:lnTo>
                  <a:pt x="17911" y="6317"/>
                </a:lnTo>
                <a:lnTo>
                  <a:pt x="18162"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 name="Shape 195"/>
          <p:cNvSpPr/>
          <p:nvPr/>
        </p:nvSpPr>
        <p:spPr>
          <a:xfrm>
            <a:off x="11647634" y="3952599"/>
            <a:ext cx="2612378" cy="3290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23" y="4786"/>
                </a:lnTo>
                <a:lnTo>
                  <a:pt x="10333" y="4709"/>
                </a:lnTo>
                <a:lnTo>
                  <a:pt x="10397" y="5349"/>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 name="Shape 196"/>
          <p:cNvSpPr/>
          <p:nvPr/>
        </p:nvSpPr>
        <p:spPr>
          <a:xfrm>
            <a:off x="11647634" y="3937003"/>
            <a:ext cx="2612378" cy="3290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07" y="4811"/>
                </a:lnTo>
                <a:lnTo>
                  <a:pt x="10300" y="4786"/>
                </a:lnTo>
                <a:lnTo>
                  <a:pt x="10397" y="5400"/>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 name="Shape 197"/>
          <p:cNvSpPr/>
          <p:nvPr/>
        </p:nvSpPr>
        <p:spPr>
          <a:xfrm>
            <a:off x="1413228" y="711200"/>
            <a:ext cx="403610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EUROPE</a:t>
            </a:r>
          </a:p>
        </p:txBody>
      </p:sp>
      <p:sp>
        <p:nvSpPr>
          <p:cNvPr id="198" name="Shape 19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99" name="Shape 199"/>
          <p:cNvSpPr/>
          <p:nvPr/>
        </p:nvSpPr>
        <p:spPr>
          <a:xfrm>
            <a:off x="19532600" y="405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E52F6E"/>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0" name="Shape 200"/>
          <p:cNvSpPr/>
          <p:nvPr/>
        </p:nvSpPr>
        <p:spPr>
          <a:xfrm>
            <a:off x="19532600" y="659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E52F6E"/>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1" name="Shape 201"/>
          <p:cNvSpPr/>
          <p:nvPr/>
        </p:nvSpPr>
        <p:spPr>
          <a:xfrm>
            <a:off x="19532600" y="97282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E52F6E"/>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2" name="Shape 202"/>
          <p:cNvSpPr/>
          <p:nvPr/>
        </p:nvSpPr>
        <p:spPr>
          <a:xfrm>
            <a:off x="1054100" y="42037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E52F6E"/>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3" name="Shape 203"/>
          <p:cNvSpPr/>
          <p:nvPr/>
        </p:nvSpPr>
        <p:spPr>
          <a:xfrm>
            <a:off x="1054100" y="70485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E52F6E"/>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4" name="Shape 204"/>
          <p:cNvSpPr/>
          <p:nvPr/>
        </p:nvSpPr>
        <p:spPr>
          <a:xfrm>
            <a:off x="1054100" y="98298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E52F6E"/>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05" name="Shape 20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69</a:t>
            </a:r>
          </a:p>
        </p:txBody>
      </p:sp>
      <p:sp>
        <p:nvSpPr>
          <p:cNvPr id="206" name="Shape 206"/>
          <p:cNvSpPr/>
          <p:nvPr/>
        </p:nvSpPr>
        <p:spPr>
          <a:xfrm>
            <a:off x="12224070" y="10879701"/>
            <a:ext cx="57150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5B6C7D"/>
            </a:solidFill>
            <a:miter lim="400000"/>
          </a:ln>
        </p:spPr>
        <p:txBody>
          <a:bodyPr lIns="50800" tIns="50800" rIns="50800" bIns="50800" anchor="ctr"/>
          <a:lstStyle/>
          <a:p>
            <a:pPr/>
          </a:p>
        </p:txBody>
      </p:sp>
      <p:sp>
        <p:nvSpPr>
          <p:cNvPr id="207" name="Shape 207"/>
          <p:cNvSpPr/>
          <p:nvPr/>
        </p:nvSpPr>
        <p:spPr>
          <a:xfrm flipV="1">
            <a:off x="14540524" y="7511128"/>
            <a:ext cx="3417317" cy="20"/>
          </a:xfrm>
          <a:prstGeom prst="line">
            <a:avLst/>
          </a:prstGeom>
          <a:ln w="25400">
            <a:solidFill>
              <a:srgbClr val="5B6C7D"/>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8" name="Shape 208"/>
          <p:cNvSpPr/>
          <p:nvPr/>
        </p:nvSpPr>
        <p:spPr>
          <a:xfrm>
            <a:off x="5281975" y="10754775"/>
            <a:ext cx="4025901" cy="25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5B6C7D"/>
            </a:solidFill>
            <a:miter lim="400000"/>
          </a:ln>
        </p:spPr>
        <p:txBody>
          <a:bodyPr lIns="50800" tIns="50800" rIns="50800" bIns="50800" anchor="ctr"/>
          <a:lstStyle/>
          <a:p>
            <a:pPr>
              <a:defRPr>
                <a:solidFill>
                  <a:srgbClr val="5B6C7D"/>
                </a:solidFill>
              </a:defRPr>
            </a:pPr>
          </a:p>
        </p:txBody>
      </p:sp>
      <p:sp>
        <p:nvSpPr>
          <p:cNvPr id="209" name="Shape 209"/>
          <p:cNvSpPr/>
          <p:nvPr/>
        </p:nvSpPr>
        <p:spPr>
          <a:xfrm flipH="1">
            <a:off x="5266677" y="8216922"/>
            <a:ext cx="4055123" cy="2"/>
          </a:xfrm>
          <a:prstGeom prst="line">
            <a:avLst/>
          </a:prstGeom>
          <a:ln w="25400">
            <a:solidFill>
              <a:srgbClr val="5B6C7D"/>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10" name="Shape 210"/>
          <p:cNvSpPr/>
          <p:nvPr/>
        </p:nvSpPr>
        <p:spPr>
          <a:xfrm>
            <a:off x="12187302" y="4575759"/>
            <a:ext cx="5715001" cy="1765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5B6C7D"/>
            </a:solidFill>
            <a:miter lim="400000"/>
          </a:ln>
        </p:spPr>
        <p:txBody>
          <a:bodyPr lIns="50800" tIns="50800" rIns="50800" bIns="50800" anchor="ctr"/>
          <a:lstStyle/>
          <a:p>
            <a:pPr/>
          </a:p>
        </p:txBody>
      </p:sp>
      <p:sp>
        <p:nvSpPr>
          <p:cNvPr id="211" name="Shape 211"/>
          <p:cNvSpPr/>
          <p:nvPr/>
        </p:nvSpPr>
        <p:spPr>
          <a:xfrm flipH="1">
            <a:off x="5277389" y="4902485"/>
            <a:ext cx="4241801" cy="1028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5B6C7D"/>
            </a:solidFill>
            <a:miter lim="400000"/>
          </a:ln>
        </p:spPr>
        <p:txBody>
          <a:bodyPr lIns="50800" tIns="50800" rIns="50800" bIns="50800" anchor="ctr"/>
          <a:lstStyle/>
          <a:p>
            <a:pPr>
              <a:defRPr>
                <a:solidFill>
                  <a:srgbClr val="5B6C7D"/>
                </a:solidFill>
              </a:defRPr>
            </a:pPr>
          </a:p>
        </p:txBody>
      </p:sp>
      <p:sp>
        <p:nvSpPr>
          <p:cNvPr id="212" name="Shape 212"/>
          <p:cNvSpPr/>
          <p:nvPr/>
        </p:nvSpPr>
        <p:spPr>
          <a:xfrm>
            <a:off x="11867505" y="6018031"/>
            <a:ext cx="622301" cy="622301"/>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3" name="Shape 213"/>
          <p:cNvSpPr/>
          <p:nvPr/>
        </p:nvSpPr>
        <p:spPr>
          <a:xfrm>
            <a:off x="14185900" y="73152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 name="Shape 214"/>
          <p:cNvSpPr/>
          <p:nvPr/>
        </p:nvSpPr>
        <p:spPr>
          <a:xfrm>
            <a:off x="9232900" y="80518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5" name="Shape 215"/>
          <p:cNvSpPr/>
          <p:nvPr/>
        </p:nvSpPr>
        <p:spPr>
          <a:xfrm>
            <a:off x="12026900" y="106553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6" name="Shape 216"/>
          <p:cNvSpPr/>
          <p:nvPr/>
        </p:nvSpPr>
        <p:spPr>
          <a:xfrm>
            <a:off x="9004300" y="10248900"/>
            <a:ext cx="622300" cy="622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7" name="Shape 217"/>
          <p:cNvSpPr/>
          <p:nvPr/>
        </p:nvSpPr>
        <p:spPr>
          <a:xfrm>
            <a:off x="9258300" y="5638800"/>
            <a:ext cx="546100" cy="5461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8" name="Shape 218"/>
          <p:cNvSpPr/>
          <p:nvPr/>
        </p:nvSpPr>
        <p:spPr>
          <a:xfrm>
            <a:off x="17755311" y="41275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19" name="Shape 219"/>
          <p:cNvSpPr/>
          <p:nvPr/>
        </p:nvSpPr>
        <p:spPr>
          <a:xfrm>
            <a:off x="17754600" y="66421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20" name="Shape 220"/>
          <p:cNvSpPr/>
          <p:nvPr/>
        </p:nvSpPr>
        <p:spPr>
          <a:xfrm>
            <a:off x="17754600" y="98298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21" name="Shape 221"/>
          <p:cNvSpPr/>
          <p:nvPr/>
        </p:nvSpPr>
        <p:spPr>
          <a:xfrm>
            <a:off x="4854436" y="42672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22" name="Shape 222"/>
          <p:cNvSpPr/>
          <p:nvPr/>
        </p:nvSpPr>
        <p:spPr>
          <a:xfrm>
            <a:off x="4853725" y="72009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23" name="Shape 223"/>
          <p:cNvSpPr/>
          <p:nvPr/>
        </p:nvSpPr>
        <p:spPr>
          <a:xfrm>
            <a:off x="4853725" y="99695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24" name="Shape 224"/>
          <p:cNvSpPr/>
          <p:nvPr/>
        </p:nvSpPr>
        <p:spPr>
          <a:xfrm>
            <a:off x="4902200" y="4330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21</a:t>
            </a:r>
            <a:r>
              <a:rPr b="0" sz="2400">
                <a:latin typeface="Open Sans Semibold"/>
                <a:ea typeface="Open Sans Semibold"/>
                <a:cs typeface="Open Sans Semibold"/>
                <a:sym typeface="Open Sans Semibold"/>
              </a:rPr>
              <a:t>%</a:t>
            </a:r>
          </a:p>
        </p:txBody>
      </p:sp>
      <p:sp>
        <p:nvSpPr>
          <p:cNvPr id="225" name="Shape 225"/>
          <p:cNvSpPr/>
          <p:nvPr/>
        </p:nvSpPr>
        <p:spPr>
          <a:xfrm>
            <a:off x="4927600" y="73025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26" name="Shape 226"/>
          <p:cNvSpPr/>
          <p:nvPr/>
        </p:nvSpPr>
        <p:spPr>
          <a:xfrm>
            <a:off x="4927600" y="10033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17</a:t>
            </a:r>
            <a:r>
              <a:rPr b="0" sz="2400">
                <a:latin typeface="Open Sans Semibold"/>
                <a:ea typeface="Open Sans Semibold"/>
                <a:cs typeface="Open Sans Semibold"/>
                <a:sym typeface="Open Sans Semibold"/>
              </a:rPr>
              <a:t>%</a:t>
            </a:r>
          </a:p>
        </p:txBody>
      </p:sp>
      <p:sp>
        <p:nvSpPr>
          <p:cNvPr id="227" name="Shape 227"/>
          <p:cNvSpPr/>
          <p:nvPr/>
        </p:nvSpPr>
        <p:spPr>
          <a:xfrm>
            <a:off x="17767300" y="4203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28" name="Shape 228"/>
          <p:cNvSpPr/>
          <p:nvPr/>
        </p:nvSpPr>
        <p:spPr>
          <a:xfrm>
            <a:off x="17792700" y="6731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45</a:t>
            </a:r>
            <a:r>
              <a:rPr b="0" sz="2400">
                <a:latin typeface="Open Sans Semibold"/>
                <a:ea typeface="Open Sans Semibold"/>
                <a:cs typeface="Open Sans Semibold"/>
                <a:sym typeface="Open Sans Semibold"/>
              </a:rPr>
              <a:t>%</a:t>
            </a:r>
          </a:p>
        </p:txBody>
      </p:sp>
      <p:sp>
        <p:nvSpPr>
          <p:cNvPr id="229" name="Shape 229"/>
          <p:cNvSpPr/>
          <p:nvPr/>
        </p:nvSpPr>
        <p:spPr>
          <a:xfrm>
            <a:off x="17792700" y="9906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77</a:t>
            </a:r>
            <a:r>
              <a:rPr b="0" sz="2400">
                <a:latin typeface="Open Sans Semibold"/>
                <a:ea typeface="Open Sans Semibold"/>
                <a:cs typeface="Open Sans Semibold"/>
                <a:sym typeface="Open Sans Semibold"/>
              </a:rPr>
              <a:t>%</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8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184" name="Shape 1184"/>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185" name="Shape 118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186" name="Shape 118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49</a:t>
            </a:r>
          </a:p>
        </p:txBody>
      </p:sp>
      <p:sp>
        <p:nvSpPr>
          <p:cNvPr id="1187" name="Shape 1187"/>
          <p:cNvSpPr/>
          <p:nvPr/>
        </p:nvSpPr>
        <p:spPr>
          <a:xfrm>
            <a:off x="15294249" y="10215073"/>
            <a:ext cx="3696315" cy="1141246"/>
          </a:xfrm>
          <a:custGeom>
            <a:avLst/>
            <a:gdLst/>
            <a:ahLst/>
            <a:cxnLst>
              <a:cxn ang="0">
                <a:pos x="wd2" y="hd2"/>
              </a:cxn>
              <a:cxn ang="5400000">
                <a:pos x="wd2" y="hd2"/>
              </a:cxn>
              <a:cxn ang="10800000">
                <a:pos x="wd2" y="hd2"/>
              </a:cxn>
              <a:cxn ang="16200000">
                <a:pos x="wd2" y="hd2"/>
              </a:cxn>
            </a:cxnLst>
            <a:rect l="0" t="0" r="r" b="b"/>
            <a:pathLst>
              <a:path w="21600" h="17188" fill="norm" stroke="1" extrusionOk="0">
                <a:moveTo>
                  <a:pt x="0" y="842"/>
                </a:moveTo>
                <a:lnTo>
                  <a:pt x="576" y="0"/>
                </a:lnTo>
                <a:cubicBezTo>
                  <a:pt x="3814" y="14688"/>
                  <a:pt x="11062" y="19833"/>
                  <a:pt x="16764" y="11492"/>
                </a:cubicBezTo>
                <a:cubicBezTo>
                  <a:pt x="18303" y="9241"/>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rgbClr val="D8DEE3"/>
          </a:solidFill>
          <a:ln w="12700"/>
        </p:spPr>
        <p:txBody>
          <a:bodyPr lIns="0" tIns="0" rIns="0" bIns="0"/>
          <a:lstStyle/>
          <a:p>
            <a:pPr defTabSz="457200">
              <a:defRPr sz="3600">
                <a:latin typeface="Open Sans"/>
                <a:ea typeface="Open Sans"/>
                <a:cs typeface="Open Sans"/>
                <a:sym typeface="Open Sans"/>
              </a:defRPr>
            </a:pPr>
          </a:p>
        </p:txBody>
      </p:sp>
      <p:sp>
        <p:nvSpPr>
          <p:cNvPr id="1188" name="Shape 1188"/>
          <p:cNvSpPr/>
          <p:nvPr/>
        </p:nvSpPr>
        <p:spPr>
          <a:xfrm>
            <a:off x="17766520" y="5966553"/>
            <a:ext cx="4272293" cy="3521525"/>
          </a:xfrm>
          <a:prstGeom prst="roundRect">
            <a:avLst>
              <a:gd name="adj" fmla="val 2915"/>
            </a:avLst>
          </a:prstGeom>
          <a:solidFill>
            <a:srgbClr val="FFFFFF">
              <a:alpha val="50000"/>
            </a:srgbClr>
          </a:solidFill>
          <a:ln w="25400">
            <a:solidFill>
              <a:srgbClr val="AAB6B7">
                <a:alpha val="50000"/>
              </a:srgbClr>
            </a:solidFill>
          </a:ln>
        </p:spPr>
        <p:txBody>
          <a:bodyPr lIns="0" tIns="0" rIns="0" bIns="0"/>
          <a:lstStyle/>
          <a:p>
            <a:pPr defTabSz="457200">
              <a:defRPr sz="3600">
                <a:latin typeface="Open Sans"/>
                <a:ea typeface="Open Sans"/>
                <a:cs typeface="Open Sans"/>
                <a:sym typeface="Open Sans"/>
              </a:defRPr>
            </a:pPr>
          </a:p>
        </p:txBody>
      </p:sp>
      <p:sp>
        <p:nvSpPr>
          <p:cNvPr id="1189" name="Shape 1189"/>
          <p:cNvSpPr/>
          <p:nvPr/>
        </p:nvSpPr>
        <p:spPr>
          <a:xfrm>
            <a:off x="18724863" y="5216814"/>
            <a:ext cx="3797601" cy="1509228"/>
          </a:xfrm>
          <a:prstGeom prst="roundRect">
            <a:avLst>
              <a:gd name="adj" fmla="val 2915"/>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90" name="Shape 1190"/>
          <p:cNvSpPr/>
          <p:nvPr/>
        </p:nvSpPr>
        <p:spPr>
          <a:xfrm>
            <a:off x="1872267" y="5966447"/>
            <a:ext cx="4272293" cy="3521525"/>
          </a:xfrm>
          <a:prstGeom prst="roundRect">
            <a:avLst>
              <a:gd name="adj" fmla="val 2915"/>
            </a:avLst>
          </a:prstGeom>
          <a:solidFill>
            <a:srgbClr val="FFFFFF">
              <a:alpha val="50000"/>
            </a:srgbClr>
          </a:solidFill>
          <a:ln w="25400">
            <a:solidFill>
              <a:srgbClr val="AAB6B7">
                <a:alpha val="50000"/>
              </a:srgbClr>
            </a:solidFill>
          </a:ln>
        </p:spPr>
        <p:txBody>
          <a:bodyPr lIns="0" tIns="0" rIns="0" bIns="0"/>
          <a:lstStyle/>
          <a:p>
            <a:pPr defTabSz="457200">
              <a:defRPr sz="3600">
                <a:latin typeface="Open Sans"/>
                <a:ea typeface="Open Sans"/>
                <a:cs typeface="Open Sans"/>
                <a:sym typeface="Open Sans"/>
              </a:defRPr>
            </a:pPr>
          </a:p>
        </p:txBody>
      </p:sp>
      <p:sp>
        <p:nvSpPr>
          <p:cNvPr id="1191" name="Shape 1191"/>
          <p:cNvSpPr/>
          <p:nvPr/>
        </p:nvSpPr>
        <p:spPr>
          <a:xfrm>
            <a:off x="4679421" y="10209987"/>
            <a:ext cx="3696316" cy="1141246"/>
          </a:xfrm>
          <a:custGeom>
            <a:avLst/>
            <a:gdLst/>
            <a:ahLst/>
            <a:cxnLst>
              <a:cxn ang="0">
                <a:pos x="wd2" y="hd2"/>
              </a:cxn>
              <a:cxn ang="5400000">
                <a:pos x="wd2" y="hd2"/>
              </a:cxn>
              <a:cxn ang="10800000">
                <a:pos x="wd2" y="hd2"/>
              </a:cxn>
              <a:cxn ang="16200000">
                <a:pos x="wd2" y="hd2"/>
              </a:cxn>
            </a:cxnLst>
            <a:rect l="0" t="0" r="r" b="b"/>
            <a:pathLst>
              <a:path w="21600" h="17188" fill="norm" stroke="1" extrusionOk="0">
                <a:moveTo>
                  <a:pt x="0" y="842"/>
                </a:moveTo>
                <a:lnTo>
                  <a:pt x="576" y="0"/>
                </a:lnTo>
                <a:cubicBezTo>
                  <a:pt x="3814" y="14688"/>
                  <a:pt x="11062" y="19833"/>
                  <a:pt x="16764" y="11492"/>
                </a:cubicBezTo>
                <a:cubicBezTo>
                  <a:pt x="18303" y="9241"/>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rgbClr val="D8DEE3"/>
          </a:solidFill>
          <a:ln w="12700"/>
        </p:spPr>
        <p:txBody>
          <a:bodyPr lIns="0" tIns="0" rIns="0" bIns="0"/>
          <a:lstStyle/>
          <a:p>
            <a:pPr defTabSz="457200">
              <a:defRPr sz="3600">
                <a:latin typeface="Open Sans"/>
                <a:ea typeface="Open Sans"/>
                <a:cs typeface="Open Sans"/>
                <a:sym typeface="Open Sans"/>
              </a:defRPr>
            </a:pPr>
          </a:p>
        </p:txBody>
      </p:sp>
      <p:sp>
        <p:nvSpPr>
          <p:cNvPr id="1192" name="Shape 1192"/>
          <p:cNvSpPr/>
          <p:nvPr/>
        </p:nvSpPr>
        <p:spPr>
          <a:xfrm>
            <a:off x="2821664" y="8733359"/>
            <a:ext cx="3797601" cy="1509229"/>
          </a:xfrm>
          <a:prstGeom prst="roundRect">
            <a:avLst>
              <a:gd name="adj" fmla="val 2915"/>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93" name="Shape 1193"/>
          <p:cNvSpPr/>
          <p:nvPr/>
        </p:nvSpPr>
        <p:spPr>
          <a:xfrm>
            <a:off x="7158615" y="5966447"/>
            <a:ext cx="4272294" cy="3521525"/>
          </a:xfrm>
          <a:prstGeom prst="roundRect">
            <a:avLst>
              <a:gd name="adj" fmla="val 2915"/>
            </a:avLst>
          </a:prstGeom>
          <a:solidFill>
            <a:srgbClr val="FFFFFF">
              <a:alpha val="50000"/>
            </a:srgbClr>
          </a:solidFill>
          <a:ln w="25400">
            <a:solidFill>
              <a:srgbClr val="AAB6B7">
                <a:alpha val="50000"/>
              </a:srgbClr>
            </a:solidFill>
          </a:ln>
        </p:spPr>
        <p:txBody>
          <a:bodyPr lIns="0" tIns="0" rIns="0" bIns="0"/>
          <a:lstStyle/>
          <a:p>
            <a:pPr defTabSz="457200">
              <a:defRPr sz="3600">
                <a:latin typeface="Open Sans"/>
                <a:ea typeface="Open Sans"/>
                <a:cs typeface="Open Sans"/>
                <a:sym typeface="Open Sans"/>
              </a:defRPr>
            </a:pPr>
          </a:p>
        </p:txBody>
      </p:sp>
      <p:sp>
        <p:nvSpPr>
          <p:cNvPr id="1194" name="Shape 1194"/>
          <p:cNvSpPr/>
          <p:nvPr/>
        </p:nvSpPr>
        <p:spPr>
          <a:xfrm>
            <a:off x="9965798" y="3964918"/>
            <a:ext cx="4171766" cy="1279532"/>
          </a:xfrm>
          <a:custGeom>
            <a:avLst/>
            <a:gdLst/>
            <a:ahLst/>
            <a:cxnLst>
              <a:cxn ang="0">
                <a:pos x="wd2" y="hd2"/>
              </a:cxn>
              <a:cxn ang="5400000">
                <a:pos x="wd2" y="hd2"/>
              </a:cxn>
              <a:cxn ang="10800000">
                <a:pos x="wd2" y="hd2"/>
              </a:cxn>
              <a:cxn ang="16200000">
                <a:pos x="wd2" y="hd2"/>
              </a:cxn>
            </a:cxnLst>
            <a:rect l="0" t="0" r="r" b="b"/>
            <a:pathLst>
              <a:path w="21600" h="17029" fill="norm" stroke="1" extrusionOk="0">
                <a:moveTo>
                  <a:pt x="0" y="16285"/>
                </a:moveTo>
                <a:cubicBezTo>
                  <a:pt x="3415" y="840"/>
                  <a:pt x="11057" y="-4571"/>
                  <a:pt x="17070" y="4200"/>
                </a:cubicBezTo>
                <a:cubicBezTo>
                  <a:pt x="18747" y="6647"/>
                  <a:pt x="20181" y="10055"/>
                  <a:pt x="21261" y="14160"/>
                </a:cubicBezTo>
                <a:lnTo>
                  <a:pt x="21600" y="13665"/>
                </a:lnTo>
                <a:lnTo>
                  <a:pt x="21519" y="16657"/>
                </a:lnTo>
                <a:lnTo>
                  <a:pt x="20410" y="15401"/>
                </a:lnTo>
                <a:lnTo>
                  <a:pt x="20749" y="14907"/>
                </a:lnTo>
                <a:cubicBezTo>
                  <a:pt x="17038" y="915"/>
                  <a:pt x="9614" y="-2700"/>
                  <a:pt x="4168" y="6833"/>
                </a:cubicBezTo>
                <a:cubicBezTo>
                  <a:pt x="2661" y="9469"/>
                  <a:pt x="1410" y="12957"/>
                  <a:pt x="510" y="17029"/>
                </a:cubicBezTo>
                <a:close/>
              </a:path>
            </a:pathLst>
          </a:custGeom>
          <a:solidFill>
            <a:srgbClr val="D8DEE3"/>
          </a:solidFill>
          <a:ln w="12700"/>
        </p:spPr>
        <p:txBody>
          <a:bodyPr lIns="0" tIns="0" rIns="0" bIns="0"/>
          <a:lstStyle/>
          <a:p>
            <a:pPr defTabSz="457200">
              <a:defRPr sz="3600">
                <a:latin typeface="Open Sans"/>
                <a:ea typeface="Open Sans"/>
                <a:cs typeface="Open Sans"/>
                <a:sym typeface="Open Sans"/>
              </a:defRPr>
            </a:pPr>
          </a:p>
        </p:txBody>
      </p:sp>
      <p:sp>
        <p:nvSpPr>
          <p:cNvPr id="1195" name="Shape 1195"/>
          <p:cNvSpPr/>
          <p:nvPr/>
        </p:nvSpPr>
        <p:spPr>
          <a:xfrm>
            <a:off x="8108013" y="5211831"/>
            <a:ext cx="3797601" cy="1509228"/>
          </a:xfrm>
          <a:prstGeom prst="roundRect">
            <a:avLst>
              <a:gd name="adj" fmla="val 2915"/>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96" name="Shape 1196"/>
          <p:cNvSpPr/>
          <p:nvPr/>
        </p:nvSpPr>
        <p:spPr>
          <a:xfrm>
            <a:off x="12444959" y="5966447"/>
            <a:ext cx="4272294" cy="3521525"/>
          </a:xfrm>
          <a:prstGeom prst="roundRect">
            <a:avLst>
              <a:gd name="adj" fmla="val 2915"/>
            </a:avLst>
          </a:prstGeom>
          <a:solidFill>
            <a:srgbClr val="FFFFFF">
              <a:alpha val="50000"/>
            </a:srgbClr>
          </a:solidFill>
          <a:ln w="25400">
            <a:solidFill>
              <a:srgbClr val="AAB6B7">
                <a:alpha val="50000"/>
              </a:srgbClr>
            </a:solidFill>
          </a:ln>
        </p:spPr>
        <p:txBody>
          <a:bodyPr lIns="0" tIns="0" rIns="0" bIns="0"/>
          <a:lstStyle/>
          <a:p>
            <a:pPr defTabSz="457200">
              <a:defRPr sz="3600">
                <a:latin typeface="Open Sans"/>
                <a:ea typeface="Open Sans"/>
                <a:cs typeface="Open Sans"/>
                <a:sym typeface="Open Sans"/>
              </a:defRPr>
            </a:pPr>
          </a:p>
        </p:txBody>
      </p:sp>
      <p:sp>
        <p:nvSpPr>
          <p:cNvPr id="1197" name="Shape 1197"/>
          <p:cNvSpPr/>
          <p:nvPr/>
        </p:nvSpPr>
        <p:spPr>
          <a:xfrm>
            <a:off x="13394366" y="8733359"/>
            <a:ext cx="3797601" cy="1509229"/>
          </a:xfrm>
          <a:prstGeom prst="roundRect">
            <a:avLst>
              <a:gd name="adj" fmla="val 2915"/>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198" name="Shape 1198"/>
          <p:cNvSpPr/>
          <p:nvPr/>
        </p:nvSpPr>
        <p:spPr>
          <a:xfrm>
            <a:off x="3983502" y="9099550"/>
            <a:ext cx="150036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Design</a:t>
            </a:r>
          </a:p>
        </p:txBody>
      </p:sp>
      <p:sp>
        <p:nvSpPr>
          <p:cNvPr id="1199" name="Shape 1199"/>
          <p:cNvSpPr/>
          <p:nvPr/>
        </p:nvSpPr>
        <p:spPr>
          <a:xfrm>
            <a:off x="8590897" y="5607050"/>
            <a:ext cx="284826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Development</a:t>
            </a:r>
          </a:p>
        </p:txBody>
      </p:sp>
      <p:sp>
        <p:nvSpPr>
          <p:cNvPr id="1200" name="Shape 1200"/>
          <p:cNvSpPr/>
          <p:nvPr/>
        </p:nvSpPr>
        <p:spPr>
          <a:xfrm>
            <a:off x="14312623" y="9099550"/>
            <a:ext cx="197121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Research</a:t>
            </a:r>
          </a:p>
        </p:txBody>
      </p:sp>
      <p:sp>
        <p:nvSpPr>
          <p:cNvPr id="1201" name="Shape 1201"/>
          <p:cNvSpPr/>
          <p:nvPr/>
        </p:nvSpPr>
        <p:spPr>
          <a:xfrm>
            <a:off x="19337219" y="5607050"/>
            <a:ext cx="261541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Beta Launch</a:t>
            </a:r>
          </a:p>
        </p:txBody>
      </p:sp>
      <p:sp>
        <p:nvSpPr>
          <p:cNvPr id="1202" name="Shape 1202"/>
          <p:cNvSpPr/>
          <p:nvPr/>
        </p:nvSpPr>
        <p:spPr>
          <a:xfrm>
            <a:off x="2247900" y="6337300"/>
            <a:ext cx="35306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Solving problem</a:t>
            </a:r>
          </a:p>
          <a:p>
            <a:pPr algn="l">
              <a:lnSpc>
                <a:spcPct val="110000"/>
              </a:lnSpc>
              <a:defRPr sz="2400">
                <a:solidFill>
                  <a:srgbClr val="5B6C7D"/>
                </a:solidFill>
                <a:latin typeface="Open Sans"/>
                <a:ea typeface="Open Sans"/>
                <a:cs typeface="Open Sans"/>
                <a:sym typeface="Open Sans"/>
              </a:defRPr>
            </a:pPr>
            <a:r>
              <a:t>Integer posuere erat a ante venenatis dapibus posuere </a:t>
            </a:r>
          </a:p>
        </p:txBody>
      </p:sp>
      <p:sp>
        <p:nvSpPr>
          <p:cNvPr id="1203" name="Shape 1203"/>
          <p:cNvSpPr/>
          <p:nvPr/>
        </p:nvSpPr>
        <p:spPr>
          <a:xfrm>
            <a:off x="7518400" y="7048500"/>
            <a:ext cx="35306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Team work</a:t>
            </a:r>
          </a:p>
          <a:p>
            <a:pPr algn="l">
              <a:lnSpc>
                <a:spcPct val="110000"/>
              </a:lnSpc>
              <a:defRPr sz="2400">
                <a:solidFill>
                  <a:srgbClr val="5B6C7D"/>
                </a:solidFill>
                <a:latin typeface="Open Sans"/>
                <a:ea typeface="Open Sans"/>
                <a:cs typeface="Open Sans"/>
                <a:sym typeface="Open Sans"/>
              </a:defRPr>
            </a:pPr>
            <a:r>
              <a:t>Integer posuere erat a ante venenatis dapibus posuere </a:t>
            </a:r>
          </a:p>
        </p:txBody>
      </p:sp>
      <p:sp>
        <p:nvSpPr>
          <p:cNvPr id="1204" name="Shape 1204"/>
          <p:cNvSpPr/>
          <p:nvPr/>
        </p:nvSpPr>
        <p:spPr>
          <a:xfrm>
            <a:off x="12827000" y="6337300"/>
            <a:ext cx="35306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Effective strike</a:t>
            </a:r>
          </a:p>
          <a:p>
            <a:pPr algn="l">
              <a:lnSpc>
                <a:spcPct val="110000"/>
              </a:lnSpc>
              <a:defRPr sz="2400">
                <a:solidFill>
                  <a:srgbClr val="5B6C7D"/>
                </a:solidFill>
                <a:latin typeface="Open Sans"/>
                <a:ea typeface="Open Sans"/>
                <a:cs typeface="Open Sans"/>
                <a:sym typeface="Open Sans"/>
              </a:defRPr>
            </a:pPr>
            <a:r>
              <a:t>Integer posuere erat a ante venenatis dapibus posuere </a:t>
            </a:r>
          </a:p>
        </p:txBody>
      </p:sp>
      <p:sp>
        <p:nvSpPr>
          <p:cNvPr id="1205" name="Shape 1205"/>
          <p:cNvSpPr/>
          <p:nvPr/>
        </p:nvSpPr>
        <p:spPr>
          <a:xfrm>
            <a:off x="18148300" y="7048500"/>
            <a:ext cx="35306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5B6C7D"/>
                </a:solidFill>
                <a:latin typeface="Open Sans Semibold"/>
                <a:ea typeface="Open Sans Semibold"/>
                <a:cs typeface="Open Sans Semibold"/>
                <a:sym typeface="Open Sans Semibold"/>
              </a:defRPr>
            </a:pPr>
            <a:r>
              <a:t>Market test</a:t>
            </a:r>
          </a:p>
          <a:p>
            <a:pPr algn="l">
              <a:lnSpc>
                <a:spcPct val="110000"/>
              </a:lnSpc>
              <a:defRPr sz="2400">
                <a:solidFill>
                  <a:srgbClr val="5B6C7D"/>
                </a:solidFill>
                <a:latin typeface="Open Sans"/>
                <a:ea typeface="Open Sans"/>
                <a:cs typeface="Open Sans"/>
                <a:sym typeface="Open Sans"/>
              </a:defRPr>
            </a:pPr>
            <a:r>
              <a:t>Integer posuere erat a ante venenatis dapibus posuere </a:t>
            </a:r>
          </a:p>
        </p:txBody>
      </p:sp>
      <p:grpSp>
        <p:nvGrpSpPr>
          <p:cNvPr id="1208" name="Group 1208"/>
          <p:cNvGrpSpPr/>
          <p:nvPr/>
        </p:nvGrpSpPr>
        <p:grpSpPr>
          <a:xfrm>
            <a:off x="21955869" y="4686300"/>
            <a:ext cx="1117601" cy="1117600"/>
            <a:chOff x="0" y="0"/>
            <a:chExt cx="1117600" cy="1117600"/>
          </a:xfrm>
        </p:grpSpPr>
        <p:sp>
          <p:nvSpPr>
            <p:cNvPr id="1206" name="Shape 1206"/>
            <p:cNvSpPr/>
            <p:nvPr/>
          </p:nvSpPr>
          <p:spPr>
            <a:xfrm>
              <a:off x="0" y="0"/>
              <a:ext cx="1117600" cy="1117600"/>
            </a:xfrm>
            <a:prstGeom prst="ellipse">
              <a:avLst/>
            </a:prstGeom>
            <a:solidFill>
              <a:srgbClr val="42505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sp>
          <p:nvSpPr>
            <p:cNvPr id="1207" name="Shape 1207"/>
            <p:cNvSpPr/>
            <p:nvPr/>
          </p:nvSpPr>
          <p:spPr>
            <a:xfrm>
              <a:off x="326208" y="390521"/>
              <a:ext cx="495301" cy="34290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8043" y="21600"/>
                  </a:moveTo>
                  <a:cubicBezTo>
                    <a:pt x="7769" y="21600"/>
                    <a:pt x="7478" y="21508"/>
                    <a:pt x="7164" y="21320"/>
                  </a:cubicBezTo>
                  <a:cubicBezTo>
                    <a:pt x="6851" y="21133"/>
                    <a:pt x="6608" y="20916"/>
                    <a:pt x="6437" y="20665"/>
                  </a:cubicBezTo>
                  <a:lnTo>
                    <a:pt x="267" y="11698"/>
                  </a:lnTo>
                  <a:cubicBezTo>
                    <a:pt x="88" y="11439"/>
                    <a:pt x="0" y="11121"/>
                    <a:pt x="0" y="10742"/>
                  </a:cubicBezTo>
                  <a:cubicBezTo>
                    <a:pt x="0" y="10363"/>
                    <a:pt x="88" y="10047"/>
                    <a:pt x="267" y="9799"/>
                  </a:cubicBezTo>
                  <a:lnTo>
                    <a:pt x="2307" y="6832"/>
                  </a:lnTo>
                  <a:cubicBezTo>
                    <a:pt x="2488" y="6573"/>
                    <a:pt x="2709" y="6446"/>
                    <a:pt x="2971" y="6453"/>
                  </a:cubicBezTo>
                  <a:cubicBezTo>
                    <a:pt x="3233" y="6460"/>
                    <a:pt x="3449" y="6584"/>
                    <a:pt x="3622" y="6832"/>
                  </a:cubicBezTo>
                  <a:lnTo>
                    <a:pt x="7904" y="13022"/>
                  </a:lnTo>
                  <a:cubicBezTo>
                    <a:pt x="8083" y="13281"/>
                    <a:pt x="8303" y="13408"/>
                    <a:pt x="8568" y="13408"/>
                  </a:cubicBezTo>
                  <a:cubicBezTo>
                    <a:pt x="8827" y="13408"/>
                    <a:pt x="9045" y="13281"/>
                    <a:pt x="9221" y="13022"/>
                  </a:cubicBezTo>
                  <a:lnTo>
                    <a:pt x="17965" y="393"/>
                  </a:lnTo>
                  <a:cubicBezTo>
                    <a:pt x="18144" y="127"/>
                    <a:pt x="18365" y="0"/>
                    <a:pt x="18629" y="0"/>
                  </a:cubicBezTo>
                  <a:cubicBezTo>
                    <a:pt x="18889" y="0"/>
                    <a:pt x="19109" y="127"/>
                    <a:pt x="19293" y="393"/>
                  </a:cubicBezTo>
                  <a:lnTo>
                    <a:pt x="21333" y="3340"/>
                  </a:lnTo>
                  <a:cubicBezTo>
                    <a:pt x="21512" y="3602"/>
                    <a:pt x="21600" y="3920"/>
                    <a:pt x="21595" y="4299"/>
                  </a:cubicBezTo>
                  <a:cubicBezTo>
                    <a:pt x="21590" y="4678"/>
                    <a:pt x="21502" y="4994"/>
                    <a:pt x="21333" y="5242"/>
                  </a:cubicBezTo>
                  <a:lnTo>
                    <a:pt x="10664" y="20665"/>
                  </a:lnTo>
                  <a:cubicBezTo>
                    <a:pt x="10483" y="20931"/>
                    <a:pt x="10238" y="21147"/>
                    <a:pt x="9929" y="21331"/>
                  </a:cubicBezTo>
                  <a:cubicBezTo>
                    <a:pt x="9621" y="21511"/>
                    <a:pt x="9339" y="21600"/>
                    <a:pt x="9079" y="21600"/>
                  </a:cubicBezTo>
                  <a:lnTo>
                    <a:pt x="8043" y="21600"/>
                  </a:lnTo>
                  <a:close/>
                </a:path>
              </a:pathLst>
            </a:custGeom>
            <a:solidFill>
              <a:srgbClr val="FFFFFF"/>
            </a:solidFill>
            <a:ln w="12700" cap="flat">
              <a:noFill/>
              <a:miter lim="400000"/>
            </a:ln>
            <a:effectLst/>
          </p:spPr>
          <p:txBody>
            <a:bodyPr wrap="square" lIns="38100" tIns="38100" rIns="38100" bIns="38100" numCol="1" anchor="ctr">
              <a:noAutofit/>
            </a:bodyPr>
            <a:lstStyle/>
            <a:p>
              <a:pPr defTabSz="457200">
                <a:defRPr sz="6400">
                  <a:solidFill>
                    <a:srgbClr val="FFFFFF"/>
                  </a:solidFill>
                  <a:effectLst>
                    <a:outerShdw sx="100000" sy="100000" kx="0" ky="0" algn="b" rotWithShape="0" blurRad="38100" dist="12700" dir="5400000">
                      <a:srgbClr val="000000">
                        <a:alpha val="50000"/>
                      </a:srgbClr>
                    </a:outerShdw>
                  </a:effectLst>
                  <a:latin typeface="Open Sans"/>
                  <a:ea typeface="Open Sans"/>
                  <a:cs typeface="Open Sans"/>
                  <a:sym typeface="Open Sans"/>
                </a:defRPr>
              </a:pP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211" name="Shape 1211"/>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212" name="Shape 121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213" name="Shape 1213"/>
          <p:cNvSpPr/>
          <p:nvPr/>
        </p:nvSpPr>
        <p:spPr>
          <a:xfrm>
            <a:off x="1409700" y="4533900"/>
            <a:ext cx="98806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Simple Steps To Reach The Top in 3 Years.</a:t>
            </a:r>
          </a:p>
        </p:txBody>
      </p:sp>
      <p:sp>
        <p:nvSpPr>
          <p:cNvPr id="1214" name="Shape 1214"/>
          <p:cNvSpPr/>
          <p:nvPr/>
        </p:nvSpPr>
        <p:spPr>
          <a:xfrm>
            <a:off x="1409700" y="7353300"/>
            <a:ext cx="9880600" cy="3035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Maecenas faucibus mollis interdum. Donec sed odio dui. Nullam id dolor id nibh ultricies vehicula ut id elit. Donec sed odio dui. Nullam id dolor id nibh ultricies vehicula ut id elit. Nulla vitae elit libero, a pharetra Nullam id dolor id nibh ultricies vehicula ut id elit. Donec sed odio dui. </a:t>
            </a:r>
          </a:p>
        </p:txBody>
      </p:sp>
      <p:sp>
        <p:nvSpPr>
          <p:cNvPr id="1215" name="Shape 121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50</a:t>
            </a:r>
          </a:p>
        </p:txBody>
      </p:sp>
      <p:sp>
        <p:nvSpPr>
          <p:cNvPr id="1216" name="Shape 1216"/>
          <p:cNvSpPr/>
          <p:nvPr/>
        </p:nvSpPr>
        <p:spPr>
          <a:xfrm>
            <a:off x="14906921" y="4080926"/>
            <a:ext cx="4774215" cy="3782784"/>
          </a:xfrm>
          <a:prstGeom prst="triangl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217" name="Shape 1217"/>
          <p:cNvSpPr/>
          <p:nvPr/>
        </p:nvSpPr>
        <p:spPr>
          <a:xfrm>
            <a:off x="12519817" y="7863709"/>
            <a:ext cx="4774215" cy="3782785"/>
          </a:xfrm>
          <a:prstGeom prst="triangle">
            <a:avLst/>
          </a:prstGeom>
          <a:solidFill>
            <a:srgbClr val="BDC3C7"/>
          </a:solidFill>
          <a:ln w="25400" cap="rnd">
            <a:solidFill>
              <a:srgbClr val="FFFFFF"/>
            </a:solidFill>
          </a:ln>
        </p:spPr>
        <p:txBody>
          <a:bodyPr lIns="0" tIns="0" rIns="0" bIns="0"/>
          <a:lstStyle/>
          <a:p>
            <a:pPr algn="l" defTabSz="457200">
              <a:defRPr sz="1200">
                <a:latin typeface="Helvetica"/>
                <a:ea typeface="Helvetica"/>
                <a:cs typeface="Helvetica"/>
                <a:sym typeface="Helvetica"/>
              </a:defRPr>
            </a:pPr>
          </a:p>
        </p:txBody>
      </p:sp>
      <p:sp>
        <p:nvSpPr>
          <p:cNvPr id="1218" name="Shape 1218"/>
          <p:cNvSpPr/>
          <p:nvPr/>
        </p:nvSpPr>
        <p:spPr>
          <a:xfrm rot="10800000">
            <a:off x="14906918" y="7863706"/>
            <a:ext cx="4774215" cy="3782784"/>
          </a:xfrm>
          <a:prstGeom prst="triangle">
            <a:avLst/>
          </a:prstGeom>
          <a:solidFill>
            <a:srgbClr val="BDC3C7"/>
          </a:solidFill>
          <a:ln w="25400" cap="rnd">
            <a:solidFill>
              <a:srgbClr val="FFFFFF"/>
            </a:solidFill>
          </a:ln>
        </p:spPr>
        <p:txBody>
          <a:bodyPr lIns="0" tIns="0" rIns="0" bIns="0"/>
          <a:lstStyle/>
          <a:p>
            <a:pPr algn="l" defTabSz="457200">
              <a:defRPr sz="1200">
                <a:latin typeface="Helvetica"/>
                <a:ea typeface="Helvetica"/>
                <a:cs typeface="Helvetica"/>
                <a:sym typeface="Helvetica"/>
              </a:defRPr>
            </a:pPr>
          </a:p>
        </p:txBody>
      </p:sp>
      <p:sp>
        <p:nvSpPr>
          <p:cNvPr id="1219" name="Shape 1219"/>
          <p:cNvSpPr/>
          <p:nvPr/>
        </p:nvSpPr>
        <p:spPr>
          <a:xfrm>
            <a:off x="17294025" y="7863709"/>
            <a:ext cx="4774215" cy="3782785"/>
          </a:xfrm>
          <a:prstGeom prst="triangle">
            <a:avLst/>
          </a:prstGeom>
          <a:solidFill>
            <a:srgbClr val="BDC3C7"/>
          </a:solidFill>
          <a:ln w="25400" cap="rnd">
            <a:solidFill>
              <a:srgbClr val="FFFFFF"/>
            </a:solidFill>
          </a:ln>
        </p:spPr>
        <p:txBody>
          <a:bodyPr lIns="0" tIns="0" rIns="0" bIns="0"/>
          <a:lstStyle/>
          <a:p>
            <a:pPr algn="l" defTabSz="457200">
              <a:defRPr sz="1200">
                <a:latin typeface="Helvetica"/>
                <a:ea typeface="Helvetica"/>
                <a:cs typeface="Helvetica"/>
                <a:sym typeface="Helvetica"/>
              </a:defRPr>
            </a:pPr>
          </a:p>
        </p:txBody>
      </p:sp>
      <p:sp>
        <p:nvSpPr>
          <p:cNvPr id="1220" name="Shape 1220"/>
          <p:cNvSpPr/>
          <p:nvPr/>
        </p:nvSpPr>
        <p:spPr>
          <a:xfrm>
            <a:off x="16518402" y="6318250"/>
            <a:ext cx="1500368"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Design</a:t>
            </a:r>
          </a:p>
        </p:txBody>
      </p:sp>
      <p:sp>
        <p:nvSpPr>
          <p:cNvPr id="1221" name="Shape 1221"/>
          <p:cNvSpPr/>
          <p:nvPr/>
        </p:nvSpPr>
        <p:spPr>
          <a:xfrm>
            <a:off x="16300833" y="8172450"/>
            <a:ext cx="1994902" cy="1346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107" sz="3600">
                <a:solidFill>
                  <a:srgbClr val="FFFFFF"/>
                </a:solidFill>
                <a:latin typeface="Open Sans"/>
                <a:ea typeface="Open Sans"/>
                <a:cs typeface="Open Sans"/>
                <a:sym typeface="Open Sans"/>
              </a:defRPr>
            </a:pPr>
            <a:r>
              <a:t>Develop-</a:t>
            </a:r>
          </a:p>
          <a:p>
            <a:pPr>
              <a:defRPr spc="-107" sz="3600">
                <a:solidFill>
                  <a:srgbClr val="FFFFFF"/>
                </a:solidFill>
                <a:latin typeface="Open Sans"/>
                <a:ea typeface="Open Sans"/>
                <a:cs typeface="Open Sans"/>
                <a:sym typeface="Open Sans"/>
              </a:defRPr>
            </a:pPr>
            <a:r>
              <a:t>ment</a:t>
            </a:r>
          </a:p>
        </p:txBody>
      </p:sp>
      <p:sp>
        <p:nvSpPr>
          <p:cNvPr id="1222" name="Shape 1222"/>
          <p:cNvSpPr/>
          <p:nvPr/>
        </p:nvSpPr>
        <p:spPr>
          <a:xfrm>
            <a:off x="13925077" y="10388600"/>
            <a:ext cx="197121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Research</a:t>
            </a:r>
          </a:p>
        </p:txBody>
      </p:sp>
      <p:sp>
        <p:nvSpPr>
          <p:cNvPr id="1223" name="Shape 1223"/>
          <p:cNvSpPr/>
          <p:nvPr/>
        </p:nvSpPr>
        <p:spPr>
          <a:xfrm>
            <a:off x="18631568" y="10388600"/>
            <a:ext cx="210863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Prototype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226" name="Shape 1226"/>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227" name="Shape 122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228" name="Shape 1228"/>
          <p:cNvSpPr/>
          <p:nvPr/>
        </p:nvSpPr>
        <p:spPr>
          <a:xfrm>
            <a:off x="15037113" y="4775203"/>
            <a:ext cx="2489201" cy="3"/>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229" name="Shape 1229"/>
          <p:cNvSpPr/>
          <p:nvPr/>
        </p:nvSpPr>
        <p:spPr>
          <a:xfrm>
            <a:off x="15198518" y="7353300"/>
            <a:ext cx="2281440" cy="4"/>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230" name="Shape 1230"/>
          <p:cNvSpPr/>
          <p:nvPr/>
        </p:nvSpPr>
        <p:spPr>
          <a:xfrm flipV="1">
            <a:off x="13830216" y="10261554"/>
            <a:ext cx="3670403" cy="50"/>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231" name="Shape 1231"/>
          <p:cNvSpPr/>
          <p:nvPr/>
        </p:nvSpPr>
        <p:spPr>
          <a:xfrm>
            <a:off x="17957800" y="38608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232" name="Shape 1232"/>
          <p:cNvSpPr/>
          <p:nvPr/>
        </p:nvSpPr>
        <p:spPr>
          <a:xfrm>
            <a:off x="17957800" y="63373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233" name="Shape 1233"/>
          <p:cNvSpPr/>
          <p:nvPr/>
        </p:nvSpPr>
        <p:spPr>
          <a:xfrm>
            <a:off x="17957800" y="89281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234" name="Shape 1234"/>
          <p:cNvSpPr/>
          <p:nvPr/>
        </p:nvSpPr>
        <p:spPr>
          <a:xfrm>
            <a:off x="939800" y="38608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235" name="Shape 1235"/>
          <p:cNvSpPr/>
          <p:nvPr/>
        </p:nvSpPr>
        <p:spPr>
          <a:xfrm>
            <a:off x="939800" y="63373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236" name="Shape 1236"/>
          <p:cNvSpPr/>
          <p:nvPr/>
        </p:nvSpPr>
        <p:spPr>
          <a:xfrm flipH="1">
            <a:off x="6273800" y="4775201"/>
            <a:ext cx="2906124" cy="3"/>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237" name="Shape 1237"/>
          <p:cNvSpPr/>
          <p:nvPr/>
        </p:nvSpPr>
        <p:spPr>
          <a:xfrm flipH="1">
            <a:off x="6273800" y="7353298"/>
            <a:ext cx="2641600" cy="4"/>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238" name="Shape 123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51</a:t>
            </a:r>
          </a:p>
        </p:txBody>
      </p:sp>
      <p:sp>
        <p:nvSpPr>
          <p:cNvPr id="1239" name="Shape 1239"/>
          <p:cNvSpPr/>
          <p:nvPr/>
        </p:nvSpPr>
        <p:spPr>
          <a:xfrm>
            <a:off x="10845800" y="11049000"/>
            <a:ext cx="2484178" cy="2208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27" y="21600"/>
                </a:moveTo>
                <a:cubicBezTo>
                  <a:pt x="8810" y="21600"/>
                  <a:pt x="5216" y="21419"/>
                  <a:pt x="5108" y="20816"/>
                </a:cubicBezTo>
                <a:cubicBezTo>
                  <a:pt x="5001" y="20212"/>
                  <a:pt x="4464" y="19850"/>
                  <a:pt x="3123" y="18945"/>
                </a:cubicBezTo>
                <a:cubicBezTo>
                  <a:pt x="1782" y="18040"/>
                  <a:pt x="1353" y="16954"/>
                  <a:pt x="1353" y="16290"/>
                </a:cubicBezTo>
                <a:cubicBezTo>
                  <a:pt x="1353" y="15626"/>
                  <a:pt x="1782" y="15143"/>
                  <a:pt x="1084" y="14841"/>
                </a:cubicBezTo>
                <a:cubicBezTo>
                  <a:pt x="387" y="14540"/>
                  <a:pt x="548" y="14238"/>
                  <a:pt x="1138" y="13997"/>
                </a:cubicBezTo>
                <a:cubicBezTo>
                  <a:pt x="1728" y="13755"/>
                  <a:pt x="1353" y="13333"/>
                  <a:pt x="1353" y="12669"/>
                </a:cubicBezTo>
                <a:cubicBezTo>
                  <a:pt x="1353" y="12005"/>
                  <a:pt x="1996" y="11884"/>
                  <a:pt x="1138" y="11824"/>
                </a:cubicBezTo>
                <a:cubicBezTo>
                  <a:pt x="280" y="11764"/>
                  <a:pt x="387" y="11160"/>
                  <a:pt x="1031" y="10919"/>
                </a:cubicBezTo>
                <a:cubicBezTo>
                  <a:pt x="1675" y="10678"/>
                  <a:pt x="1299" y="10255"/>
                  <a:pt x="1299" y="9712"/>
                </a:cubicBezTo>
                <a:cubicBezTo>
                  <a:pt x="1299" y="9169"/>
                  <a:pt x="1675" y="8807"/>
                  <a:pt x="1084" y="8626"/>
                </a:cubicBezTo>
                <a:cubicBezTo>
                  <a:pt x="494" y="8445"/>
                  <a:pt x="548" y="7902"/>
                  <a:pt x="1245" y="7721"/>
                </a:cubicBezTo>
                <a:cubicBezTo>
                  <a:pt x="1943" y="7540"/>
                  <a:pt x="1514" y="7238"/>
                  <a:pt x="1460" y="6816"/>
                </a:cubicBezTo>
                <a:cubicBezTo>
                  <a:pt x="1406" y="6393"/>
                  <a:pt x="1943" y="5850"/>
                  <a:pt x="1567" y="5850"/>
                </a:cubicBezTo>
                <a:cubicBezTo>
                  <a:pt x="1192" y="5850"/>
                  <a:pt x="658" y="5544"/>
                  <a:pt x="601" y="5066"/>
                </a:cubicBezTo>
                <a:lnTo>
                  <a:pt x="0" y="0"/>
                </a:lnTo>
                <a:lnTo>
                  <a:pt x="21600" y="0"/>
                </a:lnTo>
                <a:lnTo>
                  <a:pt x="21185" y="3798"/>
                </a:lnTo>
                <a:cubicBezTo>
                  <a:pt x="21132" y="4278"/>
                  <a:pt x="20595" y="4583"/>
                  <a:pt x="20219" y="4583"/>
                </a:cubicBezTo>
                <a:cubicBezTo>
                  <a:pt x="19843" y="4583"/>
                  <a:pt x="20380" y="5126"/>
                  <a:pt x="20326" y="5548"/>
                </a:cubicBezTo>
                <a:cubicBezTo>
                  <a:pt x="20273" y="5971"/>
                  <a:pt x="19843" y="6273"/>
                  <a:pt x="20541" y="6454"/>
                </a:cubicBezTo>
                <a:cubicBezTo>
                  <a:pt x="21238" y="6635"/>
                  <a:pt x="21292" y="7178"/>
                  <a:pt x="20702" y="7359"/>
                </a:cubicBezTo>
                <a:cubicBezTo>
                  <a:pt x="20112" y="7540"/>
                  <a:pt x="20487" y="7902"/>
                  <a:pt x="20487" y="8445"/>
                </a:cubicBezTo>
                <a:cubicBezTo>
                  <a:pt x="20487" y="8988"/>
                  <a:pt x="20112" y="9410"/>
                  <a:pt x="20756" y="9652"/>
                </a:cubicBezTo>
                <a:cubicBezTo>
                  <a:pt x="21399" y="9893"/>
                  <a:pt x="21507" y="10497"/>
                  <a:pt x="20648" y="10557"/>
                </a:cubicBezTo>
                <a:cubicBezTo>
                  <a:pt x="19790" y="10617"/>
                  <a:pt x="20434" y="10738"/>
                  <a:pt x="20434" y="11402"/>
                </a:cubicBezTo>
                <a:cubicBezTo>
                  <a:pt x="20434" y="12065"/>
                  <a:pt x="20058" y="12488"/>
                  <a:pt x="20648" y="12729"/>
                </a:cubicBezTo>
                <a:cubicBezTo>
                  <a:pt x="21238" y="12971"/>
                  <a:pt x="21399" y="13273"/>
                  <a:pt x="20702" y="13574"/>
                </a:cubicBezTo>
                <a:cubicBezTo>
                  <a:pt x="20004" y="13876"/>
                  <a:pt x="20434" y="14359"/>
                  <a:pt x="20434" y="15022"/>
                </a:cubicBezTo>
                <a:cubicBezTo>
                  <a:pt x="20434" y="15219"/>
                  <a:pt x="20897" y="15426"/>
                  <a:pt x="20830" y="15838"/>
                </a:cubicBezTo>
                <a:cubicBezTo>
                  <a:pt x="20668" y="16815"/>
                  <a:pt x="19842" y="17986"/>
                  <a:pt x="18824" y="18945"/>
                </a:cubicBezTo>
                <a:cubicBezTo>
                  <a:pt x="17806" y="19904"/>
                  <a:pt x="16946" y="20212"/>
                  <a:pt x="16839" y="20816"/>
                </a:cubicBezTo>
                <a:cubicBezTo>
                  <a:pt x="16732" y="21419"/>
                  <a:pt x="12244" y="21600"/>
                  <a:pt x="10527" y="21600"/>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0" name="Shape 1240"/>
          <p:cNvSpPr/>
          <p:nvPr/>
        </p:nvSpPr>
        <p:spPr>
          <a:xfrm>
            <a:off x="11823700" y="13233400"/>
            <a:ext cx="567569" cy="248717"/>
          </a:xfrm>
          <a:prstGeom prst="ellipse">
            <a:avLst/>
          </a:pr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1" name="Shape 1241"/>
          <p:cNvSpPr/>
          <p:nvPr/>
        </p:nvSpPr>
        <p:spPr>
          <a:xfrm>
            <a:off x="11620500" y="13119100"/>
            <a:ext cx="987010" cy="274167"/>
          </a:xfrm>
          <a:prstGeom prst="ellipse">
            <a:avLst/>
          </a:pr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2" name="Shape 1242"/>
          <p:cNvSpPr/>
          <p:nvPr/>
        </p:nvSpPr>
        <p:spPr>
          <a:xfrm>
            <a:off x="11480800" y="13195300"/>
            <a:ext cx="1253723" cy="102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83" y="21600"/>
                </a:moveTo>
                <a:cubicBezTo>
                  <a:pt x="6860" y="21600"/>
                  <a:pt x="324" y="18008"/>
                  <a:pt x="128" y="6033"/>
                </a:cubicBezTo>
                <a:cubicBezTo>
                  <a:pt x="107" y="4725"/>
                  <a:pt x="63" y="2879"/>
                  <a:pt x="0" y="616"/>
                </a:cubicBezTo>
                <a:cubicBezTo>
                  <a:pt x="2009" y="8438"/>
                  <a:pt x="7168" y="10981"/>
                  <a:pt x="9911" y="10981"/>
                </a:cubicBezTo>
                <a:cubicBezTo>
                  <a:pt x="12724" y="10981"/>
                  <a:pt x="19291" y="8304"/>
                  <a:pt x="21600" y="0"/>
                </a:cubicBezTo>
                <a:cubicBezTo>
                  <a:pt x="21535" y="2260"/>
                  <a:pt x="21489" y="4292"/>
                  <a:pt x="21461" y="6033"/>
                </a:cubicBezTo>
                <a:cubicBezTo>
                  <a:pt x="21265" y="18008"/>
                  <a:pt x="13105" y="21600"/>
                  <a:pt x="9983" y="21600"/>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3" name="Shape 1243"/>
          <p:cNvSpPr/>
          <p:nvPr/>
        </p:nvSpPr>
        <p:spPr>
          <a:xfrm>
            <a:off x="10972800" y="11671300"/>
            <a:ext cx="2296989" cy="1708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 y="12739"/>
                </a:moveTo>
                <a:lnTo>
                  <a:pt x="20653" y="0"/>
                </a:lnTo>
                <a:cubicBezTo>
                  <a:pt x="20637" y="1802"/>
                  <a:pt x="20721" y="3257"/>
                  <a:pt x="21078" y="4362"/>
                </a:cubicBezTo>
                <a:cubicBezTo>
                  <a:pt x="21329" y="5145"/>
                  <a:pt x="21503" y="6448"/>
                  <a:pt x="21600" y="7923"/>
                </a:cubicBezTo>
                <a:lnTo>
                  <a:pt x="0" y="21600"/>
                </a:lnTo>
                <a:cubicBezTo>
                  <a:pt x="63" y="21272"/>
                  <a:pt x="132" y="20984"/>
                  <a:pt x="209" y="20744"/>
                </a:cubicBezTo>
                <a:cubicBezTo>
                  <a:pt x="781" y="18972"/>
                  <a:pt x="653" y="16303"/>
                  <a:pt x="532" y="12739"/>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4" name="Shape 1244"/>
          <p:cNvSpPr/>
          <p:nvPr/>
        </p:nvSpPr>
        <p:spPr>
          <a:xfrm>
            <a:off x="10922000" y="11480800"/>
            <a:ext cx="2333229" cy="1717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819"/>
                </a:moveTo>
                <a:lnTo>
                  <a:pt x="21600" y="0"/>
                </a:lnTo>
                <a:cubicBezTo>
                  <a:pt x="21380" y="2524"/>
                  <a:pt x="21052" y="3964"/>
                  <a:pt x="20809" y="3964"/>
                </a:cubicBezTo>
                <a:cubicBezTo>
                  <a:pt x="20586" y="3964"/>
                  <a:pt x="20665" y="6143"/>
                  <a:pt x="20769" y="9012"/>
                </a:cubicBezTo>
                <a:lnTo>
                  <a:pt x="1093" y="21600"/>
                </a:lnTo>
                <a:cubicBezTo>
                  <a:pt x="1095" y="20761"/>
                  <a:pt x="1058" y="20262"/>
                  <a:pt x="950" y="20262"/>
                </a:cubicBezTo>
                <a:cubicBezTo>
                  <a:pt x="636" y="20262"/>
                  <a:pt x="181" y="17862"/>
                  <a:pt x="0" y="13819"/>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5" name="Shape 1245"/>
          <p:cNvSpPr/>
          <p:nvPr/>
        </p:nvSpPr>
        <p:spPr>
          <a:xfrm>
            <a:off x="10998200" y="11976100"/>
            <a:ext cx="2259082" cy="170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13033"/>
                </a:moveTo>
                <a:lnTo>
                  <a:pt x="21003" y="0"/>
                </a:lnTo>
                <a:cubicBezTo>
                  <a:pt x="20970" y="2987"/>
                  <a:pt x="21021" y="5402"/>
                  <a:pt x="21410" y="7112"/>
                </a:cubicBezTo>
                <a:cubicBezTo>
                  <a:pt x="21479" y="7418"/>
                  <a:pt x="21542" y="7768"/>
                  <a:pt x="21600" y="8152"/>
                </a:cubicBezTo>
                <a:lnTo>
                  <a:pt x="0" y="21600"/>
                </a:lnTo>
                <a:cubicBezTo>
                  <a:pt x="200" y="19394"/>
                  <a:pt x="133" y="16492"/>
                  <a:pt x="71" y="13033"/>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6" name="Shape 1246"/>
          <p:cNvSpPr/>
          <p:nvPr/>
        </p:nvSpPr>
        <p:spPr>
          <a:xfrm>
            <a:off x="10998200" y="12471400"/>
            <a:ext cx="2196883" cy="1696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30"/>
                </a:moveTo>
                <a:lnTo>
                  <a:pt x="21525" y="0"/>
                </a:lnTo>
                <a:cubicBezTo>
                  <a:pt x="21471" y="2404"/>
                  <a:pt x="21544" y="5248"/>
                  <a:pt x="21600" y="8543"/>
                </a:cubicBezTo>
                <a:lnTo>
                  <a:pt x="193" y="21600"/>
                </a:lnTo>
                <a:cubicBezTo>
                  <a:pt x="249" y="18190"/>
                  <a:pt x="258" y="15366"/>
                  <a:pt x="0" y="13130"/>
                </a:cubicBezTo>
                <a:close/>
              </a:path>
            </a:pathLst>
          </a:custGeom>
          <a:solidFill>
            <a:srgbClr val="AAB6B7"/>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7" name="Shape 1247"/>
          <p:cNvSpPr/>
          <p:nvPr/>
        </p:nvSpPr>
        <p:spPr>
          <a:xfrm>
            <a:off x="10617200" y="4686300"/>
            <a:ext cx="212955" cy="1453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12" y="21600"/>
                </a:moveTo>
                <a:lnTo>
                  <a:pt x="0" y="96"/>
                </a:lnTo>
                <a:lnTo>
                  <a:pt x="6387" y="0"/>
                </a:lnTo>
                <a:lnTo>
                  <a:pt x="21600" y="21504"/>
                </a:lnTo>
                <a:cubicBezTo>
                  <a:pt x="21600" y="21504"/>
                  <a:pt x="15212" y="21600"/>
                  <a:pt x="15212"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8" name="Shape 1248"/>
          <p:cNvSpPr/>
          <p:nvPr/>
        </p:nvSpPr>
        <p:spPr>
          <a:xfrm>
            <a:off x="9575800" y="6108700"/>
            <a:ext cx="1242021" cy="54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315"/>
                </a:moveTo>
                <a:lnTo>
                  <a:pt x="410" y="21600"/>
                </a:lnTo>
                <a:lnTo>
                  <a:pt x="0" y="19285"/>
                </a:lnTo>
                <a:lnTo>
                  <a:pt x="21190" y="0"/>
                </a:lnTo>
                <a:cubicBezTo>
                  <a:pt x="21190" y="0"/>
                  <a:pt x="21600" y="2315"/>
                  <a:pt x="21600" y="2315"/>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49" name="Shape 1249"/>
          <p:cNvSpPr/>
          <p:nvPr/>
        </p:nvSpPr>
        <p:spPr>
          <a:xfrm>
            <a:off x="10769600" y="6134100"/>
            <a:ext cx="753455" cy="2124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7" y="0"/>
                </a:moveTo>
                <a:lnTo>
                  <a:pt x="21600" y="21398"/>
                </a:lnTo>
                <a:lnTo>
                  <a:pt x="19873" y="21600"/>
                </a:lnTo>
                <a:lnTo>
                  <a:pt x="0" y="202"/>
                </a:lnTo>
                <a:cubicBezTo>
                  <a:pt x="0" y="202"/>
                  <a:pt x="1727" y="0"/>
                  <a:pt x="1727"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0" name="Shape 1250"/>
          <p:cNvSpPr/>
          <p:nvPr/>
        </p:nvSpPr>
        <p:spPr>
          <a:xfrm>
            <a:off x="11353800" y="8242300"/>
            <a:ext cx="177484" cy="1735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9"/>
                </a:moveTo>
                <a:lnTo>
                  <a:pt x="7694" y="21600"/>
                </a:lnTo>
                <a:lnTo>
                  <a:pt x="0" y="21551"/>
                </a:lnTo>
                <a:lnTo>
                  <a:pt x="13906" y="0"/>
                </a:lnTo>
                <a:cubicBezTo>
                  <a:pt x="13906" y="0"/>
                  <a:pt x="21600" y="49"/>
                  <a:pt x="21600" y="4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1" name="Shape 1251"/>
          <p:cNvSpPr/>
          <p:nvPr/>
        </p:nvSpPr>
        <p:spPr>
          <a:xfrm>
            <a:off x="13246100" y="6591300"/>
            <a:ext cx="1161306" cy="1166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27"/>
                </a:moveTo>
                <a:lnTo>
                  <a:pt x="835" y="21600"/>
                </a:lnTo>
                <a:lnTo>
                  <a:pt x="0" y="20774"/>
                </a:lnTo>
                <a:lnTo>
                  <a:pt x="20766" y="0"/>
                </a:lnTo>
                <a:cubicBezTo>
                  <a:pt x="20766" y="0"/>
                  <a:pt x="21600" y="827"/>
                  <a:pt x="21600" y="827"/>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2" name="Shape 1252"/>
          <p:cNvSpPr/>
          <p:nvPr/>
        </p:nvSpPr>
        <p:spPr>
          <a:xfrm>
            <a:off x="11468100" y="5803900"/>
            <a:ext cx="1250832" cy="2452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53"/>
                </a:moveTo>
                <a:lnTo>
                  <a:pt x="20620" y="0"/>
                </a:lnTo>
                <a:lnTo>
                  <a:pt x="21600" y="247"/>
                </a:lnTo>
                <a:lnTo>
                  <a:pt x="980" y="21600"/>
                </a:lnTo>
                <a:cubicBezTo>
                  <a:pt x="980" y="21600"/>
                  <a:pt x="0" y="21353"/>
                  <a:pt x="0" y="2135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3" name="Shape 1253"/>
          <p:cNvSpPr/>
          <p:nvPr/>
        </p:nvSpPr>
        <p:spPr>
          <a:xfrm>
            <a:off x="11493500" y="7696200"/>
            <a:ext cx="1784890" cy="573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311"/>
                </a:moveTo>
                <a:lnTo>
                  <a:pt x="21387" y="0"/>
                </a:lnTo>
                <a:lnTo>
                  <a:pt x="21600" y="2290"/>
                </a:lnTo>
                <a:lnTo>
                  <a:pt x="213" y="21600"/>
                </a:lnTo>
                <a:cubicBezTo>
                  <a:pt x="213" y="21600"/>
                  <a:pt x="0" y="19311"/>
                  <a:pt x="0" y="19311"/>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4" name="Shape 1254"/>
          <p:cNvSpPr/>
          <p:nvPr/>
        </p:nvSpPr>
        <p:spPr>
          <a:xfrm>
            <a:off x="10782300" y="4114800"/>
            <a:ext cx="1474484" cy="2043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88"/>
                </a:moveTo>
                <a:lnTo>
                  <a:pt x="755" y="21600"/>
                </a:lnTo>
                <a:lnTo>
                  <a:pt x="0" y="21212"/>
                </a:lnTo>
                <a:lnTo>
                  <a:pt x="20845" y="0"/>
                </a:lnTo>
                <a:cubicBezTo>
                  <a:pt x="20845" y="0"/>
                  <a:pt x="21600" y="388"/>
                  <a:pt x="21600" y="388"/>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5" name="Shape 1255"/>
          <p:cNvSpPr/>
          <p:nvPr/>
        </p:nvSpPr>
        <p:spPr>
          <a:xfrm>
            <a:off x="11480800" y="8216900"/>
            <a:ext cx="1262671" cy="1198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8" y="21600"/>
                </a:moveTo>
                <a:lnTo>
                  <a:pt x="0" y="831"/>
                </a:lnTo>
                <a:lnTo>
                  <a:pt x="742" y="0"/>
                </a:lnTo>
                <a:lnTo>
                  <a:pt x="21600" y="20769"/>
                </a:lnTo>
                <a:cubicBezTo>
                  <a:pt x="21600" y="20769"/>
                  <a:pt x="20858" y="21600"/>
                  <a:pt x="20858"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6" name="Shape 1256"/>
          <p:cNvSpPr/>
          <p:nvPr/>
        </p:nvSpPr>
        <p:spPr>
          <a:xfrm>
            <a:off x="13931900" y="5029200"/>
            <a:ext cx="478408" cy="1589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64" y="0"/>
                </a:moveTo>
                <a:lnTo>
                  <a:pt x="21600" y="21381"/>
                </a:lnTo>
                <a:lnTo>
                  <a:pt x="18835" y="21600"/>
                </a:lnTo>
                <a:lnTo>
                  <a:pt x="0" y="219"/>
                </a:lnTo>
                <a:cubicBezTo>
                  <a:pt x="0" y="219"/>
                  <a:pt x="2764" y="0"/>
                  <a:pt x="2764"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7" name="Shape 1257"/>
          <p:cNvSpPr/>
          <p:nvPr/>
        </p:nvSpPr>
        <p:spPr>
          <a:xfrm>
            <a:off x="12687300" y="9372600"/>
            <a:ext cx="754088" cy="926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9" y="21600"/>
                </a:moveTo>
                <a:lnTo>
                  <a:pt x="0" y="918"/>
                </a:lnTo>
                <a:lnTo>
                  <a:pt x="1420" y="0"/>
                </a:lnTo>
                <a:lnTo>
                  <a:pt x="21600" y="20681"/>
                </a:lnTo>
                <a:cubicBezTo>
                  <a:pt x="21600" y="20681"/>
                  <a:pt x="20179" y="21600"/>
                  <a:pt x="20179"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8" name="Shape 1258"/>
          <p:cNvSpPr/>
          <p:nvPr/>
        </p:nvSpPr>
        <p:spPr>
          <a:xfrm>
            <a:off x="9982200" y="8039100"/>
            <a:ext cx="1520590" cy="230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 y="0"/>
                </a:moveTo>
                <a:lnTo>
                  <a:pt x="21600" y="15697"/>
                </a:lnTo>
                <a:lnTo>
                  <a:pt x="21501" y="21600"/>
                </a:lnTo>
                <a:lnTo>
                  <a:pt x="0" y="5904"/>
                </a:lnTo>
                <a:cubicBezTo>
                  <a:pt x="0" y="5904"/>
                  <a:pt x="98" y="0"/>
                  <a:pt x="9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59" name="Shape 1259"/>
          <p:cNvSpPr/>
          <p:nvPr/>
        </p:nvSpPr>
        <p:spPr>
          <a:xfrm>
            <a:off x="12661900" y="4305300"/>
            <a:ext cx="740197" cy="1524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72"/>
                </a:moveTo>
                <a:lnTo>
                  <a:pt x="1678" y="21600"/>
                </a:lnTo>
                <a:lnTo>
                  <a:pt x="0" y="21228"/>
                </a:lnTo>
                <a:lnTo>
                  <a:pt x="19922" y="0"/>
                </a:lnTo>
                <a:cubicBezTo>
                  <a:pt x="19922" y="0"/>
                  <a:pt x="21600" y="372"/>
                  <a:pt x="21600" y="372"/>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0" name="Shape 1260"/>
          <p:cNvSpPr/>
          <p:nvPr/>
        </p:nvSpPr>
        <p:spPr>
          <a:xfrm>
            <a:off x="11468100" y="6654800"/>
            <a:ext cx="227118" cy="1589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7"/>
                </a:moveTo>
                <a:lnTo>
                  <a:pt x="5990" y="21600"/>
                </a:lnTo>
                <a:lnTo>
                  <a:pt x="0" y="21512"/>
                </a:lnTo>
                <a:lnTo>
                  <a:pt x="15612" y="0"/>
                </a:lnTo>
                <a:cubicBezTo>
                  <a:pt x="15612" y="0"/>
                  <a:pt x="21600" y="87"/>
                  <a:pt x="21600" y="87"/>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1" name="Shape 1261"/>
          <p:cNvSpPr/>
          <p:nvPr/>
        </p:nvSpPr>
        <p:spPr>
          <a:xfrm>
            <a:off x="11480800" y="4000500"/>
            <a:ext cx="750572" cy="158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8" y="0"/>
                </a:moveTo>
                <a:lnTo>
                  <a:pt x="21600" y="13035"/>
                </a:lnTo>
                <a:lnTo>
                  <a:pt x="21372" y="21600"/>
                </a:lnTo>
                <a:lnTo>
                  <a:pt x="0" y="8563"/>
                </a:lnTo>
                <a:cubicBezTo>
                  <a:pt x="0" y="8563"/>
                  <a:pt x="228" y="0"/>
                  <a:pt x="22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2" name="Shape 1262"/>
          <p:cNvSpPr/>
          <p:nvPr/>
        </p:nvSpPr>
        <p:spPr>
          <a:xfrm>
            <a:off x="13106400" y="7721600"/>
            <a:ext cx="194990" cy="950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03"/>
                </a:moveTo>
                <a:lnTo>
                  <a:pt x="14651" y="0"/>
                </a:lnTo>
                <a:lnTo>
                  <a:pt x="21600" y="197"/>
                </a:lnTo>
                <a:lnTo>
                  <a:pt x="6949" y="21600"/>
                </a:lnTo>
                <a:cubicBezTo>
                  <a:pt x="6949" y="21600"/>
                  <a:pt x="0" y="21403"/>
                  <a:pt x="0" y="2140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3" name="Shape 1263"/>
          <p:cNvSpPr/>
          <p:nvPr/>
        </p:nvSpPr>
        <p:spPr>
          <a:xfrm>
            <a:off x="13246100" y="7708900"/>
            <a:ext cx="1015157" cy="676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77" y="21600"/>
                </a:moveTo>
                <a:lnTo>
                  <a:pt x="0" y="1709"/>
                </a:lnTo>
                <a:lnTo>
                  <a:pt x="723" y="0"/>
                </a:lnTo>
                <a:lnTo>
                  <a:pt x="21600" y="19891"/>
                </a:lnTo>
                <a:cubicBezTo>
                  <a:pt x="21600" y="19891"/>
                  <a:pt x="20877" y="21600"/>
                  <a:pt x="20877"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4" name="Shape 1264"/>
          <p:cNvSpPr/>
          <p:nvPr/>
        </p:nvSpPr>
        <p:spPr>
          <a:xfrm>
            <a:off x="9563100" y="6604000"/>
            <a:ext cx="918586" cy="641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2" y="0"/>
                </a:moveTo>
                <a:lnTo>
                  <a:pt x="21600" y="19822"/>
                </a:lnTo>
                <a:lnTo>
                  <a:pt x="20778" y="21600"/>
                </a:lnTo>
                <a:lnTo>
                  <a:pt x="0" y="1779"/>
                </a:lnTo>
                <a:cubicBezTo>
                  <a:pt x="0" y="1779"/>
                  <a:pt x="822" y="0"/>
                  <a:pt x="822"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5" name="Shape 1265"/>
          <p:cNvSpPr/>
          <p:nvPr/>
        </p:nvSpPr>
        <p:spPr>
          <a:xfrm>
            <a:off x="9639300" y="4660900"/>
            <a:ext cx="1039299" cy="808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49"/>
                </a:moveTo>
                <a:lnTo>
                  <a:pt x="20806" y="0"/>
                </a:lnTo>
                <a:lnTo>
                  <a:pt x="21600" y="1351"/>
                </a:lnTo>
                <a:lnTo>
                  <a:pt x="794" y="21600"/>
                </a:lnTo>
                <a:cubicBezTo>
                  <a:pt x="794" y="21600"/>
                  <a:pt x="0" y="20249"/>
                  <a:pt x="0" y="2024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6" name="Shape 1266"/>
          <p:cNvSpPr/>
          <p:nvPr/>
        </p:nvSpPr>
        <p:spPr>
          <a:xfrm>
            <a:off x="9461500" y="7480300"/>
            <a:ext cx="542280" cy="61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0"/>
                </a:moveTo>
                <a:lnTo>
                  <a:pt x="21600" y="20136"/>
                </a:lnTo>
                <a:lnTo>
                  <a:pt x="19694" y="21600"/>
                </a:lnTo>
                <a:lnTo>
                  <a:pt x="0" y="1464"/>
                </a:lnTo>
                <a:cubicBezTo>
                  <a:pt x="0" y="1464"/>
                  <a:pt x="1906" y="0"/>
                  <a:pt x="1906"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7" name="Shape 1267"/>
          <p:cNvSpPr/>
          <p:nvPr/>
        </p:nvSpPr>
        <p:spPr>
          <a:xfrm>
            <a:off x="12623800" y="9398000"/>
            <a:ext cx="128141" cy="1423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558"/>
                </a:moveTo>
                <a:lnTo>
                  <a:pt x="10942" y="0"/>
                </a:lnTo>
                <a:lnTo>
                  <a:pt x="21600" y="41"/>
                </a:lnTo>
                <a:lnTo>
                  <a:pt x="10658" y="21600"/>
                </a:lnTo>
                <a:cubicBezTo>
                  <a:pt x="10658" y="21600"/>
                  <a:pt x="0" y="21558"/>
                  <a:pt x="0" y="21558"/>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8" name="Shape 1268"/>
          <p:cNvSpPr/>
          <p:nvPr/>
        </p:nvSpPr>
        <p:spPr>
          <a:xfrm>
            <a:off x="10299700" y="8216900"/>
            <a:ext cx="1216981" cy="1089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39"/>
                </a:moveTo>
                <a:lnTo>
                  <a:pt x="744" y="21600"/>
                </a:lnTo>
                <a:lnTo>
                  <a:pt x="0" y="20661"/>
                </a:lnTo>
                <a:lnTo>
                  <a:pt x="20856" y="0"/>
                </a:lnTo>
                <a:cubicBezTo>
                  <a:pt x="20856" y="0"/>
                  <a:pt x="21600" y="939"/>
                  <a:pt x="21600" y="93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69" name="Shape 1269"/>
          <p:cNvSpPr/>
          <p:nvPr/>
        </p:nvSpPr>
        <p:spPr>
          <a:xfrm>
            <a:off x="10896600" y="9956800"/>
            <a:ext cx="510928" cy="892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14"/>
                </a:moveTo>
                <a:lnTo>
                  <a:pt x="2369" y="21600"/>
                </a:lnTo>
                <a:lnTo>
                  <a:pt x="0" y="20886"/>
                </a:lnTo>
                <a:lnTo>
                  <a:pt x="19231" y="0"/>
                </a:lnTo>
                <a:cubicBezTo>
                  <a:pt x="19231" y="0"/>
                  <a:pt x="21600" y="714"/>
                  <a:pt x="21600" y="71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0" name="Shape 1270"/>
          <p:cNvSpPr/>
          <p:nvPr/>
        </p:nvSpPr>
        <p:spPr>
          <a:xfrm>
            <a:off x="12928600" y="4076700"/>
            <a:ext cx="472256" cy="304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89" y="21600"/>
                </a:moveTo>
                <a:lnTo>
                  <a:pt x="0" y="3911"/>
                </a:lnTo>
                <a:lnTo>
                  <a:pt x="1411" y="0"/>
                </a:lnTo>
                <a:lnTo>
                  <a:pt x="21600" y="17689"/>
                </a:lnTo>
                <a:cubicBezTo>
                  <a:pt x="21600" y="17689"/>
                  <a:pt x="20189" y="21600"/>
                  <a:pt x="20189"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1" name="Shape 1271"/>
          <p:cNvSpPr/>
          <p:nvPr/>
        </p:nvSpPr>
        <p:spPr>
          <a:xfrm>
            <a:off x="14351000" y="5676900"/>
            <a:ext cx="215578" cy="9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34"/>
                </a:moveTo>
                <a:lnTo>
                  <a:pt x="6261" y="21600"/>
                </a:lnTo>
                <a:lnTo>
                  <a:pt x="0" y="21366"/>
                </a:lnTo>
                <a:lnTo>
                  <a:pt x="15339" y="0"/>
                </a:lnTo>
                <a:cubicBezTo>
                  <a:pt x="15339" y="0"/>
                  <a:pt x="21600" y="234"/>
                  <a:pt x="21600" y="23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2" name="Shape 1272"/>
          <p:cNvSpPr/>
          <p:nvPr/>
        </p:nvSpPr>
        <p:spPr>
          <a:xfrm>
            <a:off x="13220700" y="6756400"/>
            <a:ext cx="289000" cy="979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13"/>
                </a:moveTo>
                <a:lnTo>
                  <a:pt x="4611" y="21600"/>
                </a:lnTo>
                <a:lnTo>
                  <a:pt x="0" y="21287"/>
                </a:lnTo>
                <a:lnTo>
                  <a:pt x="16991" y="0"/>
                </a:lnTo>
                <a:cubicBezTo>
                  <a:pt x="16991" y="0"/>
                  <a:pt x="21600" y="313"/>
                  <a:pt x="21600" y="31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3" name="Shape 1273"/>
          <p:cNvSpPr/>
          <p:nvPr/>
        </p:nvSpPr>
        <p:spPr>
          <a:xfrm>
            <a:off x="13258800" y="7315200"/>
            <a:ext cx="1364506" cy="451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888"/>
                </a:moveTo>
                <a:lnTo>
                  <a:pt x="302" y="21600"/>
                </a:lnTo>
                <a:lnTo>
                  <a:pt x="0" y="18711"/>
                </a:lnTo>
                <a:lnTo>
                  <a:pt x="21298" y="0"/>
                </a:lnTo>
                <a:cubicBezTo>
                  <a:pt x="21298" y="0"/>
                  <a:pt x="21600" y="2888"/>
                  <a:pt x="21600" y="2888"/>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4" name="Shape 1274"/>
          <p:cNvSpPr/>
          <p:nvPr/>
        </p:nvSpPr>
        <p:spPr>
          <a:xfrm>
            <a:off x="12560300" y="5816600"/>
            <a:ext cx="172814" cy="11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94"/>
                </a:moveTo>
                <a:lnTo>
                  <a:pt x="13719" y="0"/>
                </a:lnTo>
                <a:lnTo>
                  <a:pt x="21600" y="107"/>
                </a:lnTo>
                <a:lnTo>
                  <a:pt x="7881" y="21600"/>
                </a:lnTo>
                <a:cubicBezTo>
                  <a:pt x="7881" y="21600"/>
                  <a:pt x="0" y="21494"/>
                  <a:pt x="0" y="2149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5" name="Shape 1275"/>
          <p:cNvSpPr/>
          <p:nvPr/>
        </p:nvSpPr>
        <p:spPr>
          <a:xfrm>
            <a:off x="10668000" y="4610100"/>
            <a:ext cx="663817" cy="118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514"/>
                </a:moveTo>
                <a:lnTo>
                  <a:pt x="164" y="21600"/>
                </a:lnTo>
                <a:lnTo>
                  <a:pt x="0" y="10086"/>
                </a:lnTo>
                <a:lnTo>
                  <a:pt x="21436" y="0"/>
                </a:lnTo>
                <a:cubicBezTo>
                  <a:pt x="21436" y="0"/>
                  <a:pt x="21600" y="11514"/>
                  <a:pt x="21600" y="1151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6" name="Shape 1276"/>
          <p:cNvSpPr/>
          <p:nvPr/>
        </p:nvSpPr>
        <p:spPr>
          <a:xfrm>
            <a:off x="9398000" y="6096000"/>
            <a:ext cx="175705" cy="570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31" y="21600"/>
                </a:moveTo>
                <a:lnTo>
                  <a:pt x="0" y="415"/>
                </a:lnTo>
                <a:lnTo>
                  <a:pt x="7668" y="0"/>
                </a:lnTo>
                <a:lnTo>
                  <a:pt x="21600" y="21185"/>
                </a:lnTo>
                <a:cubicBezTo>
                  <a:pt x="21600" y="21185"/>
                  <a:pt x="13931" y="21600"/>
                  <a:pt x="13931"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7" name="Shape 1277"/>
          <p:cNvSpPr/>
          <p:nvPr/>
        </p:nvSpPr>
        <p:spPr>
          <a:xfrm>
            <a:off x="12585700" y="8572500"/>
            <a:ext cx="161280" cy="7429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0"/>
                </a:moveTo>
                <a:lnTo>
                  <a:pt x="21600" y="21369"/>
                </a:lnTo>
                <a:lnTo>
                  <a:pt x="13189" y="21600"/>
                </a:lnTo>
                <a:lnTo>
                  <a:pt x="0" y="230"/>
                </a:lnTo>
                <a:cubicBezTo>
                  <a:pt x="0" y="230"/>
                  <a:pt x="8408" y="0"/>
                  <a:pt x="840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8" name="Shape 1278"/>
          <p:cNvSpPr/>
          <p:nvPr/>
        </p:nvSpPr>
        <p:spPr>
          <a:xfrm>
            <a:off x="11366500" y="9944100"/>
            <a:ext cx="529705" cy="71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 y="0"/>
                </a:moveTo>
                <a:lnTo>
                  <a:pt x="21600" y="20487"/>
                </a:lnTo>
                <a:lnTo>
                  <a:pt x="19495" y="21600"/>
                </a:lnTo>
                <a:lnTo>
                  <a:pt x="0" y="1113"/>
                </a:lnTo>
                <a:cubicBezTo>
                  <a:pt x="0" y="1113"/>
                  <a:pt x="2105" y="0"/>
                  <a:pt x="2105"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79" name="Shape 1279"/>
          <p:cNvSpPr/>
          <p:nvPr/>
        </p:nvSpPr>
        <p:spPr>
          <a:xfrm>
            <a:off x="10642600" y="9918700"/>
            <a:ext cx="729749" cy="85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35" y="21600"/>
                </a:moveTo>
                <a:lnTo>
                  <a:pt x="0" y="16065"/>
                </a:lnTo>
                <a:lnTo>
                  <a:pt x="65" y="0"/>
                </a:lnTo>
                <a:lnTo>
                  <a:pt x="21600" y="5532"/>
                </a:lnTo>
                <a:cubicBezTo>
                  <a:pt x="21600" y="5532"/>
                  <a:pt x="21535" y="21600"/>
                  <a:pt x="21535"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0" name="Shape 1280"/>
          <p:cNvSpPr/>
          <p:nvPr/>
        </p:nvSpPr>
        <p:spPr>
          <a:xfrm>
            <a:off x="9956800" y="7734300"/>
            <a:ext cx="508441" cy="375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616"/>
                </a:moveTo>
                <a:lnTo>
                  <a:pt x="20059" y="0"/>
                </a:lnTo>
                <a:lnTo>
                  <a:pt x="21600" y="2985"/>
                </a:lnTo>
                <a:lnTo>
                  <a:pt x="1541" y="21600"/>
                </a:lnTo>
                <a:cubicBezTo>
                  <a:pt x="1541" y="21600"/>
                  <a:pt x="0" y="18616"/>
                  <a:pt x="0" y="18616"/>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1" name="Shape 1281"/>
          <p:cNvSpPr/>
          <p:nvPr/>
        </p:nvSpPr>
        <p:spPr>
          <a:xfrm>
            <a:off x="12763500" y="9283700"/>
            <a:ext cx="982166" cy="103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209"/>
                </a:moveTo>
                <a:lnTo>
                  <a:pt x="45" y="21600"/>
                </a:lnTo>
                <a:lnTo>
                  <a:pt x="0" y="8391"/>
                </a:lnTo>
                <a:lnTo>
                  <a:pt x="21556" y="0"/>
                </a:lnTo>
                <a:cubicBezTo>
                  <a:pt x="21556" y="0"/>
                  <a:pt x="21600" y="13209"/>
                  <a:pt x="21600" y="1320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2" name="Shape 1282"/>
          <p:cNvSpPr/>
          <p:nvPr/>
        </p:nvSpPr>
        <p:spPr>
          <a:xfrm>
            <a:off x="14097000" y="8204200"/>
            <a:ext cx="289446" cy="289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16748" y="21600"/>
                  <a:pt x="21600" y="16747"/>
                  <a:pt x="21600" y="10800"/>
                </a:cubicBezTo>
                <a:cubicBezTo>
                  <a:pt x="21600" y="4851"/>
                  <a:pt x="16748" y="0"/>
                  <a:pt x="10801" y="0"/>
                </a:cubicBezTo>
                <a:cubicBezTo>
                  <a:pt x="4852" y="0"/>
                  <a:pt x="0" y="4851"/>
                  <a:pt x="0" y="10800"/>
                </a:cubicBezTo>
                <a:cubicBezTo>
                  <a:pt x="0" y="16747"/>
                  <a:pt x="4852" y="21600"/>
                  <a:pt x="10801"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3" name="Shape 1283"/>
          <p:cNvSpPr/>
          <p:nvPr/>
        </p:nvSpPr>
        <p:spPr>
          <a:xfrm>
            <a:off x="11341100" y="3886200"/>
            <a:ext cx="289472" cy="289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2"/>
                  <a:pt x="16748" y="0"/>
                  <a:pt x="10800" y="0"/>
                </a:cubicBezTo>
                <a:cubicBezTo>
                  <a:pt x="4851" y="0"/>
                  <a:pt x="0" y="4852"/>
                  <a:pt x="0" y="10800"/>
                </a:cubicBezTo>
                <a:cubicBezTo>
                  <a:pt x="0" y="16748"/>
                  <a:pt x="4851"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4" name="Shape 1284"/>
          <p:cNvSpPr/>
          <p:nvPr/>
        </p:nvSpPr>
        <p:spPr>
          <a:xfrm>
            <a:off x="9347200" y="7366000"/>
            <a:ext cx="289472" cy="289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9"/>
                  <a:pt x="21600" y="10800"/>
                </a:cubicBezTo>
                <a:cubicBezTo>
                  <a:pt x="21600" y="4851"/>
                  <a:pt x="16748" y="0"/>
                  <a:pt x="10800" y="0"/>
                </a:cubicBezTo>
                <a:cubicBezTo>
                  <a:pt x="4851" y="0"/>
                  <a:pt x="0" y="4851"/>
                  <a:pt x="0" y="10800"/>
                </a:cubicBezTo>
                <a:cubicBezTo>
                  <a:pt x="0" y="16749"/>
                  <a:pt x="4851"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5" name="Shape 1285"/>
          <p:cNvSpPr/>
          <p:nvPr/>
        </p:nvSpPr>
        <p:spPr>
          <a:xfrm>
            <a:off x="9512300" y="5308600"/>
            <a:ext cx="289472" cy="289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9"/>
                  <a:pt x="21600" y="10800"/>
                </a:cubicBezTo>
                <a:cubicBezTo>
                  <a:pt x="21600" y="4852"/>
                  <a:pt x="16748" y="0"/>
                  <a:pt x="10800" y="0"/>
                </a:cubicBezTo>
                <a:cubicBezTo>
                  <a:pt x="4852" y="0"/>
                  <a:pt x="0" y="4852"/>
                  <a:pt x="0" y="10800"/>
                </a:cubicBezTo>
                <a:cubicBezTo>
                  <a:pt x="0" y="16749"/>
                  <a:pt x="4852"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6" name="Shape 1286"/>
          <p:cNvSpPr/>
          <p:nvPr/>
        </p:nvSpPr>
        <p:spPr>
          <a:xfrm>
            <a:off x="13233400" y="4178300"/>
            <a:ext cx="289496" cy="289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cubicBezTo>
                  <a:pt x="16747" y="21600"/>
                  <a:pt x="21600" y="16749"/>
                  <a:pt x="21600" y="10800"/>
                </a:cubicBezTo>
                <a:cubicBezTo>
                  <a:pt x="21600" y="4852"/>
                  <a:pt x="16747" y="0"/>
                  <a:pt x="10799" y="0"/>
                </a:cubicBezTo>
                <a:cubicBezTo>
                  <a:pt x="4853" y="0"/>
                  <a:pt x="0" y="4852"/>
                  <a:pt x="0" y="10800"/>
                </a:cubicBezTo>
                <a:cubicBezTo>
                  <a:pt x="0" y="16749"/>
                  <a:pt x="4853" y="21600"/>
                  <a:pt x="10799"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7" name="Shape 1287"/>
          <p:cNvSpPr/>
          <p:nvPr/>
        </p:nvSpPr>
        <p:spPr>
          <a:xfrm>
            <a:off x="10782300" y="10693400"/>
            <a:ext cx="289472" cy="289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7"/>
                  <a:pt x="21600" y="10799"/>
                </a:cubicBezTo>
                <a:cubicBezTo>
                  <a:pt x="21600" y="4851"/>
                  <a:pt x="16748" y="0"/>
                  <a:pt x="10800" y="0"/>
                </a:cubicBezTo>
                <a:cubicBezTo>
                  <a:pt x="4852" y="0"/>
                  <a:pt x="0" y="4851"/>
                  <a:pt x="0" y="10799"/>
                </a:cubicBezTo>
                <a:cubicBezTo>
                  <a:pt x="0" y="16747"/>
                  <a:pt x="4852"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8" name="Shape 1288"/>
          <p:cNvSpPr/>
          <p:nvPr/>
        </p:nvSpPr>
        <p:spPr>
          <a:xfrm>
            <a:off x="12509500" y="10668000"/>
            <a:ext cx="289472" cy="289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7" y="21600"/>
                  <a:pt x="21600" y="16749"/>
                  <a:pt x="21600" y="10800"/>
                </a:cubicBezTo>
                <a:cubicBezTo>
                  <a:pt x="21600" y="4851"/>
                  <a:pt x="16747" y="0"/>
                  <a:pt x="10800" y="0"/>
                </a:cubicBezTo>
                <a:cubicBezTo>
                  <a:pt x="4851" y="0"/>
                  <a:pt x="0" y="4851"/>
                  <a:pt x="0" y="10800"/>
                </a:cubicBezTo>
                <a:cubicBezTo>
                  <a:pt x="0" y="16749"/>
                  <a:pt x="4851"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89" name="Shape 1289"/>
          <p:cNvSpPr/>
          <p:nvPr/>
        </p:nvSpPr>
        <p:spPr>
          <a:xfrm>
            <a:off x="10172700" y="9144000"/>
            <a:ext cx="289465" cy="289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9"/>
                  <a:pt x="21600" y="10800"/>
                </a:cubicBezTo>
                <a:cubicBezTo>
                  <a:pt x="21600" y="4851"/>
                  <a:pt x="16748" y="0"/>
                  <a:pt x="10800" y="0"/>
                </a:cubicBezTo>
                <a:cubicBezTo>
                  <a:pt x="4852" y="0"/>
                  <a:pt x="0" y="4851"/>
                  <a:pt x="0" y="10800"/>
                </a:cubicBezTo>
                <a:cubicBezTo>
                  <a:pt x="0" y="16749"/>
                  <a:pt x="4852"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0" name="Shape 1290"/>
          <p:cNvSpPr/>
          <p:nvPr/>
        </p:nvSpPr>
        <p:spPr>
          <a:xfrm>
            <a:off x="11518900" y="6515100"/>
            <a:ext cx="289459" cy="289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2"/>
                  <a:pt x="16748" y="0"/>
                  <a:pt x="10800" y="0"/>
                </a:cubicBezTo>
                <a:cubicBezTo>
                  <a:pt x="4851" y="0"/>
                  <a:pt x="0" y="4852"/>
                  <a:pt x="0" y="10800"/>
                </a:cubicBezTo>
                <a:cubicBezTo>
                  <a:pt x="0" y="16748"/>
                  <a:pt x="4851"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1" name="Shape 1291"/>
          <p:cNvSpPr/>
          <p:nvPr/>
        </p:nvSpPr>
        <p:spPr>
          <a:xfrm>
            <a:off x="12992100" y="8521700"/>
            <a:ext cx="289472" cy="2894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8"/>
                  <a:pt x="21600" y="10800"/>
                </a:cubicBezTo>
                <a:cubicBezTo>
                  <a:pt x="21600" y="4853"/>
                  <a:pt x="16749" y="0"/>
                  <a:pt x="10800" y="0"/>
                </a:cubicBezTo>
                <a:cubicBezTo>
                  <a:pt x="4853" y="0"/>
                  <a:pt x="0" y="4853"/>
                  <a:pt x="0" y="10800"/>
                </a:cubicBezTo>
                <a:cubicBezTo>
                  <a:pt x="0" y="16748"/>
                  <a:pt x="4853"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2" name="Shape 1292"/>
          <p:cNvSpPr/>
          <p:nvPr/>
        </p:nvSpPr>
        <p:spPr>
          <a:xfrm>
            <a:off x="10325100" y="7073900"/>
            <a:ext cx="289472" cy="289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9"/>
                  <a:pt x="21600" y="10800"/>
                </a:cubicBezTo>
                <a:cubicBezTo>
                  <a:pt x="21600" y="4852"/>
                  <a:pt x="16749" y="0"/>
                  <a:pt x="10800" y="0"/>
                </a:cubicBezTo>
                <a:cubicBezTo>
                  <a:pt x="4852" y="0"/>
                  <a:pt x="0" y="4852"/>
                  <a:pt x="0" y="10800"/>
                </a:cubicBezTo>
                <a:cubicBezTo>
                  <a:pt x="0" y="16749"/>
                  <a:pt x="4852" y="21600"/>
                  <a:pt x="108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3" name="Shape 1293"/>
          <p:cNvSpPr/>
          <p:nvPr/>
        </p:nvSpPr>
        <p:spPr>
          <a:xfrm>
            <a:off x="12750800" y="3975100"/>
            <a:ext cx="212007" cy="21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cubicBezTo>
                  <a:pt x="4835" y="21600"/>
                  <a:pt x="0" y="16765"/>
                  <a:pt x="0" y="10800"/>
                </a:cubicBezTo>
                <a:cubicBezTo>
                  <a:pt x="0" y="4835"/>
                  <a:pt x="4835" y="1"/>
                  <a:pt x="10799" y="0"/>
                </a:cubicBezTo>
                <a:lnTo>
                  <a:pt x="10799" y="2508"/>
                </a:lnTo>
                <a:cubicBezTo>
                  <a:pt x="6219" y="2509"/>
                  <a:pt x="2507" y="6221"/>
                  <a:pt x="2507" y="10800"/>
                </a:cubicBezTo>
                <a:cubicBezTo>
                  <a:pt x="2507" y="15379"/>
                  <a:pt x="6219" y="19091"/>
                  <a:pt x="10799" y="19091"/>
                </a:cubicBezTo>
                <a:cubicBezTo>
                  <a:pt x="10799" y="19091"/>
                  <a:pt x="10799" y="21600"/>
                  <a:pt x="10799" y="21600"/>
                </a:cubicBezTo>
                <a:close/>
                <a:moveTo>
                  <a:pt x="10799" y="0"/>
                </a:moveTo>
                <a:cubicBezTo>
                  <a:pt x="16765" y="0"/>
                  <a:pt x="21600" y="4835"/>
                  <a:pt x="21600" y="10800"/>
                </a:cubicBezTo>
                <a:cubicBezTo>
                  <a:pt x="21600" y="16765"/>
                  <a:pt x="16765" y="21600"/>
                  <a:pt x="10799" y="21600"/>
                </a:cubicBezTo>
                <a:lnTo>
                  <a:pt x="10799" y="21600"/>
                </a:lnTo>
                <a:lnTo>
                  <a:pt x="10799" y="19091"/>
                </a:lnTo>
                <a:lnTo>
                  <a:pt x="10799" y="19091"/>
                </a:lnTo>
                <a:cubicBezTo>
                  <a:pt x="15381" y="19091"/>
                  <a:pt x="19093" y="15379"/>
                  <a:pt x="19093" y="10800"/>
                </a:cubicBezTo>
                <a:cubicBezTo>
                  <a:pt x="19093" y="6221"/>
                  <a:pt x="15381" y="2508"/>
                  <a:pt x="10799" y="2508"/>
                </a:cubicBezTo>
                <a:lnTo>
                  <a:pt x="10799" y="2508"/>
                </a:lnTo>
                <a:lnTo>
                  <a:pt x="10799" y="0"/>
                </a:lnTo>
                <a:cubicBezTo>
                  <a:pt x="10799" y="0"/>
                  <a:pt x="10799" y="0"/>
                  <a:pt x="10799"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4" name="Shape 1294"/>
          <p:cNvSpPr/>
          <p:nvPr/>
        </p:nvSpPr>
        <p:spPr>
          <a:xfrm>
            <a:off x="9296400" y="5892800"/>
            <a:ext cx="212024" cy="212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4"/>
                  <a:pt x="0" y="10800"/>
                </a:cubicBezTo>
                <a:cubicBezTo>
                  <a:pt x="0" y="4836"/>
                  <a:pt x="4836" y="0"/>
                  <a:pt x="10800" y="0"/>
                </a:cubicBezTo>
                <a:lnTo>
                  <a:pt x="10800" y="2509"/>
                </a:lnTo>
                <a:cubicBezTo>
                  <a:pt x="6220" y="2509"/>
                  <a:pt x="2508" y="6221"/>
                  <a:pt x="2508" y="10800"/>
                </a:cubicBezTo>
                <a:cubicBezTo>
                  <a:pt x="2508" y="15379"/>
                  <a:pt x="6220" y="19092"/>
                  <a:pt x="10800" y="19092"/>
                </a:cubicBezTo>
                <a:cubicBezTo>
                  <a:pt x="10800" y="19092"/>
                  <a:pt x="10800" y="21600"/>
                  <a:pt x="10800" y="21600"/>
                </a:cubicBezTo>
                <a:close/>
                <a:moveTo>
                  <a:pt x="10800" y="0"/>
                </a:moveTo>
                <a:cubicBezTo>
                  <a:pt x="16764" y="0"/>
                  <a:pt x="21600" y="4836"/>
                  <a:pt x="21600" y="10800"/>
                </a:cubicBezTo>
                <a:cubicBezTo>
                  <a:pt x="21600" y="16764"/>
                  <a:pt x="16764" y="21600"/>
                  <a:pt x="10800" y="21600"/>
                </a:cubicBezTo>
                <a:lnTo>
                  <a:pt x="10800" y="19092"/>
                </a:lnTo>
                <a:cubicBezTo>
                  <a:pt x="15379" y="19092"/>
                  <a:pt x="19091" y="15379"/>
                  <a:pt x="19091" y="10800"/>
                </a:cubicBezTo>
                <a:cubicBezTo>
                  <a:pt x="19091" y="6221"/>
                  <a:pt x="15379" y="2509"/>
                  <a:pt x="10800" y="2509"/>
                </a:cubicBezTo>
                <a:cubicBezTo>
                  <a:pt x="10800" y="2509"/>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5" name="Shape 1295"/>
          <p:cNvSpPr/>
          <p:nvPr/>
        </p:nvSpPr>
        <p:spPr>
          <a:xfrm>
            <a:off x="10439400" y="9855200"/>
            <a:ext cx="212024" cy="212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5"/>
                  <a:pt x="0" y="10800"/>
                </a:cubicBezTo>
                <a:cubicBezTo>
                  <a:pt x="0" y="4837"/>
                  <a:pt x="4836" y="0"/>
                  <a:pt x="10800" y="0"/>
                </a:cubicBezTo>
                <a:lnTo>
                  <a:pt x="10800" y="2509"/>
                </a:lnTo>
                <a:cubicBezTo>
                  <a:pt x="6220" y="2509"/>
                  <a:pt x="2509" y="6223"/>
                  <a:pt x="2509" y="10800"/>
                </a:cubicBezTo>
                <a:cubicBezTo>
                  <a:pt x="2509" y="15380"/>
                  <a:pt x="6220" y="19092"/>
                  <a:pt x="10800" y="19092"/>
                </a:cubicBezTo>
                <a:cubicBezTo>
                  <a:pt x="10800" y="19092"/>
                  <a:pt x="10800" y="21600"/>
                  <a:pt x="10800" y="21600"/>
                </a:cubicBezTo>
                <a:close/>
                <a:moveTo>
                  <a:pt x="10800" y="0"/>
                </a:moveTo>
                <a:cubicBezTo>
                  <a:pt x="16765" y="0"/>
                  <a:pt x="21600" y="4837"/>
                  <a:pt x="21600" y="10800"/>
                </a:cubicBezTo>
                <a:cubicBezTo>
                  <a:pt x="21600" y="16765"/>
                  <a:pt x="16765" y="21600"/>
                  <a:pt x="10800" y="21600"/>
                </a:cubicBezTo>
                <a:lnTo>
                  <a:pt x="10800" y="19092"/>
                </a:lnTo>
                <a:cubicBezTo>
                  <a:pt x="15379" y="19092"/>
                  <a:pt x="19092" y="15380"/>
                  <a:pt x="19092" y="10800"/>
                </a:cubicBezTo>
                <a:cubicBezTo>
                  <a:pt x="19092" y="6223"/>
                  <a:pt x="15379" y="2509"/>
                  <a:pt x="10800" y="2509"/>
                </a:cubicBezTo>
                <a:cubicBezTo>
                  <a:pt x="10800" y="2509"/>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6" name="Shape 1296"/>
          <p:cNvSpPr/>
          <p:nvPr/>
        </p:nvSpPr>
        <p:spPr>
          <a:xfrm>
            <a:off x="11798300" y="10591800"/>
            <a:ext cx="212031" cy="212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4836" y="21600"/>
                  <a:pt x="0" y="16766"/>
                  <a:pt x="0" y="10799"/>
                </a:cubicBezTo>
                <a:cubicBezTo>
                  <a:pt x="0" y="4834"/>
                  <a:pt x="4836" y="0"/>
                  <a:pt x="10801" y="0"/>
                </a:cubicBezTo>
                <a:lnTo>
                  <a:pt x="10801" y="2508"/>
                </a:lnTo>
                <a:cubicBezTo>
                  <a:pt x="6221" y="2508"/>
                  <a:pt x="2509" y="6222"/>
                  <a:pt x="2509" y="10799"/>
                </a:cubicBezTo>
                <a:cubicBezTo>
                  <a:pt x="2509" y="15380"/>
                  <a:pt x="6221" y="19092"/>
                  <a:pt x="10801" y="19092"/>
                </a:cubicBezTo>
                <a:cubicBezTo>
                  <a:pt x="10801" y="19092"/>
                  <a:pt x="10801" y="21600"/>
                  <a:pt x="10801" y="21600"/>
                </a:cubicBezTo>
                <a:close/>
                <a:moveTo>
                  <a:pt x="10801" y="0"/>
                </a:moveTo>
                <a:cubicBezTo>
                  <a:pt x="16765" y="0"/>
                  <a:pt x="21600" y="4834"/>
                  <a:pt x="21600" y="10799"/>
                </a:cubicBezTo>
                <a:cubicBezTo>
                  <a:pt x="21600" y="16766"/>
                  <a:pt x="16765" y="21600"/>
                  <a:pt x="10801" y="21600"/>
                </a:cubicBezTo>
                <a:lnTo>
                  <a:pt x="10801" y="19092"/>
                </a:lnTo>
                <a:cubicBezTo>
                  <a:pt x="15379" y="19092"/>
                  <a:pt x="19091" y="15380"/>
                  <a:pt x="19091" y="10799"/>
                </a:cubicBezTo>
                <a:cubicBezTo>
                  <a:pt x="19091" y="6222"/>
                  <a:pt x="15379" y="2508"/>
                  <a:pt x="10801" y="2508"/>
                </a:cubicBezTo>
                <a:cubicBezTo>
                  <a:pt x="10801" y="2508"/>
                  <a:pt x="10801" y="0"/>
                  <a:pt x="10801"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7" name="Shape 1297"/>
          <p:cNvSpPr/>
          <p:nvPr/>
        </p:nvSpPr>
        <p:spPr>
          <a:xfrm>
            <a:off x="13728700" y="9207500"/>
            <a:ext cx="212031" cy="212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5"/>
                  <a:pt x="0" y="10799"/>
                </a:cubicBezTo>
                <a:cubicBezTo>
                  <a:pt x="0" y="4835"/>
                  <a:pt x="4836" y="1"/>
                  <a:pt x="10800" y="0"/>
                </a:cubicBezTo>
                <a:lnTo>
                  <a:pt x="10800" y="2509"/>
                </a:lnTo>
                <a:cubicBezTo>
                  <a:pt x="6221" y="2509"/>
                  <a:pt x="2509" y="6223"/>
                  <a:pt x="2509" y="10799"/>
                </a:cubicBezTo>
                <a:cubicBezTo>
                  <a:pt x="2509" y="15380"/>
                  <a:pt x="6221" y="19091"/>
                  <a:pt x="10800" y="19091"/>
                </a:cubicBezTo>
                <a:cubicBezTo>
                  <a:pt x="10800" y="19091"/>
                  <a:pt x="10800" y="21600"/>
                  <a:pt x="10800" y="21600"/>
                </a:cubicBezTo>
                <a:close/>
                <a:moveTo>
                  <a:pt x="10803" y="0"/>
                </a:moveTo>
                <a:cubicBezTo>
                  <a:pt x="16766" y="0"/>
                  <a:pt x="21600" y="4835"/>
                  <a:pt x="21600" y="10799"/>
                </a:cubicBezTo>
                <a:cubicBezTo>
                  <a:pt x="21600" y="16765"/>
                  <a:pt x="16766" y="21600"/>
                  <a:pt x="10803" y="21600"/>
                </a:cubicBezTo>
                <a:lnTo>
                  <a:pt x="10800" y="21600"/>
                </a:lnTo>
                <a:lnTo>
                  <a:pt x="10800" y="19091"/>
                </a:lnTo>
                <a:lnTo>
                  <a:pt x="10803" y="19091"/>
                </a:lnTo>
                <a:cubicBezTo>
                  <a:pt x="15381" y="19091"/>
                  <a:pt x="19091" y="15380"/>
                  <a:pt x="19091" y="10799"/>
                </a:cubicBezTo>
                <a:cubicBezTo>
                  <a:pt x="19091" y="6223"/>
                  <a:pt x="15381" y="2509"/>
                  <a:pt x="10803" y="2509"/>
                </a:cubicBezTo>
                <a:lnTo>
                  <a:pt x="10800" y="2509"/>
                </a:lnTo>
                <a:lnTo>
                  <a:pt x="10800" y="0"/>
                </a:lnTo>
                <a:cubicBezTo>
                  <a:pt x="10800" y="0"/>
                  <a:pt x="10803" y="0"/>
                  <a:pt x="10803"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8" name="Shape 1298"/>
          <p:cNvSpPr/>
          <p:nvPr/>
        </p:nvSpPr>
        <p:spPr>
          <a:xfrm>
            <a:off x="14605000" y="7213600"/>
            <a:ext cx="212031" cy="212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21600"/>
                </a:moveTo>
                <a:cubicBezTo>
                  <a:pt x="4834" y="21600"/>
                  <a:pt x="0" y="16766"/>
                  <a:pt x="0" y="10800"/>
                </a:cubicBezTo>
                <a:cubicBezTo>
                  <a:pt x="0" y="4836"/>
                  <a:pt x="4834" y="2"/>
                  <a:pt x="10797" y="0"/>
                </a:cubicBezTo>
                <a:lnTo>
                  <a:pt x="10797" y="2509"/>
                </a:lnTo>
                <a:cubicBezTo>
                  <a:pt x="6219" y="2510"/>
                  <a:pt x="2507" y="6221"/>
                  <a:pt x="2507" y="10800"/>
                </a:cubicBezTo>
                <a:cubicBezTo>
                  <a:pt x="2507" y="15381"/>
                  <a:pt x="6219" y="19091"/>
                  <a:pt x="10797" y="19091"/>
                </a:cubicBezTo>
                <a:cubicBezTo>
                  <a:pt x="10797" y="19091"/>
                  <a:pt x="10797" y="21600"/>
                  <a:pt x="10797" y="21600"/>
                </a:cubicBezTo>
                <a:close/>
                <a:moveTo>
                  <a:pt x="10797" y="0"/>
                </a:moveTo>
                <a:cubicBezTo>
                  <a:pt x="16764" y="0"/>
                  <a:pt x="21600" y="4836"/>
                  <a:pt x="21600" y="10800"/>
                </a:cubicBezTo>
                <a:cubicBezTo>
                  <a:pt x="21600" y="16766"/>
                  <a:pt x="16764" y="21600"/>
                  <a:pt x="10797" y="21600"/>
                </a:cubicBezTo>
                <a:lnTo>
                  <a:pt x="10797" y="21600"/>
                </a:lnTo>
                <a:lnTo>
                  <a:pt x="10797" y="19091"/>
                </a:lnTo>
                <a:lnTo>
                  <a:pt x="10797" y="19091"/>
                </a:lnTo>
                <a:cubicBezTo>
                  <a:pt x="15376" y="19091"/>
                  <a:pt x="19091" y="15381"/>
                  <a:pt x="19091" y="10800"/>
                </a:cubicBezTo>
                <a:cubicBezTo>
                  <a:pt x="19091" y="6221"/>
                  <a:pt x="15376" y="2509"/>
                  <a:pt x="10797" y="2509"/>
                </a:cubicBezTo>
                <a:lnTo>
                  <a:pt x="10797" y="2509"/>
                </a:lnTo>
                <a:lnTo>
                  <a:pt x="10797" y="0"/>
                </a:lnTo>
                <a:cubicBezTo>
                  <a:pt x="10797" y="0"/>
                  <a:pt x="10797" y="0"/>
                  <a:pt x="10797"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299" name="Shape 1299"/>
          <p:cNvSpPr/>
          <p:nvPr/>
        </p:nvSpPr>
        <p:spPr>
          <a:xfrm>
            <a:off x="14439900" y="5486400"/>
            <a:ext cx="212031" cy="21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4" y="21600"/>
                  <a:pt x="0" y="16765"/>
                  <a:pt x="0" y="10800"/>
                </a:cubicBezTo>
                <a:cubicBezTo>
                  <a:pt x="0" y="4835"/>
                  <a:pt x="4834" y="0"/>
                  <a:pt x="10800" y="0"/>
                </a:cubicBezTo>
                <a:lnTo>
                  <a:pt x="10800" y="2508"/>
                </a:lnTo>
                <a:cubicBezTo>
                  <a:pt x="6219" y="2509"/>
                  <a:pt x="2509" y="6220"/>
                  <a:pt x="2509" y="10800"/>
                </a:cubicBezTo>
                <a:cubicBezTo>
                  <a:pt x="2509" y="15379"/>
                  <a:pt x="6219" y="19091"/>
                  <a:pt x="10800" y="19092"/>
                </a:cubicBezTo>
                <a:cubicBezTo>
                  <a:pt x="10800" y="19092"/>
                  <a:pt x="10800" y="21600"/>
                  <a:pt x="10800" y="21600"/>
                </a:cubicBezTo>
                <a:close/>
                <a:moveTo>
                  <a:pt x="10800" y="0"/>
                </a:moveTo>
                <a:cubicBezTo>
                  <a:pt x="16763" y="0"/>
                  <a:pt x="21600" y="4835"/>
                  <a:pt x="21600" y="10800"/>
                </a:cubicBezTo>
                <a:cubicBezTo>
                  <a:pt x="21600" y="16765"/>
                  <a:pt x="16763" y="21600"/>
                  <a:pt x="10800" y="21600"/>
                </a:cubicBezTo>
                <a:lnTo>
                  <a:pt x="10800" y="21600"/>
                </a:lnTo>
                <a:lnTo>
                  <a:pt x="10800" y="19092"/>
                </a:lnTo>
                <a:lnTo>
                  <a:pt x="10800" y="19092"/>
                </a:lnTo>
                <a:cubicBezTo>
                  <a:pt x="15376" y="19092"/>
                  <a:pt x="19091" y="15379"/>
                  <a:pt x="19091" y="10800"/>
                </a:cubicBezTo>
                <a:cubicBezTo>
                  <a:pt x="19091" y="6220"/>
                  <a:pt x="15376" y="2508"/>
                  <a:pt x="10800" y="2508"/>
                </a:cubicBezTo>
                <a:lnTo>
                  <a:pt x="10800" y="2508"/>
                </a:lnTo>
                <a:lnTo>
                  <a:pt x="10800" y="0"/>
                </a:lnTo>
                <a:cubicBezTo>
                  <a:pt x="10800" y="0"/>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0" name="Shape 1300"/>
          <p:cNvSpPr/>
          <p:nvPr/>
        </p:nvSpPr>
        <p:spPr>
          <a:xfrm>
            <a:off x="12471400" y="6946900"/>
            <a:ext cx="212007" cy="21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cubicBezTo>
                  <a:pt x="4835" y="21600"/>
                  <a:pt x="0" y="16764"/>
                  <a:pt x="0" y="10800"/>
                </a:cubicBezTo>
                <a:cubicBezTo>
                  <a:pt x="0" y="4835"/>
                  <a:pt x="4835" y="0"/>
                  <a:pt x="10799" y="0"/>
                </a:cubicBezTo>
                <a:lnTo>
                  <a:pt x="10799" y="2509"/>
                </a:lnTo>
                <a:cubicBezTo>
                  <a:pt x="6219" y="2509"/>
                  <a:pt x="2507" y="6221"/>
                  <a:pt x="2507" y="10800"/>
                </a:cubicBezTo>
                <a:cubicBezTo>
                  <a:pt x="2507" y="15379"/>
                  <a:pt x="6219" y="19091"/>
                  <a:pt x="10799" y="19093"/>
                </a:cubicBezTo>
                <a:cubicBezTo>
                  <a:pt x="10799" y="19093"/>
                  <a:pt x="10799" y="21600"/>
                  <a:pt x="10799" y="21600"/>
                </a:cubicBezTo>
                <a:close/>
                <a:moveTo>
                  <a:pt x="10799" y="0"/>
                </a:moveTo>
                <a:cubicBezTo>
                  <a:pt x="16763" y="0"/>
                  <a:pt x="21600" y="4835"/>
                  <a:pt x="21600" y="10800"/>
                </a:cubicBezTo>
                <a:cubicBezTo>
                  <a:pt x="21600" y="16764"/>
                  <a:pt x="16763" y="21600"/>
                  <a:pt x="10799" y="21600"/>
                </a:cubicBezTo>
                <a:lnTo>
                  <a:pt x="10799" y="21600"/>
                </a:lnTo>
                <a:lnTo>
                  <a:pt x="10799" y="19093"/>
                </a:lnTo>
                <a:lnTo>
                  <a:pt x="10799" y="19093"/>
                </a:lnTo>
                <a:cubicBezTo>
                  <a:pt x="15381" y="19093"/>
                  <a:pt x="19093" y="15379"/>
                  <a:pt x="19093" y="10800"/>
                </a:cubicBezTo>
                <a:cubicBezTo>
                  <a:pt x="19093" y="6221"/>
                  <a:pt x="15381" y="2509"/>
                  <a:pt x="10799" y="2509"/>
                </a:cubicBezTo>
                <a:lnTo>
                  <a:pt x="10799" y="2509"/>
                </a:lnTo>
                <a:lnTo>
                  <a:pt x="10799" y="0"/>
                </a:lnTo>
                <a:cubicBezTo>
                  <a:pt x="10799" y="0"/>
                  <a:pt x="10799" y="0"/>
                  <a:pt x="10799"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1" name="Shape 1301"/>
          <p:cNvSpPr/>
          <p:nvPr/>
        </p:nvSpPr>
        <p:spPr>
          <a:xfrm>
            <a:off x="11303000" y="4533900"/>
            <a:ext cx="212024" cy="21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5"/>
                  <a:pt x="0" y="10800"/>
                </a:cubicBezTo>
                <a:cubicBezTo>
                  <a:pt x="0" y="4835"/>
                  <a:pt x="4836" y="0"/>
                  <a:pt x="10800" y="0"/>
                </a:cubicBezTo>
                <a:lnTo>
                  <a:pt x="10800" y="2509"/>
                </a:lnTo>
                <a:cubicBezTo>
                  <a:pt x="6221" y="2509"/>
                  <a:pt x="2508" y="6220"/>
                  <a:pt x="2508" y="10800"/>
                </a:cubicBezTo>
                <a:cubicBezTo>
                  <a:pt x="2508" y="15379"/>
                  <a:pt x="6221" y="19092"/>
                  <a:pt x="10800" y="19092"/>
                </a:cubicBezTo>
                <a:cubicBezTo>
                  <a:pt x="10800" y="19092"/>
                  <a:pt x="10800" y="21600"/>
                  <a:pt x="10800" y="21600"/>
                </a:cubicBezTo>
                <a:close/>
                <a:moveTo>
                  <a:pt x="10800" y="0"/>
                </a:moveTo>
                <a:cubicBezTo>
                  <a:pt x="16765" y="0"/>
                  <a:pt x="21600" y="4835"/>
                  <a:pt x="21600" y="10800"/>
                </a:cubicBezTo>
                <a:cubicBezTo>
                  <a:pt x="21600" y="16765"/>
                  <a:pt x="16765" y="21600"/>
                  <a:pt x="10800" y="21600"/>
                </a:cubicBezTo>
                <a:lnTo>
                  <a:pt x="10800" y="19092"/>
                </a:lnTo>
                <a:cubicBezTo>
                  <a:pt x="15380" y="19092"/>
                  <a:pt x="19092" y="15379"/>
                  <a:pt x="19092" y="10800"/>
                </a:cubicBezTo>
                <a:cubicBezTo>
                  <a:pt x="19092" y="6220"/>
                  <a:pt x="15380" y="2509"/>
                  <a:pt x="10800" y="2509"/>
                </a:cubicBezTo>
                <a:cubicBezTo>
                  <a:pt x="10800" y="2509"/>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2" name="Shape 1302"/>
          <p:cNvSpPr/>
          <p:nvPr/>
        </p:nvSpPr>
        <p:spPr>
          <a:xfrm>
            <a:off x="10414000" y="7620000"/>
            <a:ext cx="212024" cy="212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6"/>
                  <a:pt x="0" y="10801"/>
                </a:cubicBezTo>
                <a:cubicBezTo>
                  <a:pt x="0" y="4834"/>
                  <a:pt x="4836" y="0"/>
                  <a:pt x="10800" y="0"/>
                </a:cubicBezTo>
                <a:lnTo>
                  <a:pt x="10800" y="2508"/>
                </a:lnTo>
                <a:cubicBezTo>
                  <a:pt x="6222" y="2508"/>
                  <a:pt x="2509" y="6222"/>
                  <a:pt x="2509" y="10801"/>
                </a:cubicBezTo>
                <a:cubicBezTo>
                  <a:pt x="2509" y="15378"/>
                  <a:pt x="6222" y="19092"/>
                  <a:pt x="10800" y="19092"/>
                </a:cubicBezTo>
                <a:cubicBezTo>
                  <a:pt x="10800" y="19092"/>
                  <a:pt x="10800" y="21600"/>
                  <a:pt x="10800" y="21600"/>
                </a:cubicBezTo>
                <a:close/>
                <a:moveTo>
                  <a:pt x="10800" y="0"/>
                </a:moveTo>
                <a:cubicBezTo>
                  <a:pt x="16766" y="0"/>
                  <a:pt x="21600" y="4834"/>
                  <a:pt x="21600" y="10801"/>
                </a:cubicBezTo>
                <a:cubicBezTo>
                  <a:pt x="21600" y="16766"/>
                  <a:pt x="16766" y="21600"/>
                  <a:pt x="10800" y="21600"/>
                </a:cubicBezTo>
                <a:lnTo>
                  <a:pt x="10800" y="19092"/>
                </a:lnTo>
                <a:cubicBezTo>
                  <a:pt x="15379" y="19092"/>
                  <a:pt x="19092" y="15378"/>
                  <a:pt x="19092" y="10801"/>
                </a:cubicBezTo>
                <a:cubicBezTo>
                  <a:pt x="19092" y="6222"/>
                  <a:pt x="15379" y="2508"/>
                  <a:pt x="10800" y="2508"/>
                </a:cubicBezTo>
                <a:cubicBezTo>
                  <a:pt x="10800" y="2508"/>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3" name="Shape 1303"/>
          <p:cNvSpPr/>
          <p:nvPr/>
        </p:nvSpPr>
        <p:spPr>
          <a:xfrm>
            <a:off x="13385800" y="6565900"/>
            <a:ext cx="212031" cy="21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6" y="21600"/>
                  <a:pt x="0" y="16766"/>
                  <a:pt x="0" y="10800"/>
                </a:cubicBezTo>
                <a:cubicBezTo>
                  <a:pt x="0" y="4835"/>
                  <a:pt x="4836" y="2"/>
                  <a:pt x="10800" y="0"/>
                </a:cubicBezTo>
                <a:lnTo>
                  <a:pt x="10800" y="2509"/>
                </a:lnTo>
                <a:cubicBezTo>
                  <a:pt x="6221" y="2510"/>
                  <a:pt x="2509" y="6221"/>
                  <a:pt x="2509" y="10800"/>
                </a:cubicBezTo>
                <a:cubicBezTo>
                  <a:pt x="2509" y="15380"/>
                  <a:pt x="6221" y="19091"/>
                  <a:pt x="10800" y="19092"/>
                </a:cubicBezTo>
                <a:cubicBezTo>
                  <a:pt x="10800" y="19092"/>
                  <a:pt x="10800" y="21600"/>
                  <a:pt x="10800" y="21600"/>
                </a:cubicBezTo>
                <a:close/>
                <a:moveTo>
                  <a:pt x="10800" y="0"/>
                </a:moveTo>
                <a:cubicBezTo>
                  <a:pt x="16766" y="0"/>
                  <a:pt x="21600" y="4835"/>
                  <a:pt x="21600" y="10800"/>
                </a:cubicBezTo>
                <a:cubicBezTo>
                  <a:pt x="21600" y="16766"/>
                  <a:pt x="16766" y="21600"/>
                  <a:pt x="10800" y="21600"/>
                </a:cubicBezTo>
                <a:lnTo>
                  <a:pt x="10800" y="21600"/>
                </a:lnTo>
                <a:lnTo>
                  <a:pt x="10800" y="19092"/>
                </a:lnTo>
                <a:lnTo>
                  <a:pt x="10800" y="19092"/>
                </a:lnTo>
                <a:cubicBezTo>
                  <a:pt x="15379" y="19092"/>
                  <a:pt x="19091" y="15380"/>
                  <a:pt x="19091" y="10800"/>
                </a:cubicBezTo>
                <a:cubicBezTo>
                  <a:pt x="19091" y="6221"/>
                  <a:pt x="15379" y="2509"/>
                  <a:pt x="10800" y="2509"/>
                </a:cubicBezTo>
                <a:lnTo>
                  <a:pt x="10800" y="2509"/>
                </a:lnTo>
                <a:lnTo>
                  <a:pt x="10800" y="0"/>
                </a:lnTo>
                <a:cubicBezTo>
                  <a:pt x="10800" y="0"/>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4" name="Shape 1304"/>
          <p:cNvSpPr/>
          <p:nvPr/>
        </p:nvSpPr>
        <p:spPr>
          <a:xfrm>
            <a:off x="12496800" y="8382000"/>
            <a:ext cx="212031" cy="212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34" y="21600"/>
                  <a:pt x="0" y="16764"/>
                  <a:pt x="0" y="10799"/>
                </a:cubicBezTo>
                <a:cubicBezTo>
                  <a:pt x="0" y="4835"/>
                  <a:pt x="4834" y="0"/>
                  <a:pt x="10800" y="0"/>
                </a:cubicBezTo>
                <a:lnTo>
                  <a:pt x="10800" y="2508"/>
                </a:lnTo>
                <a:cubicBezTo>
                  <a:pt x="6221" y="2508"/>
                  <a:pt x="2509" y="6220"/>
                  <a:pt x="2509" y="10799"/>
                </a:cubicBezTo>
                <a:cubicBezTo>
                  <a:pt x="2509" y="15379"/>
                  <a:pt x="6221" y="19091"/>
                  <a:pt x="10800" y="19091"/>
                </a:cubicBezTo>
                <a:cubicBezTo>
                  <a:pt x="10800" y="19091"/>
                  <a:pt x="10800" y="21600"/>
                  <a:pt x="10800" y="21600"/>
                </a:cubicBezTo>
                <a:close/>
                <a:moveTo>
                  <a:pt x="10800" y="0"/>
                </a:moveTo>
                <a:cubicBezTo>
                  <a:pt x="16763" y="0"/>
                  <a:pt x="21600" y="4835"/>
                  <a:pt x="21600" y="10799"/>
                </a:cubicBezTo>
                <a:cubicBezTo>
                  <a:pt x="21600" y="16764"/>
                  <a:pt x="16763" y="21600"/>
                  <a:pt x="10800" y="21600"/>
                </a:cubicBezTo>
                <a:lnTo>
                  <a:pt x="10800" y="21600"/>
                </a:lnTo>
                <a:lnTo>
                  <a:pt x="10800" y="19091"/>
                </a:lnTo>
                <a:lnTo>
                  <a:pt x="10800" y="19091"/>
                </a:lnTo>
                <a:cubicBezTo>
                  <a:pt x="15381" y="19091"/>
                  <a:pt x="19091" y="15379"/>
                  <a:pt x="19091" y="10799"/>
                </a:cubicBezTo>
                <a:cubicBezTo>
                  <a:pt x="19091" y="6220"/>
                  <a:pt x="15381" y="2508"/>
                  <a:pt x="10800" y="2508"/>
                </a:cubicBezTo>
                <a:lnTo>
                  <a:pt x="10800" y="2508"/>
                </a:lnTo>
                <a:lnTo>
                  <a:pt x="10800" y="0"/>
                </a:lnTo>
                <a:cubicBezTo>
                  <a:pt x="10800" y="0"/>
                  <a:pt x="10800" y="0"/>
                  <a:pt x="10800"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5" name="Shape 1305"/>
          <p:cNvSpPr/>
          <p:nvPr/>
        </p:nvSpPr>
        <p:spPr>
          <a:xfrm>
            <a:off x="11430000" y="5626100"/>
            <a:ext cx="352600" cy="263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5" y="0"/>
                </a:moveTo>
                <a:cubicBezTo>
                  <a:pt x="4843" y="38"/>
                  <a:pt x="0" y="6540"/>
                  <a:pt x="0" y="14497"/>
                </a:cubicBezTo>
                <a:cubicBezTo>
                  <a:pt x="0" y="16913"/>
                  <a:pt x="454" y="19294"/>
                  <a:pt x="1310" y="21406"/>
                </a:cubicBezTo>
                <a:lnTo>
                  <a:pt x="1310" y="17573"/>
                </a:lnTo>
                <a:cubicBezTo>
                  <a:pt x="1310" y="16867"/>
                  <a:pt x="1499" y="16211"/>
                  <a:pt x="1828" y="15650"/>
                </a:cubicBezTo>
                <a:cubicBezTo>
                  <a:pt x="1801" y="15267"/>
                  <a:pt x="1787" y="14882"/>
                  <a:pt x="1787" y="14497"/>
                </a:cubicBezTo>
                <a:cubicBezTo>
                  <a:pt x="1787" y="7851"/>
                  <a:pt x="5832" y="2419"/>
                  <a:pt x="10795" y="2388"/>
                </a:cubicBezTo>
                <a:cubicBezTo>
                  <a:pt x="15768" y="2419"/>
                  <a:pt x="19814" y="7851"/>
                  <a:pt x="19814" y="14497"/>
                </a:cubicBezTo>
                <a:cubicBezTo>
                  <a:pt x="19814" y="14924"/>
                  <a:pt x="19796" y="15349"/>
                  <a:pt x="19762" y="15772"/>
                </a:cubicBezTo>
                <a:cubicBezTo>
                  <a:pt x="20048" y="16306"/>
                  <a:pt x="20210" y="16917"/>
                  <a:pt x="20210" y="17573"/>
                </a:cubicBezTo>
                <a:lnTo>
                  <a:pt x="20210" y="21600"/>
                </a:lnTo>
                <a:cubicBezTo>
                  <a:pt x="21119" y="19442"/>
                  <a:pt x="21600" y="16987"/>
                  <a:pt x="21600" y="14497"/>
                </a:cubicBezTo>
                <a:cubicBezTo>
                  <a:pt x="21600" y="6540"/>
                  <a:pt x="16757" y="38"/>
                  <a:pt x="10795"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6" name="Shape 1306"/>
          <p:cNvSpPr/>
          <p:nvPr/>
        </p:nvSpPr>
        <p:spPr>
          <a:xfrm>
            <a:off x="11468100" y="5803900"/>
            <a:ext cx="77130" cy="140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8" y="4533"/>
                </a:moveTo>
                <a:cubicBezTo>
                  <a:pt x="115" y="4910"/>
                  <a:pt x="0" y="5300"/>
                  <a:pt x="0" y="5699"/>
                </a:cubicBezTo>
                <a:lnTo>
                  <a:pt x="0" y="12658"/>
                </a:lnTo>
                <a:lnTo>
                  <a:pt x="0" y="15899"/>
                </a:lnTo>
                <a:cubicBezTo>
                  <a:pt x="0" y="19046"/>
                  <a:pt x="6808" y="21600"/>
                  <a:pt x="15201" y="21600"/>
                </a:cubicBezTo>
                <a:lnTo>
                  <a:pt x="21600" y="21600"/>
                </a:lnTo>
                <a:lnTo>
                  <a:pt x="21600" y="0"/>
                </a:lnTo>
                <a:lnTo>
                  <a:pt x="15201" y="0"/>
                </a:lnTo>
                <a:cubicBezTo>
                  <a:pt x="7870" y="0"/>
                  <a:pt x="1756" y="1944"/>
                  <a:pt x="318" y="453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7" name="Shape 1307"/>
          <p:cNvSpPr/>
          <p:nvPr/>
        </p:nvSpPr>
        <p:spPr>
          <a:xfrm>
            <a:off x="11671300" y="5803900"/>
            <a:ext cx="77136" cy="140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899"/>
                </a:moveTo>
                <a:lnTo>
                  <a:pt x="21600" y="12547"/>
                </a:lnTo>
                <a:lnTo>
                  <a:pt x="21600" y="5699"/>
                </a:lnTo>
                <a:cubicBezTo>
                  <a:pt x="21600" y="5454"/>
                  <a:pt x="21553" y="5211"/>
                  <a:pt x="21473" y="4973"/>
                </a:cubicBezTo>
                <a:cubicBezTo>
                  <a:pt x="20523" y="2169"/>
                  <a:pt x="14140" y="0"/>
                  <a:pt x="6402" y="0"/>
                </a:cubicBezTo>
                <a:lnTo>
                  <a:pt x="0" y="0"/>
                </a:lnTo>
                <a:lnTo>
                  <a:pt x="0" y="21600"/>
                </a:lnTo>
                <a:lnTo>
                  <a:pt x="6402" y="21600"/>
                </a:lnTo>
                <a:cubicBezTo>
                  <a:pt x="14796" y="21600"/>
                  <a:pt x="21600" y="19046"/>
                  <a:pt x="21600" y="1589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8" name="Shape 1308"/>
          <p:cNvSpPr/>
          <p:nvPr/>
        </p:nvSpPr>
        <p:spPr>
          <a:xfrm>
            <a:off x="13525500" y="8610600"/>
            <a:ext cx="92150" cy="184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8679"/>
                </a:lnTo>
                <a:lnTo>
                  <a:pt x="0" y="0"/>
                </a:lnTo>
                <a:cubicBezTo>
                  <a:pt x="0" y="0"/>
                  <a:pt x="0" y="21600"/>
                  <a:pt x="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09" name="Shape 1309"/>
          <p:cNvSpPr/>
          <p:nvPr/>
        </p:nvSpPr>
        <p:spPr>
          <a:xfrm>
            <a:off x="13754100" y="8610600"/>
            <a:ext cx="92125" cy="184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8679"/>
                </a:lnTo>
                <a:cubicBezTo>
                  <a:pt x="0" y="8679"/>
                  <a:pt x="21600" y="21600"/>
                  <a:pt x="216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0" name="Shape 1310"/>
          <p:cNvSpPr/>
          <p:nvPr/>
        </p:nvSpPr>
        <p:spPr>
          <a:xfrm>
            <a:off x="13843000" y="8801100"/>
            <a:ext cx="794" cy="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ubicBezTo>
                  <a:pt x="21600" y="0"/>
                  <a:pt x="0" y="21600"/>
                  <a:pt x="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1" name="Shape 1311"/>
          <p:cNvSpPr/>
          <p:nvPr/>
        </p:nvSpPr>
        <p:spPr>
          <a:xfrm>
            <a:off x="13525500" y="8801100"/>
            <a:ext cx="769" cy="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ubicBezTo>
                  <a:pt x="0" y="0"/>
                  <a:pt x="0" y="21600"/>
                  <a:pt x="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2" name="Shape 1312"/>
          <p:cNvSpPr/>
          <p:nvPr/>
        </p:nvSpPr>
        <p:spPr>
          <a:xfrm>
            <a:off x="13538200" y="8686800"/>
            <a:ext cx="303263" cy="112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59" y="21476"/>
                </a:lnTo>
                <a:lnTo>
                  <a:pt x="14915" y="0"/>
                </a:lnTo>
                <a:lnTo>
                  <a:pt x="10800" y="8930"/>
                </a:lnTo>
                <a:lnTo>
                  <a:pt x="6685" y="0"/>
                </a:lnTo>
                <a:lnTo>
                  <a:pt x="41" y="21476"/>
                </a:lnTo>
                <a:lnTo>
                  <a:pt x="0" y="21600"/>
                </a:lnTo>
                <a:cubicBezTo>
                  <a:pt x="0" y="21600"/>
                  <a:pt x="21600" y="21600"/>
                  <a:pt x="21600"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3" name="Shape 1313"/>
          <p:cNvSpPr/>
          <p:nvPr/>
        </p:nvSpPr>
        <p:spPr>
          <a:xfrm>
            <a:off x="13538200" y="8610600"/>
            <a:ext cx="299468" cy="120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1" y="13082"/>
                </a:moveTo>
                <a:lnTo>
                  <a:pt x="6797" y="13592"/>
                </a:lnTo>
                <a:lnTo>
                  <a:pt x="7053" y="14108"/>
                </a:lnTo>
                <a:lnTo>
                  <a:pt x="10799" y="21600"/>
                </a:lnTo>
                <a:lnTo>
                  <a:pt x="14547" y="14108"/>
                </a:lnTo>
                <a:lnTo>
                  <a:pt x="14803" y="13592"/>
                </a:lnTo>
                <a:lnTo>
                  <a:pt x="15057" y="13082"/>
                </a:lnTo>
                <a:lnTo>
                  <a:pt x="21600" y="0"/>
                </a:lnTo>
                <a:lnTo>
                  <a:pt x="0" y="0"/>
                </a:lnTo>
                <a:cubicBezTo>
                  <a:pt x="0" y="0"/>
                  <a:pt x="6541" y="13082"/>
                  <a:pt x="6541" y="13082"/>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4" name="Shape 1314"/>
          <p:cNvSpPr/>
          <p:nvPr/>
        </p:nvSpPr>
        <p:spPr>
          <a:xfrm>
            <a:off x="9753600" y="5715000"/>
            <a:ext cx="323590" cy="304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21600"/>
                </a:moveTo>
                <a:cubicBezTo>
                  <a:pt x="5741" y="21600"/>
                  <a:pt x="7397" y="19843"/>
                  <a:pt x="7397" y="17675"/>
                </a:cubicBezTo>
                <a:cubicBezTo>
                  <a:pt x="7397" y="17673"/>
                  <a:pt x="7397" y="17673"/>
                  <a:pt x="7397" y="17672"/>
                </a:cubicBezTo>
                <a:lnTo>
                  <a:pt x="7397" y="4934"/>
                </a:lnTo>
                <a:lnTo>
                  <a:pt x="19276" y="4934"/>
                </a:lnTo>
                <a:lnTo>
                  <a:pt x="19276" y="14030"/>
                </a:lnTo>
                <a:cubicBezTo>
                  <a:pt x="18851" y="13849"/>
                  <a:pt x="18387" y="13748"/>
                  <a:pt x="17902" y="13748"/>
                </a:cubicBezTo>
                <a:cubicBezTo>
                  <a:pt x="15859" y="13748"/>
                  <a:pt x="14203" y="15506"/>
                  <a:pt x="14203" y="17675"/>
                </a:cubicBezTo>
                <a:cubicBezTo>
                  <a:pt x="14203" y="19843"/>
                  <a:pt x="15859" y="21600"/>
                  <a:pt x="17902" y="21600"/>
                </a:cubicBezTo>
                <a:cubicBezTo>
                  <a:pt x="19944" y="21600"/>
                  <a:pt x="21600" y="19843"/>
                  <a:pt x="21600" y="17675"/>
                </a:cubicBezTo>
                <a:cubicBezTo>
                  <a:pt x="21600" y="17673"/>
                  <a:pt x="21600" y="17673"/>
                  <a:pt x="21600" y="17672"/>
                </a:cubicBezTo>
                <a:lnTo>
                  <a:pt x="21600" y="17672"/>
                </a:lnTo>
                <a:lnTo>
                  <a:pt x="21600" y="4934"/>
                </a:lnTo>
                <a:lnTo>
                  <a:pt x="21600" y="0"/>
                </a:lnTo>
                <a:lnTo>
                  <a:pt x="19276" y="0"/>
                </a:lnTo>
                <a:lnTo>
                  <a:pt x="7397" y="0"/>
                </a:lnTo>
                <a:lnTo>
                  <a:pt x="5072" y="0"/>
                </a:lnTo>
                <a:lnTo>
                  <a:pt x="5072" y="4934"/>
                </a:lnTo>
                <a:lnTo>
                  <a:pt x="5072" y="14030"/>
                </a:lnTo>
                <a:cubicBezTo>
                  <a:pt x="4648" y="13849"/>
                  <a:pt x="4184" y="13748"/>
                  <a:pt x="3698" y="13748"/>
                </a:cubicBezTo>
                <a:cubicBezTo>
                  <a:pt x="1655" y="13748"/>
                  <a:pt x="0" y="15506"/>
                  <a:pt x="0" y="17675"/>
                </a:cubicBezTo>
                <a:cubicBezTo>
                  <a:pt x="0" y="19843"/>
                  <a:pt x="1655" y="21600"/>
                  <a:pt x="3698"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5" name="Shape 1315"/>
          <p:cNvSpPr/>
          <p:nvPr/>
        </p:nvSpPr>
        <p:spPr>
          <a:xfrm>
            <a:off x="12865100" y="6705600"/>
            <a:ext cx="161256" cy="274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974"/>
                </a:moveTo>
                <a:lnTo>
                  <a:pt x="0" y="17980"/>
                </a:lnTo>
                <a:cubicBezTo>
                  <a:pt x="0" y="19980"/>
                  <a:pt x="2764" y="21600"/>
                  <a:pt x="6173" y="21600"/>
                </a:cubicBezTo>
                <a:lnTo>
                  <a:pt x="15430" y="21600"/>
                </a:lnTo>
                <a:cubicBezTo>
                  <a:pt x="18839" y="21600"/>
                  <a:pt x="21600" y="19980"/>
                  <a:pt x="21600" y="17980"/>
                </a:cubicBezTo>
                <a:lnTo>
                  <a:pt x="21600" y="14974"/>
                </a:lnTo>
                <a:lnTo>
                  <a:pt x="13888" y="14974"/>
                </a:lnTo>
                <a:lnTo>
                  <a:pt x="13888" y="12259"/>
                </a:lnTo>
                <a:lnTo>
                  <a:pt x="21600" y="12259"/>
                </a:lnTo>
                <a:lnTo>
                  <a:pt x="21600" y="8115"/>
                </a:lnTo>
                <a:lnTo>
                  <a:pt x="13888" y="8115"/>
                </a:lnTo>
                <a:lnTo>
                  <a:pt x="13888" y="5401"/>
                </a:lnTo>
                <a:lnTo>
                  <a:pt x="21600" y="5401"/>
                </a:lnTo>
                <a:lnTo>
                  <a:pt x="21600" y="3620"/>
                </a:lnTo>
                <a:cubicBezTo>
                  <a:pt x="21600" y="1621"/>
                  <a:pt x="18839" y="0"/>
                  <a:pt x="15430" y="0"/>
                </a:cubicBezTo>
                <a:lnTo>
                  <a:pt x="6173" y="0"/>
                </a:lnTo>
                <a:cubicBezTo>
                  <a:pt x="2764" y="0"/>
                  <a:pt x="0" y="1621"/>
                  <a:pt x="0" y="3620"/>
                </a:cubicBezTo>
                <a:lnTo>
                  <a:pt x="0" y="5401"/>
                </a:lnTo>
                <a:lnTo>
                  <a:pt x="7715" y="5401"/>
                </a:lnTo>
                <a:lnTo>
                  <a:pt x="7715" y="8115"/>
                </a:lnTo>
                <a:lnTo>
                  <a:pt x="0" y="8115"/>
                </a:lnTo>
                <a:lnTo>
                  <a:pt x="0" y="12259"/>
                </a:lnTo>
                <a:lnTo>
                  <a:pt x="7715" y="12259"/>
                </a:lnTo>
                <a:lnTo>
                  <a:pt x="7715" y="14974"/>
                </a:lnTo>
                <a:cubicBezTo>
                  <a:pt x="7715" y="14974"/>
                  <a:pt x="0" y="14974"/>
                  <a:pt x="0" y="1497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6" name="Shape 1316"/>
          <p:cNvSpPr/>
          <p:nvPr/>
        </p:nvSpPr>
        <p:spPr>
          <a:xfrm>
            <a:off x="12814300" y="6946900"/>
            <a:ext cx="257920" cy="168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3"/>
                </a:moveTo>
                <a:cubicBezTo>
                  <a:pt x="733" y="6297"/>
                  <a:pt x="3791" y="10297"/>
                  <a:pt x="7111" y="10297"/>
                </a:cubicBezTo>
                <a:lnTo>
                  <a:pt x="9358" y="10297"/>
                </a:lnTo>
                <a:lnTo>
                  <a:pt x="9358" y="17166"/>
                </a:lnTo>
                <a:lnTo>
                  <a:pt x="6560" y="17166"/>
                </a:lnTo>
                <a:lnTo>
                  <a:pt x="6560" y="21600"/>
                </a:lnTo>
                <a:lnTo>
                  <a:pt x="15050" y="21600"/>
                </a:lnTo>
                <a:lnTo>
                  <a:pt x="15050" y="17166"/>
                </a:lnTo>
                <a:lnTo>
                  <a:pt x="12252" y="17166"/>
                </a:lnTo>
                <a:lnTo>
                  <a:pt x="12252" y="10297"/>
                </a:lnTo>
                <a:lnTo>
                  <a:pt x="14498" y="10297"/>
                </a:lnTo>
                <a:cubicBezTo>
                  <a:pt x="18008" y="10297"/>
                  <a:pt x="20865" y="5603"/>
                  <a:pt x="21600" y="1068"/>
                </a:cubicBezTo>
                <a:lnTo>
                  <a:pt x="18791" y="0"/>
                </a:lnTo>
                <a:cubicBezTo>
                  <a:pt x="18332" y="2830"/>
                  <a:pt x="16498" y="5862"/>
                  <a:pt x="14498" y="5862"/>
                </a:cubicBezTo>
                <a:lnTo>
                  <a:pt x="7111" y="5862"/>
                </a:lnTo>
                <a:cubicBezTo>
                  <a:pt x="5193" y="5862"/>
                  <a:pt x="3272" y="3266"/>
                  <a:pt x="2831" y="73"/>
                </a:cubicBezTo>
                <a:cubicBezTo>
                  <a:pt x="2831" y="73"/>
                  <a:pt x="0" y="993"/>
                  <a:pt x="0" y="99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7" name="Shape 1317"/>
          <p:cNvSpPr/>
          <p:nvPr/>
        </p:nvSpPr>
        <p:spPr>
          <a:xfrm>
            <a:off x="10769600" y="9118600"/>
            <a:ext cx="307461" cy="287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81" y="751"/>
                </a:moveTo>
                <a:lnTo>
                  <a:pt x="8441" y="0"/>
                </a:lnTo>
                <a:lnTo>
                  <a:pt x="4627" y="3132"/>
                </a:lnTo>
                <a:lnTo>
                  <a:pt x="812" y="0"/>
                </a:lnTo>
                <a:lnTo>
                  <a:pt x="0" y="1129"/>
                </a:lnTo>
                <a:lnTo>
                  <a:pt x="2681" y="3330"/>
                </a:lnTo>
                <a:lnTo>
                  <a:pt x="2766" y="3402"/>
                </a:lnTo>
                <a:lnTo>
                  <a:pt x="406" y="3402"/>
                </a:lnTo>
                <a:lnTo>
                  <a:pt x="406" y="19853"/>
                </a:lnTo>
                <a:lnTo>
                  <a:pt x="1960" y="19853"/>
                </a:lnTo>
                <a:lnTo>
                  <a:pt x="1960" y="19926"/>
                </a:lnTo>
                <a:lnTo>
                  <a:pt x="1960" y="21600"/>
                </a:lnTo>
                <a:lnTo>
                  <a:pt x="4627" y="21600"/>
                </a:lnTo>
                <a:lnTo>
                  <a:pt x="4627" y="19926"/>
                </a:lnTo>
                <a:lnTo>
                  <a:pt x="4627" y="19853"/>
                </a:lnTo>
                <a:lnTo>
                  <a:pt x="8981" y="19853"/>
                </a:lnTo>
                <a:lnTo>
                  <a:pt x="8981" y="17790"/>
                </a:lnTo>
                <a:lnTo>
                  <a:pt x="2449" y="17790"/>
                </a:lnTo>
                <a:lnTo>
                  <a:pt x="2449" y="5466"/>
                </a:lnTo>
                <a:lnTo>
                  <a:pt x="8981" y="5466"/>
                </a:lnTo>
                <a:lnTo>
                  <a:pt x="8981" y="3402"/>
                </a:lnTo>
                <a:lnTo>
                  <a:pt x="6487" y="3402"/>
                </a:lnTo>
                <a:lnTo>
                  <a:pt x="6574" y="3330"/>
                </a:lnTo>
                <a:lnTo>
                  <a:pt x="8981" y="1353"/>
                </a:lnTo>
                <a:cubicBezTo>
                  <a:pt x="8981" y="1353"/>
                  <a:pt x="8981" y="751"/>
                  <a:pt x="8981" y="751"/>
                </a:cubicBezTo>
                <a:close/>
                <a:moveTo>
                  <a:pt x="8981" y="19853"/>
                </a:moveTo>
                <a:lnTo>
                  <a:pt x="17557" y="19853"/>
                </a:lnTo>
                <a:lnTo>
                  <a:pt x="17557" y="19926"/>
                </a:lnTo>
                <a:lnTo>
                  <a:pt x="17557" y="21600"/>
                </a:lnTo>
                <a:lnTo>
                  <a:pt x="18845" y="21600"/>
                </a:lnTo>
                <a:lnTo>
                  <a:pt x="18845" y="12958"/>
                </a:lnTo>
                <a:cubicBezTo>
                  <a:pt x="18157" y="12958"/>
                  <a:pt x="17601" y="12362"/>
                  <a:pt x="17601" y="11628"/>
                </a:cubicBezTo>
                <a:cubicBezTo>
                  <a:pt x="17601" y="10895"/>
                  <a:pt x="18157" y="10298"/>
                  <a:pt x="18845" y="10298"/>
                </a:cubicBezTo>
                <a:lnTo>
                  <a:pt x="18845" y="8541"/>
                </a:lnTo>
                <a:cubicBezTo>
                  <a:pt x="18157" y="8541"/>
                  <a:pt x="17601" y="7946"/>
                  <a:pt x="17601" y="7213"/>
                </a:cubicBezTo>
                <a:lnTo>
                  <a:pt x="17601" y="7213"/>
                </a:lnTo>
                <a:cubicBezTo>
                  <a:pt x="17601" y="6478"/>
                  <a:pt x="18157" y="5882"/>
                  <a:pt x="18845" y="5882"/>
                </a:cubicBezTo>
                <a:lnTo>
                  <a:pt x="18845" y="3402"/>
                </a:lnTo>
                <a:lnTo>
                  <a:pt x="8981" y="3402"/>
                </a:lnTo>
                <a:lnTo>
                  <a:pt x="8981" y="5466"/>
                </a:lnTo>
                <a:lnTo>
                  <a:pt x="15512" y="5466"/>
                </a:lnTo>
                <a:lnTo>
                  <a:pt x="15512" y="17790"/>
                </a:lnTo>
                <a:lnTo>
                  <a:pt x="15512" y="17790"/>
                </a:lnTo>
                <a:lnTo>
                  <a:pt x="8981" y="17790"/>
                </a:lnTo>
                <a:lnTo>
                  <a:pt x="8981" y="19853"/>
                </a:lnTo>
                <a:cubicBezTo>
                  <a:pt x="8981" y="19853"/>
                  <a:pt x="8981" y="19853"/>
                  <a:pt x="8981" y="19853"/>
                </a:cubicBezTo>
                <a:close/>
                <a:moveTo>
                  <a:pt x="9254" y="1129"/>
                </a:moveTo>
                <a:lnTo>
                  <a:pt x="8981" y="751"/>
                </a:lnTo>
                <a:lnTo>
                  <a:pt x="8981" y="1353"/>
                </a:lnTo>
                <a:lnTo>
                  <a:pt x="9254" y="1129"/>
                </a:lnTo>
                <a:cubicBezTo>
                  <a:pt x="9254" y="1129"/>
                  <a:pt x="9254" y="1129"/>
                  <a:pt x="9254" y="1129"/>
                </a:cubicBezTo>
                <a:close/>
                <a:moveTo>
                  <a:pt x="18845" y="21600"/>
                </a:moveTo>
                <a:lnTo>
                  <a:pt x="20222" y="21600"/>
                </a:lnTo>
                <a:lnTo>
                  <a:pt x="20222" y="19926"/>
                </a:lnTo>
                <a:lnTo>
                  <a:pt x="20222" y="19853"/>
                </a:lnTo>
                <a:lnTo>
                  <a:pt x="21600" y="19853"/>
                </a:lnTo>
                <a:lnTo>
                  <a:pt x="21600" y="3402"/>
                </a:lnTo>
                <a:lnTo>
                  <a:pt x="18845" y="3402"/>
                </a:lnTo>
                <a:lnTo>
                  <a:pt x="18845" y="5882"/>
                </a:lnTo>
                <a:cubicBezTo>
                  <a:pt x="19532" y="5882"/>
                  <a:pt x="20089" y="6478"/>
                  <a:pt x="20089" y="7213"/>
                </a:cubicBezTo>
                <a:cubicBezTo>
                  <a:pt x="20089" y="7946"/>
                  <a:pt x="19532" y="8541"/>
                  <a:pt x="18845" y="8541"/>
                </a:cubicBezTo>
                <a:lnTo>
                  <a:pt x="18845" y="10298"/>
                </a:lnTo>
                <a:lnTo>
                  <a:pt x="18845" y="10298"/>
                </a:lnTo>
                <a:cubicBezTo>
                  <a:pt x="19532" y="10298"/>
                  <a:pt x="20089" y="10895"/>
                  <a:pt x="20089" y="11628"/>
                </a:cubicBezTo>
                <a:cubicBezTo>
                  <a:pt x="20089" y="12362"/>
                  <a:pt x="19532" y="12958"/>
                  <a:pt x="18845" y="12958"/>
                </a:cubicBezTo>
                <a:cubicBezTo>
                  <a:pt x="18845" y="12958"/>
                  <a:pt x="18845" y="21600"/>
                  <a:pt x="18845"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8" name="Shape 1318"/>
          <p:cNvSpPr/>
          <p:nvPr/>
        </p:nvSpPr>
        <p:spPr>
          <a:xfrm>
            <a:off x="13665200" y="5765800"/>
            <a:ext cx="80021" cy="80033"/>
          </a:xfrm>
          <a:prstGeom prst="ellipse">
            <a:avLst/>
          </a:pr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19" name="Shape 1319"/>
          <p:cNvSpPr/>
          <p:nvPr/>
        </p:nvSpPr>
        <p:spPr>
          <a:xfrm>
            <a:off x="13601700" y="5854700"/>
            <a:ext cx="194693" cy="300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01" y="3973"/>
                </a:moveTo>
                <a:lnTo>
                  <a:pt x="4962" y="3973"/>
                </a:lnTo>
                <a:lnTo>
                  <a:pt x="4962" y="10999"/>
                </a:lnTo>
                <a:lnTo>
                  <a:pt x="4956" y="10999"/>
                </a:lnTo>
                <a:lnTo>
                  <a:pt x="4956" y="21600"/>
                </a:lnTo>
                <a:lnTo>
                  <a:pt x="10152" y="21600"/>
                </a:lnTo>
                <a:lnTo>
                  <a:pt x="10152" y="10277"/>
                </a:lnTo>
                <a:lnTo>
                  <a:pt x="11665" y="10277"/>
                </a:lnTo>
                <a:lnTo>
                  <a:pt x="11665" y="21600"/>
                </a:lnTo>
                <a:lnTo>
                  <a:pt x="16861" y="21600"/>
                </a:lnTo>
                <a:lnTo>
                  <a:pt x="16861" y="10277"/>
                </a:lnTo>
                <a:lnTo>
                  <a:pt x="16889" y="10277"/>
                </a:lnTo>
                <a:lnTo>
                  <a:pt x="16889" y="3973"/>
                </a:lnTo>
                <a:lnTo>
                  <a:pt x="18149" y="3973"/>
                </a:lnTo>
                <a:lnTo>
                  <a:pt x="18149" y="10277"/>
                </a:lnTo>
                <a:lnTo>
                  <a:pt x="21600" y="10277"/>
                </a:lnTo>
                <a:lnTo>
                  <a:pt x="21600" y="0"/>
                </a:lnTo>
                <a:lnTo>
                  <a:pt x="0" y="0"/>
                </a:lnTo>
                <a:lnTo>
                  <a:pt x="0" y="10277"/>
                </a:lnTo>
                <a:lnTo>
                  <a:pt x="3701" y="10277"/>
                </a:lnTo>
                <a:cubicBezTo>
                  <a:pt x="3701" y="10277"/>
                  <a:pt x="3701" y="3973"/>
                  <a:pt x="3701" y="397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0" name="Shape 1320"/>
          <p:cNvSpPr/>
          <p:nvPr/>
        </p:nvSpPr>
        <p:spPr>
          <a:xfrm>
            <a:off x="13881100" y="5765800"/>
            <a:ext cx="80021" cy="80033"/>
          </a:xfrm>
          <a:prstGeom prst="ellipse">
            <a:avLst/>
          </a:pr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1" name="Shape 1321"/>
          <p:cNvSpPr/>
          <p:nvPr/>
        </p:nvSpPr>
        <p:spPr>
          <a:xfrm>
            <a:off x="13804900" y="5854700"/>
            <a:ext cx="223491" cy="300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91" y="10277"/>
                </a:moveTo>
                <a:lnTo>
                  <a:pt x="21600" y="10277"/>
                </a:lnTo>
                <a:lnTo>
                  <a:pt x="17788" y="0"/>
                </a:lnTo>
                <a:lnTo>
                  <a:pt x="4023" y="0"/>
                </a:lnTo>
                <a:lnTo>
                  <a:pt x="0" y="10277"/>
                </a:lnTo>
                <a:lnTo>
                  <a:pt x="3013" y="10277"/>
                </a:lnTo>
                <a:lnTo>
                  <a:pt x="5339" y="3973"/>
                </a:lnTo>
                <a:lnTo>
                  <a:pt x="6312" y="3976"/>
                </a:lnTo>
                <a:lnTo>
                  <a:pt x="2201" y="15415"/>
                </a:lnTo>
                <a:lnTo>
                  <a:pt x="5631" y="15415"/>
                </a:lnTo>
                <a:lnTo>
                  <a:pt x="5646" y="21600"/>
                </a:lnTo>
                <a:lnTo>
                  <a:pt x="10129" y="21600"/>
                </a:lnTo>
                <a:lnTo>
                  <a:pt x="10129" y="15415"/>
                </a:lnTo>
                <a:lnTo>
                  <a:pt x="11447" y="15415"/>
                </a:lnTo>
                <a:lnTo>
                  <a:pt x="11447" y="21600"/>
                </a:lnTo>
                <a:lnTo>
                  <a:pt x="15981" y="21600"/>
                </a:lnTo>
                <a:lnTo>
                  <a:pt x="15988" y="15415"/>
                </a:lnTo>
                <a:lnTo>
                  <a:pt x="19373" y="15415"/>
                </a:lnTo>
                <a:lnTo>
                  <a:pt x="15149" y="4060"/>
                </a:lnTo>
                <a:lnTo>
                  <a:pt x="16201" y="4065"/>
                </a:lnTo>
                <a:cubicBezTo>
                  <a:pt x="16201" y="4065"/>
                  <a:pt x="18591" y="10277"/>
                  <a:pt x="18591" y="10277"/>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2" name="Shape 1322"/>
          <p:cNvSpPr/>
          <p:nvPr/>
        </p:nvSpPr>
        <p:spPr>
          <a:xfrm>
            <a:off x="12077700" y="9893300"/>
            <a:ext cx="307461" cy="3786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00" y="21600"/>
                </a:lnTo>
                <a:lnTo>
                  <a:pt x="6500" y="19895"/>
                </a:lnTo>
                <a:lnTo>
                  <a:pt x="9231" y="19895"/>
                </a:lnTo>
                <a:lnTo>
                  <a:pt x="9231" y="18301"/>
                </a:lnTo>
                <a:lnTo>
                  <a:pt x="8246" y="18301"/>
                </a:lnTo>
                <a:lnTo>
                  <a:pt x="9231" y="17501"/>
                </a:lnTo>
                <a:lnTo>
                  <a:pt x="9231" y="15902"/>
                </a:lnTo>
                <a:lnTo>
                  <a:pt x="8644" y="16377"/>
                </a:lnTo>
                <a:cubicBezTo>
                  <a:pt x="8823" y="15879"/>
                  <a:pt x="8991" y="15365"/>
                  <a:pt x="9137" y="14876"/>
                </a:cubicBezTo>
                <a:lnTo>
                  <a:pt x="9137" y="14876"/>
                </a:lnTo>
                <a:lnTo>
                  <a:pt x="9231" y="14951"/>
                </a:lnTo>
                <a:lnTo>
                  <a:pt x="9231" y="5733"/>
                </a:lnTo>
                <a:cubicBezTo>
                  <a:pt x="8947" y="7029"/>
                  <a:pt x="8524" y="8714"/>
                  <a:pt x="7921" y="10513"/>
                </a:cubicBezTo>
                <a:lnTo>
                  <a:pt x="6492" y="10513"/>
                </a:lnTo>
                <a:lnTo>
                  <a:pt x="6492" y="12335"/>
                </a:lnTo>
                <a:lnTo>
                  <a:pt x="7261" y="12335"/>
                </a:lnTo>
                <a:cubicBezTo>
                  <a:pt x="5761" y="16165"/>
                  <a:pt x="3445" y="20082"/>
                  <a:pt x="0" y="21600"/>
                </a:cubicBezTo>
                <a:close/>
                <a:moveTo>
                  <a:pt x="10801" y="1"/>
                </a:moveTo>
                <a:lnTo>
                  <a:pt x="10799" y="0"/>
                </a:lnTo>
                <a:lnTo>
                  <a:pt x="10111" y="3223"/>
                </a:lnTo>
                <a:lnTo>
                  <a:pt x="9700" y="3223"/>
                </a:lnTo>
                <a:cubicBezTo>
                  <a:pt x="9700" y="3223"/>
                  <a:pt x="9562" y="4210"/>
                  <a:pt x="9231" y="5733"/>
                </a:cubicBezTo>
                <a:lnTo>
                  <a:pt x="9231" y="14951"/>
                </a:lnTo>
                <a:lnTo>
                  <a:pt x="9815" y="15425"/>
                </a:lnTo>
                <a:lnTo>
                  <a:pt x="9231" y="15902"/>
                </a:lnTo>
                <a:lnTo>
                  <a:pt x="9231" y="17501"/>
                </a:lnTo>
                <a:lnTo>
                  <a:pt x="10799" y="16227"/>
                </a:lnTo>
                <a:lnTo>
                  <a:pt x="10801" y="16227"/>
                </a:lnTo>
                <a:lnTo>
                  <a:pt x="10801" y="14625"/>
                </a:lnTo>
                <a:lnTo>
                  <a:pt x="10799" y="14626"/>
                </a:lnTo>
                <a:lnTo>
                  <a:pt x="9499" y="13569"/>
                </a:lnTo>
                <a:cubicBezTo>
                  <a:pt x="9691" y="12838"/>
                  <a:pt x="9801" y="12335"/>
                  <a:pt x="9801" y="12335"/>
                </a:cubicBezTo>
                <a:lnTo>
                  <a:pt x="10799" y="12335"/>
                </a:lnTo>
                <a:lnTo>
                  <a:pt x="10799" y="12335"/>
                </a:lnTo>
                <a:lnTo>
                  <a:pt x="10801" y="12335"/>
                </a:lnTo>
                <a:lnTo>
                  <a:pt x="10801" y="10513"/>
                </a:lnTo>
                <a:lnTo>
                  <a:pt x="10799" y="10513"/>
                </a:lnTo>
                <a:lnTo>
                  <a:pt x="10364" y="10513"/>
                </a:lnTo>
                <a:cubicBezTo>
                  <a:pt x="10588" y="9541"/>
                  <a:pt x="10799" y="6416"/>
                  <a:pt x="10799" y="6416"/>
                </a:cubicBezTo>
                <a:lnTo>
                  <a:pt x="10799" y="6416"/>
                </a:lnTo>
                <a:lnTo>
                  <a:pt x="10801" y="6422"/>
                </a:lnTo>
                <a:cubicBezTo>
                  <a:pt x="10801" y="6422"/>
                  <a:pt x="10801" y="1"/>
                  <a:pt x="10801" y="1"/>
                </a:cubicBezTo>
                <a:close/>
                <a:moveTo>
                  <a:pt x="9231" y="19895"/>
                </a:moveTo>
                <a:lnTo>
                  <a:pt x="10799" y="19895"/>
                </a:lnTo>
                <a:lnTo>
                  <a:pt x="10801" y="19895"/>
                </a:lnTo>
                <a:lnTo>
                  <a:pt x="10801" y="18301"/>
                </a:lnTo>
                <a:lnTo>
                  <a:pt x="10799" y="18301"/>
                </a:lnTo>
                <a:lnTo>
                  <a:pt x="10799" y="18301"/>
                </a:lnTo>
                <a:lnTo>
                  <a:pt x="9231" y="18301"/>
                </a:lnTo>
                <a:lnTo>
                  <a:pt x="9231" y="19895"/>
                </a:lnTo>
                <a:cubicBezTo>
                  <a:pt x="9231" y="19895"/>
                  <a:pt x="9231" y="19895"/>
                  <a:pt x="9231" y="19895"/>
                </a:cubicBezTo>
                <a:close/>
                <a:moveTo>
                  <a:pt x="12371" y="5731"/>
                </a:moveTo>
                <a:cubicBezTo>
                  <a:pt x="12038" y="4210"/>
                  <a:pt x="11901" y="3223"/>
                  <a:pt x="11901" y="3223"/>
                </a:cubicBezTo>
                <a:lnTo>
                  <a:pt x="11489" y="3223"/>
                </a:lnTo>
                <a:lnTo>
                  <a:pt x="10801" y="1"/>
                </a:lnTo>
                <a:lnTo>
                  <a:pt x="10801" y="6422"/>
                </a:lnTo>
                <a:cubicBezTo>
                  <a:pt x="10810" y="6563"/>
                  <a:pt x="11019" y="9565"/>
                  <a:pt x="11237" y="10513"/>
                </a:cubicBezTo>
                <a:lnTo>
                  <a:pt x="10801" y="10513"/>
                </a:lnTo>
                <a:lnTo>
                  <a:pt x="10801" y="12335"/>
                </a:lnTo>
                <a:lnTo>
                  <a:pt x="11801" y="12335"/>
                </a:lnTo>
                <a:cubicBezTo>
                  <a:pt x="11801" y="12335"/>
                  <a:pt x="11911" y="12838"/>
                  <a:pt x="12101" y="13569"/>
                </a:cubicBezTo>
                <a:lnTo>
                  <a:pt x="10801" y="14625"/>
                </a:lnTo>
                <a:lnTo>
                  <a:pt x="10801" y="16227"/>
                </a:lnTo>
                <a:lnTo>
                  <a:pt x="12371" y="17501"/>
                </a:lnTo>
                <a:lnTo>
                  <a:pt x="12371" y="15902"/>
                </a:lnTo>
                <a:lnTo>
                  <a:pt x="11786" y="15425"/>
                </a:lnTo>
                <a:lnTo>
                  <a:pt x="12371" y="14951"/>
                </a:lnTo>
                <a:cubicBezTo>
                  <a:pt x="12371" y="14951"/>
                  <a:pt x="12371" y="5731"/>
                  <a:pt x="12371" y="5731"/>
                </a:cubicBezTo>
                <a:close/>
                <a:moveTo>
                  <a:pt x="10801" y="19895"/>
                </a:moveTo>
                <a:lnTo>
                  <a:pt x="12371" y="19895"/>
                </a:lnTo>
                <a:lnTo>
                  <a:pt x="12371" y="18301"/>
                </a:lnTo>
                <a:lnTo>
                  <a:pt x="10801" y="18301"/>
                </a:lnTo>
                <a:lnTo>
                  <a:pt x="10801" y="19895"/>
                </a:lnTo>
                <a:cubicBezTo>
                  <a:pt x="10801" y="19895"/>
                  <a:pt x="10801" y="19895"/>
                  <a:pt x="10801" y="19895"/>
                </a:cubicBezTo>
                <a:close/>
                <a:moveTo>
                  <a:pt x="12371" y="19895"/>
                </a:moveTo>
                <a:lnTo>
                  <a:pt x="15100" y="19895"/>
                </a:lnTo>
                <a:lnTo>
                  <a:pt x="17301" y="21600"/>
                </a:lnTo>
                <a:lnTo>
                  <a:pt x="21600" y="21600"/>
                </a:lnTo>
                <a:cubicBezTo>
                  <a:pt x="18155" y="20082"/>
                  <a:pt x="15839" y="16166"/>
                  <a:pt x="14339" y="12335"/>
                </a:cubicBezTo>
                <a:lnTo>
                  <a:pt x="15109" y="12335"/>
                </a:lnTo>
                <a:lnTo>
                  <a:pt x="15109" y="10513"/>
                </a:lnTo>
                <a:lnTo>
                  <a:pt x="13678" y="10513"/>
                </a:lnTo>
                <a:cubicBezTo>
                  <a:pt x="13079" y="8713"/>
                  <a:pt x="12653" y="7028"/>
                  <a:pt x="12371" y="5731"/>
                </a:cubicBezTo>
                <a:lnTo>
                  <a:pt x="12371" y="14951"/>
                </a:lnTo>
                <a:lnTo>
                  <a:pt x="12464" y="14876"/>
                </a:lnTo>
                <a:cubicBezTo>
                  <a:pt x="12610" y="15365"/>
                  <a:pt x="12775" y="15879"/>
                  <a:pt x="12957" y="16377"/>
                </a:cubicBezTo>
                <a:lnTo>
                  <a:pt x="12957" y="16377"/>
                </a:lnTo>
                <a:lnTo>
                  <a:pt x="12371" y="15902"/>
                </a:lnTo>
                <a:lnTo>
                  <a:pt x="12371" y="17501"/>
                </a:lnTo>
                <a:lnTo>
                  <a:pt x="13356" y="18301"/>
                </a:lnTo>
                <a:lnTo>
                  <a:pt x="12371" y="18301"/>
                </a:lnTo>
                <a:cubicBezTo>
                  <a:pt x="12371" y="18301"/>
                  <a:pt x="12371" y="19895"/>
                  <a:pt x="12371" y="19895"/>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3" name="Shape 1323"/>
          <p:cNvSpPr/>
          <p:nvPr/>
        </p:nvSpPr>
        <p:spPr>
          <a:xfrm>
            <a:off x="11112500" y="4889500"/>
            <a:ext cx="238145" cy="1473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2" y="12001"/>
                </a:moveTo>
                <a:lnTo>
                  <a:pt x="0" y="12001"/>
                </a:lnTo>
                <a:lnTo>
                  <a:pt x="0" y="21600"/>
                </a:lnTo>
                <a:lnTo>
                  <a:pt x="4612" y="21600"/>
                </a:lnTo>
                <a:lnTo>
                  <a:pt x="4612" y="19317"/>
                </a:lnTo>
                <a:lnTo>
                  <a:pt x="2758" y="19317"/>
                </a:lnTo>
                <a:lnTo>
                  <a:pt x="2758" y="15111"/>
                </a:lnTo>
                <a:lnTo>
                  <a:pt x="4612" y="15111"/>
                </a:lnTo>
                <a:cubicBezTo>
                  <a:pt x="4612" y="15111"/>
                  <a:pt x="4612" y="12001"/>
                  <a:pt x="4612" y="12001"/>
                </a:cubicBezTo>
                <a:close/>
                <a:moveTo>
                  <a:pt x="10774" y="12001"/>
                </a:moveTo>
                <a:lnTo>
                  <a:pt x="4612" y="12001"/>
                </a:lnTo>
                <a:lnTo>
                  <a:pt x="4612" y="15111"/>
                </a:lnTo>
                <a:lnTo>
                  <a:pt x="6465" y="15111"/>
                </a:lnTo>
                <a:lnTo>
                  <a:pt x="6465" y="19317"/>
                </a:lnTo>
                <a:lnTo>
                  <a:pt x="6465" y="19317"/>
                </a:lnTo>
                <a:lnTo>
                  <a:pt x="4612" y="19317"/>
                </a:lnTo>
                <a:lnTo>
                  <a:pt x="4612" y="21600"/>
                </a:lnTo>
                <a:lnTo>
                  <a:pt x="10774" y="21600"/>
                </a:lnTo>
                <a:lnTo>
                  <a:pt x="10774" y="19317"/>
                </a:lnTo>
                <a:lnTo>
                  <a:pt x="8921" y="19317"/>
                </a:lnTo>
                <a:lnTo>
                  <a:pt x="8921" y="15111"/>
                </a:lnTo>
                <a:lnTo>
                  <a:pt x="10774" y="15111"/>
                </a:lnTo>
                <a:cubicBezTo>
                  <a:pt x="10774" y="15111"/>
                  <a:pt x="10774" y="12001"/>
                  <a:pt x="10774" y="12001"/>
                </a:cubicBezTo>
                <a:close/>
                <a:moveTo>
                  <a:pt x="14015" y="0"/>
                </a:moveTo>
                <a:lnTo>
                  <a:pt x="14015" y="12001"/>
                </a:lnTo>
                <a:lnTo>
                  <a:pt x="10774" y="12001"/>
                </a:lnTo>
                <a:lnTo>
                  <a:pt x="10774" y="15111"/>
                </a:lnTo>
                <a:lnTo>
                  <a:pt x="12629" y="15111"/>
                </a:lnTo>
                <a:lnTo>
                  <a:pt x="12629" y="19317"/>
                </a:lnTo>
                <a:lnTo>
                  <a:pt x="12629" y="19317"/>
                </a:lnTo>
                <a:lnTo>
                  <a:pt x="10774" y="19317"/>
                </a:lnTo>
                <a:lnTo>
                  <a:pt x="10774" y="21600"/>
                </a:lnTo>
                <a:lnTo>
                  <a:pt x="16989" y="21600"/>
                </a:lnTo>
                <a:lnTo>
                  <a:pt x="16989" y="19317"/>
                </a:lnTo>
                <a:lnTo>
                  <a:pt x="15135" y="19317"/>
                </a:lnTo>
                <a:lnTo>
                  <a:pt x="15135" y="15111"/>
                </a:lnTo>
                <a:lnTo>
                  <a:pt x="16989" y="15111"/>
                </a:lnTo>
                <a:lnTo>
                  <a:pt x="16989" y="0"/>
                </a:lnTo>
                <a:cubicBezTo>
                  <a:pt x="16989" y="0"/>
                  <a:pt x="14015" y="0"/>
                  <a:pt x="14015" y="0"/>
                </a:cubicBezTo>
                <a:close/>
                <a:moveTo>
                  <a:pt x="16989" y="21600"/>
                </a:moveTo>
                <a:lnTo>
                  <a:pt x="21600" y="21600"/>
                </a:lnTo>
                <a:lnTo>
                  <a:pt x="21600" y="12001"/>
                </a:lnTo>
                <a:lnTo>
                  <a:pt x="19003" y="12001"/>
                </a:lnTo>
                <a:lnTo>
                  <a:pt x="19003" y="0"/>
                </a:lnTo>
                <a:lnTo>
                  <a:pt x="16989" y="0"/>
                </a:lnTo>
                <a:lnTo>
                  <a:pt x="16989" y="15111"/>
                </a:lnTo>
                <a:lnTo>
                  <a:pt x="18842" y="15111"/>
                </a:lnTo>
                <a:lnTo>
                  <a:pt x="18842" y="19317"/>
                </a:lnTo>
                <a:lnTo>
                  <a:pt x="18842" y="19317"/>
                </a:lnTo>
                <a:lnTo>
                  <a:pt x="16989" y="19317"/>
                </a:lnTo>
                <a:cubicBezTo>
                  <a:pt x="16989" y="19317"/>
                  <a:pt x="16989" y="21600"/>
                  <a:pt x="16989"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4" name="Shape 1324"/>
          <p:cNvSpPr/>
          <p:nvPr/>
        </p:nvSpPr>
        <p:spPr>
          <a:xfrm>
            <a:off x="11049000" y="5041900"/>
            <a:ext cx="321538" cy="103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37" y="21600"/>
                </a:moveTo>
                <a:lnTo>
                  <a:pt x="21600" y="0"/>
                </a:lnTo>
                <a:lnTo>
                  <a:pt x="0" y="0"/>
                </a:lnTo>
                <a:lnTo>
                  <a:pt x="2425" y="21600"/>
                </a:lnTo>
                <a:cubicBezTo>
                  <a:pt x="2425" y="21600"/>
                  <a:pt x="20837" y="21600"/>
                  <a:pt x="20837"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5" name="Shape 1325"/>
          <p:cNvSpPr/>
          <p:nvPr/>
        </p:nvSpPr>
        <p:spPr>
          <a:xfrm>
            <a:off x="9855200" y="7175500"/>
            <a:ext cx="301092" cy="240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92" y="0"/>
                </a:moveTo>
                <a:lnTo>
                  <a:pt x="2332" y="0"/>
                </a:lnTo>
                <a:cubicBezTo>
                  <a:pt x="1044" y="0"/>
                  <a:pt x="0" y="1306"/>
                  <a:pt x="0" y="2920"/>
                </a:cubicBezTo>
                <a:lnTo>
                  <a:pt x="0" y="10898"/>
                </a:lnTo>
                <a:lnTo>
                  <a:pt x="1866" y="10898"/>
                </a:lnTo>
                <a:cubicBezTo>
                  <a:pt x="3593" y="10898"/>
                  <a:pt x="4506" y="12042"/>
                  <a:pt x="4506" y="14205"/>
                </a:cubicBezTo>
                <a:lnTo>
                  <a:pt x="4506" y="21600"/>
                </a:lnTo>
                <a:lnTo>
                  <a:pt x="7692" y="21600"/>
                </a:lnTo>
                <a:lnTo>
                  <a:pt x="7692" y="14789"/>
                </a:lnTo>
                <a:lnTo>
                  <a:pt x="7692" y="14789"/>
                </a:lnTo>
                <a:cubicBezTo>
                  <a:pt x="6621" y="14789"/>
                  <a:pt x="5749" y="13699"/>
                  <a:pt x="5749" y="12356"/>
                </a:cubicBezTo>
                <a:cubicBezTo>
                  <a:pt x="5749" y="11016"/>
                  <a:pt x="6621" y="9925"/>
                  <a:pt x="7692" y="9925"/>
                </a:cubicBezTo>
                <a:lnTo>
                  <a:pt x="7692" y="9925"/>
                </a:lnTo>
                <a:lnTo>
                  <a:pt x="7692" y="9925"/>
                </a:lnTo>
                <a:lnTo>
                  <a:pt x="7692" y="8368"/>
                </a:lnTo>
                <a:lnTo>
                  <a:pt x="7692" y="8368"/>
                </a:lnTo>
                <a:cubicBezTo>
                  <a:pt x="6621" y="8368"/>
                  <a:pt x="5749" y="7277"/>
                  <a:pt x="5749" y="5935"/>
                </a:cubicBezTo>
                <a:cubicBezTo>
                  <a:pt x="5749" y="4593"/>
                  <a:pt x="6621" y="3503"/>
                  <a:pt x="7692" y="3503"/>
                </a:cubicBezTo>
                <a:lnTo>
                  <a:pt x="7692" y="3503"/>
                </a:lnTo>
                <a:lnTo>
                  <a:pt x="7692" y="3503"/>
                </a:lnTo>
                <a:cubicBezTo>
                  <a:pt x="7692" y="3503"/>
                  <a:pt x="7692" y="0"/>
                  <a:pt x="7692" y="0"/>
                </a:cubicBezTo>
                <a:close/>
                <a:moveTo>
                  <a:pt x="13908" y="0"/>
                </a:moveTo>
                <a:lnTo>
                  <a:pt x="7692" y="0"/>
                </a:lnTo>
                <a:lnTo>
                  <a:pt x="7692" y="3503"/>
                </a:lnTo>
                <a:cubicBezTo>
                  <a:pt x="8763" y="3503"/>
                  <a:pt x="9634" y="4593"/>
                  <a:pt x="9634" y="5935"/>
                </a:cubicBezTo>
                <a:cubicBezTo>
                  <a:pt x="9634" y="7277"/>
                  <a:pt x="8763" y="8368"/>
                  <a:pt x="7692" y="8368"/>
                </a:cubicBezTo>
                <a:lnTo>
                  <a:pt x="7692" y="9925"/>
                </a:lnTo>
                <a:cubicBezTo>
                  <a:pt x="8763" y="9925"/>
                  <a:pt x="9634" y="11016"/>
                  <a:pt x="9634" y="12356"/>
                </a:cubicBezTo>
                <a:cubicBezTo>
                  <a:pt x="9634" y="13699"/>
                  <a:pt x="8763" y="14788"/>
                  <a:pt x="7692" y="14789"/>
                </a:cubicBezTo>
                <a:lnTo>
                  <a:pt x="7692" y="21600"/>
                </a:lnTo>
                <a:lnTo>
                  <a:pt x="13908" y="21600"/>
                </a:lnTo>
                <a:lnTo>
                  <a:pt x="13908" y="14789"/>
                </a:lnTo>
                <a:lnTo>
                  <a:pt x="13907" y="14789"/>
                </a:lnTo>
                <a:cubicBezTo>
                  <a:pt x="12837" y="14789"/>
                  <a:pt x="11965" y="13699"/>
                  <a:pt x="11965" y="12356"/>
                </a:cubicBezTo>
                <a:cubicBezTo>
                  <a:pt x="11965" y="11016"/>
                  <a:pt x="12837" y="9925"/>
                  <a:pt x="13907" y="9925"/>
                </a:cubicBezTo>
                <a:lnTo>
                  <a:pt x="13907" y="9925"/>
                </a:lnTo>
                <a:lnTo>
                  <a:pt x="13908" y="9925"/>
                </a:lnTo>
                <a:lnTo>
                  <a:pt x="13908" y="8368"/>
                </a:lnTo>
                <a:lnTo>
                  <a:pt x="13907" y="8368"/>
                </a:lnTo>
                <a:cubicBezTo>
                  <a:pt x="12837" y="8368"/>
                  <a:pt x="11965" y="7277"/>
                  <a:pt x="11965" y="5935"/>
                </a:cubicBezTo>
                <a:cubicBezTo>
                  <a:pt x="11965" y="4593"/>
                  <a:pt x="12837" y="3503"/>
                  <a:pt x="13907" y="3503"/>
                </a:cubicBezTo>
                <a:lnTo>
                  <a:pt x="13907" y="3503"/>
                </a:lnTo>
                <a:lnTo>
                  <a:pt x="13908" y="3503"/>
                </a:lnTo>
                <a:cubicBezTo>
                  <a:pt x="13908" y="3503"/>
                  <a:pt x="13908" y="0"/>
                  <a:pt x="13908" y="0"/>
                </a:cubicBezTo>
                <a:close/>
                <a:moveTo>
                  <a:pt x="17094" y="21600"/>
                </a:moveTo>
                <a:lnTo>
                  <a:pt x="17094" y="14205"/>
                </a:lnTo>
                <a:cubicBezTo>
                  <a:pt x="17094" y="12042"/>
                  <a:pt x="18163" y="10898"/>
                  <a:pt x="19890" y="10898"/>
                </a:cubicBezTo>
                <a:lnTo>
                  <a:pt x="21600" y="10898"/>
                </a:lnTo>
                <a:lnTo>
                  <a:pt x="21600" y="2920"/>
                </a:lnTo>
                <a:cubicBezTo>
                  <a:pt x="21600" y="1306"/>
                  <a:pt x="20556" y="0"/>
                  <a:pt x="19270" y="0"/>
                </a:cubicBezTo>
                <a:lnTo>
                  <a:pt x="13908" y="0"/>
                </a:lnTo>
                <a:lnTo>
                  <a:pt x="13908" y="3503"/>
                </a:lnTo>
                <a:cubicBezTo>
                  <a:pt x="14980" y="3503"/>
                  <a:pt x="15850" y="4593"/>
                  <a:pt x="15850" y="5935"/>
                </a:cubicBezTo>
                <a:cubicBezTo>
                  <a:pt x="15850" y="7277"/>
                  <a:pt x="14980" y="8368"/>
                  <a:pt x="13908" y="8368"/>
                </a:cubicBezTo>
                <a:lnTo>
                  <a:pt x="13908" y="9925"/>
                </a:lnTo>
                <a:cubicBezTo>
                  <a:pt x="14980" y="9925"/>
                  <a:pt x="15850" y="11016"/>
                  <a:pt x="15850" y="12356"/>
                </a:cubicBezTo>
                <a:cubicBezTo>
                  <a:pt x="15850" y="13699"/>
                  <a:pt x="14980" y="14788"/>
                  <a:pt x="13908" y="14789"/>
                </a:cubicBezTo>
                <a:lnTo>
                  <a:pt x="13908" y="21600"/>
                </a:lnTo>
                <a:cubicBezTo>
                  <a:pt x="13908" y="21600"/>
                  <a:pt x="17094" y="21600"/>
                  <a:pt x="17094"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6" name="Shape 1326"/>
          <p:cNvSpPr/>
          <p:nvPr/>
        </p:nvSpPr>
        <p:spPr>
          <a:xfrm>
            <a:off x="9804400" y="7315200"/>
            <a:ext cx="409384" cy="218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9" y="0"/>
                </a:moveTo>
                <a:lnTo>
                  <a:pt x="18743" y="0"/>
                </a:lnTo>
                <a:lnTo>
                  <a:pt x="17486" y="0"/>
                </a:lnTo>
                <a:cubicBezTo>
                  <a:pt x="16539" y="0"/>
                  <a:pt x="16000" y="795"/>
                  <a:pt x="16000" y="2567"/>
                </a:cubicBezTo>
                <a:lnTo>
                  <a:pt x="16000" y="11763"/>
                </a:lnTo>
                <a:lnTo>
                  <a:pt x="5600" y="11763"/>
                </a:lnTo>
                <a:lnTo>
                  <a:pt x="5600" y="2567"/>
                </a:lnTo>
                <a:cubicBezTo>
                  <a:pt x="5600" y="795"/>
                  <a:pt x="5175" y="0"/>
                  <a:pt x="4229" y="0"/>
                </a:cubicBezTo>
                <a:lnTo>
                  <a:pt x="2857" y="0"/>
                </a:lnTo>
                <a:lnTo>
                  <a:pt x="1485" y="0"/>
                </a:lnTo>
                <a:cubicBezTo>
                  <a:pt x="539" y="0"/>
                  <a:pt x="0" y="795"/>
                  <a:pt x="0" y="2567"/>
                </a:cubicBezTo>
                <a:lnTo>
                  <a:pt x="0" y="16041"/>
                </a:lnTo>
                <a:cubicBezTo>
                  <a:pt x="0" y="17812"/>
                  <a:pt x="1110" y="19891"/>
                  <a:pt x="2056" y="19891"/>
                </a:cubicBezTo>
                <a:cubicBezTo>
                  <a:pt x="2056" y="20039"/>
                  <a:pt x="2068" y="20182"/>
                  <a:pt x="2087" y="20318"/>
                </a:cubicBezTo>
                <a:cubicBezTo>
                  <a:pt x="2120" y="20557"/>
                  <a:pt x="2178" y="20775"/>
                  <a:pt x="2258" y="20958"/>
                </a:cubicBezTo>
                <a:cubicBezTo>
                  <a:pt x="2425" y="21351"/>
                  <a:pt x="2683" y="21600"/>
                  <a:pt x="2971" y="21600"/>
                </a:cubicBezTo>
                <a:lnTo>
                  <a:pt x="3314" y="21600"/>
                </a:lnTo>
                <a:cubicBezTo>
                  <a:pt x="3604" y="21600"/>
                  <a:pt x="3860" y="21351"/>
                  <a:pt x="4027" y="20958"/>
                </a:cubicBezTo>
                <a:cubicBezTo>
                  <a:pt x="4107" y="20775"/>
                  <a:pt x="4166" y="20557"/>
                  <a:pt x="4199" y="20318"/>
                </a:cubicBezTo>
                <a:cubicBezTo>
                  <a:pt x="4217" y="20182"/>
                  <a:pt x="4229" y="20039"/>
                  <a:pt x="4229" y="19891"/>
                </a:cubicBezTo>
                <a:lnTo>
                  <a:pt x="17372" y="19891"/>
                </a:lnTo>
                <a:cubicBezTo>
                  <a:pt x="17372" y="20039"/>
                  <a:pt x="17383" y="20182"/>
                  <a:pt x="17402" y="20318"/>
                </a:cubicBezTo>
                <a:cubicBezTo>
                  <a:pt x="17435" y="20557"/>
                  <a:pt x="17493" y="20775"/>
                  <a:pt x="17573" y="20958"/>
                </a:cubicBezTo>
                <a:cubicBezTo>
                  <a:pt x="17741" y="21351"/>
                  <a:pt x="17998" y="21600"/>
                  <a:pt x="18286" y="21600"/>
                </a:cubicBezTo>
                <a:lnTo>
                  <a:pt x="18629" y="21600"/>
                </a:lnTo>
                <a:cubicBezTo>
                  <a:pt x="18917" y="21600"/>
                  <a:pt x="19174" y="21351"/>
                  <a:pt x="19342" y="20958"/>
                </a:cubicBezTo>
                <a:cubicBezTo>
                  <a:pt x="19422" y="20775"/>
                  <a:pt x="19480" y="20557"/>
                  <a:pt x="19514" y="20318"/>
                </a:cubicBezTo>
                <a:cubicBezTo>
                  <a:pt x="19532" y="20182"/>
                  <a:pt x="19543" y="20039"/>
                  <a:pt x="19543" y="19891"/>
                </a:cubicBezTo>
                <a:lnTo>
                  <a:pt x="20229" y="19891"/>
                </a:lnTo>
                <a:cubicBezTo>
                  <a:pt x="21176" y="19891"/>
                  <a:pt x="21600" y="17812"/>
                  <a:pt x="21600" y="16041"/>
                </a:cubicBezTo>
                <a:lnTo>
                  <a:pt x="21600" y="2567"/>
                </a:lnTo>
                <a:cubicBezTo>
                  <a:pt x="21600" y="795"/>
                  <a:pt x="21176" y="0"/>
                  <a:pt x="20229"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7" name="Shape 1327"/>
          <p:cNvSpPr/>
          <p:nvPr/>
        </p:nvSpPr>
        <p:spPr>
          <a:xfrm>
            <a:off x="9944100" y="7226300"/>
            <a:ext cx="32501" cy="3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16762" y="0"/>
                  <a:pt x="21600" y="4835"/>
                  <a:pt x="21600" y="10796"/>
                </a:cubicBezTo>
                <a:cubicBezTo>
                  <a:pt x="21600" y="16756"/>
                  <a:pt x="16762" y="21600"/>
                  <a:pt x="10798" y="21600"/>
                </a:cubicBezTo>
                <a:cubicBezTo>
                  <a:pt x="4834" y="21600"/>
                  <a:pt x="0" y="16756"/>
                  <a:pt x="0" y="10796"/>
                </a:cubicBezTo>
                <a:cubicBezTo>
                  <a:pt x="0" y="4835"/>
                  <a:pt x="4834" y="0"/>
                  <a:pt x="1079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8" name="Shape 1328"/>
          <p:cNvSpPr/>
          <p:nvPr/>
        </p:nvSpPr>
        <p:spPr>
          <a:xfrm>
            <a:off x="10033000" y="7226300"/>
            <a:ext cx="32501" cy="3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16762" y="0"/>
                  <a:pt x="21600" y="4835"/>
                  <a:pt x="21600" y="10796"/>
                </a:cubicBezTo>
                <a:cubicBezTo>
                  <a:pt x="21600" y="16756"/>
                  <a:pt x="16762" y="21600"/>
                  <a:pt x="10798" y="21600"/>
                </a:cubicBezTo>
                <a:cubicBezTo>
                  <a:pt x="4838" y="21600"/>
                  <a:pt x="0" y="16756"/>
                  <a:pt x="0" y="10796"/>
                </a:cubicBezTo>
                <a:cubicBezTo>
                  <a:pt x="0" y="4835"/>
                  <a:pt x="4838" y="0"/>
                  <a:pt x="1079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29" name="Shape 1329"/>
          <p:cNvSpPr/>
          <p:nvPr/>
        </p:nvSpPr>
        <p:spPr>
          <a:xfrm>
            <a:off x="9944100" y="7302500"/>
            <a:ext cx="32501" cy="32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16762" y="0"/>
                  <a:pt x="21600" y="4829"/>
                  <a:pt x="21600" y="10792"/>
                </a:cubicBezTo>
                <a:cubicBezTo>
                  <a:pt x="21600" y="16771"/>
                  <a:pt x="16762" y="21600"/>
                  <a:pt x="10798" y="21600"/>
                </a:cubicBezTo>
                <a:cubicBezTo>
                  <a:pt x="4834" y="21600"/>
                  <a:pt x="0" y="16771"/>
                  <a:pt x="0" y="10792"/>
                </a:cubicBezTo>
                <a:cubicBezTo>
                  <a:pt x="0" y="4829"/>
                  <a:pt x="4834" y="0"/>
                  <a:pt x="10798" y="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0" name="Shape 1330"/>
          <p:cNvSpPr/>
          <p:nvPr/>
        </p:nvSpPr>
        <p:spPr>
          <a:xfrm>
            <a:off x="10033000" y="7302500"/>
            <a:ext cx="32501" cy="32482"/>
          </a:xfrm>
          <a:prstGeom prst="ellipse">
            <a:avLst/>
          </a:pr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1" name="Shape 1331"/>
          <p:cNvSpPr/>
          <p:nvPr/>
        </p:nvSpPr>
        <p:spPr>
          <a:xfrm>
            <a:off x="12471400" y="4445000"/>
            <a:ext cx="301014" cy="308254"/>
          </a:xfrm>
          <a:custGeom>
            <a:avLst/>
            <a:gdLst/>
            <a:ahLst/>
            <a:cxnLst>
              <a:cxn ang="0">
                <a:pos x="wd2" y="hd2"/>
              </a:cxn>
              <a:cxn ang="5400000">
                <a:pos x="wd2" y="hd2"/>
              </a:cxn>
              <a:cxn ang="10800000">
                <a:pos x="wd2" y="hd2"/>
              </a:cxn>
              <a:cxn ang="16200000">
                <a:pos x="wd2" y="hd2"/>
              </a:cxn>
            </a:cxnLst>
            <a:rect l="0" t="0" r="r" b="b"/>
            <a:pathLst>
              <a:path w="21197" h="21081" fill="norm" stroke="1" extrusionOk="0">
                <a:moveTo>
                  <a:pt x="20904" y="14720"/>
                </a:moveTo>
                <a:lnTo>
                  <a:pt x="16623" y="10561"/>
                </a:lnTo>
                <a:cubicBezTo>
                  <a:pt x="16229" y="10180"/>
                  <a:pt x="15913" y="9864"/>
                  <a:pt x="15913" y="9855"/>
                </a:cubicBezTo>
                <a:cubicBezTo>
                  <a:pt x="15913" y="9844"/>
                  <a:pt x="14181" y="6684"/>
                  <a:pt x="11646" y="5069"/>
                </a:cubicBezTo>
                <a:cubicBezTo>
                  <a:pt x="9113" y="3453"/>
                  <a:pt x="9826" y="2267"/>
                  <a:pt x="9826" y="959"/>
                </a:cubicBezTo>
                <a:cubicBezTo>
                  <a:pt x="9826" y="-142"/>
                  <a:pt x="8420" y="-424"/>
                  <a:pt x="7456" y="801"/>
                </a:cubicBezTo>
                <a:cubicBezTo>
                  <a:pt x="7120" y="1229"/>
                  <a:pt x="6790" y="2058"/>
                  <a:pt x="6724" y="2592"/>
                </a:cubicBezTo>
                <a:cubicBezTo>
                  <a:pt x="6525" y="4214"/>
                  <a:pt x="7618" y="5176"/>
                  <a:pt x="8020" y="5761"/>
                </a:cubicBezTo>
                <a:cubicBezTo>
                  <a:pt x="8291" y="6157"/>
                  <a:pt x="8448" y="6892"/>
                  <a:pt x="8165" y="7805"/>
                </a:cubicBezTo>
                <a:lnTo>
                  <a:pt x="1672" y="7805"/>
                </a:lnTo>
                <a:cubicBezTo>
                  <a:pt x="388" y="7805"/>
                  <a:pt x="-305" y="8765"/>
                  <a:pt x="130" y="9938"/>
                </a:cubicBezTo>
                <a:lnTo>
                  <a:pt x="3433" y="18842"/>
                </a:lnTo>
                <a:cubicBezTo>
                  <a:pt x="3620" y="19346"/>
                  <a:pt x="4223" y="19758"/>
                  <a:pt x="4774" y="19758"/>
                </a:cubicBezTo>
                <a:lnTo>
                  <a:pt x="12577" y="19758"/>
                </a:lnTo>
                <a:cubicBezTo>
                  <a:pt x="13129" y="19758"/>
                  <a:pt x="13899" y="20068"/>
                  <a:pt x="14289" y="20448"/>
                </a:cubicBezTo>
                <a:lnTo>
                  <a:pt x="14649" y="20795"/>
                </a:lnTo>
                <a:cubicBezTo>
                  <a:pt x="15040" y="21176"/>
                  <a:pt x="15674" y="21176"/>
                  <a:pt x="16067" y="20795"/>
                </a:cubicBezTo>
                <a:lnTo>
                  <a:pt x="20904" y="16097"/>
                </a:lnTo>
                <a:cubicBezTo>
                  <a:pt x="21295" y="15717"/>
                  <a:pt x="21295" y="15101"/>
                  <a:pt x="20904" y="1472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2" name="Shape 1332"/>
          <p:cNvSpPr/>
          <p:nvPr/>
        </p:nvSpPr>
        <p:spPr>
          <a:xfrm>
            <a:off x="12700000" y="4673600"/>
            <a:ext cx="100088" cy="100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26" y="21600"/>
                </a:moveTo>
                <a:lnTo>
                  <a:pt x="0" y="17577"/>
                </a:lnTo>
                <a:lnTo>
                  <a:pt x="17580" y="0"/>
                </a:lnTo>
                <a:lnTo>
                  <a:pt x="21600" y="4025"/>
                </a:lnTo>
                <a:cubicBezTo>
                  <a:pt x="21600" y="4025"/>
                  <a:pt x="4026" y="21600"/>
                  <a:pt x="4026" y="2160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3" name="Shape 1333"/>
          <p:cNvSpPr/>
          <p:nvPr/>
        </p:nvSpPr>
        <p:spPr>
          <a:xfrm>
            <a:off x="12293600" y="7327900"/>
            <a:ext cx="91256" cy="159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99"/>
                </a:moveTo>
                <a:cubicBezTo>
                  <a:pt x="21600" y="6981"/>
                  <a:pt x="17420" y="1508"/>
                  <a:pt x="10797" y="0"/>
                </a:cubicBezTo>
                <a:cubicBezTo>
                  <a:pt x="4180" y="1508"/>
                  <a:pt x="0" y="6981"/>
                  <a:pt x="0" y="10799"/>
                </a:cubicBezTo>
                <a:cubicBezTo>
                  <a:pt x="0" y="14619"/>
                  <a:pt x="4180" y="20091"/>
                  <a:pt x="10797" y="21600"/>
                </a:cubicBezTo>
                <a:cubicBezTo>
                  <a:pt x="17420" y="20091"/>
                  <a:pt x="21600" y="14619"/>
                  <a:pt x="21600" y="1079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4" name="Shape 1334"/>
          <p:cNvSpPr/>
          <p:nvPr/>
        </p:nvSpPr>
        <p:spPr>
          <a:xfrm>
            <a:off x="12357100" y="7429499"/>
            <a:ext cx="140049" cy="103525"/>
          </a:xfrm>
          <a:custGeom>
            <a:avLst/>
            <a:gdLst/>
            <a:ahLst/>
            <a:cxnLst>
              <a:cxn ang="0">
                <a:pos x="wd2" y="hd2"/>
              </a:cxn>
              <a:cxn ang="5400000">
                <a:pos x="wd2" y="hd2"/>
              </a:cxn>
              <a:cxn ang="10800000">
                <a:pos x="wd2" y="hd2"/>
              </a:cxn>
              <a:cxn ang="16200000">
                <a:pos x="wd2" y="hd2"/>
              </a:cxn>
            </a:cxnLst>
            <a:rect l="0" t="0" r="r" b="b"/>
            <a:pathLst>
              <a:path w="20548" h="19267" fill="norm" stroke="1" extrusionOk="0">
                <a:moveTo>
                  <a:pt x="59" y="16910"/>
                </a:moveTo>
                <a:cubicBezTo>
                  <a:pt x="3495" y="20435"/>
                  <a:pt x="9940" y="19609"/>
                  <a:pt x="13554" y="17033"/>
                </a:cubicBezTo>
                <a:cubicBezTo>
                  <a:pt x="17168" y="14464"/>
                  <a:pt x="21073" y="7908"/>
                  <a:pt x="20491" y="2357"/>
                </a:cubicBezTo>
                <a:cubicBezTo>
                  <a:pt x="17055" y="-1165"/>
                  <a:pt x="10613" y="-343"/>
                  <a:pt x="6996" y="2228"/>
                </a:cubicBezTo>
                <a:cubicBezTo>
                  <a:pt x="3385" y="4802"/>
                  <a:pt x="-527" y="11355"/>
                  <a:pt x="59" y="16910"/>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5" name="Shape 1335"/>
          <p:cNvSpPr/>
          <p:nvPr/>
        </p:nvSpPr>
        <p:spPr>
          <a:xfrm>
            <a:off x="12357100" y="7543799"/>
            <a:ext cx="140049" cy="103522"/>
          </a:xfrm>
          <a:custGeom>
            <a:avLst/>
            <a:gdLst/>
            <a:ahLst/>
            <a:cxnLst>
              <a:cxn ang="0">
                <a:pos x="wd2" y="hd2"/>
              </a:cxn>
              <a:cxn ang="5400000">
                <a:pos x="wd2" y="hd2"/>
              </a:cxn>
              <a:cxn ang="10800000">
                <a:pos x="wd2" y="hd2"/>
              </a:cxn>
              <a:cxn ang="16200000">
                <a:pos x="wd2" y="hd2"/>
              </a:cxn>
            </a:cxnLst>
            <a:rect l="0" t="0" r="r" b="b"/>
            <a:pathLst>
              <a:path w="20548" h="19268" fill="norm" stroke="1" extrusionOk="0">
                <a:moveTo>
                  <a:pt x="13554" y="17039"/>
                </a:moveTo>
                <a:cubicBezTo>
                  <a:pt x="17168" y="14465"/>
                  <a:pt x="21073" y="7912"/>
                  <a:pt x="20491" y="2355"/>
                </a:cubicBezTo>
                <a:cubicBezTo>
                  <a:pt x="17055" y="-1165"/>
                  <a:pt x="10613" y="-343"/>
                  <a:pt x="6996" y="2231"/>
                </a:cubicBezTo>
                <a:cubicBezTo>
                  <a:pt x="3382" y="4802"/>
                  <a:pt x="-527" y="11356"/>
                  <a:pt x="59" y="16912"/>
                </a:cubicBezTo>
                <a:cubicBezTo>
                  <a:pt x="3495" y="20435"/>
                  <a:pt x="9940" y="19611"/>
                  <a:pt x="13554" y="17039"/>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6" name="Shape 1336"/>
          <p:cNvSpPr/>
          <p:nvPr/>
        </p:nvSpPr>
        <p:spPr>
          <a:xfrm>
            <a:off x="12179300" y="7429499"/>
            <a:ext cx="140031" cy="103525"/>
          </a:xfrm>
          <a:custGeom>
            <a:avLst/>
            <a:gdLst/>
            <a:ahLst/>
            <a:cxnLst>
              <a:cxn ang="0">
                <a:pos x="wd2" y="hd2"/>
              </a:cxn>
              <a:cxn ang="5400000">
                <a:pos x="wd2" y="hd2"/>
              </a:cxn>
              <a:cxn ang="10800000">
                <a:pos x="wd2" y="hd2"/>
              </a:cxn>
              <a:cxn ang="16200000">
                <a:pos x="wd2" y="hd2"/>
              </a:cxn>
            </a:cxnLst>
            <a:rect l="0" t="0" r="r" b="b"/>
            <a:pathLst>
              <a:path w="20548" h="19267" fill="norm" stroke="1" extrusionOk="0">
                <a:moveTo>
                  <a:pt x="6997" y="17033"/>
                </a:moveTo>
                <a:cubicBezTo>
                  <a:pt x="10608" y="19609"/>
                  <a:pt x="17058" y="20435"/>
                  <a:pt x="20490" y="16910"/>
                </a:cubicBezTo>
                <a:cubicBezTo>
                  <a:pt x="21076" y="11357"/>
                  <a:pt x="17163" y="4804"/>
                  <a:pt x="13552" y="2228"/>
                </a:cubicBezTo>
                <a:cubicBezTo>
                  <a:pt x="9938" y="-343"/>
                  <a:pt x="3492" y="-1165"/>
                  <a:pt x="58" y="2357"/>
                </a:cubicBezTo>
                <a:cubicBezTo>
                  <a:pt x="-524" y="7908"/>
                  <a:pt x="3386" y="14464"/>
                  <a:pt x="6997" y="1703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7" name="Shape 1337"/>
          <p:cNvSpPr/>
          <p:nvPr/>
        </p:nvSpPr>
        <p:spPr>
          <a:xfrm>
            <a:off x="12179300" y="7543800"/>
            <a:ext cx="140031" cy="103531"/>
          </a:xfrm>
          <a:custGeom>
            <a:avLst/>
            <a:gdLst/>
            <a:ahLst/>
            <a:cxnLst>
              <a:cxn ang="0">
                <a:pos x="wd2" y="hd2"/>
              </a:cxn>
              <a:cxn ang="5400000">
                <a:pos x="wd2" y="hd2"/>
              </a:cxn>
              <a:cxn ang="10800000">
                <a:pos x="wd2" y="hd2"/>
              </a:cxn>
              <a:cxn ang="16200000">
                <a:pos x="wd2" y="hd2"/>
              </a:cxn>
            </a:cxnLst>
            <a:rect l="0" t="0" r="r" b="b"/>
            <a:pathLst>
              <a:path w="20548" h="19266" fill="norm" stroke="1" extrusionOk="0">
                <a:moveTo>
                  <a:pt x="6997" y="17037"/>
                </a:moveTo>
                <a:cubicBezTo>
                  <a:pt x="10608" y="19608"/>
                  <a:pt x="17058" y="20432"/>
                  <a:pt x="20490" y="16910"/>
                </a:cubicBezTo>
                <a:cubicBezTo>
                  <a:pt x="21076" y="11355"/>
                  <a:pt x="17163" y="4803"/>
                  <a:pt x="13552" y="2232"/>
                </a:cubicBezTo>
                <a:cubicBezTo>
                  <a:pt x="9942" y="-342"/>
                  <a:pt x="3492" y="-1168"/>
                  <a:pt x="58" y="2356"/>
                </a:cubicBezTo>
                <a:cubicBezTo>
                  <a:pt x="-524" y="7911"/>
                  <a:pt x="3386" y="14464"/>
                  <a:pt x="6997" y="17037"/>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8" name="Shape 1338"/>
          <p:cNvSpPr/>
          <p:nvPr/>
        </p:nvSpPr>
        <p:spPr>
          <a:xfrm>
            <a:off x="12331700" y="7505700"/>
            <a:ext cx="17711" cy="185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83"/>
                </a:moveTo>
                <a:lnTo>
                  <a:pt x="0" y="20917"/>
                </a:lnTo>
                <a:cubicBezTo>
                  <a:pt x="0" y="21293"/>
                  <a:pt x="4810" y="21600"/>
                  <a:pt x="10770" y="21600"/>
                </a:cubicBezTo>
                <a:cubicBezTo>
                  <a:pt x="16760" y="21600"/>
                  <a:pt x="21600" y="21293"/>
                  <a:pt x="21600" y="20917"/>
                </a:cubicBezTo>
                <a:lnTo>
                  <a:pt x="21600" y="683"/>
                </a:lnTo>
                <a:cubicBezTo>
                  <a:pt x="21600" y="305"/>
                  <a:pt x="16760" y="0"/>
                  <a:pt x="10770" y="0"/>
                </a:cubicBezTo>
                <a:cubicBezTo>
                  <a:pt x="4810" y="0"/>
                  <a:pt x="0" y="305"/>
                  <a:pt x="0" y="68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39" name="Shape 1339"/>
          <p:cNvSpPr/>
          <p:nvPr/>
        </p:nvSpPr>
        <p:spPr>
          <a:xfrm>
            <a:off x="10274300" y="8559799"/>
            <a:ext cx="220050" cy="195709"/>
          </a:xfrm>
          <a:custGeom>
            <a:avLst/>
            <a:gdLst/>
            <a:ahLst/>
            <a:cxnLst>
              <a:cxn ang="0">
                <a:pos x="wd2" y="hd2"/>
              </a:cxn>
              <a:cxn ang="5400000">
                <a:pos x="wd2" y="hd2"/>
              </a:cxn>
              <a:cxn ang="10800000">
                <a:pos x="wd2" y="hd2"/>
              </a:cxn>
              <a:cxn ang="16200000">
                <a:pos x="wd2" y="hd2"/>
              </a:cxn>
            </a:cxnLst>
            <a:rect l="0" t="0" r="r" b="b"/>
            <a:pathLst>
              <a:path w="21600" h="21336" fill="norm" stroke="1" extrusionOk="0">
                <a:moveTo>
                  <a:pt x="2194" y="1994"/>
                </a:moveTo>
                <a:cubicBezTo>
                  <a:pt x="1068" y="3205"/>
                  <a:pt x="436" y="4713"/>
                  <a:pt x="161" y="6413"/>
                </a:cubicBezTo>
                <a:cubicBezTo>
                  <a:pt x="93" y="6836"/>
                  <a:pt x="66" y="7270"/>
                  <a:pt x="23" y="7700"/>
                </a:cubicBezTo>
                <a:cubicBezTo>
                  <a:pt x="17" y="7746"/>
                  <a:pt x="9" y="7792"/>
                  <a:pt x="0" y="7838"/>
                </a:cubicBezTo>
                <a:cubicBezTo>
                  <a:pt x="0" y="8257"/>
                  <a:pt x="0" y="8675"/>
                  <a:pt x="0" y="9093"/>
                </a:cubicBezTo>
                <a:cubicBezTo>
                  <a:pt x="25" y="9381"/>
                  <a:pt x="47" y="9667"/>
                  <a:pt x="73" y="9958"/>
                </a:cubicBezTo>
                <a:cubicBezTo>
                  <a:pt x="195" y="11309"/>
                  <a:pt x="496" y="12616"/>
                  <a:pt x="899" y="13898"/>
                </a:cubicBezTo>
                <a:cubicBezTo>
                  <a:pt x="1449" y="15641"/>
                  <a:pt x="2232" y="17230"/>
                  <a:pt x="3231" y="18672"/>
                </a:cubicBezTo>
                <a:cubicBezTo>
                  <a:pt x="3260" y="18718"/>
                  <a:pt x="3291" y="18763"/>
                  <a:pt x="3322" y="18809"/>
                </a:cubicBezTo>
                <a:cubicBezTo>
                  <a:pt x="3751" y="19435"/>
                  <a:pt x="4196" y="20042"/>
                  <a:pt x="4759" y="20530"/>
                </a:cubicBezTo>
                <a:cubicBezTo>
                  <a:pt x="4887" y="20641"/>
                  <a:pt x="5018" y="20742"/>
                  <a:pt x="5151" y="20829"/>
                </a:cubicBezTo>
                <a:cubicBezTo>
                  <a:pt x="5873" y="21385"/>
                  <a:pt x="6674" y="21459"/>
                  <a:pt x="7509" y="21171"/>
                </a:cubicBezTo>
                <a:cubicBezTo>
                  <a:pt x="7532" y="21163"/>
                  <a:pt x="7555" y="21155"/>
                  <a:pt x="7578" y="21147"/>
                </a:cubicBezTo>
                <a:cubicBezTo>
                  <a:pt x="7953" y="21038"/>
                  <a:pt x="8314" y="20892"/>
                  <a:pt x="8674" y="20728"/>
                </a:cubicBezTo>
                <a:cubicBezTo>
                  <a:pt x="8925" y="20613"/>
                  <a:pt x="9179" y="20511"/>
                  <a:pt x="9436" y="20427"/>
                </a:cubicBezTo>
                <a:cubicBezTo>
                  <a:pt x="9858" y="20298"/>
                  <a:pt x="10779" y="20203"/>
                  <a:pt x="10800" y="20203"/>
                </a:cubicBezTo>
                <a:cubicBezTo>
                  <a:pt x="10822" y="20203"/>
                  <a:pt x="10843" y="20203"/>
                  <a:pt x="10865" y="20203"/>
                </a:cubicBezTo>
                <a:cubicBezTo>
                  <a:pt x="11312" y="20211"/>
                  <a:pt x="11743" y="20298"/>
                  <a:pt x="12164" y="20427"/>
                </a:cubicBezTo>
                <a:cubicBezTo>
                  <a:pt x="12422" y="20511"/>
                  <a:pt x="12676" y="20613"/>
                  <a:pt x="12927" y="20728"/>
                </a:cubicBezTo>
                <a:cubicBezTo>
                  <a:pt x="13286" y="20892"/>
                  <a:pt x="13648" y="21038"/>
                  <a:pt x="14023" y="21147"/>
                </a:cubicBezTo>
                <a:cubicBezTo>
                  <a:pt x="14045" y="21155"/>
                  <a:pt x="14067" y="21163"/>
                  <a:pt x="14091" y="21171"/>
                </a:cubicBezTo>
                <a:cubicBezTo>
                  <a:pt x="14926" y="21459"/>
                  <a:pt x="15728" y="21385"/>
                  <a:pt x="16450" y="20829"/>
                </a:cubicBezTo>
                <a:cubicBezTo>
                  <a:pt x="16584" y="20742"/>
                  <a:pt x="16714" y="20641"/>
                  <a:pt x="16842" y="20530"/>
                </a:cubicBezTo>
                <a:cubicBezTo>
                  <a:pt x="17404" y="20042"/>
                  <a:pt x="17849" y="19435"/>
                  <a:pt x="18278" y="18809"/>
                </a:cubicBezTo>
                <a:cubicBezTo>
                  <a:pt x="18309" y="18763"/>
                  <a:pt x="18340" y="18718"/>
                  <a:pt x="18371" y="18672"/>
                </a:cubicBezTo>
                <a:cubicBezTo>
                  <a:pt x="19367" y="17230"/>
                  <a:pt x="20152" y="15641"/>
                  <a:pt x="20701" y="13898"/>
                </a:cubicBezTo>
                <a:cubicBezTo>
                  <a:pt x="21104" y="12616"/>
                  <a:pt x="21405" y="11309"/>
                  <a:pt x="21528" y="9958"/>
                </a:cubicBezTo>
                <a:cubicBezTo>
                  <a:pt x="21552" y="9667"/>
                  <a:pt x="21575" y="9381"/>
                  <a:pt x="21600" y="9093"/>
                </a:cubicBezTo>
                <a:cubicBezTo>
                  <a:pt x="21600" y="8675"/>
                  <a:pt x="21600" y="8257"/>
                  <a:pt x="21600" y="7838"/>
                </a:cubicBezTo>
                <a:cubicBezTo>
                  <a:pt x="21593" y="7792"/>
                  <a:pt x="21584" y="7746"/>
                  <a:pt x="21579" y="7700"/>
                </a:cubicBezTo>
                <a:cubicBezTo>
                  <a:pt x="21534" y="7270"/>
                  <a:pt x="21509" y="6836"/>
                  <a:pt x="21440" y="6413"/>
                </a:cubicBezTo>
                <a:cubicBezTo>
                  <a:pt x="21165" y="4713"/>
                  <a:pt x="20533" y="3205"/>
                  <a:pt x="19407" y="1994"/>
                </a:cubicBezTo>
                <a:cubicBezTo>
                  <a:pt x="19255" y="1830"/>
                  <a:pt x="19099" y="1680"/>
                  <a:pt x="18939" y="1536"/>
                </a:cubicBezTo>
                <a:cubicBezTo>
                  <a:pt x="18065" y="715"/>
                  <a:pt x="17021" y="284"/>
                  <a:pt x="15879" y="73"/>
                </a:cubicBezTo>
                <a:cubicBezTo>
                  <a:pt x="14719" y="-141"/>
                  <a:pt x="13628" y="142"/>
                  <a:pt x="12550" y="572"/>
                </a:cubicBezTo>
                <a:cubicBezTo>
                  <a:pt x="11995" y="795"/>
                  <a:pt x="10828" y="1242"/>
                  <a:pt x="10800" y="1252"/>
                </a:cubicBezTo>
                <a:cubicBezTo>
                  <a:pt x="10773" y="1242"/>
                  <a:pt x="9604" y="795"/>
                  <a:pt x="9050" y="572"/>
                </a:cubicBezTo>
                <a:cubicBezTo>
                  <a:pt x="7972" y="142"/>
                  <a:pt x="6882" y="-141"/>
                  <a:pt x="5721" y="73"/>
                </a:cubicBezTo>
                <a:cubicBezTo>
                  <a:pt x="4577" y="284"/>
                  <a:pt x="3536" y="715"/>
                  <a:pt x="2661" y="1536"/>
                </a:cubicBezTo>
                <a:cubicBezTo>
                  <a:pt x="2502" y="1680"/>
                  <a:pt x="2345" y="1830"/>
                  <a:pt x="2194" y="1994"/>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0" name="Shape 1340"/>
          <p:cNvSpPr/>
          <p:nvPr/>
        </p:nvSpPr>
        <p:spPr>
          <a:xfrm>
            <a:off x="10337800" y="8496300"/>
            <a:ext cx="52139" cy="59553"/>
          </a:xfrm>
          <a:custGeom>
            <a:avLst/>
            <a:gdLst/>
            <a:ahLst/>
            <a:cxnLst>
              <a:cxn ang="0">
                <a:pos x="wd2" y="hd2"/>
              </a:cxn>
              <a:cxn ang="5400000">
                <a:pos x="wd2" y="hd2"/>
              </a:cxn>
              <a:cxn ang="10800000">
                <a:pos x="wd2" y="hd2"/>
              </a:cxn>
              <a:cxn ang="16200000">
                <a:pos x="wd2" y="hd2"/>
              </a:cxn>
            </a:cxnLst>
            <a:rect l="0" t="0" r="r" b="b"/>
            <a:pathLst>
              <a:path w="21216" h="21540" fill="norm" stroke="1" extrusionOk="0">
                <a:moveTo>
                  <a:pt x="6623" y="16033"/>
                </a:moveTo>
                <a:cubicBezTo>
                  <a:pt x="9048" y="18361"/>
                  <a:pt x="11877" y="20160"/>
                  <a:pt x="15366" y="21021"/>
                </a:cubicBezTo>
                <a:cubicBezTo>
                  <a:pt x="17090" y="21452"/>
                  <a:pt x="18846" y="21600"/>
                  <a:pt x="20633" y="21519"/>
                </a:cubicBezTo>
                <a:cubicBezTo>
                  <a:pt x="21057" y="21497"/>
                  <a:pt x="21140" y="21353"/>
                  <a:pt x="21168" y="21008"/>
                </a:cubicBezTo>
                <a:cubicBezTo>
                  <a:pt x="21531" y="16253"/>
                  <a:pt x="19843" y="12076"/>
                  <a:pt x="16651" y="8317"/>
                </a:cubicBezTo>
                <a:cubicBezTo>
                  <a:pt x="12868" y="3858"/>
                  <a:pt x="7817" y="1229"/>
                  <a:pt x="1702" y="139"/>
                </a:cubicBezTo>
                <a:cubicBezTo>
                  <a:pt x="1405" y="85"/>
                  <a:pt x="1114" y="40"/>
                  <a:pt x="819" y="0"/>
                </a:cubicBezTo>
                <a:cubicBezTo>
                  <a:pt x="569" y="0"/>
                  <a:pt x="325" y="0"/>
                  <a:pt x="75" y="0"/>
                </a:cubicBezTo>
                <a:cubicBezTo>
                  <a:pt x="-69" y="1776"/>
                  <a:pt x="-21" y="3557"/>
                  <a:pt x="352" y="5316"/>
                </a:cubicBezTo>
                <a:cubicBezTo>
                  <a:pt x="1225" y="9452"/>
                  <a:pt x="3438" y="12969"/>
                  <a:pt x="6623" y="16033"/>
                </a:cubicBezTo>
                <a:close/>
              </a:path>
            </a:pathLst>
          </a:custGeom>
          <a:solidFill>
            <a:srgbClr val="C6C6C6"/>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1" name="Shape 1341"/>
          <p:cNvSpPr/>
          <p:nvPr/>
        </p:nvSpPr>
        <p:spPr>
          <a:xfrm>
            <a:off x="10807700" y="9385300"/>
            <a:ext cx="1085894" cy="1085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8"/>
                  <a:pt x="21600" y="10800"/>
                </a:cubicBezTo>
                <a:cubicBezTo>
                  <a:pt x="21600" y="4851"/>
                  <a:pt x="16749" y="0"/>
                  <a:pt x="10800" y="0"/>
                </a:cubicBezTo>
                <a:cubicBezTo>
                  <a:pt x="4852" y="0"/>
                  <a:pt x="0" y="4851"/>
                  <a:pt x="0" y="10800"/>
                </a:cubicBezTo>
                <a:cubicBezTo>
                  <a:pt x="0" y="16748"/>
                  <a:pt x="4852"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2" name="Shape 1342"/>
          <p:cNvSpPr/>
          <p:nvPr/>
        </p:nvSpPr>
        <p:spPr>
          <a:xfrm>
            <a:off x="12268200" y="8928100"/>
            <a:ext cx="830089" cy="830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2"/>
                  <a:pt x="16748" y="0"/>
                  <a:pt x="10800" y="0"/>
                </a:cubicBezTo>
                <a:cubicBezTo>
                  <a:pt x="4852" y="0"/>
                  <a:pt x="0" y="4852"/>
                  <a:pt x="0" y="10800"/>
                </a:cubicBezTo>
                <a:cubicBezTo>
                  <a:pt x="0" y="16748"/>
                  <a:pt x="4852"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3" name="Shape 1343"/>
          <p:cNvSpPr/>
          <p:nvPr/>
        </p:nvSpPr>
        <p:spPr>
          <a:xfrm>
            <a:off x="10718800" y="7442200"/>
            <a:ext cx="1508683" cy="1508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1"/>
                  <a:pt x="16748" y="0"/>
                  <a:pt x="10800" y="0"/>
                </a:cubicBezTo>
                <a:cubicBezTo>
                  <a:pt x="4852" y="0"/>
                  <a:pt x="0" y="4851"/>
                  <a:pt x="0" y="10800"/>
                </a:cubicBezTo>
                <a:cubicBezTo>
                  <a:pt x="0" y="16748"/>
                  <a:pt x="4852" y="21600"/>
                  <a:pt x="10800" y="21600"/>
                </a:cubicBezTo>
                <a:close/>
              </a:path>
            </a:pathLst>
          </a:custGeom>
          <a:solidFill>
            <a:srgbClr val="42505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4" name="Shape 1344"/>
          <p:cNvSpPr/>
          <p:nvPr/>
        </p:nvSpPr>
        <p:spPr>
          <a:xfrm>
            <a:off x="12687300" y="7137400"/>
            <a:ext cx="1085900" cy="1085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9"/>
                  <a:pt x="21600" y="10800"/>
                </a:cubicBezTo>
                <a:cubicBezTo>
                  <a:pt x="21600" y="4851"/>
                  <a:pt x="16748" y="0"/>
                  <a:pt x="10800" y="0"/>
                </a:cubicBezTo>
                <a:cubicBezTo>
                  <a:pt x="4852" y="0"/>
                  <a:pt x="0" y="4851"/>
                  <a:pt x="0" y="10800"/>
                </a:cubicBezTo>
                <a:cubicBezTo>
                  <a:pt x="0" y="16749"/>
                  <a:pt x="4852" y="21600"/>
                  <a:pt x="10800" y="21600"/>
                </a:cubicBezTo>
                <a:close/>
              </a:path>
            </a:pathLst>
          </a:custGeom>
          <a:solidFill>
            <a:srgbClr val="748A9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5" name="Shape 1345"/>
          <p:cNvSpPr/>
          <p:nvPr/>
        </p:nvSpPr>
        <p:spPr>
          <a:xfrm>
            <a:off x="13931900" y="6146800"/>
            <a:ext cx="830065" cy="830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9"/>
                  <a:pt x="21600" y="10800"/>
                </a:cubicBezTo>
                <a:cubicBezTo>
                  <a:pt x="21600" y="4852"/>
                  <a:pt x="16749" y="0"/>
                  <a:pt x="10800" y="0"/>
                </a:cubicBezTo>
                <a:cubicBezTo>
                  <a:pt x="4852" y="0"/>
                  <a:pt x="0" y="4852"/>
                  <a:pt x="0" y="10800"/>
                </a:cubicBezTo>
                <a:cubicBezTo>
                  <a:pt x="0" y="16749"/>
                  <a:pt x="4852" y="21600"/>
                  <a:pt x="10800" y="21600"/>
                </a:cubicBezTo>
                <a:close/>
              </a:path>
            </a:pathLst>
          </a:custGeom>
          <a:solidFill>
            <a:srgbClr val="42505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6" name="Shape 1346"/>
          <p:cNvSpPr/>
          <p:nvPr/>
        </p:nvSpPr>
        <p:spPr>
          <a:xfrm>
            <a:off x="13639800" y="4699000"/>
            <a:ext cx="578917" cy="578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9"/>
                  <a:pt x="21600" y="10800"/>
                </a:cubicBezTo>
                <a:cubicBezTo>
                  <a:pt x="21600" y="4851"/>
                  <a:pt x="16749" y="0"/>
                  <a:pt x="10800" y="0"/>
                </a:cubicBezTo>
                <a:cubicBezTo>
                  <a:pt x="4851" y="0"/>
                  <a:pt x="0" y="4851"/>
                  <a:pt x="0" y="10800"/>
                </a:cubicBezTo>
                <a:cubicBezTo>
                  <a:pt x="0" y="16749"/>
                  <a:pt x="4851"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47" name="Shape 1347"/>
          <p:cNvSpPr/>
          <p:nvPr/>
        </p:nvSpPr>
        <p:spPr>
          <a:xfrm>
            <a:off x="11912600" y="5016500"/>
            <a:ext cx="1508689" cy="1508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8"/>
                  <a:pt x="21600" y="10800"/>
                </a:cubicBezTo>
                <a:cubicBezTo>
                  <a:pt x="21600" y="4852"/>
                  <a:pt x="16749" y="0"/>
                  <a:pt x="10800" y="0"/>
                </a:cubicBezTo>
                <a:cubicBezTo>
                  <a:pt x="4852" y="0"/>
                  <a:pt x="0" y="4852"/>
                  <a:pt x="0" y="10800"/>
                </a:cubicBezTo>
                <a:cubicBezTo>
                  <a:pt x="0" y="16748"/>
                  <a:pt x="4852" y="21600"/>
                  <a:pt x="10800" y="2160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348" name="Shape 1348"/>
          <p:cNvSpPr/>
          <p:nvPr/>
        </p:nvSpPr>
        <p:spPr>
          <a:xfrm>
            <a:off x="10236200" y="5549900"/>
            <a:ext cx="1085900" cy="10859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8"/>
                  <a:pt x="21600" y="10800"/>
                </a:cubicBezTo>
                <a:cubicBezTo>
                  <a:pt x="21600" y="4852"/>
                  <a:pt x="16749" y="0"/>
                  <a:pt x="10800" y="0"/>
                </a:cubicBezTo>
                <a:cubicBezTo>
                  <a:pt x="4852" y="0"/>
                  <a:pt x="0" y="4852"/>
                  <a:pt x="0" y="10800"/>
                </a:cubicBezTo>
                <a:cubicBezTo>
                  <a:pt x="0" y="16748"/>
                  <a:pt x="4852" y="21600"/>
                  <a:pt x="10800" y="2160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349" name="Shape 1349"/>
          <p:cNvSpPr/>
          <p:nvPr/>
        </p:nvSpPr>
        <p:spPr>
          <a:xfrm>
            <a:off x="10210800" y="4229100"/>
            <a:ext cx="830083" cy="830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2"/>
                  <a:pt x="16748" y="0"/>
                  <a:pt x="10800" y="0"/>
                </a:cubicBezTo>
                <a:cubicBezTo>
                  <a:pt x="4852" y="0"/>
                  <a:pt x="0" y="4852"/>
                  <a:pt x="0" y="10800"/>
                </a:cubicBezTo>
                <a:cubicBezTo>
                  <a:pt x="0" y="16748"/>
                  <a:pt x="4852" y="21600"/>
                  <a:pt x="10800" y="21600"/>
                </a:cubicBezTo>
                <a:close/>
              </a:path>
            </a:pathLst>
          </a:custGeom>
          <a:solidFill>
            <a:srgbClr val="748A9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0" name="Shape 1350"/>
          <p:cNvSpPr/>
          <p:nvPr/>
        </p:nvSpPr>
        <p:spPr>
          <a:xfrm>
            <a:off x="9664700" y="7734300"/>
            <a:ext cx="578930" cy="578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8"/>
                  <a:pt x="21600" y="10800"/>
                </a:cubicBezTo>
                <a:cubicBezTo>
                  <a:pt x="21600" y="4852"/>
                  <a:pt x="16748" y="0"/>
                  <a:pt x="10800" y="0"/>
                </a:cubicBezTo>
                <a:cubicBezTo>
                  <a:pt x="4851" y="0"/>
                  <a:pt x="0" y="4852"/>
                  <a:pt x="0" y="10800"/>
                </a:cubicBezTo>
                <a:cubicBezTo>
                  <a:pt x="0" y="16748"/>
                  <a:pt x="4851"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1" name="Shape 1351"/>
          <p:cNvSpPr/>
          <p:nvPr/>
        </p:nvSpPr>
        <p:spPr>
          <a:xfrm>
            <a:off x="11912600" y="3797300"/>
            <a:ext cx="578911" cy="578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9"/>
                  <a:pt x="21600" y="10800"/>
                </a:cubicBezTo>
                <a:cubicBezTo>
                  <a:pt x="21600" y="4852"/>
                  <a:pt x="16749" y="0"/>
                  <a:pt x="10800" y="0"/>
                </a:cubicBezTo>
                <a:cubicBezTo>
                  <a:pt x="4851" y="0"/>
                  <a:pt x="0" y="4852"/>
                  <a:pt x="0" y="10800"/>
                </a:cubicBezTo>
                <a:cubicBezTo>
                  <a:pt x="0" y="16749"/>
                  <a:pt x="4851" y="21600"/>
                  <a:pt x="10800" y="2160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352" name="Shape 1352"/>
          <p:cNvSpPr/>
          <p:nvPr/>
        </p:nvSpPr>
        <p:spPr>
          <a:xfrm>
            <a:off x="9271000" y="6286500"/>
            <a:ext cx="578930" cy="578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8" y="21600"/>
                  <a:pt x="21600" y="16749"/>
                  <a:pt x="21600" y="10800"/>
                </a:cubicBezTo>
                <a:cubicBezTo>
                  <a:pt x="21600" y="4852"/>
                  <a:pt x="16748" y="0"/>
                  <a:pt x="10800" y="0"/>
                </a:cubicBezTo>
                <a:cubicBezTo>
                  <a:pt x="4852" y="0"/>
                  <a:pt x="0" y="4852"/>
                  <a:pt x="0" y="10800"/>
                </a:cubicBezTo>
                <a:cubicBezTo>
                  <a:pt x="0" y="16749"/>
                  <a:pt x="4852"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3" name="Shape 1353"/>
          <p:cNvSpPr/>
          <p:nvPr/>
        </p:nvSpPr>
        <p:spPr>
          <a:xfrm>
            <a:off x="13106400" y="9944100"/>
            <a:ext cx="578917" cy="578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49" y="21600"/>
                  <a:pt x="21600" y="16748"/>
                  <a:pt x="21600" y="10800"/>
                </a:cubicBezTo>
                <a:cubicBezTo>
                  <a:pt x="21600" y="4851"/>
                  <a:pt x="16749" y="0"/>
                  <a:pt x="10800" y="0"/>
                </a:cubicBezTo>
                <a:cubicBezTo>
                  <a:pt x="4851" y="0"/>
                  <a:pt x="0" y="4851"/>
                  <a:pt x="0" y="10800"/>
                </a:cubicBezTo>
                <a:cubicBezTo>
                  <a:pt x="0" y="16748"/>
                  <a:pt x="4851" y="21600"/>
                  <a:pt x="10800" y="21600"/>
                </a:cubicBezTo>
                <a:close/>
              </a:path>
            </a:pathLst>
          </a:custGeom>
          <a:solidFill>
            <a:srgbClr val="5B6C7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4" name="Shape 1354"/>
          <p:cNvSpPr/>
          <p:nvPr/>
        </p:nvSpPr>
        <p:spPr>
          <a:xfrm>
            <a:off x="12192000" y="5854700"/>
            <a:ext cx="940594" cy="24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85" y="11105"/>
                </a:moveTo>
                <a:lnTo>
                  <a:pt x="7514" y="11105"/>
                </a:lnTo>
                <a:lnTo>
                  <a:pt x="7514" y="0"/>
                </a:lnTo>
                <a:lnTo>
                  <a:pt x="0" y="0"/>
                </a:lnTo>
                <a:lnTo>
                  <a:pt x="0" y="21600"/>
                </a:lnTo>
                <a:lnTo>
                  <a:pt x="21600" y="21600"/>
                </a:lnTo>
                <a:lnTo>
                  <a:pt x="21600" y="0"/>
                </a:lnTo>
                <a:lnTo>
                  <a:pt x="14085" y="0"/>
                </a:lnTo>
                <a:cubicBezTo>
                  <a:pt x="14085" y="0"/>
                  <a:pt x="14085" y="11105"/>
                  <a:pt x="14085" y="11105"/>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5" name="Shape 1355"/>
          <p:cNvSpPr/>
          <p:nvPr/>
        </p:nvSpPr>
        <p:spPr>
          <a:xfrm>
            <a:off x="12573000" y="5854700"/>
            <a:ext cx="178842" cy="72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ubicBezTo>
                  <a:pt x="0" y="21600"/>
                  <a:pt x="0" y="0"/>
                  <a:pt x="0"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6" name="Shape 1356"/>
          <p:cNvSpPr/>
          <p:nvPr/>
        </p:nvSpPr>
        <p:spPr>
          <a:xfrm>
            <a:off x="12192000" y="5308600"/>
            <a:ext cx="940594" cy="490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5524" y="0"/>
                </a:lnTo>
                <a:lnTo>
                  <a:pt x="5524" y="7830"/>
                </a:lnTo>
                <a:lnTo>
                  <a:pt x="0" y="7830"/>
                </a:lnTo>
                <a:lnTo>
                  <a:pt x="0" y="21600"/>
                </a:lnTo>
                <a:lnTo>
                  <a:pt x="7514" y="21600"/>
                </a:lnTo>
                <a:lnTo>
                  <a:pt x="10800" y="21600"/>
                </a:lnTo>
                <a:lnTo>
                  <a:pt x="10800" y="7830"/>
                </a:lnTo>
                <a:lnTo>
                  <a:pt x="7371" y="7830"/>
                </a:lnTo>
                <a:lnTo>
                  <a:pt x="7371" y="7830"/>
                </a:lnTo>
                <a:lnTo>
                  <a:pt x="7371" y="3542"/>
                </a:lnTo>
                <a:lnTo>
                  <a:pt x="10800" y="3542"/>
                </a:lnTo>
                <a:cubicBezTo>
                  <a:pt x="10800" y="3542"/>
                  <a:pt x="10800" y="0"/>
                  <a:pt x="10800" y="0"/>
                </a:cubicBezTo>
                <a:close/>
                <a:moveTo>
                  <a:pt x="16077" y="0"/>
                </a:moveTo>
                <a:lnTo>
                  <a:pt x="10800" y="0"/>
                </a:lnTo>
                <a:lnTo>
                  <a:pt x="10800" y="3542"/>
                </a:lnTo>
                <a:lnTo>
                  <a:pt x="14229" y="3542"/>
                </a:lnTo>
                <a:lnTo>
                  <a:pt x="14229" y="7830"/>
                </a:lnTo>
                <a:lnTo>
                  <a:pt x="10800" y="7830"/>
                </a:lnTo>
                <a:lnTo>
                  <a:pt x="10800" y="21600"/>
                </a:lnTo>
                <a:lnTo>
                  <a:pt x="14085" y="21600"/>
                </a:lnTo>
                <a:lnTo>
                  <a:pt x="21600" y="21600"/>
                </a:lnTo>
                <a:lnTo>
                  <a:pt x="21600" y="7830"/>
                </a:lnTo>
                <a:lnTo>
                  <a:pt x="16077" y="7830"/>
                </a:lnTo>
                <a:cubicBezTo>
                  <a:pt x="16077" y="7830"/>
                  <a:pt x="16077" y="0"/>
                  <a:pt x="16077"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7" name="Shape 1357"/>
          <p:cNvSpPr/>
          <p:nvPr/>
        </p:nvSpPr>
        <p:spPr>
          <a:xfrm>
            <a:off x="10426700" y="5740400"/>
            <a:ext cx="703859" cy="703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50" y="8432"/>
                </a:moveTo>
                <a:lnTo>
                  <a:pt x="11550" y="13479"/>
                </a:lnTo>
                <a:cubicBezTo>
                  <a:pt x="11511" y="13514"/>
                  <a:pt x="11472" y="13538"/>
                  <a:pt x="11439" y="13540"/>
                </a:cubicBezTo>
                <a:cubicBezTo>
                  <a:pt x="11342" y="13548"/>
                  <a:pt x="11249" y="13405"/>
                  <a:pt x="11161" y="13367"/>
                </a:cubicBezTo>
                <a:cubicBezTo>
                  <a:pt x="10895" y="13252"/>
                  <a:pt x="10766" y="13468"/>
                  <a:pt x="10546" y="13471"/>
                </a:cubicBezTo>
                <a:cubicBezTo>
                  <a:pt x="10341" y="13474"/>
                  <a:pt x="10048" y="13142"/>
                  <a:pt x="10058" y="12950"/>
                </a:cubicBezTo>
                <a:cubicBezTo>
                  <a:pt x="10065" y="12832"/>
                  <a:pt x="10126" y="12655"/>
                  <a:pt x="10140" y="12510"/>
                </a:cubicBezTo>
                <a:cubicBezTo>
                  <a:pt x="10151" y="12395"/>
                  <a:pt x="10231" y="12326"/>
                  <a:pt x="10233" y="12220"/>
                </a:cubicBezTo>
                <a:cubicBezTo>
                  <a:pt x="10235" y="12079"/>
                  <a:pt x="10046" y="11970"/>
                  <a:pt x="9954" y="11954"/>
                </a:cubicBezTo>
                <a:cubicBezTo>
                  <a:pt x="9738" y="11914"/>
                  <a:pt x="9437" y="12041"/>
                  <a:pt x="9188" y="11942"/>
                </a:cubicBezTo>
                <a:cubicBezTo>
                  <a:pt x="9141" y="11864"/>
                  <a:pt x="9243" y="11810"/>
                  <a:pt x="9270" y="11733"/>
                </a:cubicBezTo>
                <a:cubicBezTo>
                  <a:pt x="9284" y="11690"/>
                  <a:pt x="9275" y="11631"/>
                  <a:pt x="9293" y="11583"/>
                </a:cubicBezTo>
                <a:cubicBezTo>
                  <a:pt x="9320" y="11510"/>
                  <a:pt x="9397" y="11453"/>
                  <a:pt x="9433" y="11375"/>
                </a:cubicBezTo>
                <a:cubicBezTo>
                  <a:pt x="9458" y="11315"/>
                  <a:pt x="9464" y="11228"/>
                  <a:pt x="9490" y="11154"/>
                </a:cubicBezTo>
                <a:cubicBezTo>
                  <a:pt x="9520" y="11070"/>
                  <a:pt x="9576" y="11017"/>
                  <a:pt x="9583" y="10958"/>
                </a:cubicBezTo>
                <a:cubicBezTo>
                  <a:pt x="9592" y="10879"/>
                  <a:pt x="9563" y="10789"/>
                  <a:pt x="9501" y="10738"/>
                </a:cubicBezTo>
                <a:cubicBezTo>
                  <a:pt x="9309" y="10747"/>
                  <a:pt x="9182" y="10757"/>
                  <a:pt x="9072" y="10807"/>
                </a:cubicBezTo>
                <a:cubicBezTo>
                  <a:pt x="8821" y="10922"/>
                  <a:pt x="8871" y="11260"/>
                  <a:pt x="8620" y="11340"/>
                </a:cubicBezTo>
                <a:cubicBezTo>
                  <a:pt x="8533" y="11367"/>
                  <a:pt x="8413" y="11369"/>
                  <a:pt x="8318" y="11386"/>
                </a:cubicBezTo>
                <a:cubicBezTo>
                  <a:pt x="8235" y="11401"/>
                  <a:pt x="8136" y="11445"/>
                  <a:pt x="8051" y="11444"/>
                </a:cubicBezTo>
                <a:cubicBezTo>
                  <a:pt x="7950" y="11442"/>
                  <a:pt x="7774" y="11346"/>
                  <a:pt x="7714" y="11282"/>
                </a:cubicBezTo>
                <a:cubicBezTo>
                  <a:pt x="7661" y="11224"/>
                  <a:pt x="7533" y="10939"/>
                  <a:pt x="7517" y="10888"/>
                </a:cubicBezTo>
                <a:cubicBezTo>
                  <a:pt x="7418" y="10547"/>
                  <a:pt x="7526" y="10233"/>
                  <a:pt x="7656" y="9996"/>
                </a:cubicBezTo>
                <a:cubicBezTo>
                  <a:pt x="7684" y="9946"/>
                  <a:pt x="7729" y="9899"/>
                  <a:pt x="7749" y="9846"/>
                </a:cubicBezTo>
                <a:cubicBezTo>
                  <a:pt x="7780" y="9765"/>
                  <a:pt x="7760" y="9643"/>
                  <a:pt x="7785" y="9556"/>
                </a:cubicBezTo>
                <a:cubicBezTo>
                  <a:pt x="7828" y="9395"/>
                  <a:pt x="8041" y="9298"/>
                  <a:pt x="8191" y="9220"/>
                </a:cubicBezTo>
                <a:cubicBezTo>
                  <a:pt x="8361" y="9132"/>
                  <a:pt x="8503" y="8990"/>
                  <a:pt x="8701" y="8977"/>
                </a:cubicBezTo>
                <a:cubicBezTo>
                  <a:pt x="8799" y="8970"/>
                  <a:pt x="8943" y="9004"/>
                  <a:pt x="9038" y="9023"/>
                </a:cubicBezTo>
                <a:cubicBezTo>
                  <a:pt x="9125" y="9041"/>
                  <a:pt x="9194" y="9099"/>
                  <a:pt x="9270" y="9104"/>
                </a:cubicBezTo>
                <a:cubicBezTo>
                  <a:pt x="9484" y="9121"/>
                  <a:pt x="9535" y="8955"/>
                  <a:pt x="9710" y="8862"/>
                </a:cubicBezTo>
                <a:cubicBezTo>
                  <a:pt x="9891" y="8887"/>
                  <a:pt x="10011" y="8831"/>
                  <a:pt x="10174" y="8849"/>
                </a:cubicBezTo>
                <a:cubicBezTo>
                  <a:pt x="10286" y="8863"/>
                  <a:pt x="10366" y="8982"/>
                  <a:pt x="10453" y="8988"/>
                </a:cubicBezTo>
                <a:cubicBezTo>
                  <a:pt x="10526" y="8995"/>
                  <a:pt x="10591" y="8919"/>
                  <a:pt x="10662" y="8931"/>
                </a:cubicBezTo>
                <a:cubicBezTo>
                  <a:pt x="10730" y="8941"/>
                  <a:pt x="10848" y="9090"/>
                  <a:pt x="10860" y="9174"/>
                </a:cubicBezTo>
                <a:cubicBezTo>
                  <a:pt x="10873" y="9278"/>
                  <a:pt x="10782" y="9372"/>
                  <a:pt x="10813" y="9487"/>
                </a:cubicBezTo>
                <a:cubicBezTo>
                  <a:pt x="10922" y="9598"/>
                  <a:pt x="11121" y="9620"/>
                  <a:pt x="11277" y="9683"/>
                </a:cubicBezTo>
                <a:cubicBezTo>
                  <a:pt x="11378" y="9600"/>
                  <a:pt x="11291" y="9445"/>
                  <a:pt x="11277" y="9325"/>
                </a:cubicBezTo>
                <a:cubicBezTo>
                  <a:pt x="11272" y="9271"/>
                  <a:pt x="11282" y="9223"/>
                  <a:pt x="11277" y="9174"/>
                </a:cubicBezTo>
                <a:cubicBezTo>
                  <a:pt x="11268" y="9090"/>
                  <a:pt x="11231" y="9013"/>
                  <a:pt x="11231" y="8942"/>
                </a:cubicBezTo>
                <a:cubicBezTo>
                  <a:pt x="11230" y="8694"/>
                  <a:pt x="11380" y="8546"/>
                  <a:pt x="11550" y="8432"/>
                </a:cubicBezTo>
                <a:close/>
                <a:moveTo>
                  <a:pt x="219" y="8623"/>
                </a:moveTo>
                <a:cubicBezTo>
                  <a:pt x="183" y="8799"/>
                  <a:pt x="151" y="8976"/>
                  <a:pt x="124" y="9155"/>
                </a:cubicBezTo>
                <a:cubicBezTo>
                  <a:pt x="97" y="9334"/>
                  <a:pt x="74" y="9514"/>
                  <a:pt x="55" y="9696"/>
                </a:cubicBezTo>
                <a:cubicBezTo>
                  <a:pt x="18" y="10058"/>
                  <a:pt x="0" y="10427"/>
                  <a:pt x="0" y="10800"/>
                </a:cubicBezTo>
                <a:cubicBezTo>
                  <a:pt x="0" y="11172"/>
                  <a:pt x="18" y="11541"/>
                  <a:pt x="55" y="11904"/>
                </a:cubicBezTo>
                <a:cubicBezTo>
                  <a:pt x="74" y="12086"/>
                  <a:pt x="97" y="12266"/>
                  <a:pt x="124" y="12445"/>
                </a:cubicBezTo>
                <a:cubicBezTo>
                  <a:pt x="151" y="12623"/>
                  <a:pt x="183" y="12801"/>
                  <a:pt x="219" y="12976"/>
                </a:cubicBezTo>
                <a:cubicBezTo>
                  <a:pt x="255" y="13152"/>
                  <a:pt x="295" y="13326"/>
                  <a:pt x="339" y="13499"/>
                </a:cubicBezTo>
                <a:cubicBezTo>
                  <a:pt x="428" y="13844"/>
                  <a:pt x="534" y="14182"/>
                  <a:pt x="655" y="14513"/>
                </a:cubicBezTo>
                <a:cubicBezTo>
                  <a:pt x="716" y="14679"/>
                  <a:pt x="780" y="14842"/>
                  <a:pt x="849" y="15004"/>
                </a:cubicBezTo>
                <a:cubicBezTo>
                  <a:pt x="917" y="15165"/>
                  <a:pt x="989" y="15324"/>
                  <a:pt x="1065" y="15482"/>
                </a:cubicBezTo>
                <a:cubicBezTo>
                  <a:pt x="1103" y="15561"/>
                  <a:pt x="1141" y="15639"/>
                  <a:pt x="1181" y="15716"/>
                </a:cubicBezTo>
                <a:cubicBezTo>
                  <a:pt x="1260" y="15872"/>
                  <a:pt x="1344" y="16025"/>
                  <a:pt x="1430" y="16176"/>
                </a:cubicBezTo>
                <a:cubicBezTo>
                  <a:pt x="1691" y="16628"/>
                  <a:pt x="1982" y="17059"/>
                  <a:pt x="2303" y="17467"/>
                </a:cubicBezTo>
                <a:cubicBezTo>
                  <a:pt x="2463" y="17671"/>
                  <a:pt x="2631" y="17869"/>
                  <a:pt x="2805" y="18061"/>
                </a:cubicBezTo>
                <a:cubicBezTo>
                  <a:pt x="2921" y="18189"/>
                  <a:pt x="3041" y="18314"/>
                  <a:pt x="3163" y="18436"/>
                </a:cubicBezTo>
                <a:cubicBezTo>
                  <a:pt x="3285" y="18559"/>
                  <a:pt x="3410" y="18678"/>
                  <a:pt x="3538" y="18794"/>
                </a:cubicBezTo>
                <a:cubicBezTo>
                  <a:pt x="4113" y="19317"/>
                  <a:pt x="4745" y="19779"/>
                  <a:pt x="5424" y="20169"/>
                </a:cubicBezTo>
                <a:cubicBezTo>
                  <a:pt x="5575" y="20256"/>
                  <a:pt x="5728" y="20339"/>
                  <a:pt x="5883" y="20418"/>
                </a:cubicBezTo>
                <a:cubicBezTo>
                  <a:pt x="6193" y="20577"/>
                  <a:pt x="6513" y="20721"/>
                  <a:pt x="6840" y="20851"/>
                </a:cubicBezTo>
                <a:cubicBezTo>
                  <a:pt x="7003" y="20915"/>
                  <a:pt x="7168" y="20975"/>
                  <a:pt x="7336" y="21032"/>
                </a:cubicBezTo>
                <a:cubicBezTo>
                  <a:pt x="8423" y="21400"/>
                  <a:pt x="9588" y="21600"/>
                  <a:pt x="10799" y="21600"/>
                </a:cubicBezTo>
                <a:cubicBezTo>
                  <a:pt x="11052" y="21600"/>
                  <a:pt x="11302" y="21591"/>
                  <a:pt x="11550" y="21574"/>
                </a:cubicBezTo>
                <a:lnTo>
                  <a:pt x="11550" y="18085"/>
                </a:lnTo>
                <a:cubicBezTo>
                  <a:pt x="11505" y="18026"/>
                  <a:pt x="11456" y="17968"/>
                  <a:pt x="11416" y="17907"/>
                </a:cubicBezTo>
                <a:cubicBezTo>
                  <a:pt x="11273" y="17688"/>
                  <a:pt x="11157" y="17414"/>
                  <a:pt x="11010" y="17189"/>
                </a:cubicBezTo>
                <a:cubicBezTo>
                  <a:pt x="10935" y="17074"/>
                  <a:pt x="10871" y="16945"/>
                  <a:pt x="10790" y="16853"/>
                </a:cubicBezTo>
                <a:cubicBezTo>
                  <a:pt x="10742" y="16799"/>
                  <a:pt x="10589" y="16749"/>
                  <a:pt x="10569" y="16667"/>
                </a:cubicBezTo>
                <a:cubicBezTo>
                  <a:pt x="10543" y="16560"/>
                  <a:pt x="10464" y="16413"/>
                  <a:pt x="10477" y="16331"/>
                </a:cubicBezTo>
                <a:cubicBezTo>
                  <a:pt x="10493" y="16221"/>
                  <a:pt x="10708" y="16131"/>
                  <a:pt x="10708" y="16031"/>
                </a:cubicBezTo>
                <a:cubicBezTo>
                  <a:pt x="10708" y="15945"/>
                  <a:pt x="10593" y="15895"/>
                  <a:pt x="10569" y="15822"/>
                </a:cubicBezTo>
                <a:cubicBezTo>
                  <a:pt x="10511" y="15645"/>
                  <a:pt x="10604" y="15541"/>
                  <a:pt x="10674" y="15394"/>
                </a:cubicBezTo>
                <a:cubicBezTo>
                  <a:pt x="10697" y="15345"/>
                  <a:pt x="10719" y="15267"/>
                  <a:pt x="10743" y="15231"/>
                </a:cubicBezTo>
                <a:cubicBezTo>
                  <a:pt x="10786" y="15168"/>
                  <a:pt x="10872" y="15150"/>
                  <a:pt x="10929" y="15081"/>
                </a:cubicBezTo>
                <a:cubicBezTo>
                  <a:pt x="10960" y="15043"/>
                  <a:pt x="10981" y="14962"/>
                  <a:pt x="11022" y="14907"/>
                </a:cubicBezTo>
                <a:cubicBezTo>
                  <a:pt x="11110" y="14790"/>
                  <a:pt x="11253" y="14746"/>
                  <a:pt x="11289" y="14641"/>
                </a:cubicBezTo>
                <a:cubicBezTo>
                  <a:pt x="11318" y="14555"/>
                  <a:pt x="11335" y="14124"/>
                  <a:pt x="11300" y="13981"/>
                </a:cubicBezTo>
                <a:cubicBezTo>
                  <a:pt x="11280" y="13897"/>
                  <a:pt x="11202" y="13828"/>
                  <a:pt x="11172" y="13749"/>
                </a:cubicBezTo>
                <a:cubicBezTo>
                  <a:pt x="11120" y="13609"/>
                  <a:pt x="11108" y="13457"/>
                  <a:pt x="10963" y="13460"/>
                </a:cubicBezTo>
                <a:cubicBezTo>
                  <a:pt x="10874" y="13461"/>
                  <a:pt x="10812" y="13559"/>
                  <a:pt x="10754" y="13622"/>
                </a:cubicBezTo>
                <a:cubicBezTo>
                  <a:pt x="10741" y="13704"/>
                  <a:pt x="10749" y="13793"/>
                  <a:pt x="10662" y="13818"/>
                </a:cubicBezTo>
                <a:cubicBezTo>
                  <a:pt x="10530" y="13857"/>
                  <a:pt x="10480" y="13680"/>
                  <a:pt x="10325" y="13633"/>
                </a:cubicBezTo>
                <a:cubicBezTo>
                  <a:pt x="10264" y="13614"/>
                  <a:pt x="10166" y="13616"/>
                  <a:pt x="10128" y="13598"/>
                </a:cubicBezTo>
                <a:cubicBezTo>
                  <a:pt x="10016" y="13548"/>
                  <a:pt x="9979" y="13384"/>
                  <a:pt x="9862" y="13320"/>
                </a:cubicBezTo>
                <a:cubicBezTo>
                  <a:pt x="9762" y="13267"/>
                  <a:pt x="9677" y="13285"/>
                  <a:pt x="9617" y="13205"/>
                </a:cubicBezTo>
                <a:cubicBezTo>
                  <a:pt x="9592" y="13148"/>
                  <a:pt x="9613" y="13048"/>
                  <a:pt x="9606" y="12973"/>
                </a:cubicBezTo>
                <a:cubicBezTo>
                  <a:pt x="9479" y="12899"/>
                  <a:pt x="9371" y="12622"/>
                  <a:pt x="9223" y="12556"/>
                </a:cubicBezTo>
                <a:cubicBezTo>
                  <a:pt x="9125" y="12513"/>
                  <a:pt x="8975" y="12517"/>
                  <a:pt x="8852" y="12475"/>
                </a:cubicBezTo>
                <a:cubicBezTo>
                  <a:pt x="8794" y="12456"/>
                  <a:pt x="8749" y="12430"/>
                  <a:pt x="8689" y="12417"/>
                </a:cubicBezTo>
                <a:cubicBezTo>
                  <a:pt x="8615" y="12400"/>
                  <a:pt x="8538" y="12399"/>
                  <a:pt x="8481" y="12371"/>
                </a:cubicBezTo>
                <a:cubicBezTo>
                  <a:pt x="8250" y="12257"/>
                  <a:pt x="8126" y="11888"/>
                  <a:pt x="7842" y="11896"/>
                </a:cubicBezTo>
                <a:cubicBezTo>
                  <a:pt x="7721" y="11899"/>
                  <a:pt x="7604" y="12013"/>
                  <a:pt x="7494" y="12012"/>
                </a:cubicBezTo>
                <a:cubicBezTo>
                  <a:pt x="7384" y="12011"/>
                  <a:pt x="7201" y="11924"/>
                  <a:pt x="7064" y="11861"/>
                </a:cubicBezTo>
                <a:cubicBezTo>
                  <a:pt x="6922" y="11795"/>
                  <a:pt x="6764" y="11759"/>
                  <a:pt x="6647" y="11699"/>
                </a:cubicBezTo>
                <a:cubicBezTo>
                  <a:pt x="6552" y="11650"/>
                  <a:pt x="6486" y="11562"/>
                  <a:pt x="6403" y="11525"/>
                </a:cubicBezTo>
                <a:cubicBezTo>
                  <a:pt x="6339" y="11497"/>
                  <a:pt x="6246" y="11492"/>
                  <a:pt x="6195" y="11467"/>
                </a:cubicBezTo>
                <a:cubicBezTo>
                  <a:pt x="6120" y="11432"/>
                  <a:pt x="6043" y="11357"/>
                  <a:pt x="5950" y="11293"/>
                </a:cubicBezTo>
                <a:cubicBezTo>
                  <a:pt x="5863" y="11233"/>
                  <a:pt x="5768" y="11140"/>
                  <a:pt x="5765" y="11062"/>
                </a:cubicBezTo>
                <a:cubicBezTo>
                  <a:pt x="5761" y="10971"/>
                  <a:pt x="5848" y="10894"/>
                  <a:pt x="5858" y="10807"/>
                </a:cubicBezTo>
                <a:cubicBezTo>
                  <a:pt x="5888" y="10531"/>
                  <a:pt x="5684" y="10333"/>
                  <a:pt x="5556" y="10170"/>
                </a:cubicBezTo>
                <a:cubicBezTo>
                  <a:pt x="5461" y="10049"/>
                  <a:pt x="5350" y="9946"/>
                  <a:pt x="5255" y="9834"/>
                </a:cubicBezTo>
                <a:cubicBezTo>
                  <a:pt x="5259" y="9760"/>
                  <a:pt x="5259" y="9747"/>
                  <a:pt x="5255" y="9672"/>
                </a:cubicBezTo>
                <a:cubicBezTo>
                  <a:pt x="5182" y="9602"/>
                  <a:pt x="5122" y="9498"/>
                  <a:pt x="5045" y="9394"/>
                </a:cubicBezTo>
                <a:cubicBezTo>
                  <a:pt x="4977" y="9299"/>
                  <a:pt x="4842" y="9199"/>
                  <a:pt x="4825" y="9093"/>
                </a:cubicBezTo>
                <a:cubicBezTo>
                  <a:pt x="4803" y="8963"/>
                  <a:pt x="4875" y="8848"/>
                  <a:pt x="4825" y="8722"/>
                </a:cubicBezTo>
                <a:cubicBezTo>
                  <a:pt x="4743" y="8513"/>
                  <a:pt x="4451" y="8607"/>
                  <a:pt x="4488" y="8884"/>
                </a:cubicBezTo>
                <a:cubicBezTo>
                  <a:pt x="4499" y="8961"/>
                  <a:pt x="4607" y="9063"/>
                  <a:pt x="4639" y="9139"/>
                </a:cubicBezTo>
                <a:cubicBezTo>
                  <a:pt x="4672" y="9217"/>
                  <a:pt x="4666" y="9313"/>
                  <a:pt x="4697" y="9405"/>
                </a:cubicBezTo>
                <a:cubicBezTo>
                  <a:pt x="4727" y="9495"/>
                  <a:pt x="4817" y="9572"/>
                  <a:pt x="4848" y="9672"/>
                </a:cubicBezTo>
                <a:cubicBezTo>
                  <a:pt x="4897" y="9831"/>
                  <a:pt x="4896" y="10002"/>
                  <a:pt x="4941" y="10101"/>
                </a:cubicBezTo>
                <a:cubicBezTo>
                  <a:pt x="4981" y="10189"/>
                  <a:pt x="5128" y="10272"/>
                  <a:pt x="5045" y="10379"/>
                </a:cubicBezTo>
                <a:cubicBezTo>
                  <a:pt x="4936" y="10401"/>
                  <a:pt x="4893" y="10292"/>
                  <a:pt x="4825" y="10228"/>
                </a:cubicBezTo>
                <a:cubicBezTo>
                  <a:pt x="4787" y="10193"/>
                  <a:pt x="4649" y="10125"/>
                  <a:pt x="4628" y="10043"/>
                </a:cubicBezTo>
                <a:cubicBezTo>
                  <a:pt x="4610" y="9974"/>
                  <a:pt x="4671" y="9883"/>
                  <a:pt x="4651" y="9799"/>
                </a:cubicBezTo>
                <a:cubicBezTo>
                  <a:pt x="4610" y="9636"/>
                  <a:pt x="4281" y="9632"/>
                  <a:pt x="4279" y="9464"/>
                </a:cubicBezTo>
                <a:cubicBezTo>
                  <a:pt x="4279" y="9358"/>
                  <a:pt x="4418" y="9346"/>
                  <a:pt x="4419" y="9243"/>
                </a:cubicBezTo>
                <a:cubicBezTo>
                  <a:pt x="4420" y="9132"/>
                  <a:pt x="4266" y="9037"/>
                  <a:pt x="4233" y="8942"/>
                </a:cubicBezTo>
                <a:cubicBezTo>
                  <a:pt x="4203" y="8855"/>
                  <a:pt x="4198" y="8717"/>
                  <a:pt x="4187" y="8595"/>
                </a:cubicBezTo>
                <a:cubicBezTo>
                  <a:pt x="4176" y="8480"/>
                  <a:pt x="4190" y="8347"/>
                  <a:pt x="4163" y="8259"/>
                </a:cubicBezTo>
                <a:cubicBezTo>
                  <a:pt x="4140" y="8179"/>
                  <a:pt x="4020" y="8070"/>
                  <a:pt x="3943" y="8027"/>
                </a:cubicBezTo>
                <a:cubicBezTo>
                  <a:pt x="3841" y="7971"/>
                  <a:pt x="3761" y="7994"/>
                  <a:pt x="3711" y="7911"/>
                </a:cubicBezTo>
                <a:cubicBezTo>
                  <a:pt x="3668" y="7839"/>
                  <a:pt x="3639" y="7688"/>
                  <a:pt x="3630" y="7611"/>
                </a:cubicBezTo>
                <a:cubicBezTo>
                  <a:pt x="3613" y="7471"/>
                  <a:pt x="3626" y="7319"/>
                  <a:pt x="3618" y="7170"/>
                </a:cubicBezTo>
                <a:cubicBezTo>
                  <a:pt x="3610" y="7022"/>
                  <a:pt x="3595" y="6879"/>
                  <a:pt x="3618" y="6718"/>
                </a:cubicBezTo>
                <a:cubicBezTo>
                  <a:pt x="3675" y="6607"/>
                  <a:pt x="3780" y="6551"/>
                  <a:pt x="3839" y="6441"/>
                </a:cubicBezTo>
                <a:cubicBezTo>
                  <a:pt x="3879" y="6363"/>
                  <a:pt x="3885" y="6268"/>
                  <a:pt x="3932" y="6186"/>
                </a:cubicBezTo>
                <a:cubicBezTo>
                  <a:pt x="4016" y="6034"/>
                  <a:pt x="4201" y="5895"/>
                  <a:pt x="4326" y="5745"/>
                </a:cubicBezTo>
                <a:cubicBezTo>
                  <a:pt x="4460" y="5585"/>
                  <a:pt x="4584" y="5431"/>
                  <a:pt x="4663" y="5247"/>
                </a:cubicBezTo>
                <a:cubicBezTo>
                  <a:pt x="4691" y="5182"/>
                  <a:pt x="4766" y="5038"/>
                  <a:pt x="4755" y="4958"/>
                </a:cubicBezTo>
                <a:cubicBezTo>
                  <a:pt x="4740" y="4846"/>
                  <a:pt x="4530" y="4755"/>
                  <a:pt x="4546" y="4622"/>
                </a:cubicBezTo>
                <a:cubicBezTo>
                  <a:pt x="4557" y="4540"/>
                  <a:pt x="4674" y="4541"/>
                  <a:pt x="4709" y="4460"/>
                </a:cubicBezTo>
                <a:cubicBezTo>
                  <a:pt x="4727" y="4418"/>
                  <a:pt x="4743" y="4301"/>
                  <a:pt x="4743" y="4251"/>
                </a:cubicBezTo>
                <a:cubicBezTo>
                  <a:pt x="4746" y="4140"/>
                  <a:pt x="4687" y="4023"/>
                  <a:pt x="4709" y="3904"/>
                </a:cubicBezTo>
                <a:cubicBezTo>
                  <a:pt x="4728" y="3802"/>
                  <a:pt x="4880" y="3761"/>
                  <a:pt x="4802" y="3649"/>
                </a:cubicBezTo>
                <a:cubicBezTo>
                  <a:pt x="4724" y="3538"/>
                  <a:pt x="4585" y="3709"/>
                  <a:pt x="4500" y="3638"/>
                </a:cubicBezTo>
                <a:cubicBezTo>
                  <a:pt x="4422" y="3572"/>
                  <a:pt x="4515" y="3492"/>
                  <a:pt x="4523" y="3371"/>
                </a:cubicBezTo>
                <a:cubicBezTo>
                  <a:pt x="4526" y="3323"/>
                  <a:pt x="4495" y="3268"/>
                  <a:pt x="4500" y="3232"/>
                </a:cubicBezTo>
                <a:cubicBezTo>
                  <a:pt x="4507" y="3180"/>
                  <a:pt x="4608" y="3093"/>
                  <a:pt x="4581" y="3058"/>
                </a:cubicBezTo>
                <a:cubicBezTo>
                  <a:pt x="4539" y="3005"/>
                  <a:pt x="4494" y="2898"/>
                  <a:pt x="4428" y="2813"/>
                </a:cubicBezTo>
                <a:cubicBezTo>
                  <a:pt x="5723" y="1777"/>
                  <a:pt x="7274" y="1049"/>
                  <a:pt x="8970" y="742"/>
                </a:cubicBezTo>
                <a:lnTo>
                  <a:pt x="8970" y="742"/>
                </a:lnTo>
                <a:cubicBezTo>
                  <a:pt x="8991" y="778"/>
                  <a:pt x="9008" y="819"/>
                  <a:pt x="9060" y="834"/>
                </a:cubicBezTo>
                <a:cubicBezTo>
                  <a:pt x="9161" y="782"/>
                  <a:pt x="9262" y="838"/>
                  <a:pt x="9374" y="834"/>
                </a:cubicBezTo>
                <a:cubicBezTo>
                  <a:pt x="9482" y="831"/>
                  <a:pt x="9579" y="781"/>
                  <a:pt x="9698" y="800"/>
                </a:cubicBezTo>
                <a:cubicBezTo>
                  <a:pt x="9909" y="833"/>
                  <a:pt x="10205" y="1040"/>
                  <a:pt x="10371" y="928"/>
                </a:cubicBezTo>
                <a:cubicBezTo>
                  <a:pt x="10413" y="899"/>
                  <a:pt x="10403" y="850"/>
                  <a:pt x="10441" y="777"/>
                </a:cubicBezTo>
                <a:cubicBezTo>
                  <a:pt x="10471" y="718"/>
                  <a:pt x="10518" y="653"/>
                  <a:pt x="10547" y="581"/>
                </a:cubicBezTo>
                <a:cubicBezTo>
                  <a:pt x="10631" y="579"/>
                  <a:pt x="10716" y="578"/>
                  <a:pt x="10799" y="578"/>
                </a:cubicBezTo>
                <a:cubicBezTo>
                  <a:pt x="11052" y="578"/>
                  <a:pt x="11302" y="587"/>
                  <a:pt x="11550" y="605"/>
                </a:cubicBezTo>
                <a:lnTo>
                  <a:pt x="11550" y="26"/>
                </a:lnTo>
                <a:cubicBezTo>
                  <a:pt x="11367" y="14"/>
                  <a:pt x="11182" y="6"/>
                  <a:pt x="10997" y="2"/>
                </a:cubicBezTo>
                <a:cubicBezTo>
                  <a:pt x="10931" y="1"/>
                  <a:pt x="10865" y="0"/>
                  <a:pt x="10799" y="0"/>
                </a:cubicBezTo>
                <a:cubicBezTo>
                  <a:pt x="10688" y="0"/>
                  <a:pt x="10577" y="2"/>
                  <a:pt x="10465" y="6"/>
                </a:cubicBezTo>
                <a:cubicBezTo>
                  <a:pt x="9374" y="39"/>
                  <a:pt x="8323" y="234"/>
                  <a:pt x="7336" y="568"/>
                </a:cubicBezTo>
                <a:cubicBezTo>
                  <a:pt x="7168" y="624"/>
                  <a:pt x="7003" y="685"/>
                  <a:pt x="6840" y="749"/>
                </a:cubicBezTo>
                <a:cubicBezTo>
                  <a:pt x="6790" y="769"/>
                  <a:pt x="6739" y="790"/>
                  <a:pt x="6689" y="811"/>
                </a:cubicBezTo>
                <a:cubicBezTo>
                  <a:pt x="6577" y="857"/>
                  <a:pt x="6465" y="904"/>
                  <a:pt x="6355" y="954"/>
                </a:cubicBezTo>
                <a:cubicBezTo>
                  <a:pt x="6195" y="1026"/>
                  <a:pt x="6038" y="1102"/>
                  <a:pt x="5882" y="1182"/>
                </a:cubicBezTo>
                <a:cubicBezTo>
                  <a:pt x="5728" y="1261"/>
                  <a:pt x="5575" y="1344"/>
                  <a:pt x="5424" y="1431"/>
                </a:cubicBezTo>
                <a:cubicBezTo>
                  <a:pt x="4817" y="1780"/>
                  <a:pt x="4248" y="2186"/>
                  <a:pt x="3723" y="2642"/>
                </a:cubicBezTo>
                <a:cubicBezTo>
                  <a:pt x="3660" y="2696"/>
                  <a:pt x="3599" y="2750"/>
                  <a:pt x="3538" y="2805"/>
                </a:cubicBezTo>
                <a:cubicBezTo>
                  <a:pt x="3410" y="2922"/>
                  <a:pt x="3285" y="3041"/>
                  <a:pt x="3163" y="3163"/>
                </a:cubicBezTo>
                <a:cubicBezTo>
                  <a:pt x="3040" y="3286"/>
                  <a:pt x="2921" y="3411"/>
                  <a:pt x="2805" y="3538"/>
                </a:cubicBezTo>
                <a:cubicBezTo>
                  <a:pt x="2631" y="3730"/>
                  <a:pt x="2463" y="3929"/>
                  <a:pt x="2303" y="4132"/>
                </a:cubicBezTo>
                <a:cubicBezTo>
                  <a:pt x="1982" y="4540"/>
                  <a:pt x="1691" y="4972"/>
                  <a:pt x="1430" y="5424"/>
                </a:cubicBezTo>
                <a:cubicBezTo>
                  <a:pt x="1343" y="5575"/>
                  <a:pt x="1260" y="5728"/>
                  <a:pt x="1181" y="5883"/>
                </a:cubicBezTo>
                <a:cubicBezTo>
                  <a:pt x="1141" y="5961"/>
                  <a:pt x="1102" y="6039"/>
                  <a:pt x="1064" y="6118"/>
                </a:cubicBezTo>
                <a:cubicBezTo>
                  <a:pt x="951" y="6354"/>
                  <a:pt x="846" y="6595"/>
                  <a:pt x="748" y="6840"/>
                </a:cubicBezTo>
                <a:cubicBezTo>
                  <a:pt x="716" y="6922"/>
                  <a:pt x="685" y="7004"/>
                  <a:pt x="655" y="7087"/>
                </a:cubicBezTo>
                <a:cubicBezTo>
                  <a:pt x="533" y="7418"/>
                  <a:pt x="428" y="7756"/>
                  <a:pt x="339" y="8101"/>
                </a:cubicBezTo>
                <a:cubicBezTo>
                  <a:pt x="295" y="8273"/>
                  <a:pt x="255" y="8448"/>
                  <a:pt x="219" y="8623"/>
                </a:cubicBezTo>
                <a:cubicBezTo>
                  <a:pt x="219" y="8623"/>
                  <a:pt x="219" y="8623"/>
                  <a:pt x="219" y="8623"/>
                </a:cubicBezTo>
                <a:close/>
                <a:moveTo>
                  <a:pt x="11550" y="21574"/>
                </a:moveTo>
                <a:cubicBezTo>
                  <a:pt x="12114" y="21535"/>
                  <a:pt x="12666" y="21453"/>
                  <a:pt x="13203" y="21331"/>
                </a:cubicBezTo>
                <a:cubicBezTo>
                  <a:pt x="13564" y="21249"/>
                  <a:pt x="13918" y="21149"/>
                  <a:pt x="14264" y="21033"/>
                </a:cubicBezTo>
                <a:cubicBezTo>
                  <a:pt x="14431" y="20975"/>
                  <a:pt x="14596" y="20915"/>
                  <a:pt x="14760" y="20851"/>
                </a:cubicBezTo>
                <a:cubicBezTo>
                  <a:pt x="15087" y="20722"/>
                  <a:pt x="15407" y="20578"/>
                  <a:pt x="15717" y="20418"/>
                </a:cubicBezTo>
                <a:cubicBezTo>
                  <a:pt x="15872" y="20339"/>
                  <a:pt x="16025" y="20256"/>
                  <a:pt x="16176" y="20169"/>
                </a:cubicBezTo>
                <a:cubicBezTo>
                  <a:pt x="16854" y="19779"/>
                  <a:pt x="17486" y="19317"/>
                  <a:pt x="18062" y="18794"/>
                </a:cubicBezTo>
                <a:cubicBezTo>
                  <a:pt x="18190" y="18678"/>
                  <a:pt x="18315" y="18559"/>
                  <a:pt x="18437" y="18437"/>
                </a:cubicBezTo>
                <a:cubicBezTo>
                  <a:pt x="18559" y="18314"/>
                  <a:pt x="18678" y="18190"/>
                  <a:pt x="18795" y="18062"/>
                </a:cubicBezTo>
                <a:cubicBezTo>
                  <a:pt x="18969" y="17870"/>
                  <a:pt x="19136" y="17672"/>
                  <a:pt x="19296" y="17467"/>
                </a:cubicBezTo>
                <a:cubicBezTo>
                  <a:pt x="19550" y="17145"/>
                  <a:pt x="19786" y="16807"/>
                  <a:pt x="20001" y="16456"/>
                </a:cubicBezTo>
                <a:cubicBezTo>
                  <a:pt x="20058" y="16363"/>
                  <a:pt x="20115" y="16270"/>
                  <a:pt x="20169" y="16176"/>
                </a:cubicBezTo>
                <a:cubicBezTo>
                  <a:pt x="20256" y="16025"/>
                  <a:pt x="20339" y="15872"/>
                  <a:pt x="20419" y="15716"/>
                </a:cubicBezTo>
                <a:cubicBezTo>
                  <a:pt x="20459" y="15639"/>
                  <a:pt x="20498" y="15561"/>
                  <a:pt x="20536" y="15482"/>
                </a:cubicBezTo>
                <a:cubicBezTo>
                  <a:pt x="20611" y="15325"/>
                  <a:pt x="20683" y="15165"/>
                  <a:pt x="20752" y="15004"/>
                </a:cubicBezTo>
                <a:cubicBezTo>
                  <a:pt x="20820" y="14842"/>
                  <a:pt x="20885" y="14679"/>
                  <a:pt x="20945" y="14513"/>
                </a:cubicBezTo>
                <a:cubicBezTo>
                  <a:pt x="21066" y="14182"/>
                  <a:pt x="21172" y="13844"/>
                  <a:pt x="21260" y="13499"/>
                </a:cubicBezTo>
                <a:cubicBezTo>
                  <a:pt x="21305" y="13326"/>
                  <a:pt x="21345" y="13152"/>
                  <a:pt x="21381" y="12976"/>
                </a:cubicBezTo>
                <a:cubicBezTo>
                  <a:pt x="21417" y="12801"/>
                  <a:pt x="21448" y="12623"/>
                  <a:pt x="21476" y="12445"/>
                </a:cubicBezTo>
                <a:cubicBezTo>
                  <a:pt x="21503" y="12266"/>
                  <a:pt x="21526" y="12086"/>
                  <a:pt x="21545" y="11904"/>
                </a:cubicBezTo>
                <a:cubicBezTo>
                  <a:pt x="21581" y="11541"/>
                  <a:pt x="21600" y="11173"/>
                  <a:pt x="21600" y="10800"/>
                </a:cubicBezTo>
                <a:cubicBezTo>
                  <a:pt x="21600" y="10427"/>
                  <a:pt x="21581" y="10059"/>
                  <a:pt x="21545" y="9696"/>
                </a:cubicBezTo>
                <a:cubicBezTo>
                  <a:pt x="21526" y="9515"/>
                  <a:pt x="21504" y="9334"/>
                  <a:pt x="21476" y="9155"/>
                </a:cubicBezTo>
                <a:cubicBezTo>
                  <a:pt x="21448" y="8976"/>
                  <a:pt x="21417" y="8799"/>
                  <a:pt x="21381" y="8623"/>
                </a:cubicBezTo>
                <a:cubicBezTo>
                  <a:pt x="21345" y="8448"/>
                  <a:pt x="21305" y="8274"/>
                  <a:pt x="21260" y="8101"/>
                </a:cubicBezTo>
                <a:cubicBezTo>
                  <a:pt x="21172" y="7756"/>
                  <a:pt x="21066" y="7417"/>
                  <a:pt x="20945" y="7086"/>
                </a:cubicBezTo>
                <a:cubicBezTo>
                  <a:pt x="20915" y="7004"/>
                  <a:pt x="20884" y="6922"/>
                  <a:pt x="20851" y="6840"/>
                </a:cubicBezTo>
                <a:cubicBezTo>
                  <a:pt x="20755" y="6595"/>
                  <a:pt x="20649" y="6354"/>
                  <a:pt x="20535" y="6118"/>
                </a:cubicBezTo>
                <a:cubicBezTo>
                  <a:pt x="20498" y="6039"/>
                  <a:pt x="20458" y="5961"/>
                  <a:pt x="20419" y="5883"/>
                </a:cubicBezTo>
                <a:cubicBezTo>
                  <a:pt x="20339" y="5728"/>
                  <a:pt x="20256" y="5575"/>
                  <a:pt x="20169" y="5424"/>
                </a:cubicBezTo>
                <a:cubicBezTo>
                  <a:pt x="19909" y="4972"/>
                  <a:pt x="19617" y="4540"/>
                  <a:pt x="19296" y="4132"/>
                </a:cubicBezTo>
                <a:cubicBezTo>
                  <a:pt x="19136" y="3929"/>
                  <a:pt x="18968" y="3730"/>
                  <a:pt x="18795" y="3538"/>
                </a:cubicBezTo>
                <a:cubicBezTo>
                  <a:pt x="18678" y="3410"/>
                  <a:pt x="18559" y="3286"/>
                  <a:pt x="18437" y="3163"/>
                </a:cubicBezTo>
                <a:cubicBezTo>
                  <a:pt x="18315" y="3041"/>
                  <a:pt x="18189" y="2922"/>
                  <a:pt x="18062" y="2805"/>
                </a:cubicBezTo>
                <a:cubicBezTo>
                  <a:pt x="17814" y="2581"/>
                  <a:pt x="17556" y="2367"/>
                  <a:pt x="17288" y="2165"/>
                </a:cubicBezTo>
                <a:cubicBezTo>
                  <a:pt x="16934" y="1899"/>
                  <a:pt x="16562" y="1653"/>
                  <a:pt x="16176" y="1431"/>
                </a:cubicBezTo>
                <a:cubicBezTo>
                  <a:pt x="16025" y="1344"/>
                  <a:pt x="15872" y="1261"/>
                  <a:pt x="15717" y="1181"/>
                </a:cubicBezTo>
                <a:cubicBezTo>
                  <a:pt x="15646" y="1146"/>
                  <a:pt x="15575" y="1110"/>
                  <a:pt x="15503" y="1076"/>
                </a:cubicBezTo>
                <a:cubicBezTo>
                  <a:pt x="15418" y="1034"/>
                  <a:pt x="15331" y="993"/>
                  <a:pt x="15244" y="954"/>
                </a:cubicBezTo>
                <a:cubicBezTo>
                  <a:pt x="15208" y="938"/>
                  <a:pt x="15172" y="922"/>
                  <a:pt x="15135" y="906"/>
                </a:cubicBezTo>
                <a:cubicBezTo>
                  <a:pt x="15011" y="851"/>
                  <a:pt x="14887" y="799"/>
                  <a:pt x="14760" y="749"/>
                </a:cubicBezTo>
                <a:cubicBezTo>
                  <a:pt x="14758" y="748"/>
                  <a:pt x="14757" y="748"/>
                  <a:pt x="14755" y="747"/>
                </a:cubicBezTo>
                <a:cubicBezTo>
                  <a:pt x="14620" y="694"/>
                  <a:pt x="14484" y="644"/>
                  <a:pt x="14347" y="597"/>
                </a:cubicBezTo>
                <a:cubicBezTo>
                  <a:pt x="14319" y="587"/>
                  <a:pt x="14292" y="577"/>
                  <a:pt x="14263" y="567"/>
                </a:cubicBezTo>
                <a:cubicBezTo>
                  <a:pt x="13944" y="459"/>
                  <a:pt x="13618" y="366"/>
                  <a:pt x="13285" y="288"/>
                </a:cubicBezTo>
                <a:cubicBezTo>
                  <a:pt x="13181" y="263"/>
                  <a:pt x="13077" y="240"/>
                  <a:pt x="12972" y="218"/>
                </a:cubicBezTo>
                <a:cubicBezTo>
                  <a:pt x="12896" y="203"/>
                  <a:pt x="12820" y="189"/>
                  <a:pt x="12744" y="175"/>
                </a:cubicBezTo>
                <a:cubicBezTo>
                  <a:pt x="12353" y="104"/>
                  <a:pt x="11955" y="54"/>
                  <a:pt x="11550" y="26"/>
                </a:cubicBezTo>
                <a:lnTo>
                  <a:pt x="11550" y="605"/>
                </a:lnTo>
                <a:cubicBezTo>
                  <a:pt x="11989" y="637"/>
                  <a:pt x="12419" y="697"/>
                  <a:pt x="12841" y="782"/>
                </a:cubicBezTo>
                <a:cubicBezTo>
                  <a:pt x="12813" y="855"/>
                  <a:pt x="12721" y="823"/>
                  <a:pt x="12646" y="858"/>
                </a:cubicBezTo>
                <a:cubicBezTo>
                  <a:pt x="12574" y="891"/>
                  <a:pt x="12548" y="959"/>
                  <a:pt x="12472" y="974"/>
                </a:cubicBezTo>
                <a:cubicBezTo>
                  <a:pt x="12260" y="1013"/>
                  <a:pt x="12086" y="921"/>
                  <a:pt x="11903" y="928"/>
                </a:cubicBezTo>
                <a:cubicBezTo>
                  <a:pt x="11895" y="1007"/>
                  <a:pt x="11993" y="1053"/>
                  <a:pt x="12042" y="1078"/>
                </a:cubicBezTo>
                <a:cubicBezTo>
                  <a:pt x="12208" y="1165"/>
                  <a:pt x="12342" y="1153"/>
                  <a:pt x="12576" y="1148"/>
                </a:cubicBezTo>
                <a:cubicBezTo>
                  <a:pt x="12696" y="1145"/>
                  <a:pt x="12833" y="1183"/>
                  <a:pt x="12936" y="1113"/>
                </a:cubicBezTo>
                <a:cubicBezTo>
                  <a:pt x="13001" y="1068"/>
                  <a:pt x="12997" y="970"/>
                  <a:pt x="13052" y="916"/>
                </a:cubicBezTo>
                <a:cubicBezTo>
                  <a:pt x="13075" y="893"/>
                  <a:pt x="13109" y="870"/>
                  <a:pt x="13147" y="850"/>
                </a:cubicBezTo>
                <a:cubicBezTo>
                  <a:pt x="13262" y="877"/>
                  <a:pt x="13376" y="906"/>
                  <a:pt x="13490" y="937"/>
                </a:cubicBezTo>
                <a:cubicBezTo>
                  <a:pt x="13470" y="1016"/>
                  <a:pt x="13344" y="997"/>
                  <a:pt x="13342" y="1101"/>
                </a:cubicBezTo>
                <a:cubicBezTo>
                  <a:pt x="13423" y="1150"/>
                  <a:pt x="13611" y="1075"/>
                  <a:pt x="13683" y="993"/>
                </a:cubicBezTo>
                <a:cubicBezTo>
                  <a:pt x="13711" y="1000"/>
                  <a:pt x="13739" y="1009"/>
                  <a:pt x="13768" y="1017"/>
                </a:cubicBezTo>
                <a:cubicBezTo>
                  <a:pt x="13932" y="1067"/>
                  <a:pt x="14094" y="1121"/>
                  <a:pt x="14254" y="1179"/>
                </a:cubicBezTo>
                <a:cubicBezTo>
                  <a:pt x="14483" y="1261"/>
                  <a:pt x="14709" y="1351"/>
                  <a:pt x="14930" y="1450"/>
                </a:cubicBezTo>
                <a:cubicBezTo>
                  <a:pt x="14887" y="1475"/>
                  <a:pt x="14842" y="1507"/>
                  <a:pt x="14805" y="1507"/>
                </a:cubicBezTo>
                <a:cubicBezTo>
                  <a:pt x="14709" y="1506"/>
                  <a:pt x="14668" y="1378"/>
                  <a:pt x="14560" y="1425"/>
                </a:cubicBezTo>
                <a:cubicBezTo>
                  <a:pt x="14551" y="1549"/>
                  <a:pt x="14691" y="1600"/>
                  <a:pt x="14781" y="1657"/>
                </a:cubicBezTo>
                <a:cubicBezTo>
                  <a:pt x="14878" y="1719"/>
                  <a:pt x="14979" y="1781"/>
                  <a:pt x="15013" y="1889"/>
                </a:cubicBezTo>
                <a:cubicBezTo>
                  <a:pt x="14919" y="2089"/>
                  <a:pt x="14768" y="1878"/>
                  <a:pt x="14619" y="1877"/>
                </a:cubicBezTo>
                <a:cubicBezTo>
                  <a:pt x="14454" y="1876"/>
                  <a:pt x="14214" y="2190"/>
                  <a:pt x="14073" y="1935"/>
                </a:cubicBezTo>
                <a:cubicBezTo>
                  <a:pt x="14108" y="1800"/>
                  <a:pt x="14257" y="1779"/>
                  <a:pt x="14294" y="1646"/>
                </a:cubicBezTo>
                <a:cubicBezTo>
                  <a:pt x="14261" y="1651"/>
                  <a:pt x="14231" y="1661"/>
                  <a:pt x="14200" y="1674"/>
                </a:cubicBezTo>
                <a:cubicBezTo>
                  <a:pt x="14145" y="1696"/>
                  <a:pt x="14090" y="1725"/>
                  <a:pt x="14034" y="1755"/>
                </a:cubicBezTo>
                <a:cubicBezTo>
                  <a:pt x="13960" y="1795"/>
                  <a:pt x="13883" y="1834"/>
                  <a:pt x="13794" y="1854"/>
                </a:cubicBezTo>
                <a:cubicBezTo>
                  <a:pt x="13714" y="1872"/>
                  <a:pt x="13635" y="1867"/>
                  <a:pt x="13562" y="1889"/>
                </a:cubicBezTo>
                <a:cubicBezTo>
                  <a:pt x="13423" y="1929"/>
                  <a:pt x="13327" y="2031"/>
                  <a:pt x="13179" y="2086"/>
                </a:cubicBezTo>
                <a:cubicBezTo>
                  <a:pt x="13122" y="2107"/>
                  <a:pt x="13054" y="2100"/>
                  <a:pt x="12995" y="2120"/>
                </a:cubicBezTo>
                <a:cubicBezTo>
                  <a:pt x="12854" y="2167"/>
                  <a:pt x="12686" y="2251"/>
                  <a:pt x="12542" y="2329"/>
                </a:cubicBezTo>
                <a:cubicBezTo>
                  <a:pt x="12394" y="2409"/>
                  <a:pt x="12227" y="2493"/>
                  <a:pt x="12135" y="2572"/>
                </a:cubicBezTo>
                <a:cubicBezTo>
                  <a:pt x="12086" y="2615"/>
                  <a:pt x="11957" y="2767"/>
                  <a:pt x="11962" y="2815"/>
                </a:cubicBezTo>
                <a:cubicBezTo>
                  <a:pt x="11967" y="2884"/>
                  <a:pt x="12097" y="2907"/>
                  <a:pt x="12101" y="2977"/>
                </a:cubicBezTo>
                <a:cubicBezTo>
                  <a:pt x="12097" y="3020"/>
                  <a:pt x="12025" y="3112"/>
                  <a:pt x="12078" y="3174"/>
                </a:cubicBezTo>
                <a:cubicBezTo>
                  <a:pt x="12125" y="3231"/>
                  <a:pt x="12220" y="3185"/>
                  <a:pt x="12321" y="3197"/>
                </a:cubicBezTo>
                <a:cubicBezTo>
                  <a:pt x="12499" y="3219"/>
                  <a:pt x="12614" y="3365"/>
                  <a:pt x="12751" y="3441"/>
                </a:cubicBezTo>
                <a:cubicBezTo>
                  <a:pt x="12853" y="3497"/>
                  <a:pt x="13006" y="3565"/>
                  <a:pt x="13122" y="3580"/>
                </a:cubicBezTo>
                <a:cubicBezTo>
                  <a:pt x="13282" y="3599"/>
                  <a:pt x="13460" y="3534"/>
                  <a:pt x="13482" y="3661"/>
                </a:cubicBezTo>
                <a:cubicBezTo>
                  <a:pt x="13503" y="3783"/>
                  <a:pt x="13331" y="3827"/>
                  <a:pt x="13319" y="3904"/>
                </a:cubicBezTo>
                <a:cubicBezTo>
                  <a:pt x="13406" y="4017"/>
                  <a:pt x="13260" y="4071"/>
                  <a:pt x="13261" y="4171"/>
                </a:cubicBezTo>
                <a:cubicBezTo>
                  <a:pt x="13262" y="4251"/>
                  <a:pt x="13361" y="4371"/>
                  <a:pt x="13447" y="4379"/>
                </a:cubicBezTo>
                <a:cubicBezTo>
                  <a:pt x="13564" y="4389"/>
                  <a:pt x="13735" y="4264"/>
                  <a:pt x="13783" y="4147"/>
                </a:cubicBezTo>
                <a:cubicBezTo>
                  <a:pt x="13841" y="4008"/>
                  <a:pt x="13817" y="3820"/>
                  <a:pt x="13923" y="3719"/>
                </a:cubicBezTo>
                <a:cubicBezTo>
                  <a:pt x="14463" y="3733"/>
                  <a:pt x="14921" y="3474"/>
                  <a:pt x="14886" y="2919"/>
                </a:cubicBezTo>
                <a:cubicBezTo>
                  <a:pt x="14882" y="2865"/>
                  <a:pt x="14851" y="2794"/>
                  <a:pt x="14863" y="2734"/>
                </a:cubicBezTo>
                <a:cubicBezTo>
                  <a:pt x="14880" y="2644"/>
                  <a:pt x="15034" y="2570"/>
                  <a:pt x="15014" y="2456"/>
                </a:cubicBezTo>
                <a:cubicBezTo>
                  <a:pt x="15072" y="2438"/>
                  <a:pt x="15107" y="2391"/>
                  <a:pt x="15137" y="2338"/>
                </a:cubicBezTo>
                <a:cubicBezTo>
                  <a:pt x="15181" y="2259"/>
                  <a:pt x="15216" y="2169"/>
                  <a:pt x="15298" y="2139"/>
                </a:cubicBezTo>
                <a:cubicBezTo>
                  <a:pt x="15304" y="2137"/>
                  <a:pt x="15309" y="2133"/>
                  <a:pt x="15316" y="2132"/>
                </a:cubicBezTo>
                <a:cubicBezTo>
                  <a:pt x="15362" y="2121"/>
                  <a:pt x="15412" y="2130"/>
                  <a:pt x="15464" y="2146"/>
                </a:cubicBezTo>
                <a:cubicBezTo>
                  <a:pt x="15557" y="2173"/>
                  <a:pt x="15657" y="2220"/>
                  <a:pt x="15767" y="2213"/>
                </a:cubicBezTo>
                <a:cubicBezTo>
                  <a:pt x="15824" y="2209"/>
                  <a:pt x="15897" y="2159"/>
                  <a:pt x="15953" y="2167"/>
                </a:cubicBezTo>
                <a:cubicBezTo>
                  <a:pt x="16067" y="2183"/>
                  <a:pt x="16135" y="2322"/>
                  <a:pt x="16220" y="2387"/>
                </a:cubicBezTo>
                <a:cubicBezTo>
                  <a:pt x="16295" y="2444"/>
                  <a:pt x="16376" y="2426"/>
                  <a:pt x="16394" y="2503"/>
                </a:cubicBezTo>
                <a:cubicBezTo>
                  <a:pt x="16372" y="2631"/>
                  <a:pt x="16283" y="2636"/>
                  <a:pt x="16290" y="2754"/>
                </a:cubicBezTo>
                <a:cubicBezTo>
                  <a:pt x="16290" y="2755"/>
                  <a:pt x="16290" y="2756"/>
                  <a:pt x="16290" y="2757"/>
                </a:cubicBezTo>
                <a:cubicBezTo>
                  <a:pt x="16299" y="2863"/>
                  <a:pt x="16409" y="2944"/>
                  <a:pt x="16464" y="2954"/>
                </a:cubicBezTo>
                <a:cubicBezTo>
                  <a:pt x="16549" y="2970"/>
                  <a:pt x="16670" y="2925"/>
                  <a:pt x="16754" y="2885"/>
                </a:cubicBezTo>
                <a:cubicBezTo>
                  <a:pt x="16845" y="2842"/>
                  <a:pt x="16928" y="2749"/>
                  <a:pt x="17008" y="2684"/>
                </a:cubicBezTo>
                <a:cubicBezTo>
                  <a:pt x="17122" y="2771"/>
                  <a:pt x="17234" y="2861"/>
                  <a:pt x="17344" y="2952"/>
                </a:cubicBezTo>
                <a:cubicBezTo>
                  <a:pt x="17357" y="3004"/>
                  <a:pt x="17365" y="3050"/>
                  <a:pt x="17370" y="3081"/>
                </a:cubicBezTo>
                <a:cubicBezTo>
                  <a:pt x="17385" y="3207"/>
                  <a:pt x="17353" y="3303"/>
                  <a:pt x="17358" y="3418"/>
                </a:cubicBezTo>
                <a:cubicBezTo>
                  <a:pt x="17373" y="3613"/>
                  <a:pt x="17619" y="3593"/>
                  <a:pt x="17741" y="3696"/>
                </a:cubicBezTo>
                <a:cubicBezTo>
                  <a:pt x="17777" y="3727"/>
                  <a:pt x="17791" y="3806"/>
                  <a:pt x="17822" y="3846"/>
                </a:cubicBezTo>
                <a:cubicBezTo>
                  <a:pt x="17881" y="3925"/>
                  <a:pt x="17952" y="3925"/>
                  <a:pt x="17961" y="4008"/>
                </a:cubicBezTo>
                <a:cubicBezTo>
                  <a:pt x="17983" y="4208"/>
                  <a:pt x="17780" y="4225"/>
                  <a:pt x="17799" y="4448"/>
                </a:cubicBezTo>
                <a:cubicBezTo>
                  <a:pt x="17757" y="4535"/>
                  <a:pt x="17651" y="4530"/>
                  <a:pt x="17659" y="4645"/>
                </a:cubicBezTo>
                <a:cubicBezTo>
                  <a:pt x="17673" y="4828"/>
                  <a:pt x="17936" y="4688"/>
                  <a:pt x="18007" y="4831"/>
                </a:cubicBezTo>
                <a:cubicBezTo>
                  <a:pt x="18046" y="4908"/>
                  <a:pt x="18001" y="4965"/>
                  <a:pt x="17973" y="5074"/>
                </a:cubicBezTo>
                <a:cubicBezTo>
                  <a:pt x="18063" y="5181"/>
                  <a:pt x="18062" y="5352"/>
                  <a:pt x="17903" y="5352"/>
                </a:cubicBezTo>
                <a:cubicBezTo>
                  <a:pt x="17807" y="5352"/>
                  <a:pt x="17780" y="5248"/>
                  <a:pt x="17682" y="5224"/>
                </a:cubicBezTo>
                <a:cubicBezTo>
                  <a:pt x="17628" y="5211"/>
                  <a:pt x="17554" y="5214"/>
                  <a:pt x="17485" y="5201"/>
                </a:cubicBezTo>
                <a:cubicBezTo>
                  <a:pt x="17427" y="5191"/>
                  <a:pt x="17356" y="5173"/>
                  <a:pt x="17300" y="5166"/>
                </a:cubicBezTo>
                <a:cubicBezTo>
                  <a:pt x="17156" y="5150"/>
                  <a:pt x="17002" y="5191"/>
                  <a:pt x="16917" y="5109"/>
                </a:cubicBezTo>
                <a:cubicBezTo>
                  <a:pt x="17055" y="4926"/>
                  <a:pt x="17238" y="4745"/>
                  <a:pt x="17416" y="4587"/>
                </a:cubicBezTo>
                <a:cubicBezTo>
                  <a:pt x="17469" y="4540"/>
                  <a:pt x="17582" y="4508"/>
                  <a:pt x="17555" y="4414"/>
                </a:cubicBezTo>
                <a:cubicBezTo>
                  <a:pt x="17456" y="4328"/>
                  <a:pt x="17335" y="4419"/>
                  <a:pt x="17242" y="4472"/>
                </a:cubicBezTo>
                <a:cubicBezTo>
                  <a:pt x="17144" y="4527"/>
                  <a:pt x="17027" y="4606"/>
                  <a:pt x="16917" y="4622"/>
                </a:cubicBezTo>
                <a:cubicBezTo>
                  <a:pt x="16725" y="4651"/>
                  <a:pt x="16470" y="4566"/>
                  <a:pt x="16313" y="4668"/>
                </a:cubicBezTo>
                <a:cubicBezTo>
                  <a:pt x="16292" y="4756"/>
                  <a:pt x="16492" y="4722"/>
                  <a:pt x="16465" y="4854"/>
                </a:cubicBezTo>
                <a:cubicBezTo>
                  <a:pt x="16387" y="4866"/>
                  <a:pt x="16315" y="4873"/>
                  <a:pt x="16255" y="4819"/>
                </a:cubicBezTo>
                <a:cubicBezTo>
                  <a:pt x="16201" y="4771"/>
                  <a:pt x="16232" y="4698"/>
                  <a:pt x="16198" y="4668"/>
                </a:cubicBezTo>
                <a:cubicBezTo>
                  <a:pt x="16138" y="4619"/>
                  <a:pt x="15914" y="4606"/>
                  <a:pt x="15814" y="4622"/>
                </a:cubicBezTo>
                <a:cubicBezTo>
                  <a:pt x="15693" y="4642"/>
                  <a:pt x="15585" y="4715"/>
                  <a:pt x="15571" y="4819"/>
                </a:cubicBezTo>
                <a:cubicBezTo>
                  <a:pt x="15717" y="4887"/>
                  <a:pt x="15958" y="4748"/>
                  <a:pt x="16012" y="4923"/>
                </a:cubicBezTo>
                <a:cubicBezTo>
                  <a:pt x="15931" y="5067"/>
                  <a:pt x="15743" y="5147"/>
                  <a:pt x="15767" y="5340"/>
                </a:cubicBezTo>
                <a:cubicBezTo>
                  <a:pt x="15778" y="5415"/>
                  <a:pt x="15866" y="5514"/>
                  <a:pt x="15930" y="5526"/>
                </a:cubicBezTo>
                <a:cubicBezTo>
                  <a:pt x="15995" y="5536"/>
                  <a:pt x="16030" y="5473"/>
                  <a:pt x="16093" y="5479"/>
                </a:cubicBezTo>
                <a:cubicBezTo>
                  <a:pt x="16158" y="5485"/>
                  <a:pt x="16143" y="5560"/>
                  <a:pt x="16220" y="5549"/>
                </a:cubicBezTo>
                <a:cubicBezTo>
                  <a:pt x="16332" y="5501"/>
                  <a:pt x="16394" y="5344"/>
                  <a:pt x="16522" y="5352"/>
                </a:cubicBezTo>
                <a:cubicBezTo>
                  <a:pt x="16676" y="5538"/>
                  <a:pt x="16383" y="5629"/>
                  <a:pt x="16220" y="5688"/>
                </a:cubicBezTo>
                <a:cubicBezTo>
                  <a:pt x="16035" y="5755"/>
                  <a:pt x="15793" y="5791"/>
                  <a:pt x="15652" y="5850"/>
                </a:cubicBezTo>
                <a:cubicBezTo>
                  <a:pt x="15578" y="5881"/>
                  <a:pt x="15297" y="6152"/>
                  <a:pt x="15257" y="5942"/>
                </a:cubicBezTo>
                <a:cubicBezTo>
                  <a:pt x="15229" y="5791"/>
                  <a:pt x="15396" y="5835"/>
                  <a:pt x="15431" y="5711"/>
                </a:cubicBezTo>
                <a:cubicBezTo>
                  <a:pt x="15252" y="5676"/>
                  <a:pt x="15084" y="5787"/>
                  <a:pt x="14921" y="5850"/>
                </a:cubicBezTo>
                <a:cubicBezTo>
                  <a:pt x="14687" y="5938"/>
                  <a:pt x="14292" y="5994"/>
                  <a:pt x="14236" y="6255"/>
                </a:cubicBezTo>
                <a:cubicBezTo>
                  <a:pt x="14225" y="6308"/>
                  <a:pt x="14259" y="6406"/>
                  <a:pt x="14224" y="6441"/>
                </a:cubicBezTo>
                <a:cubicBezTo>
                  <a:pt x="14197" y="6469"/>
                  <a:pt x="14030" y="6474"/>
                  <a:pt x="13958" y="6499"/>
                </a:cubicBezTo>
                <a:cubicBezTo>
                  <a:pt x="13846" y="6537"/>
                  <a:pt x="13748" y="6619"/>
                  <a:pt x="13679" y="6637"/>
                </a:cubicBezTo>
                <a:cubicBezTo>
                  <a:pt x="13627" y="6652"/>
                  <a:pt x="13550" y="6648"/>
                  <a:pt x="13517" y="6661"/>
                </a:cubicBezTo>
                <a:cubicBezTo>
                  <a:pt x="13424" y="6696"/>
                  <a:pt x="13390" y="6821"/>
                  <a:pt x="13284" y="6904"/>
                </a:cubicBezTo>
                <a:cubicBezTo>
                  <a:pt x="13241" y="6938"/>
                  <a:pt x="13145" y="6962"/>
                  <a:pt x="13110" y="6996"/>
                </a:cubicBezTo>
                <a:cubicBezTo>
                  <a:pt x="13050" y="7056"/>
                  <a:pt x="13042" y="7206"/>
                  <a:pt x="12936" y="7229"/>
                </a:cubicBezTo>
                <a:cubicBezTo>
                  <a:pt x="12869" y="7234"/>
                  <a:pt x="12814" y="7178"/>
                  <a:pt x="12751" y="7216"/>
                </a:cubicBezTo>
                <a:cubicBezTo>
                  <a:pt x="12743" y="7364"/>
                  <a:pt x="12803" y="7565"/>
                  <a:pt x="12739" y="7714"/>
                </a:cubicBezTo>
                <a:cubicBezTo>
                  <a:pt x="12602" y="7826"/>
                  <a:pt x="12451" y="7905"/>
                  <a:pt x="12275" y="8004"/>
                </a:cubicBezTo>
                <a:cubicBezTo>
                  <a:pt x="12178" y="8059"/>
                  <a:pt x="12091" y="8073"/>
                  <a:pt x="11973" y="8131"/>
                </a:cubicBezTo>
                <a:cubicBezTo>
                  <a:pt x="11890" y="8173"/>
                  <a:pt x="11814" y="8272"/>
                  <a:pt x="11718" y="8328"/>
                </a:cubicBezTo>
                <a:cubicBezTo>
                  <a:pt x="11663" y="8361"/>
                  <a:pt x="11606" y="8394"/>
                  <a:pt x="11550" y="8432"/>
                </a:cubicBezTo>
                <a:lnTo>
                  <a:pt x="11550" y="13479"/>
                </a:lnTo>
                <a:cubicBezTo>
                  <a:pt x="11607" y="13428"/>
                  <a:pt x="11663" y="13355"/>
                  <a:pt x="11695" y="13297"/>
                </a:cubicBezTo>
                <a:cubicBezTo>
                  <a:pt x="11760" y="13179"/>
                  <a:pt x="11765" y="13079"/>
                  <a:pt x="11881" y="13019"/>
                </a:cubicBezTo>
                <a:cubicBezTo>
                  <a:pt x="12005" y="12955"/>
                  <a:pt x="12104" y="12986"/>
                  <a:pt x="12264" y="12926"/>
                </a:cubicBezTo>
                <a:cubicBezTo>
                  <a:pt x="12335" y="12901"/>
                  <a:pt x="12396" y="12855"/>
                  <a:pt x="12461" y="12811"/>
                </a:cubicBezTo>
                <a:cubicBezTo>
                  <a:pt x="12517" y="12772"/>
                  <a:pt x="12576" y="12671"/>
                  <a:pt x="12646" y="12741"/>
                </a:cubicBezTo>
                <a:cubicBezTo>
                  <a:pt x="12739" y="12834"/>
                  <a:pt x="12533" y="12885"/>
                  <a:pt x="12612" y="12985"/>
                </a:cubicBezTo>
                <a:cubicBezTo>
                  <a:pt x="12773" y="13069"/>
                  <a:pt x="12854" y="12826"/>
                  <a:pt x="12972" y="12822"/>
                </a:cubicBezTo>
                <a:cubicBezTo>
                  <a:pt x="13008" y="12821"/>
                  <a:pt x="13137" y="12895"/>
                  <a:pt x="13203" y="12938"/>
                </a:cubicBezTo>
                <a:cubicBezTo>
                  <a:pt x="13294" y="12998"/>
                  <a:pt x="13325" y="13081"/>
                  <a:pt x="13423" y="13100"/>
                </a:cubicBezTo>
                <a:cubicBezTo>
                  <a:pt x="13487" y="13113"/>
                  <a:pt x="13590" y="13076"/>
                  <a:pt x="13679" y="13089"/>
                </a:cubicBezTo>
                <a:cubicBezTo>
                  <a:pt x="13797" y="13106"/>
                  <a:pt x="13868" y="13207"/>
                  <a:pt x="13958" y="13205"/>
                </a:cubicBezTo>
                <a:cubicBezTo>
                  <a:pt x="14067" y="13201"/>
                  <a:pt x="14120" y="13083"/>
                  <a:pt x="14214" y="13066"/>
                </a:cubicBezTo>
                <a:cubicBezTo>
                  <a:pt x="14418" y="13028"/>
                  <a:pt x="14494" y="13089"/>
                  <a:pt x="14584" y="13216"/>
                </a:cubicBezTo>
                <a:cubicBezTo>
                  <a:pt x="14686" y="13233"/>
                  <a:pt x="14689" y="13099"/>
                  <a:pt x="14781" y="13147"/>
                </a:cubicBezTo>
                <a:cubicBezTo>
                  <a:pt x="14730" y="13248"/>
                  <a:pt x="14799" y="13294"/>
                  <a:pt x="14839" y="13379"/>
                </a:cubicBezTo>
                <a:cubicBezTo>
                  <a:pt x="14865" y="13432"/>
                  <a:pt x="14862" y="13471"/>
                  <a:pt x="14886" y="13494"/>
                </a:cubicBezTo>
                <a:cubicBezTo>
                  <a:pt x="14941" y="13547"/>
                  <a:pt x="15048" y="13547"/>
                  <a:pt x="15130" y="13598"/>
                </a:cubicBezTo>
                <a:cubicBezTo>
                  <a:pt x="15215" y="13652"/>
                  <a:pt x="15263" y="13752"/>
                  <a:pt x="15362" y="13865"/>
                </a:cubicBezTo>
                <a:cubicBezTo>
                  <a:pt x="15462" y="13980"/>
                  <a:pt x="15633" y="14099"/>
                  <a:pt x="15767" y="14108"/>
                </a:cubicBezTo>
                <a:cubicBezTo>
                  <a:pt x="15895" y="14115"/>
                  <a:pt x="15999" y="14072"/>
                  <a:pt x="16104" y="14084"/>
                </a:cubicBezTo>
                <a:cubicBezTo>
                  <a:pt x="16345" y="14114"/>
                  <a:pt x="16493" y="14234"/>
                  <a:pt x="16662" y="14363"/>
                </a:cubicBezTo>
                <a:cubicBezTo>
                  <a:pt x="16755" y="14435"/>
                  <a:pt x="16840" y="14485"/>
                  <a:pt x="16870" y="14571"/>
                </a:cubicBezTo>
                <a:cubicBezTo>
                  <a:pt x="16892" y="14631"/>
                  <a:pt x="16881" y="14712"/>
                  <a:pt x="16905" y="14780"/>
                </a:cubicBezTo>
                <a:cubicBezTo>
                  <a:pt x="16956" y="14924"/>
                  <a:pt x="17167" y="14994"/>
                  <a:pt x="17091" y="15243"/>
                </a:cubicBezTo>
                <a:cubicBezTo>
                  <a:pt x="17126" y="15316"/>
                  <a:pt x="17204" y="15342"/>
                  <a:pt x="17288" y="15394"/>
                </a:cubicBezTo>
                <a:cubicBezTo>
                  <a:pt x="17356" y="15434"/>
                  <a:pt x="17412" y="15521"/>
                  <a:pt x="17485" y="15533"/>
                </a:cubicBezTo>
                <a:cubicBezTo>
                  <a:pt x="17532" y="15540"/>
                  <a:pt x="17584" y="15518"/>
                  <a:pt x="17625" y="15521"/>
                </a:cubicBezTo>
                <a:cubicBezTo>
                  <a:pt x="17756" y="15530"/>
                  <a:pt x="17846" y="15581"/>
                  <a:pt x="17961" y="15625"/>
                </a:cubicBezTo>
                <a:cubicBezTo>
                  <a:pt x="18032" y="15652"/>
                  <a:pt x="18122" y="15663"/>
                  <a:pt x="18170" y="15695"/>
                </a:cubicBezTo>
                <a:cubicBezTo>
                  <a:pt x="18229" y="15735"/>
                  <a:pt x="18237" y="15868"/>
                  <a:pt x="18309" y="15903"/>
                </a:cubicBezTo>
                <a:cubicBezTo>
                  <a:pt x="18356" y="15926"/>
                  <a:pt x="18462" y="15894"/>
                  <a:pt x="18542" y="15903"/>
                </a:cubicBezTo>
                <a:cubicBezTo>
                  <a:pt x="18666" y="15918"/>
                  <a:pt x="18835" y="15994"/>
                  <a:pt x="18948" y="15996"/>
                </a:cubicBezTo>
                <a:cubicBezTo>
                  <a:pt x="19016" y="15997"/>
                  <a:pt x="19072" y="15968"/>
                  <a:pt x="19133" y="15973"/>
                </a:cubicBezTo>
                <a:cubicBezTo>
                  <a:pt x="19274" y="15983"/>
                  <a:pt x="19385" y="16072"/>
                  <a:pt x="19494" y="16172"/>
                </a:cubicBezTo>
                <a:cubicBezTo>
                  <a:pt x="18096" y="18426"/>
                  <a:pt x="15847" y="20098"/>
                  <a:pt x="13199" y="20737"/>
                </a:cubicBezTo>
                <a:cubicBezTo>
                  <a:pt x="13190" y="20635"/>
                  <a:pt x="13161" y="20533"/>
                  <a:pt x="13157" y="20432"/>
                </a:cubicBezTo>
                <a:cubicBezTo>
                  <a:pt x="13147" y="20212"/>
                  <a:pt x="13181" y="20056"/>
                  <a:pt x="13145" y="19853"/>
                </a:cubicBezTo>
                <a:cubicBezTo>
                  <a:pt x="13118" y="19699"/>
                  <a:pt x="13085" y="19463"/>
                  <a:pt x="13030" y="19366"/>
                </a:cubicBezTo>
                <a:cubicBezTo>
                  <a:pt x="12967" y="19259"/>
                  <a:pt x="12723" y="19076"/>
                  <a:pt x="12600" y="19007"/>
                </a:cubicBezTo>
                <a:cubicBezTo>
                  <a:pt x="12519" y="18962"/>
                  <a:pt x="12421" y="18947"/>
                  <a:pt x="12334" y="18903"/>
                </a:cubicBezTo>
                <a:cubicBezTo>
                  <a:pt x="12144" y="18811"/>
                  <a:pt x="11778" y="18615"/>
                  <a:pt x="11695" y="18428"/>
                </a:cubicBezTo>
                <a:cubicBezTo>
                  <a:pt x="11671" y="18374"/>
                  <a:pt x="11674" y="18303"/>
                  <a:pt x="11648" y="18243"/>
                </a:cubicBezTo>
                <a:cubicBezTo>
                  <a:pt x="11624" y="18188"/>
                  <a:pt x="11589" y="18136"/>
                  <a:pt x="11550" y="18085"/>
                </a:cubicBezTo>
                <a:cubicBezTo>
                  <a:pt x="11550" y="18085"/>
                  <a:pt x="11550" y="21574"/>
                  <a:pt x="11550" y="21574"/>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8" name="Shape 1358"/>
          <p:cNvSpPr/>
          <p:nvPr/>
        </p:nvSpPr>
        <p:spPr>
          <a:xfrm>
            <a:off x="13703300" y="4737100"/>
            <a:ext cx="454596" cy="468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81" y="0"/>
                </a:moveTo>
                <a:cubicBezTo>
                  <a:pt x="9549" y="0"/>
                  <a:pt x="8469" y="3391"/>
                  <a:pt x="8469" y="4684"/>
                </a:cubicBezTo>
                <a:lnTo>
                  <a:pt x="8469" y="7963"/>
                </a:lnTo>
                <a:lnTo>
                  <a:pt x="0" y="11432"/>
                </a:lnTo>
                <a:lnTo>
                  <a:pt x="0" y="13741"/>
                </a:lnTo>
                <a:lnTo>
                  <a:pt x="8469" y="12153"/>
                </a:lnTo>
                <a:lnTo>
                  <a:pt x="8469" y="16691"/>
                </a:lnTo>
                <a:lnTo>
                  <a:pt x="4836" y="19291"/>
                </a:lnTo>
                <a:lnTo>
                  <a:pt x="4836" y="21600"/>
                </a:lnTo>
                <a:lnTo>
                  <a:pt x="10844" y="19559"/>
                </a:lnTo>
                <a:lnTo>
                  <a:pt x="16764" y="21600"/>
                </a:lnTo>
                <a:lnTo>
                  <a:pt x="16764" y="19291"/>
                </a:lnTo>
                <a:lnTo>
                  <a:pt x="13292" y="16768"/>
                </a:lnTo>
                <a:lnTo>
                  <a:pt x="13292" y="12159"/>
                </a:lnTo>
                <a:lnTo>
                  <a:pt x="21600" y="13741"/>
                </a:lnTo>
                <a:lnTo>
                  <a:pt x="21600" y="11432"/>
                </a:lnTo>
                <a:lnTo>
                  <a:pt x="13292" y="7977"/>
                </a:lnTo>
                <a:lnTo>
                  <a:pt x="13292" y="4684"/>
                </a:lnTo>
                <a:cubicBezTo>
                  <a:pt x="13292" y="3391"/>
                  <a:pt x="12213" y="0"/>
                  <a:pt x="10881"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59" name="Shape 1359"/>
          <p:cNvSpPr/>
          <p:nvPr/>
        </p:nvSpPr>
        <p:spPr>
          <a:xfrm>
            <a:off x="10693400" y="4394200"/>
            <a:ext cx="86233" cy="86222"/>
          </a:xfrm>
          <a:prstGeom prst="ellipse">
            <a:avLst/>
          </a:pr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0" name="Shape 1360"/>
          <p:cNvSpPr/>
          <p:nvPr/>
        </p:nvSpPr>
        <p:spPr>
          <a:xfrm>
            <a:off x="10363200" y="4648200"/>
            <a:ext cx="188305" cy="188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35"/>
                  <a:pt x="0" y="10799"/>
                </a:cubicBezTo>
                <a:cubicBezTo>
                  <a:pt x="0" y="16764"/>
                  <a:pt x="4836" y="21600"/>
                  <a:pt x="10800" y="21600"/>
                </a:cubicBezTo>
                <a:lnTo>
                  <a:pt x="10801" y="21600"/>
                </a:lnTo>
                <a:lnTo>
                  <a:pt x="10801" y="16622"/>
                </a:lnTo>
                <a:lnTo>
                  <a:pt x="10800" y="16622"/>
                </a:lnTo>
                <a:lnTo>
                  <a:pt x="10800" y="16622"/>
                </a:lnTo>
                <a:cubicBezTo>
                  <a:pt x="7592" y="16622"/>
                  <a:pt x="4979" y="14009"/>
                  <a:pt x="4979" y="10799"/>
                </a:cubicBezTo>
                <a:cubicBezTo>
                  <a:pt x="4979" y="7590"/>
                  <a:pt x="7592" y="4977"/>
                  <a:pt x="10800" y="4977"/>
                </a:cubicBezTo>
                <a:lnTo>
                  <a:pt x="10801" y="4977"/>
                </a:lnTo>
                <a:lnTo>
                  <a:pt x="10801" y="0"/>
                </a:lnTo>
                <a:cubicBezTo>
                  <a:pt x="10801" y="0"/>
                  <a:pt x="10800" y="0"/>
                  <a:pt x="10800" y="0"/>
                </a:cubicBezTo>
                <a:close/>
                <a:moveTo>
                  <a:pt x="10801" y="21600"/>
                </a:moveTo>
                <a:cubicBezTo>
                  <a:pt x="16766" y="21599"/>
                  <a:pt x="21600" y="16764"/>
                  <a:pt x="21600" y="10799"/>
                </a:cubicBezTo>
                <a:cubicBezTo>
                  <a:pt x="21600" y="4835"/>
                  <a:pt x="16766" y="0"/>
                  <a:pt x="10801" y="0"/>
                </a:cubicBezTo>
                <a:lnTo>
                  <a:pt x="10801" y="4977"/>
                </a:lnTo>
                <a:cubicBezTo>
                  <a:pt x="14011" y="4978"/>
                  <a:pt x="16621" y="7590"/>
                  <a:pt x="16621" y="10799"/>
                </a:cubicBezTo>
                <a:cubicBezTo>
                  <a:pt x="16621" y="14009"/>
                  <a:pt x="14011" y="16621"/>
                  <a:pt x="10801" y="16622"/>
                </a:cubicBezTo>
                <a:cubicBezTo>
                  <a:pt x="10801" y="16622"/>
                  <a:pt x="10801" y="21600"/>
                  <a:pt x="10801"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1" name="Shape 1361"/>
          <p:cNvSpPr/>
          <p:nvPr/>
        </p:nvSpPr>
        <p:spPr>
          <a:xfrm>
            <a:off x="10350499" y="4597400"/>
            <a:ext cx="218601" cy="79356"/>
          </a:xfrm>
          <a:custGeom>
            <a:avLst/>
            <a:gdLst/>
            <a:ahLst/>
            <a:cxnLst>
              <a:cxn ang="0">
                <a:pos x="wd2" y="hd2"/>
              </a:cxn>
              <a:cxn ang="5400000">
                <a:pos x="wd2" y="hd2"/>
              </a:cxn>
              <a:cxn ang="10800000">
                <a:pos x="wd2" y="hd2"/>
              </a:cxn>
              <a:cxn ang="16200000">
                <a:pos x="wd2" y="hd2"/>
              </a:cxn>
            </a:cxnLst>
            <a:rect l="0" t="0" r="r" b="b"/>
            <a:pathLst>
              <a:path w="21213" h="21079" fill="norm" stroke="1" extrusionOk="0">
                <a:moveTo>
                  <a:pt x="1403" y="21079"/>
                </a:moveTo>
                <a:cubicBezTo>
                  <a:pt x="1854" y="21079"/>
                  <a:pt x="2297" y="20490"/>
                  <a:pt x="2568" y="19386"/>
                </a:cubicBezTo>
                <a:cubicBezTo>
                  <a:pt x="4377" y="12061"/>
                  <a:pt x="7382" y="7686"/>
                  <a:pt x="10608" y="7686"/>
                </a:cubicBezTo>
                <a:cubicBezTo>
                  <a:pt x="13831" y="7686"/>
                  <a:pt x="16837" y="12058"/>
                  <a:pt x="18646" y="19380"/>
                </a:cubicBezTo>
                <a:cubicBezTo>
                  <a:pt x="19082" y="21139"/>
                  <a:pt x="19954" y="21600"/>
                  <a:pt x="20596" y="20409"/>
                </a:cubicBezTo>
                <a:cubicBezTo>
                  <a:pt x="21239" y="19223"/>
                  <a:pt x="21407" y="16831"/>
                  <a:pt x="20972" y="15075"/>
                </a:cubicBezTo>
                <a:cubicBezTo>
                  <a:pt x="18641" y="5633"/>
                  <a:pt x="14765" y="0"/>
                  <a:pt x="10608" y="0"/>
                </a:cubicBezTo>
                <a:cubicBezTo>
                  <a:pt x="6448" y="0"/>
                  <a:pt x="2573" y="5633"/>
                  <a:pt x="241" y="15085"/>
                </a:cubicBezTo>
                <a:cubicBezTo>
                  <a:pt x="-193" y="16844"/>
                  <a:pt x="-24" y="19231"/>
                  <a:pt x="618" y="20422"/>
                </a:cubicBezTo>
                <a:cubicBezTo>
                  <a:pt x="859" y="20865"/>
                  <a:pt x="1133" y="21079"/>
                  <a:pt x="1403" y="21079"/>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2" name="Shape 1362"/>
          <p:cNvSpPr/>
          <p:nvPr/>
        </p:nvSpPr>
        <p:spPr>
          <a:xfrm>
            <a:off x="10693400" y="4648200"/>
            <a:ext cx="188300" cy="188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799"/>
                </a:cubicBezTo>
                <a:cubicBezTo>
                  <a:pt x="0" y="16764"/>
                  <a:pt x="4835" y="21600"/>
                  <a:pt x="10800" y="21600"/>
                </a:cubicBezTo>
                <a:lnTo>
                  <a:pt x="10800" y="16622"/>
                </a:lnTo>
                <a:lnTo>
                  <a:pt x="10800" y="16622"/>
                </a:lnTo>
                <a:cubicBezTo>
                  <a:pt x="7591" y="16622"/>
                  <a:pt x="4979" y="14009"/>
                  <a:pt x="4979" y="10799"/>
                </a:cubicBezTo>
                <a:cubicBezTo>
                  <a:pt x="4979" y="7590"/>
                  <a:pt x="7591" y="4977"/>
                  <a:pt x="10800" y="4977"/>
                </a:cubicBezTo>
                <a:cubicBezTo>
                  <a:pt x="10800" y="4977"/>
                  <a:pt x="10800" y="0"/>
                  <a:pt x="10800" y="0"/>
                </a:cubicBezTo>
                <a:close/>
                <a:moveTo>
                  <a:pt x="10800" y="21600"/>
                </a:moveTo>
                <a:cubicBezTo>
                  <a:pt x="16765" y="21600"/>
                  <a:pt x="21600" y="16764"/>
                  <a:pt x="21600" y="10799"/>
                </a:cubicBezTo>
                <a:cubicBezTo>
                  <a:pt x="21600" y="4835"/>
                  <a:pt x="16765" y="0"/>
                  <a:pt x="10800" y="0"/>
                </a:cubicBezTo>
                <a:lnTo>
                  <a:pt x="10800" y="4977"/>
                </a:lnTo>
                <a:cubicBezTo>
                  <a:pt x="14011" y="4977"/>
                  <a:pt x="16621" y="7590"/>
                  <a:pt x="16621" y="10799"/>
                </a:cubicBezTo>
                <a:cubicBezTo>
                  <a:pt x="16621" y="14009"/>
                  <a:pt x="14011" y="16622"/>
                  <a:pt x="10800" y="16622"/>
                </a:cubicBezTo>
                <a:lnTo>
                  <a:pt x="10800" y="21600"/>
                </a:lnTo>
                <a:cubicBezTo>
                  <a:pt x="10800" y="21600"/>
                  <a:pt x="10800" y="21600"/>
                  <a:pt x="1080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3" name="Shape 1363"/>
          <p:cNvSpPr/>
          <p:nvPr/>
        </p:nvSpPr>
        <p:spPr>
          <a:xfrm>
            <a:off x="10680699" y="4597400"/>
            <a:ext cx="218608" cy="79356"/>
          </a:xfrm>
          <a:custGeom>
            <a:avLst/>
            <a:gdLst/>
            <a:ahLst/>
            <a:cxnLst>
              <a:cxn ang="0">
                <a:pos x="wd2" y="hd2"/>
              </a:cxn>
              <a:cxn ang="5400000">
                <a:pos x="wd2" y="hd2"/>
              </a:cxn>
              <a:cxn ang="10800000">
                <a:pos x="wd2" y="hd2"/>
              </a:cxn>
              <a:cxn ang="16200000">
                <a:pos x="wd2" y="hd2"/>
              </a:cxn>
            </a:cxnLst>
            <a:rect l="0" t="0" r="r" b="b"/>
            <a:pathLst>
              <a:path w="21213" h="21079" fill="norm" stroke="1" extrusionOk="0">
                <a:moveTo>
                  <a:pt x="10607" y="0"/>
                </a:moveTo>
                <a:cubicBezTo>
                  <a:pt x="6447" y="0"/>
                  <a:pt x="2573" y="5633"/>
                  <a:pt x="240" y="15085"/>
                </a:cubicBezTo>
                <a:cubicBezTo>
                  <a:pt x="-194" y="16844"/>
                  <a:pt x="-24" y="19231"/>
                  <a:pt x="618" y="20422"/>
                </a:cubicBezTo>
                <a:cubicBezTo>
                  <a:pt x="859" y="20865"/>
                  <a:pt x="1132" y="21079"/>
                  <a:pt x="1401" y="21079"/>
                </a:cubicBezTo>
                <a:cubicBezTo>
                  <a:pt x="1854" y="21079"/>
                  <a:pt x="2295" y="20490"/>
                  <a:pt x="2566" y="19386"/>
                </a:cubicBezTo>
                <a:cubicBezTo>
                  <a:pt x="4375" y="12061"/>
                  <a:pt x="7382" y="7686"/>
                  <a:pt x="10607" y="7686"/>
                </a:cubicBezTo>
                <a:cubicBezTo>
                  <a:pt x="13832" y="7686"/>
                  <a:pt x="16836" y="12058"/>
                  <a:pt x="18645" y="19380"/>
                </a:cubicBezTo>
                <a:cubicBezTo>
                  <a:pt x="19078" y="21139"/>
                  <a:pt x="19951" y="21600"/>
                  <a:pt x="20594" y="20409"/>
                </a:cubicBezTo>
                <a:cubicBezTo>
                  <a:pt x="21237" y="19223"/>
                  <a:pt x="21406" y="16830"/>
                  <a:pt x="20971" y="15074"/>
                </a:cubicBezTo>
                <a:cubicBezTo>
                  <a:pt x="18639" y="5633"/>
                  <a:pt x="14765" y="0"/>
                  <a:pt x="10607"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4" name="Shape 1364"/>
          <p:cNvSpPr/>
          <p:nvPr/>
        </p:nvSpPr>
        <p:spPr>
          <a:xfrm>
            <a:off x="10515600" y="4444999"/>
            <a:ext cx="326073" cy="384414"/>
          </a:xfrm>
          <a:custGeom>
            <a:avLst/>
            <a:gdLst/>
            <a:ahLst/>
            <a:cxnLst>
              <a:cxn ang="0">
                <a:pos x="wd2" y="hd2"/>
              </a:cxn>
              <a:cxn ang="5400000">
                <a:pos x="wd2" y="hd2"/>
              </a:cxn>
              <a:cxn ang="10800000">
                <a:pos x="wd2" y="hd2"/>
              </a:cxn>
              <a:cxn ang="16200000">
                <a:pos x="wd2" y="hd2"/>
              </a:cxn>
            </a:cxnLst>
            <a:rect l="0" t="0" r="r" b="b"/>
            <a:pathLst>
              <a:path w="21363" h="21542" fill="norm" stroke="1" extrusionOk="0">
                <a:moveTo>
                  <a:pt x="14410" y="7853"/>
                </a:moveTo>
                <a:cubicBezTo>
                  <a:pt x="14566" y="7998"/>
                  <a:pt x="14863" y="8050"/>
                  <a:pt x="15074" y="7969"/>
                </a:cubicBezTo>
                <a:lnTo>
                  <a:pt x="20591" y="5905"/>
                </a:lnTo>
                <a:cubicBezTo>
                  <a:pt x="21267" y="5629"/>
                  <a:pt x="21554" y="4936"/>
                  <a:pt x="21230" y="4359"/>
                </a:cubicBezTo>
                <a:cubicBezTo>
                  <a:pt x="20908" y="3780"/>
                  <a:pt x="20098" y="3535"/>
                  <a:pt x="19423" y="3811"/>
                </a:cubicBezTo>
                <a:lnTo>
                  <a:pt x="15829" y="5337"/>
                </a:lnTo>
                <a:cubicBezTo>
                  <a:pt x="15622" y="5426"/>
                  <a:pt x="15325" y="5380"/>
                  <a:pt x="15167" y="5237"/>
                </a:cubicBezTo>
                <a:lnTo>
                  <a:pt x="9114" y="112"/>
                </a:lnTo>
                <a:cubicBezTo>
                  <a:pt x="8956" y="-32"/>
                  <a:pt x="8691" y="-38"/>
                  <a:pt x="8524" y="100"/>
                </a:cubicBezTo>
                <a:lnTo>
                  <a:pt x="121" y="7329"/>
                </a:lnTo>
                <a:cubicBezTo>
                  <a:pt x="-46" y="7466"/>
                  <a:pt x="-39" y="7680"/>
                  <a:pt x="136" y="7810"/>
                </a:cubicBezTo>
                <a:cubicBezTo>
                  <a:pt x="1200" y="8595"/>
                  <a:pt x="4648" y="11135"/>
                  <a:pt x="5837" y="12033"/>
                </a:cubicBezTo>
                <a:cubicBezTo>
                  <a:pt x="6010" y="12162"/>
                  <a:pt x="6073" y="12416"/>
                  <a:pt x="5977" y="12596"/>
                </a:cubicBezTo>
                <a:lnTo>
                  <a:pt x="3097" y="18040"/>
                </a:lnTo>
                <a:cubicBezTo>
                  <a:pt x="3001" y="18220"/>
                  <a:pt x="3034" y="18496"/>
                  <a:pt x="3170" y="18656"/>
                </a:cubicBezTo>
                <a:lnTo>
                  <a:pt x="5090" y="20907"/>
                </a:lnTo>
                <a:cubicBezTo>
                  <a:pt x="5417" y="21292"/>
                  <a:pt x="5916" y="21510"/>
                  <a:pt x="6431" y="21539"/>
                </a:cubicBezTo>
                <a:cubicBezTo>
                  <a:pt x="6839" y="21562"/>
                  <a:pt x="7258" y="21467"/>
                  <a:pt x="7615" y="21246"/>
                </a:cubicBezTo>
                <a:cubicBezTo>
                  <a:pt x="8422" y="20742"/>
                  <a:pt x="8599" y="19775"/>
                  <a:pt x="8011" y="19085"/>
                </a:cubicBezTo>
                <a:lnTo>
                  <a:pt x="7333" y="18290"/>
                </a:lnTo>
                <a:cubicBezTo>
                  <a:pt x="7196" y="18129"/>
                  <a:pt x="7159" y="17853"/>
                  <a:pt x="7250" y="17670"/>
                </a:cubicBezTo>
                <a:lnTo>
                  <a:pt x="10156" y="11815"/>
                </a:lnTo>
                <a:cubicBezTo>
                  <a:pt x="10246" y="11633"/>
                  <a:pt x="10184" y="11374"/>
                  <a:pt x="10018" y="11237"/>
                </a:cubicBezTo>
                <a:cubicBezTo>
                  <a:pt x="9329" y="10669"/>
                  <a:pt x="7638" y="9276"/>
                  <a:pt x="6816" y="8620"/>
                </a:cubicBezTo>
                <a:cubicBezTo>
                  <a:pt x="6646" y="8486"/>
                  <a:pt x="6642" y="8267"/>
                  <a:pt x="6808" y="8129"/>
                </a:cubicBezTo>
                <a:lnTo>
                  <a:pt x="10465" y="5093"/>
                </a:lnTo>
                <a:cubicBezTo>
                  <a:pt x="10631" y="4954"/>
                  <a:pt x="10892" y="4961"/>
                  <a:pt x="11050" y="5106"/>
                </a:cubicBezTo>
                <a:cubicBezTo>
                  <a:pt x="11050" y="5106"/>
                  <a:pt x="14410" y="7853"/>
                  <a:pt x="14410" y="7853"/>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5" name="Shape 1365"/>
          <p:cNvSpPr/>
          <p:nvPr/>
        </p:nvSpPr>
        <p:spPr>
          <a:xfrm>
            <a:off x="9779000" y="7835900"/>
            <a:ext cx="358595" cy="33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5412" y="0"/>
                </a:lnTo>
                <a:cubicBezTo>
                  <a:pt x="3634" y="0"/>
                  <a:pt x="2187" y="1558"/>
                  <a:pt x="2187" y="3471"/>
                </a:cubicBezTo>
                <a:lnTo>
                  <a:pt x="2187" y="9268"/>
                </a:lnTo>
                <a:lnTo>
                  <a:pt x="0" y="9268"/>
                </a:lnTo>
                <a:lnTo>
                  <a:pt x="0" y="21600"/>
                </a:lnTo>
                <a:lnTo>
                  <a:pt x="10800" y="21600"/>
                </a:lnTo>
                <a:lnTo>
                  <a:pt x="10800" y="19144"/>
                </a:lnTo>
                <a:lnTo>
                  <a:pt x="9946" y="19144"/>
                </a:lnTo>
                <a:lnTo>
                  <a:pt x="9946" y="18535"/>
                </a:lnTo>
                <a:lnTo>
                  <a:pt x="9946" y="15965"/>
                </a:lnTo>
                <a:cubicBezTo>
                  <a:pt x="9847" y="15913"/>
                  <a:pt x="9754" y="15854"/>
                  <a:pt x="9665" y="15786"/>
                </a:cubicBezTo>
                <a:cubicBezTo>
                  <a:pt x="9160" y="15402"/>
                  <a:pt x="8829" y="14771"/>
                  <a:pt x="8829" y="14057"/>
                </a:cubicBezTo>
                <a:cubicBezTo>
                  <a:pt x="8829" y="12885"/>
                  <a:pt x="9711" y="11937"/>
                  <a:pt x="10800" y="11937"/>
                </a:cubicBezTo>
                <a:lnTo>
                  <a:pt x="10800" y="9268"/>
                </a:lnTo>
                <a:lnTo>
                  <a:pt x="4742" y="9268"/>
                </a:lnTo>
                <a:lnTo>
                  <a:pt x="4742" y="9268"/>
                </a:lnTo>
                <a:lnTo>
                  <a:pt x="4742" y="3471"/>
                </a:lnTo>
                <a:cubicBezTo>
                  <a:pt x="4742" y="3075"/>
                  <a:pt x="5043" y="2752"/>
                  <a:pt x="5412" y="2752"/>
                </a:cubicBezTo>
                <a:lnTo>
                  <a:pt x="10800" y="2752"/>
                </a:lnTo>
                <a:cubicBezTo>
                  <a:pt x="10800" y="2752"/>
                  <a:pt x="10800" y="0"/>
                  <a:pt x="10800" y="0"/>
                </a:cubicBezTo>
                <a:close/>
                <a:moveTo>
                  <a:pt x="19413" y="3471"/>
                </a:moveTo>
                <a:cubicBezTo>
                  <a:pt x="19413" y="1558"/>
                  <a:pt x="17966" y="0"/>
                  <a:pt x="16188" y="0"/>
                </a:cubicBezTo>
                <a:lnTo>
                  <a:pt x="10800" y="0"/>
                </a:lnTo>
                <a:lnTo>
                  <a:pt x="10800" y="2752"/>
                </a:lnTo>
                <a:lnTo>
                  <a:pt x="16188" y="2752"/>
                </a:lnTo>
                <a:cubicBezTo>
                  <a:pt x="16556" y="2752"/>
                  <a:pt x="16857" y="3075"/>
                  <a:pt x="16857" y="3471"/>
                </a:cubicBezTo>
                <a:lnTo>
                  <a:pt x="16857" y="9268"/>
                </a:lnTo>
                <a:lnTo>
                  <a:pt x="10800" y="9268"/>
                </a:lnTo>
                <a:lnTo>
                  <a:pt x="10800" y="11937"/>
                </a:lnTo>
                <a:lnTo>
                  <a:pt x="10800" y="11937"/>
                </a:lnTo>
                <a:cubicBezTo>
                  <a:pt x="11888" y="11937"/>
                  <a:pt x="12770" y="12885"/>
                  <a:pt x="12770" y="14057"/>
                </a:cubicBezTo>
                <a:cubicBezTo>
                  <a:pt x="12770" y="14771"/>
                  <a:pt x="12439" y="15402"/>
                  <a:pt x="11934" y="15786"/>
                </a:cubicBezTo>
                <a:cubicBezTo>
                  <a:pt x="11845" y="15854"/>
                  <a:pt x="11752" y="15913"/>
                  <a:pt x="11653" y="15965"/>
                </a:cubicBezTo>
                <a:lnTo>
                  <a:pt x="11653" y="18535"/>
                </a:lnTo>
                <a:lnTo>
                  <a:pt x="11653" y="19144"/>
                </a:lnTo>
                <a:lnTo>
                  <a:pt x="11653" y="19144"/>
                </a:lnTo>
                <a:lnTo>
                  <a:pt x="10800" y="19144"/>
                </a:lnTo>
                <a:lnTo>
                  <a:pt x="10800" y="21600"/>
                </a:lnTo>
                <a:lnTo>
                  <a:pt x="21600" y="21600"/>
                </a:lnTo>
                <a:lnTo>
                  <a:pt x="21600" y="9268"/>
                </a:lnTo>
                <a:lnTo>
                  <a:pt x="19413" y="9268"/>
                </a:lnTo>
                <a:cubicBezTo>
                  <a:pt x="19413" y="9268"/>
                  <a:pt x="19413" y="3471"/>
                  <a:pt x="19413" y="3471"/>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6" name="Shape 1366"/>
          <p:cNvSpPr/>
          <p:nvPr/>
        </p:nvSpPr>
        <p:spPr>
          <a:xfrm>
            <a:off x="13017500" y="7327900"/>
            <a:ext cx="441623" cy="709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5" y="432"/>
                </a:moveTo>
                <a:lnTo>
                  <a:pt x="0" y="432"/>
                </a:lnTo>
                <a:lnTo>
                  <a:pt x="0" y="21600"/>
                </a:lnTo>
                <a:lnTo>
                  <a:pt x="4395" y="21600"/>
                </a:lnTo>
                <a:lnTo>
                  <a:pt x="4395" y="20185"/>
                </a:lnTo>
                <a:lnTo>
                  <a:pt x="2317" y="20185"/>
                </a:lnTo>
                <a:lnTo>
                  <a:pt x="2317" y="18461"/>
                </a:lnTo>
                <a:lnTo>
                  <a:pt x="4395" y="18461"/>
                </a:lnTo>
                <a:lnTo>
                  <a:pt x="4395" y="17221"/>
                </a:lnTo>
                <a:lnTo>
                  <a:pt x="2317" y="17221"/>
                </a:lnTo>
                <a:lnTo>
                  <a:pt x="2317" y="15497"/>
                </a:lnTo>
                <a:lnTo>
                  <a:pt x="4395" y="15497"/>
                </a:lnTo>
                <a:lnTo>
                  <a:pt x="4395" y="13977"/>
                </a:lnTo>
                <a:lnTo>
                  <a:pt x="2317" y="13977"/>
                </a:lnTo>
                <a:lnTo>
                  <a:pt x="2317" y="1783"/>
                </a:lnTo>
                <a:lnTo>
                  <a:pt x="4395" y="1783"/>
                </a:lnTo>
                <a:cubicBezTo>
                  <a:pt x="4395" y="1783"/>
                  <a:pt x="4395" y="432"/>
                  <a:pt x="4395" y="432"/>
                </a:cubicBezTo>
                <a:close/>
                <a:moveTo>
                  <a:pt x="4395" y="21600"/>
                </a:moveTo>
                <a:lnTo>
                  <a:pt x="10801" y="21600"/>
                </a:lnTo>
                <a:lnTo>
                  <a:pt x="10801" y="20185"/>
                </a:lnTo>
                <a:lnTo>
                  <a:pt x="8723" y="20185"/>
                </a:lnTo>
                <a:lnTo>
                  <a:pt x="8723" y="18461"/>
                </a:lnTo>
                <a:lnTo>
                  <a:pt x="10801" y="18461"/>
                </a:lnTo>
                <a:lnTo>
                  <a:pt x="10801" y="17221"/>
                </a:lnTo>
                <a:lnTo>
                  <a:pt x="8723" y="17221"/>
                </a:lnTo>
                <a:lnTo>
                  <a:pt x="8723" y="15497"/>
                </a:lnTo>
                <a:lnTo>
                  <a:pt x="10801" y="15497"/>
                </a:lnTo>
                <a:lnTo>
                  <a:pt x="10801" y="13977"/>
                </a:lnTo>
                <a:lnTo>
                  <a:pt x="4395" y="13977"/>
                </a:lnTo>
                <a:lnTo>
                  <a:pt x="4395" y="15497"/>
                </a:lnTo>
                <a:lnTo>
                  <a:pt x="6472" y="15497"/>
                </a:lnTo>
                <a:lnTo>
                  <a:pt x="6472" y="17221"/>
                </a:lnTo>
                <a:lnTo>
                  <a:pt x="6472" y="17221"/>
                </a:lnTo>
                <a:lnTo>
                  <a:pt x="4395" y="17221"/>
                </a:lnTo>
                <a:lnTo>
                  <a:pt x="4395" y="18461"/>
                </a:lnTo>
                <a:lnTo>
                  <a:pt x="6472" y="18461"/>
                </a:lnTo>
                <a:lnTo>
                  <a:pt x="6472" y="20185"/>
                </a:lnTo>
                <a:lnTo>
                  <a:pt x="6472" y="20185"/>
                </a:lnTo>
                <a:lnTo>
                  <a:pt x="4395" y="20185"/>
                </a:lnTo>
                <a:cubicBezTo>
                  <a:pt x="4395" y="20185"/>
                  <a:pt x="4395" y="21600"/>
                  <a:pt x="4395" y="21600"/>
                </a:cubicBezTo>
                <a:close/>
                <a:moveTo>
                  <a:pt x="10801" y="432"/>
                </a:moveTo>
                <a:lnTo>
                  <a:pt x="4395" y="432"/>
                </a:lnTo>
                <a:lnTo>
                  <a:pt x="4395" y="1783"/>
                </a:lnTo>
                <a:lnTo>
                  <a:pt x="10801" y="1783"/>
                </a:lnTo>
                <a:lnTo>
                  <a:pt x="10801" y="432"/>
                </a:lnTo>
                <a:cubicBezTo>
                  <a:pt x="10801" y="432"/>
                  <a:pt x="10801" y="432"/>
                  <a:pt x="10801" y="432"/>
                </a:cubicBezTo>
                <a:close/>
                <a:moveTo>
                  <a:pt x="10801" y="21600"/>
                </a:moveTo>
                <a:lnTo>
                  <a:pt x="17205" y="21600"/>
                </a:lnTo>
                <a:lnTo>
                  <a:pt x="17205" y="20185"/>
                </a:lnTo>
                <a:lnTo>
                  <a:pt x="15129" y="20185"/>
                </a:lnTo>
                <a:lnTo>
                  <a:pt x="15129" y="18461"/>
                </a:lnTo>
                <a:lnTo>
                  <a:pt x="17205" y="18461"/>
                </a:lnTo>
                <a:lnTo>
                  <a:pt x="17205" y="17221"/>
                </a:lnTo>
                <a:lnTo>
                  <a:pt x="15129" y="17221"/>
                </a:lnTo>
                <a:lnTo>
                  <a:pt x="15129" y="15497"/>
                </a:lnTo>
                <a:lnTo>
                  <a:pt x="17205" y="15497"/>
                </a:lnTo>
                <a:lnTo>
                  <a:pt x="17205" y="13977"/>
                </a:lnTo>
                <a:lnTo>
                  <a:pt x="10801" y="13977"/>
                </a:lnTo>
                <a:lnTo>
                  <a:pt x="10801" y="15497"/>
                </a:lnTo>
                <a:lnTo>
                  <a:pt x="12877" y="15497"/>
                </a:lnTo>
                <a:lnTo>
                  <a:pt x="12877" y="17221"/>
                </a:lnTo>
                <a:lnTo>
                  <a:pt x="12877" y="17221"/>
                </a:lnTo>
                <a:lnTo>
                  <a:pt x="10801" y="17221"/>
                </a:lnTo>
                <a:lnTo>
                  <a:pt x="10801" y="18461"/>
                </a:lnTo>
                <a:lnTo>
                  <a:pt x="12877" y="18461"/>
                </a:lnTo>
                <a:lnTo>
                  <a:pt x="12877" y="20185"/>
                </a:lnTo>
                <a:lnTo>
                  <a:pt x="12877" y="20185"/>
                </a:lnTo>
                <a:lnTo>
                  <a:pt x="10801" y="20185"/>
                </a:lnTo>
                <a:cubicBezTo>
                  <a:pt x="10801" y="20185"/>
                  <a:pt x="10801" y="21600"/>
                  <a:pt x="10801" y="21600"/>
                </a:cubicBezTo>
                <a:close/>
                <a:moveTo>
                  <a:pt x="15129" y="0"/>
                </a:moveTo>
                <a:lnTo>
                  <a:pt x="15129" y="432"/>
                </a:lnTo>
                <a:lnTo>
                  <a:pt x="10801" y="432"/>
                </a:lnTo>
                <a:lnTo>
                  <a:pt x="10801" y="1783"/>
                </a:lnTo>
                <a:lnTo>
                  <a:pt x="17205" y="1783"/>
                </a:lnTo>
                <a:lnTo>
                  <a:pt x="17205" y="0"/>
                </a:lnTo>
                <a:lnTo>
                  <a:pt x="15129" y="0"/>
                </a:lnTo>
                <a:cubicBezTo>
                  <a:pt x="15129" y="0"/>
                  <a:pt x="15129" y="0"/>
                  <a:pt x="15129" y="0"/>
                </a:cubicBezTo>
                <a:close/>
                <a:moveTo>
                  <a:pt x="17205" y="21600"/>
                </a:moveTo>
                <a:lnTo>
                  <a:pt x="21600" y="21600"/>
                </a:lnTo>
                <a:lnTo>
                  <a:pt x="21600" y="432"/>
                </a:lnTo>
                <a:lnTo>
                  <a:pt x="19283" y="432"/>
                </a:lnTo>
                <a:lnTo>
                  <a:pt x="19283" y="0"/>
                </a:lnTo>
                <a:lnTo>
                  <a:pt x="17205" y="0"/>
                </a:lnTo>
                <a:lnTo>
                  <a:pt x="17205" y="1783"/>
                </a:lnTo>
                <a:lnTo>
                  <a:pt x="19283" y="1783"/>
                </a:lnTo>
                <a:lnTo>
                  <a:pt x="19283" y="13977"/>
                </a:lnTo>
                <a:lnTo>
                  <a:pt x="19283" y="13977"/>
                </a:lnTo>
                <a:lnTo>
                  <a:pt x="17205" y="13977"/>
                </a:lnTo>
                <a:lnTo>
                  <a:pt x="17205" y="15497"/>
                </a:lnTo>
                <a:lnTo>
                  <a:pt x="19283" y="15497"/>
                </a:lnTo>
                <a:lnTo>
                  <a:pt x="19283" y="17221"/>
                </a:lnTo>
                <a:lnTo>
                  <a:pt x="19283" y="17221"/>
                </a:lnTo>
                <a:lnTo>
                  <a:pt x="17205" y="17221"/>
                </a:lnTo>
                <a:lnTo>
                  <a:pt x="17205" y="18461"/>
                </a:lnTo>
                <a:lnTo>
                  <a:pt x="19283" y="18461"/>
                </a:lnTo>
                <a:lnTo>
                  <a:pt x="19283" y="20185"/>
                </a:lnTo>
                <a:lnTo>
                  <a:pt x="19283" y="20185"/>
                </a:lnTo>
                <a:lnTo>
                  <a:pt x="17205" y="20185"/>
                </a:lnTo>
                <a:cubicBezTo>
                  <a:pt x="17205" y="20185"/>
                  <a:pt x="17205" y="21600"/>
                  <a:pt x="17205"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7" name="Shape 1367"/>
          <p:cNvSpPr/>
          <p:nvPr/>
        </p:nvSpPr>
        <p:spPr>
          <a:xfrm>
            <a:off x="12001500" y="4000500"/>
            <a:ext cx="286606" cy="24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55" y="21600"/>
                </a:moveTo>
                <a:lnTo>
                  <a:pt x="6067" y="16825"/>
                </a:lnTo>
                <a:lnTo>
                  <a:pt x="21600" y="16825"/>
                </a:lnTo>
                <a:lnTo>
                  <a:pt x="21600" y="11832"/>
                </a:lnTo>
                <a:lnTo>
                  <a:pt x="7523" y="11832"/>
                </a:lnTo>
                <a:lnTo>
                  <a:pt x="6718" y="11832"/>
                </a:lnTo>
                <a:lnTo>
                  <a:pt x="6718" y="10893"/>
                </a:lnTo>
                <a:lnTo>
                  <a:pt x="6718" y="0"/>
                </a:lnTo>
                <a:lnTo>
                  <a:pt x="0" y="0"/>
                </a:lnTo>
                <a:lnTo>
                  <a:pt x="0" y="16825"/>
                </a:lnTo>
                <a:lnTo>
                  <a:pt x="2255" y="16825"/>
                </a:lnTo>
                <a:cubicBezTo>
                  <a:pt x="2255" y="16825"/>
                  <a:pt x="2255" y="21600"/>
                  <a:pt x="2255"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8" name="Shape 1368"/>
          <p:cNvSpPr/>
          <p:nvPr/>
        </p:nvSpPr>
        <p:spPr>
          <a:xfrm>
            <a:off x="12103100" y="3924300"/>
            <a:ext cx="297979" cy="255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6348"/>
                </a:lnTo>
                <a:lnTo>
                  <a:pt x="0" y="16825"/>
                </a:lnTo>
                <a:lnTo>
                  <a:pt x="13539" y="16825"/>
                </a:lnTo>
                <a:lnTo>
                  <a:pt x="15533" y="16825"/>
                </a:lnTo>
                <a:lnTo>
                  <a:pt x="19345" y="21600"/>
                </a:lnTo>
                <a:lnTo>
                  <a:pt x="19345" y="16825"/>
                </a:lnTo>
                <a:lnTo>
                  <a:pt x="21600" y="16825"/>
                </a:lnTo>
                <a:cubicBezTo>
                  <a:pt x="21600" y="16825"/>
                  <a:pt x="21600" y="0"/>
                  <a:pt x="21600"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69" name="Shape 1369"/>
          <p:cNvSpPr/>
          <p:nvPr/>
        </p:nvSpPr>
        <p:spPr>
          <a:xfrm>
            <a:off x="11303000" y="8470900"/>
            <a:ext cx="324403" cy="11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5" y="0"/>
                </a:moveTo>
                <a:lnTo>
                  <a:pt x="0" y="21600"/>
                </a:lnTo>
                <a:lnTo>
                  <a:pt x="21600" y="21600"/>
                </a:lnTo>
                <a:lnTo>
                  <a:pt x="21247" y="0"/>
                </a:lnTo>
                <a:cubicBezTo>
                  <a:pt x="21247" y="0"/>
                  <a:pt x="355" y="0"/>
                  <a:pt x="355"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0" name="Shape 1370"/>
          <p:cNvSpPr/>
          <p:nvPr/>
        </p:nvSpPr>
        <p:spPr>
          <a:xfrm>
            <a:off x="11010900" y="7874000"/>
            <a:ext cx="913626" cy="568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7123" y="21600"/>
                </a:lnTo>
                <a:lnTo>
                  <a:pt x="10800" y="21600"/>
                </a:lnTo>
                <a:lnTo>
                  <a:pt x="10800" y="18933"/>
                </a:lnTo>
                <a:lnTo>
                  <a:pt x="7204" y="18933"/>
                </a:lnTo>
                <a:lnTo>
                  <a:pt x="1958" y="18933"/>
                </a:lnTo>
                <a:lnTo>
                  <a:pt x="1958" y="18933"/>
                </a:lnTo>
                <a:lnTo>
                  <a:pt x="1958" y="2670"/>
                </a:lnTo>
                <a:lnTo>
                  <a:pt x="10800" y="2670"/>
                </a:lnTo>
                <a:cubicBezTo>
                  <a:pt x="10800" y="2670"/>
                  <a:pt x="10800" y="0"/>
                  <a:pt x="10800" y="0"/>
                </a:cubicBezTo>
                <a:close/>
                <a:moveTo>
                  <a:pt x="14477" y="21600"/>
                </a:moveTo>
                <a:lnTo>
                  <a:pt x="21600" y="21600"/>
                </a:lnTo>
                <a:lnTo>
                  <a:pt x="21600" y="0"/>
                </a:lnTo>
                <a:lnTo>
                  <a:pt x="10800" y="0"/>
                </a:lnTo>
                <a:lnTo>
                  <a:pt x="10800" y="2670"/>
                </a:lnTo>
                <a:lnTo>
                  <a:pt x="19642" y="2670"/>
                </a:lnTo>
                <a:lnTo>
                  <a:pt x="19642" y="18933"/>
                </a:lnTo>
                <a:lnTo>
                  <a:pt x="14396" y="18933"/>
                </a:lnTo>
                <a:lnTo>
                  <a:pt x="10800" y="18933"/>
                </a:lnTo>
                <a:lnTo>
                  <a:pt x="10800" y="21600"/>
                </a:lnTo>
                <a:cubicBezTo>
                  <a:pt x="10800" y="21600"/>
                  <a:pt x="14477" y="21600"/>
                  <a:pt x="14477"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1" name="Shape 1371"/>
          <p:cNvSpPr/>
          <p:nvPr/>
        </p:nvSpPr>
        <p:spPr>
          <a:xfrm>
            <a:off x="11239500" y="8610600"/>
            <a:ext cx="450268" cy="44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18645" y="0"/>
                </a:lnTo>
                <a:lnTo>
                  <a:pt x="2954" y="0"/>
                </a:lnTo>
                <a:cubicBezTo>
                  <a:pt x="2954" y="0"/>
                  <a:pt x="0" y="0"/>
                  <a:pt x="0"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2" name="Shape 1372"/>
          <p:cNvSpPr/>
          <p:nvPr/>
        </p:nvSpPr>
        <p:spPr>
          <a:xfrm>
            <a:off x="14058900" y="6324600"/>
            <a:ext cx="241449" cy="106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977"/>
                </a:moveTo>
                <a:lnTo>
                  <a:pt x="8432" y="21600"/>
                </a:lnTo>
                <a:lnTo>
                  <a:pt x="21600" y="21600"/>
                </a:lnTo>
                <a:lnTo>
                  <a:pt x="2678" y="0"/>
                </a:lnTo>
                <a:cubicBezTo>
                  <a:pt x="2678" y="0"/>
                  <a:pt x="0" y="11977"/>
                  <a:pt x="0" y="11977"/>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3" name="Shape 1373"/>
          <p:cNvSpPr/>
          <p:nvPr/>
        </p:nvSpPr>
        <p:spPr>
          <a:xfrm>
            <a:off x="14058900" y="6438900"/>
            <a:ext cx="583308" cy="292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93" y="21600"/>
                </a:lnTo>
                <a:lnTo>
                  <a:pt x="8693" y="13185"/>
                </a:lnTo>
                <a:lnTo>
                  <a:pt x="4321" y="13185"/>
                </a:lnTo>
                <a:lnTo>
                  <a:pt x="4321" y="8416"/>
                </a:lnTo>
                <a:lnTo>
                  <a:pt x="4321" y="8416"/>
                </a:lnTo>
                <a:lnTo>
                  <a:pt x="8693" y="8416"/>
                </a:lnTo>
                <a:lnTo>
                  <a:pt x="8693" y="0"/>
                </a:lnTo>
                <a:lnTo>
                  <a:pt x="4685" y="0"/>
                </a:lnTo>
                <a:lnTo>
                  <a:pt x="0" y="0"/>
                </a:lnTo>
                <a:cubicBezTo>
                  <a:pt x="0" y="0"/>
                  <a:pt x="0" y="21600"/>
                  <a:pt x="0" y="21600"/>
                </a:cubicBezTo>
                <a:close/>
                <a:moveTo>
                  <a:pt x="8693" y="21600"/>
                </a:moveTo>
                <a:lnTo>
                  <a:pt x="17421" y="21600"/>
                </a:lnTo>
                <a:lnTo>
                  <a:pt x="17421" y="17323"/>
                </a:lnTo>
                <a:lnTo>
                  <a:pt x="21600" y="17323"/>
                </a:lnTo>
                <a:lnTo>
                  <a:pt x="21600" y="4278"/>
                </a:lnTo>
                <a:lnTo>
                  <a:pt x="17421" y="4278"/>
                </a:lnTo>
                <a:lnTo>
                  <a:pt x="17421" y="0"/>
                </a:lnTo>
                <a:lnTo>
                  <a:pt x="10136" y="0"/>
                </a:lnTo>
                <a:lnTo>
                  <a:pt x="8693" y="0"/>
                </a:lnTo>
                <a:lnTo>
                  <a:pt x="8693" y="8416"/>
                </a:lnTo>
                <a:lnTo>
                  <a:pt x="13065" y="8416"/>
                </a:lnTo>
                <a:lnTo>
                  <a:pt x="13065" y="13185"/>
                </a:lnTo>
                <a:lnTo>
                  <a:pt x="8693" y="13185"/>
                </a:lnTo>
                <a:cubicBezTo>
                  <a:pt x="8693" y="13185"/>
                  <a:pt x="8693" y="21600"/>
                  <a:pt x="8693"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4" name="Shape 1374"/>
          <p:cNvSpPr/>
          <p:nvPr/>
        </p:nvSpPr>
        <p:spPr>
          <a:xfrm>
            <a:off x="13449300" y="10147300"/>
            <a:ext cx="101228" cy="101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3" y="0"/>
                </a:moveTo>
                <a:cubicBezTo>
                  <a:pt x="4848" y="0"/>
                  <a:pt x="0" y="4844"/>
                  <a:pt x="0" y="10805"/>
                </a:cubicBezTo>
                <a:cubicBezTo>
                  <a:pt x="0" y="16756"/>
                  <a:pt x="4848" y="21600"/>
                  <a:pt x="10803" y="21600"/>
                </a:cubicBezTo>
                <a:cubicBezTo>
                  <a:pt x="16757" y="21600"/>
                  <a:pt x="21600" y="16756"/>
                  <a:pt x="21600" y="10805"/>
                </a:cubicBezTo>
                <a:cubicBezTo>
                  <a:pt x="21600" y="4844"/>
                  <a:pt x="16757" y="0"/>
                  <a:pt x="10803"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5" name="Shape 1375"/>
          <p:cNvSpPr/>
          <p:nvPr/>
        </p:nvSpPr>
        <p:spPr>
          <a:xfrm>
            <a:off x="13411200" y="10096500"/>
            <a:ext cx="191791" cy="281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10800" y="21600"/>
                </a:lnTo>
                <a:lnTo>
                  <a:pt x="10800" y="19575"/>
                </a:lnTo>
                <a:cubicBezTo>
                  <a:pt x="9224" y="19575"/>
                  <a:pt x="7948" y="18704"/>
                  <a:pt x="7948" y="17631"/>
                </a:cubicBezTo>
                <a:cubicBezTo>
                  <a:pt x="7948" y="16558"/>
                  <a:pt x="9224" y="15688"/>
                  <a:pt x="10800" y="15688"/>
                </a:cubicBezTo>
                <a:lnTo>
                  <a:pt x="10800" y="13213"/>
                </a:lnTo>
                <a:cubicBezTo>
                  <a:pt x="6157" y="13213"/>
                  <a:pt x="2397" y="10650"/>
                  <a:pt x="2397" y="7488"/>
                </a:cubicBezTo>
                <a:cubicBezTo>
                  <a:pt x="2397" y="4321"/>
                  <a:pt x="6157" y="1759"/>
                  <a:pt x="10800" y="1759"/>
                </a:cubicBezTo>
                <a:cubicBezTo>
                  <a:pt x="10800" y="1759"/>
                  <a:pt x="10800" y="0"/>
                  <a:pt x="10800" y="0"/>
                </a:cubicBezTo>
                <a:close/>
                <a:moveTo>
                  <a:pt x="21600" y="0"/>
                </a:moveTo>
                <a:lnTo>
                  <a:pt x="10800" y="0"/>
                </a:lnTo>
                <a:lnTo>
                  <a:pt x="10800" y="1759"/>
                </a:lnTo>
                <a:lnTo>
                  <a:pt x="10800" y="1759"/>
                </a:lnTo>
                <a:cubicBezTo>
                  <a:pt x="15437" y="1759"/>
                  <a:pt x="19200" y="4321"/>
                  <a:pt x="19200" y="7488"/>
                </a:cubicBezTo>
                <a:cubicBezTo>
                  <a:pt x="19200" y="10650"/>
                  <a:pt x="15440" y="13213"/>
                  <a:pt x="10800" y="13213"/>
                </a:cubicBezTo>
                <a:lnTo>
                  <a:pt x="10800" y="13213"/>
                </a:lnTo>
                <a:lnTo>
                  <a:pt x="10800" y="13213"/>
                </a:lnTo>
                <a:lnTo>
                  <a:pt x="10800" y="15688"/>
                </a:lnTo>
                <a:lnTo>
                  <a:pt x="10800" y="15688"/>
                </a:lnTo>
                <a:cubicBezTo>
                  <a:pt x="12373" y="15688"/>
                  <a:pt x="13649" y="16558"/>
                  <a:pt x="13649" y="17631"/>
                </a:cubicBezTo>
                <a:cubicBezTo>
                  <a:pt x="13649" y="18704"/>
                  <a:pt x="12373" y="19575"/>
                  <a:pt x="10800" y="19575"/>
                </a:cubicBezTo>
                <a:lnTo>
                  <a:pt x="10800" y="19575"/>
                </a:lnTo>
                <a:lnTo>
                  <a:pt x="10800" y="19575"/>
                </a:lnTo>
                <a:lnTo>
                  <a:pt x="10800" y="21600"/>
                </a:lnTo>
                <a:lnTo>
                  <a:pt x="21600" y="21600"/>
                </a:lnTo>
                <a:cubicBezTo>
                  <a:pt x="21600" y="21600"/>
                  <a:pt x="21600" y="0"/>
                  <a:pt x="21600"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6" name="Shape 1376"/>
          <p:cNvSpPr/>
          <p:nvPr/>
        </p:nvSpPr>
        <p:spPr>
          <a:xfrm>
            <a:off x="13208000" y="10071100"/>
            <a:ext cx="38845" cy="20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877"/>
                </a:moveTo>
                <a:cubicBezTo>
                  <a:pt x="21600" y="7564"/>
                  <a:pt x="17655" y="0"/>
                  <a:pt x="12772" y="0"/>
                </a:cubicBezTo>
                <a:lnTo>
                  <a:pt x="8841" y="0"/>
                </a:lnTo>
                <a:cubicBezTo>
                  <a:pt x="3945" y="0"/>
                  <a:pt x="0" y="7564"/>
                  <a:pt x="0" y="16877"/>
                </a:cubicBezTo>
                <a:cubicBezTo>
                  <a:pt x="0" y="18522"/>
                  <a:pt x="124" y="20100"/>
                  <a:pt x="359" y="21600"/>
                </a:cubicBezTo>
                <a:lnTo>
                  <a:pt x="21255" y="21600"/>
                </a:lnTo>
                <a:cubicBezTo>
                  <a:pt x="21476" y="20100"/>
                  <a:pt x="21600" y="18522"/>
                  <a:pt x="21600" y="16877"/>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7" name="Shape 1377"/>
          <p:cNvSpPr/>
          <p:nvPr/>
        </p:nvSpPr>
        <p:spPr>
          <a:xfrm>
            <a:off x="13182600" y="10096500"/>
            <a:ext cx="191815" cy="281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1" y="21600"/>
                </a:lnTo>
                <a:lnTo>
                  <a:pt x="10801" y="19575"/>
                </a:lnTo>
                <a:cubicBezTo>
                  <a:pt x="9226" y="19575"/>
                  <a:pt x="7950" y="18704"/>
                  <a:pt x="7950" y="17631"/>
                </a:cubicBezTo>
                <a:cubicBezTo>
                  <a:pt x="7950" y="16558"/>
                  <a:pt x="9226" y="15688"/>
                  <a:pt x="10801" y="15688"/>
                </a:cubicBezTo>
                <a:lnTo>
                  <a:pt x="10801" y="13215"/>
                </a:lnTo>
                <a:cubicBezTo>
                  <a:pt x="6159" y="13213"/>
                  <a:pt x="2399" y="10650"/>
                  <a:pt x="2399" y="7488"/>
                </a:cubicBezTo>
                <a:cubicBezTo>
                  <a:pt x="2399" y="4321"/>
                  <a:pt x="6159" y="1759"/>
                  <a:pt x="10801" y="1759"/>
                </a:cubicBezTo>
                <a:lnTo>
                  <a:pt x="10801" y="0"/>
                </a:lnTo>
                <a:lnTo>
                  <a:pt x="5276" y="0"/>
                </a:lnTo>
                <a:lnTo>
                  <a:pt x="4117" y="0"/>
                </a:lnTo>
                <a:lnTo>
                  <a:pt x="0" y="0"/>
                </a:lnTo>
                <a:cubicBezTo>
                  <a:pt x="0" y="0"/>
                  <a:pt x="0" y="21600"/>
                  <a:pt x="0" y="21600"/>
                </a:cubicBezTo>
                <a:close/>
                <a:moveTo>
                  <a:pt x="10801" y="21600"/>
                </a:moveTo>
                <a:lnTo>
                  <a:pt x="21600" y="21600"/>
                </a:lnTo>
                <a:lnTo>
                  <a:pt x="21600" y="0"/>
                </a:lnTo>
                <a:lnTo>
                  <a:pt x="10801" y="0"/>
                </a:lnTo>
                <a:lnTo>
                  <a:pt x="10801" y="1759"/>
                </a:lnTo>
                <a:lnTo>
                  <a:pt x="10801" y="1759"/>
                </a:lnTo>
                <a:lnTo>
                  <a:pt x="10801" y="1759"/>
                </a:lnTo>
                <a:cubicBezTo>
                  <a:pt x="15438" y="1759"/>
                  <a:pt x="19201" y="4321"/>
                  <a:pt x="19201" y="7488"/>
                </a:cubicBezTo>
                <a:cubicBezTo>
                  <a:pt x="19201" y="10650"/>
                  <a:pt x="15438" y="13215"/>
                  <a:pt x="10801" y="13215"/>
                </a:cubicBezTo>
                <a:lnTo>
                  <a:pt x="10801" y="13215"/>
                </a:lnTo>
                <a:lnTo>
                  <a:pt x="10801" y="15688"/>
                </a:lnTo>
                <a:lnTo>
                  <a:pt x="10801" y="15688"/>
                </a:lnTo>
                <a:cubicBezTo>
                  <a:pt x="12374" y="15688"/>
                  <a:pt x="13650" y="16558"/>
                  <a:pt x="13650" y="17631"/>
                </a:cubicBezTo>
                <a:cubicBezTo>
                  <a:pt x="13650" y="18704"/>
                  <a:pt x="12374" y="19575"/>
                  <a:pt x="10801" y="19575"/>
                </a:cubicBezTo>
                <a:lnTo>
                  <a:pt x="10801" y="19575"/>
                </a:lnTo>
                <a:lnTo>
                  <a:pt x="10801" y="19575"/>
                </a:lnTo>
                <a:cubicBezTo>
                  <a:pt x="10801" y="19575"/>
                  <a:pt x="10801" y="21600"/>
                  <a:pt x="10801"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8" name="Shape 1378"/>
          <p:cNvSpPr/>
          <p:nvPr/>
        </p:nvSpPr>
        <p:spPr>
          <a:xfrm>
            <a:off x="13233400" y="10147300"/>
            <a:ext cx="101228" cy="101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3" y="21600"/>
                </a:moveTo>
                <a:cubicBezTo>
                  <a:pt x="16757" y="21600"/>
                  <a:pt x="21600" y="16756"/>
                  <a:pt x="21600" y="10805"/>
                </a:cubicBezTo>
                <a:cubicBezTo>
                  <a:pt x="21600" y="4844"/>
                  <a:pt x="16757" y="0"/>
                  <a:pt x="10803" y="0"/>
                </a:cubicBezTo>
                <a:cubicBezTo>
                  <a:pt x="4843" y="0"/>
                  <a:pt x="0" y="4844"/>
                  <a:pt x="0" y="10805"/>
                </a:cubicBezTo>
                <a:cubicBezTo>
                  <a:pt x="0" y="16756"/>
                  <a:pt x="4843" y="21600"/>
                  <a:pt x="10803"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79" name="Shape 1379"/>
          <p:cNvSpPr/>
          <p:nvPr/>
        </p:nvSpPr>
        <p:spPr>
          <a:xfrm>
            <a:off x="12420600" y="9296400"/>
            <a:ext cx="530994" cy="246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243" y="21600"/>
                </a:lnTo>
                <a:lnTo>
                  <a:pt x="2243" y="7117"/>
                </a:lnTo>
                <a:lnTo>
                  <a:pt x="1299" y="7117"/>
                </a:lnTo>
                <a:lnTo>
                  <a:pt x="1299" y="3048"/>
                </a:lnTo>
                <a:lnTo>
                  <a:pt x="1299" y="3048"/>
                </a:lnTo>
                <a:lnTo>
                  <a:pt x="2243" y="3048"/>
                </a:lnTo>
                <a:lnTo>
                  <a:pt x="2243" y="0"/>
                </a:lnTo>
                <a:lnTo>
                  <a:pt x="0" y="0"/>
                </a:lnTo>
                <a:cubicBezTo>
                  <a:pt x="0" y="0"/>
                  <a:pt x="0" y="21600"/>
                  <a:pt x="0" y="21600"/>
                </a:cubicBezTo>
                <a:close/>
                <a:moveTo>
                  <a:pt x="2243" y="21600"/>
                </a:moveTo>
                <a:lnTo>
                  <a:pt x="3659" y="21600"/>
                </a:lnTo>
                <a:lnTo>
                  <a:pt x="3659" y="19567"/>
                </a:lnTo>
                <a:lnTo>
                  <a:pt x="3659" y="19567"/>
                </a:lnTo>
                <a:lnTo>
                  <a:pt x="3659" y="15502"/>
                </a:lnTo>
                <a:lnTo>
                  <a:pt x="3659" y="15502"/>
                </a:lnTo>
                <a:lnTo>
                  <a:pt x="3659" y="13215"/>
                </a:lnTo>
                <a:lnTo>
                  <a:pt x="2714" y="13215"/>
                </a:lnTo>
                <a:lnTo>
                  <a:pt x="2714" y="13215"/>
                </a:lnTo>
                <a:lnTo>
                  <a:pt x="2714" y="9149"/>
                </a:lnTo>
                <a:lnTo>
                  <a:pt x="3659" y="9149"/>
                </a:lnTo>
                <a:lnTo>
                  <a:pt x="3659" y="0"/>
                </a:lnTo>
                <a:lnTo>
                  <a:pt x="2243" y="0"/>
                </a:lnTo>
                <a:lnTo>
                  <a:pt x="2243" y="3048"/>
                </a:lnTo>
                <a:lnTo>
                  <a:pt x="3186" y="3048"/>
                </a:lnTo>
                <a:lnTo>
                  <a:pt x="3186" y="7117"/>
                </a:lnTo>
                <a:lnTo>
                  <a:pt x="2243" y="7117"/>
                </a:lnTo>
                <a:cubicBezTo>
                  <a:pt x="2243" y="7117"/>
                  <a:pt x="2243" y="21600"/>
                  <a:pt x="2243" y="21600"/>
                </a:cubicBezTo>
                <a:close/>
                <a:moveTo>
                  <a:pt x="5075" y="0"/>
                </a:moveTo>
                <a:lnTo>
                  <a:pt x="3659" y="0"/>
                </a:lnTo>
                <a:lnTo>
                  <a:pt x="3659" y="9149"/>
                </a:lnTo>
                <a:lnTo>
                  <a:pt x="4604" y="9149"/>
                </a:lnTo>
                <a:lnTo>
                  <a:pt x="4604" y="13215"/>
                </a:lnTo>
                <a:lnTo>
                  <a:pt x="3659" y="13215"/>
                </a:lnTo>
                <a:lnTo>
                  <a:pt x="3659" y="15502"/>
                </a:lnTo>
                <a:lnTo>
                  <a:pt x="5075" y="15502"/>
                </a:lnTo>
                <a:lnTo>
                  <a:pt x="5075" y="7117"/>
                </a:lnTo>
                <a:lnTo>
                  <a:pt x="4131" y="7117"/>
                </a:lnTo>
                <a:lnTo>
                  <a:pt x="4131" y="3048"/>
                </a:lnTo>
                <a:lnTo>
                  <a:pt x="4131" y="3048"/>
                </a:lnTo>
                <a:lnTo>
                  <a:pt x="5075" y="3048"/>
                </a:lnTo>
                <a:cubicBezTo>
                  <a:pt x="5075" y="3048"/>
                  <a:pt x="5075" y="0"/>
                  <a:pt x="5075" y="0"/>
                </a:cubicBezTo>
                <a:close/>
                <a:moveTo>
                  <a:pt x="3659" y="21600"/>
                </a:moveTo>
                <a:lnTo>
                  <a:pt x="5075" y="21600"/>
                </a:lnTo>
                <a:lnTo>
                  <a:pt x="5075" y="19567"/>
                </a:lnTo>
                <a:lnTo>
                  <a:pt x="3659" y="19567"/>
                </a:lnTo>
                <a:lnTo>
                  <a:pt x="3659" y="21600"/>
                </a:lnTo>
                <a:cubicBezTo>
                  <a:pt x="3659" y="21600"/>
                  <a:pt x="3659" y="21600"/>
                  <a:pt x="3659" y="21600"/>
                </a:cubicBezTo>
                <a:close/>
                <a:moveTo>
                  <a:pt x="6492" y="0"/>
                </a:moveTo>
                <a:lnTo>
                  <a:pt x="5075" y="0"/>
                </a:lnTo>
                <a:lnTo>
                  <a:pt x="5075" y="3048"/>
                </a:lnTo>
                <a:lnTo>
                  <a:pt x="6020" y="3048"/>
                </a:lnTo>
                <a:lnTo>
                  <a:pt x="6020" y="7117"/>
                </a:lnTo>
                <a:lnTo>
                  <a:pt x="5075" y="7117"/>
                </a:lnTo>
                <a:lnTo>
                  <a:pt x="5075" y="15502"/>
                </a:lnTo>
                <a:lnTo>
                  <a:pt x="6492" y="15502"/>
                </a:lnTo>
                <a:lnTo>
                  <a:pt x="6492" y="13215"/>
                </a:lnTo>
                <a:lnTo>
                  <a:pt x="5547" y="13215"/>
                </a:lnTo>
                <a:lnTo>
                  <a:pt x="5547" y="13215"/>
                </a:lnTo>
                <a:lnTo>
                  <a:pt x="5547" y="9149"/>
                </a:lnTo>
                <a:lnTo>
                  <a:pt x="6492" y="9149"/>
                </a:lnTo>
                <a:cubicBezTo>
                  <a:pt x="6492" y="9149"/>
                  <a:pt x="6492" y="0"/>
                  <a:pt x="6492" y="0"/>
                </a:cubicBezTo>
                <a:close/>
                <a:moveTo>
                  <a:pt x="5075" y="21600"/>
                </a:moveTo>
                <a:lnTo>
                  <a:pt x="6492" y="21600"/>
                </a:lnTo>
                <a:lnTo>
                  <a:pt x="6492" y="19567"/>
                </a:lnTo>
                <a:lnTo>
                  <a:pt x="5075" y="19567"/>
                </a:lnTo>
                <a:lnTo>
                  <a:pt x="5075" y="21600"/>
                </a:lnTo>
                <a:cubicBezTo>
                  <a:pt x="5075" y="21600"/>
                  <a:pt x="5075" y="21600"/>
                  <a:pt x="5075" y="21600"/>
                </a:cubicBezTo>
                <a:close/>
                <a:moveTo>
                  <a:pt x="7908" y="0"/>
                </a:moveTo>
                <a:lnTo>
                  <a:pt x="6492" y="0"/>
                </a:lnTo>
                <a:lnTo>
                  <a:pt x="6492" y="9149"/>
                </a:lnTo>
                <a:lnTo>
                  <a:pt x="7436" y="9149"/>
                </a:lnTo>
                <a:lnTo>
                  <a:pt x="7436" y="13215"/>
                </a:lnTo>
                <a:lnTo>
                  <a:pt x="6492" y="13215"/>
                </a:lnTo>
                <a:lnTo>
                  <a:pt x="6492" y="15502"/>
                </a:lnTo>
                <a:lnTo>
                  <a:pt x="7908" y="15502"/>
                </a:lnTo>
                <a:lnTo>
                  <a:pt x="7908" y="7117"/>
                </a:lnTo>
                <a:lnTo>
                  <a:pt x="6963" y="7117"/>
                </a:lnTo>
                <a:lnTo>
                  <a:pt x="6963" y="3048"/>
                </a:lnTo>
                <a:lnTo>
                  <a:pt x="6963" y="3048"/>
                </a:lnTo>
                <a:lnTo>
                  <a:pt x="7908" y="3048"/>
                </a:lnTo>
                <a:cubicBezTo>
                  <a:pt x="7908" y="3048"/>
                  <a:pt x="7908" y="0"/>
                  <a:pt x="7908" y="0"/>
                </a:cubicBezTo>
                <a:close/>
                <a:moveTo>
                  <a:pt x="6492" y="21600"/>
                </a:moveTo>
                <a:lnTo>
                  <a:pt x="7908" y="21600"/>
                </a:lnTo>
                <a:lnTo>
                  <a:pt x="7908" y="19567"/>
                </a:lnTo>
                <a:lnTo>
                  <a:pt x="6492" y="19567"/>
                </a:lnTo>
                <a:lnTo>
                  <a:pt x="6492" y="21600"/>
                </a:lnTo>
                <a:cubicBezTo>
                  <a:pt x="6492" y="21600"/>
                  <a:pt x="6492" y="21600"/>
                  <a:pt x="6492" y="21600"/>
                </a:cubicBezTo>
                <a:close/>
                <a:moveTo>
                  <a:pt x="9324" y="0"/>
                </a:moveTo>
                <a:lnTo>
                  <a:pt x="7908" y="0"/>
                </a:lnTo>
                <a:lnTo>
                  <a:pt x="7908" y="3048"/>
                </a:lnTo>
                <a:lnTo>
                  <a:pt x="8853" y="3048"/>
                </a:lnTo>
                <a:lnTo>
                  <a:pt x="8853" y="7117"/>
                </a:lnTo>
                <a:lnTo>
                  <a:pt x="7908" y="7117"/>
                </a:lnTo>
                <a:lnTo>
                  <a:pt x="7908" y="15502"/>
                </a:lnTo>
                <a:lnTo>
                  <a:pt x="9324" y="15502"/>
                </a:lnTo>
                <a:lnTo>
                  <a:pt x="9324" y="13215"/>
                </a:lnTo>
                <a:lnTo>
                  <a:pt x="8380" y="13215"/>
                </a:lnTo>
                <a:lnTo>
                  <a:pt x="8380" y="13215"/>
                </a:lnTo>
                <a:lnTo>
                  <a:pt x="8380" y="9149"/>
                </a:lnTo>
                <a:lnTo>
                  <a:pt x="9324" y="9149"/>
                </a:lnTo>
                <a:cubicBezTo>
                  <a:pt x="9324" y="9149"/>
                  <a:pt x="9324" y="0"/>
                  <a:pt x="9324" y="0"/>
                </a:cubicBezTo>
                <a:close/>
                <a:moveTo>
                  <a:pt x="7908" y="21600"/>
                </a:moveTo>
                <a:lnTo>
                  <a:pt x="9324" y="21600"/>
                </a:lnTo>
                <a:lnTo>
                  <a:pt x="9324" y="19567"/>
                </a:lnTo>
                <a:lnTo>
                  <a:pt x="7908" y="19567"/>
                </a:lnTo>
                <a:lnTo>
                  <a:pt x="7908" y="21600"/>
                </a:lnTo>
                <a:cubicBezTo>
                  <a:pt x="7908" y="21600"/>
                  <a:pt x="7908" y="21600"/>
                  <a:pt x="7908" y="21600"/>
                </a:cubicBezTo>
                <a:close/>
                <a:moveTo>
                  <a:pt x="10740" y="0"/>
                </a:moveTo>
                <a:lnTo>
                  <a:pt x="9324" y="0"/>
                </a:lnTo>
                <a:lnTo>
                  <a:pt x="9324" y="9149"/>
                </a:lnTo>
                <a:lnTo>
                  <a:pt x="10269" y="9149"/>
                </a:lnTo>
                <a:lnTo>
                  <a:pt x="10269" y="13215"/>
                </a:lnTo>
                <a:lnTo>
                  <a:pt x="9324" y="13215"/>
                </a:lnTo>
                <a:lnTo>
                  <a:pt x="9324" y="15502"/>
                </a:lnTo>
                <a:lnTo>
                  <a:pt x="10740" y="15502"/>
                </a:lnTo>
                <a:lnTo>
                  <a:pt x="10740" y="7117"/>
                </a:lnTo>
                <a:lnTo>
                  <a:pt x="9797" y="7117"/>
                </a:lnTo>
                <a:lnTo>
                  <a:pt x="9797" y="3048"/>
                </a:lnTo>
                <a:lnTo>
                  <a:pt x="9797" y="3048"/>
                </a:lnTo>
                <a:lnTo>
                  <a:pt x="10740" y="3048"/>
                </a:lnTo>
                <a:cubicBezTo>
                  <a:pt x="10740" y="3048"/>
                  <a:pt x="10740" y="0"/>
                  <a:pt x="10740" y="0"/>
                </a:cubicBezTo>
                <a:close/>
                <a:moveTo>
                  <a:pt x="9324" y="21600"/>
                </a:moveTo>
                <a:lnTo>
                  <a:pt x="10740" y="21600"/>
                </a:lnTo>
                <a:lnTo>
                  <a:pt x="10740" y="19567"/>
                </a:lnTo>
                <a:lnTo>
                  <a:pt x="9324" y="19567"/>
                </a:lnTo>
                <a:lnTo>
                  <a:pt x="9324" y="21600"/>
                </a:lnTo>
                <a:cubicBezTo>
                  <a:pt x="9324" y="21600"/>
                  <a:pt x="9324" y="21600"/>
                  <a:pt x="9324" y="21600"/>
                </a:cubicBezTo>
                <a:close/>
                <a:moveTo>
                  <a:pt x="12157" y="0"/>
                </a:moveTo>
                <a:lnTo>
                  <a:pt x="10740" y="0"/>
                </a:lnTo>
                <a:lnTo>
                  <a:pt x="10740" y="3048"/>
                </a:lnTo>
                <a:lnTo>
                  <a:pt x="11685" y="3048"/>
                </a:lnTo>
                <a:lnTo>
                  <a:pt x="11685" y="7117"/>
                </a:lnTo>
                <a:lnTo>
                  <a:pt x="10740" y="7117"/>
                </a:lnTo>
                <a:lnTo>
                  <a:pt x="10740" y="15502"/>
                </a:lnTo>
                <a:lnTo>
                  <a:pt x="12157" y="15502"/>
                </a:lnTo>
                <a:lnTo>
                  <a:pt x="12157" y="13215"/>
                </a:lnTo>
                <a:lnTo>
                  <a:pt x="11212" y="13215"/>
                </a:lnTo>
                <a:lnTo>
                  <a:pt x="11212" y="13215"/>
                </a:lnTo>
                <a:lnTo>
                  <a:pt x="11212" y="9149"/>
                </a:lnTo>
                <a:lnTo>
                  <a:pt x="12157" y="9149"/>
                </a:lnTo>
                <a:cubicBezTo>
                  <a:pt x="12157" y="9149"/>
                  <a:pt x="12157" y="0"/>
                  <a:pt x="12157" y="0"/>
                </a:cubicBezTo>
                <a:close/>
                <a:moveTo>
                  <a:pt x="10740" y="21600"/>
                </a:moveTo>
                <a:lnTo>
                  <a:pt x="12157" y="21600"/>
                </a:lnTo>
                <a:lnTo>
                  <a:pt x="12157" y="19567"/>
                </a:lnTo>
                <a:lnTo>
                  <a:pt x="10740" y="19567"/>
                </a:lnTo>
                <a:lnTo>
                  <a:pt x="10740" y="21600"/>
                </a:lnTo>
                <a:cubicBezTo>
                  <a:pt x="10740" y="21600"/>
                  <a:pt x="10740" y="21600"/>
                  <a:pt x="10740" y="21600"/>
                </a:cubicBezTo>
                <a:close/>
                <a:moveTo>
                  <a:pt x="13573" y="0"/>
                </a:moveTo>
                <a:lnTo>
                  <a:pt x="12157" y="0"/>
                </a:lnTo>
                <a:lnTo>
                  <a:pt x="12157" y="9149"/>
                </a:lnTo>
                <a:lnTo>
                  <a:pt x="13101" y="9149"/>
                </a:lnTo>
                <a:lnTo>
                  <a:pt x="13101" y="13215"/>
                </a:lnTo>
                <a:lnTo>
                  <a:pt x="12157" y="13215"/>
                </a:lnTo>
                <a:lnTo>
                  <a:pt x="12157" y="15502"/>
                </a:lnTo>
                <a:lnTo>
                  <a:pt x="13573" y="15502"/>
                </a:lnTo>
                <a:lnTo>
                  <a:pt x="13573" y="7117"/>
                </a:lnTo>
                <a:lnTo>
                  <a:pt x="12630" y="7117"/>
                </a:lnTo>
                <a:lnTo>
                  <a:pt x="12630" y="3048"/>
                </a:lnTo>
                <a:lnTo>
                  <a:pt x="12630" y="3048"/>
                </a:lnTo>
                <a:lnTo>
                  <a:pt x="13573" y="3048"/>
                </a:lnTo>
                <a:cubicBezTo>
                  <a:pt x="13573" y="3048"/>
                  <a:pt x="13573" y="0"/>
                  <a:pt x="13573" y="0"/>
                </a:cubicBezTo>
                <a:close/>
                <a:moveTo>
                  <a:pt x="12157" y="21600"/>
                </a:moveTo>
                <a:lnTo>
                  <a:pt x="13573" y="21600"/>
                </a:lnTo>
                <a:lnTo>
                  <a:pt x="13573" y="19567"/>
                </a:lnTo>
                <a:lnTo>
                  <a:pt x="12157" y="19567"/>
                </a:lnTo>
                <a:lnTo>
                  <a:pt x="12157" y="21600"/>
                </a:lnTo>
                <a:cubicBezTo>
                  <a:pt x="12157" y="21600"/>
                  <a:pt x="12157" y="21600"/>
                  <a:pt x="12157" y="21600"/>
                </a:cubicBezTo>
                <a:close/>
                <a:moveTo>
                  <a:pt x="14990" y="0"/>
                </a:moveTo>
                <a:lnTo>
                  <a:pt x="13573" y="0"/>
                </a:lnTo>
                <a:lnTo>
                  <a:pt x="13573" y="3048"/>
                </a:lnTo>
                <a:lnTo>
                  <a:pt x="14518" y="3048"/>
                </a:lnTo>
                <a:lnTo>
                  <a:pt x="14518" y="7117"/>
                </a:lnTo>
                <a:lnTo>
                  <a:pt x="13573" y="7117"/>
                </a:lnTo>
                <a:lnTo>
                  <a:pt x="13573" y="15502"/>
                </a:lnTo>
                <a:lnTo>
                  <a:pt x="14990" y="15502"/>
                </a:lnTo>
                <a:lnTo>
                  <a:pt x="14990" y="13215"/>
                </a:lnTo>
                <a:lnTo>
                  <a:pt x="14047" y="13215"/>
                </a:lnTo>
                <a:lnTo>
                  <a:pt x="14047" y="13215"/>
                </a:lnTo>
                <a:lnTo>
                  <a:pt x="14047" y="9149"/>
                </a:lnTo>
                <a:lnTo>
                  <a:pt x="14990" y="9149"/>
                </a:lnTo>
                <a:cubicBezTo>
                  <a:pt x="14990" y="9149"/>
                  <a:pt x="14990" y="0"/>
                  <a:pt x="14990" y="0"/>
                </a:cubicBezTo>
                <a:close/>
                <a:moveTo>
                  <a:pt x="13573" y="21600"/>
                </a:moveTo>
                <a:lnTo>
                  <a:pt x="14990" y="21600"/>
                </a:lnTo>
                <a:lnTo>
                  <a:pt x="14990" y="19567"/>
                </a:lnTo>
                <a:lnTo>
                  <a:pt x="13573" y="19567"/>
                </a:lnTo>
                <a:lnTo>
                  <a:pt x="13573" y="21600"/>
                </a:lnTo>
                <a:cubicBezTo>
                  <a:pt x="13573" y="21600"/>
                  <a:pt x="13573" y="21600"/>
                  <a:pt x="13573" y="21600"/>
                </a:cubicBezTo>
                <a:close/>
                <a:moveTo>
                  <a:pt x="16407" y="0"/>
                </a:moveTo>
                <a:lnTo>
                  <a:pt x="14990" y="0"/>
                </a:lnTo>
                <a:lnTo>
                  <a:pt x="14990" y="9149"/>
                </a:lnTo>
                <a:lnTo>
                  <a:pt x="15934" y="9149"/>
                </a:lnTo>
                <a:lnTo>
                  <a:pt x="15934" y="13215"/>
                </a:lnTo>
                <a:lnTo>
                  <a:pt x="14990" y="13215"/>
                </a:lnTo>
                <a:lnTo>
                  <a:pt x="14990" y="15502"/>
                </a:lnTo>
                <a:lnTo>
                  <a:pt x="16407" y="15502"/>
                </a:lnTo>
                <a:lnTo>
                  <a:pt x="16407" y="7117"/>
                </a:lnTo>
                <a:lnTo>
                  <a:pt x="15462" y="7117"/>
                </a:lnTo>
                <a:lnTo>
                  <a:pt x="15462" y="3048"/>
                </a:lnTo>
                <a:lnTo>
                  <a:pt x="15462" y="3048"/>
                </a:lnTo>
                <a:lnTo>
                  <a:pt x="16407" y="3048"/>
                </a:lnTo>
                <a:cubicBezTo>
                  <a:pt x="16407" y="3048"/>
                  <a:pt x="16407" y="0"/>
                  <a:pt x="16407" y="0"/>
                </a:cubicBezTo>
                <a:close/>
                <a:moveTo>
                  <a:pt x="14990" y="21600"/>
                </a:moveTo>
                <a:lnTo>
                  <a:pt x="16407" y="21600"/>
                </a:lnTo>
                <a:lnTo>
                  <a:pt x="16407" y="19567"/>
                </a:lnTo>
                <a:lnTo>
                  <a:pt x="14990" y="19567"/>
                </a:lnTo>
                <a:lnTo>
                  <a:pt x="14990" y="21600"/>
                </a:lnTo>
                <a:cubicBezTo>
                  <a:pt x="14990" y="21600"/>
                  <a:pt x="14990" y="21600"/>
                  <a:pt x="14990" y="21600"/>
                </a:cubicBezTo>
                <a:close/>
                <a:moveTo>
                  <a:pt x="17822" y="0"/>
                </a:moveTo>
                <a:lnTo>
                  <a:pt x="16407" y="0"/>
                </a:lnTo>
                <a:lnTo>
                  <a:pt x="16407" y="3048"/>
                </a:lnTo>
                <a:lnTo>
                  <a:pt x="17350" y="3048"/>
                </a:lnTo>
                <a:lnTo>
                  <a:pt x="17350" y="7117"/>
                </a:lnTo>
                <a:lnTo>
                  <a:pt x="16407" y="7117"/>
                </a:lnTo>
                <a:lnTo>
                  <a:pt x="16407" y="15502"/>
                </a:lnTo>
                <a:lnTo>
                  <a:pt x="17822" y="15502"/>
                </a:lnTo>
                <a:lnTo>
                  <a:pt x="17822" y="13215"/>
                </a:lnTo>
                <a:lnTo>
                  <a:pt x="16879" y="13215"/>
                </a:lnTo>
                <a:lnTo>
                  <a:pt x="16879" y="9149"/>
                </a:lnTo>
                <a:lnTo>
                  <a:pt x="17822" y="9149"/>
                </a:lnTo>
                <a:cubicBezTo>
                  <a:pt x="17822" y="9149"/>
                  <a:pt x="17822" y="0"/>
                  <a:pt x="17822" y="0"/>
                </a:cubicBezTo>
                <a:close/>
                <a:moveTo>
                  <a:pt x="16407" y="21600"/>
                </a:moveTo>
                <a:lnTo>
                  <a:pt x="17822" y="21600"/>
                </a:lnTo>
                <a:lnTo>
                  <a:pt x="17822" y="19567"/>
                </a:lnTo>
                <a:lnTo>
                  <a:pt x="16407" y="19567"/>
                </a:lnTo>
                <a:lnTo>
                  <a:pt x="16407" y="21600"/>
                </a:lnTo>
                <a:cubicBezTo>
                  <a:pt x="16407" y="21600"/>
                  <a:pt x="16407" y="21600"/>
                  <a:pt x="16407" y="21600"/>
                </a:cubicBezTo>
                <a:close/>
                <a:moveTo>
                  <a:pt x="17822" y="21600"/>
                </a:moveTo>
                <a:lnTo>
                  <a:pt x="19240" y="21600"/>
                </a:lnTo>
                <a:lnTo>
                  <a:pt x="19240" y="7117"/>
                </a:lnTo>
                <a:lnTo>
                  <a:pt x="18295" y="7117"/>
                </a:lnTo>
                <a:lnTo>
                  <a:pt x="18295" y="3048"/>
                </a:lnTo>
                <a:lnTo>
                  <a:pt x="18295" y="3048"/>
                </a:lnTo>
                <a:lnTo>
                  <a:pt x="19240" y="3048"/>
                </a:lnTo>
                <a:lnTo>
                  <a:pt x="19240" y="0"/>
                </a:lnTo>
                <a:lnTo>
                  <a:pt x="17822" y="0"/>
                </a:lnTo>
                <a:lnTo>
                  <a:pt x="17822" y="9149"/>
                </a:lnTo>
                <a:lnTo>
                  <a:pt x="18768" y="9149"/>
                </a:lnTo>
                <a:lnTo>
                  <a:pt x="18768" y="13215"/>
                </a:lnTo>
                <a:lnTo>
                  <a:pt x="18768" y="13215"/>
                </a:lnTo>
                <a:lnTo>
                  <a:pt x="17822" y="13215"/>
                </a:lnTo>
                <a:lnTo>
                  <a:pt x="17822" y="15502"/>
                </a:lnTo>
                <a:lnTo>
                  <a:pt x="17822" y="19567"/>
                </a:lnTo>
                <a:lnTo>
                  <a:pt x="17822" y="21600"/>
                </a:lnTo>
                <a:cubicBezTo>
                  <a:pt x="17822" y="21600"/>
                  <a:pt x="17822" y="21600"/>
                  <a:pt x="17822" y="21600"/>
                </a:cubicBezTo>
                <a:close/>
                <a:moveTo>
                  <a:pt x="19240" y="21600"/>
                </a:moveTo>
                <a:lnTo>
                  <a:pt x="21600" y="21600"/>
                </a:lnTo>
                <a:lnTo>
                  <a:pt x="21600" y="0"/>
                </a:lnTo>
                <a:lnTo>
                  <a:pt x="19240" y="0"/>
                </a:lnTo>
                <a:lnTo>
                  <a:pt x="19240" y="3048"/>
                </a:lnTo>
                <a:lnTo>
                  <a:pt x="20183" y="3048"/>
                </a:lnTo>
                <a:lnTo>
                  <a:pt x="20183" y="7117"/>
                </a:lnTo>
                <a:lnTo>
                  <a:pt x="19240" y="7117"/>
                </a:lnTo>
                <a:cubicBezTo>
                  <a:pt x="19240" y="7117"/>
                  <a:pt x="19240" y="21600"/>
                  <a:pt x="19240"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0" name="Shape 1380"/>
          <p:cNvSpPr/>
          <p:nvPr/>
        </p:nvSpPr>
        <p:spPr>
          <a:xfrm>
            <a:off x="12522200" y="9182100"/>
            <a:ext cx="305743" cy="74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558"/>
                </a:moveTo>
                <a:lnTo>
                  <a:pt x="1476" y="21600"/>
                </a:lnTo>
                <a:cubicBezTo>
                  <a:pt x="4073" y="15787"/>
                  <a:pt x="7385" y="12584"/>
                  <a:pt x="10800" y="12584"/>
                </a:cubicBezTo>
                <a:cubicBezTo>
                  <a:pt x="14214" y="12584"/>
                  <a:pt x="17526" y="15787"/>
                  <a:pt x="20124" y="21600"/>
                </a:cubicBezTo>
                <a:lnTo>
                  <a:pt x="21600" y="10558"/>
                </a:lnTo>
                <a:cubicBezTo>
                  <a:pt x="18556" y="3744"/>
                  <a:pt x="14722" y="0"/>
                  <a:pt x="10800" y="0"/>
                </a:cubicBezTo>
                <a:cubicBezTo>
                  <a:pt x="6878" y="0"/>
                  <a:pt x="3044" y="3744"/>
                  <a:pt x="0" y="10558"/>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1" name="Shape 1381"/>
          <p:cNvSpPr/>
          <p:nvPr/>
        </p:nvSpPr>
        <p:spPr>
          <a:xfrm>
            <a:off x="12471400" y="9105900"/>
            <a:ext cx="409128" cy="8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127"/>
                </a:moveTo>
                <a:cubicBezTo>
                  <a:pt x="18562" y="4311"/>
                  <a:pt x="14726" y="0"/>
                  <a:pt x="10800" y="0"/>
                </a:cubicBezTo>
                <a:cubicBezTo>
                  <a:pt x="6874" y="0"/>
                  <a:pt x="3040" y="4311"/>
                  <a:pt x="0" y="12127"/>
                </a:cubicBezTo>
                <a:lnTo>
                  <a:pt x="1101" y="21600"/>
                </a:lnTo>
                <a:cubicBezTo>
                  <a:pt x="3810" y="14646"/>
                  <a:pt x="7252" y="10812"/>
                  <a:pt x="10800" y="10812"/>
                </a:cubicBezTo>
                <a:cubicBezTo>
                  <a:pt x="14348" y="10812"/>
                  <a:pt x="17790" y="14646"/>
                  <a:pt x="20497" y="21600"/>
                </a:cubicBezTo>
                <a:cubicBezTo>
                  <a:pt x="20497" y="21600"/>
                  <a:pt x="21600" y="12127"/>
                  <a:pt x="21600" y="12127"/>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2" name="Shape 1382"/>
          <p:cNvSpPr/>
          <p:nvPr/>
        </p:nvSpPr>
        <p:spPr>
          <a:xfrm>
            <a:off x="10960100" y="9550400"/>
            <a:ext cx="786992" cy="623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96" y="235"/>
                </a:moveTo>
                <a:lnTo>
                  <a:pt x="2179" y="4845"/>
                </a:lnTo>
                <a:lnTo>
                  <a:pt x="0" y="7830"/>
                </a:lnTo>
                <a:lnTo>
                  <a:pt x="0" y="16576"/>
                </a:lnTo>
                <a:lnTo>
                  <a:pt x="0" y="17240"/>
                </a:lnTo>
                <a:lnTo>
                  <a:pt x="0" y="20353"/>
                </a:lnTo>
                <a:cubicBezTo>
                  <a:pt x="0" y="21041"/>
                  <a:pt x="443" y="21600"/>
                  <a:pt x="988" y="21600"/>
                </a:cubicBezTo>
                <a:lnTo>
                  <a:pt x="4096" y="21600"/>
                </a:lnTo>
                <a:lnTo>
                  <a:pt x="4096" y="15070"/>
                </a:lnTo>
                <a:lnTo>
                  <a:pt x="1941" y="15070"/>
                </a:lnTo>
                <a:lnTo>
                  <a:pt x="1941" y="12212"/>
                </a:lnTo>
                <a:lnTo>
                  <a:pt x="4096" y="12212"/>
                </a:lnTo>
                <a:lnTo>
                  <a:pt x="4096" y="6178"/>
                </a:lnTo>
                <a:lnTo>
                  <a:pt x="3578" y="6178"/>
                </a:lnTo>
                <a:lnTo>
                  <a:pt x="4096" y="4918"/>
                </a:lnTo>
                <a:cubicBezTo>
                  <a:pt x="4096" y="4918"/>
                  <a:pt x="4096" y="235"/>
                  <a:pt x="4096" y="235"/>
                </a:cubicBezTo>
                <a:close/>
                <a:moveTo>
                  <a:pt x="4096" y="21600"/>
                </a:moveTo>
                <a:lnTo>
                  <a:pt x="4154" y="21600"/>
                </a:lnTo>
                <a:cubicBezTo>
                  <a:pt x="4700" y="21600"/>
                  <a:pt x="5142" y="21041"/>
                  <a:pt x="5142" y="20353"/>
                </a:cubicBezTo>
                <a:lnTo>
                  <a:pt x="5142" y="17240"/>
                </a:lnTo>
                <a:lnTo>
                  <a:pt x="10800" y="17240"/>
                </a:lnTo>
                <a:lnTo>
                  <a:pt x="10800" y="6178"/>
                </a:lnTo>
                <a:lnTo>
                  <a:pt x="4096" y="6178"/>
                </a:lnTo>
                <a:lnTo>
                  <a:pt x="4096" y="12212"/>
                </a:lnTo>
                <a:lnTo>
                  <a:pt x="6251" y="12212"/>
                </a:lnTo>
                <a:lnTo>
                  <a:pt x="6251" y="15070"/>
                </a:lnTo>
                <a:lnTo>
                  <a:pt x="6251" y="15070"/>
                </a:lnTo>
                <a:lnTo>
                  <a:pt x="4096" y="15070"/>
                </a:lnTo>
                <a:cubicBezTo>
                  <a:pt x="4096" y="15070"/>
                  <a:pt x="4096" y="21600"/>
                  <a:pt x="4096" y="21600"/>
                </a:cubicBezTo>
                <a:close/>
                <a:moveTo>
                  <a:pt x="10800" y="0"/>
                </a:moveTo>
                <a:lnTo>
                  <a:pt x="4194" y="0"/>
                </a:lnTo>
                <a:lnTo>
                  <a:pt x="4096" y="235"/>
                </a:lnTo>
                <a:lnTo>
                  <a:pt x="4096" y="4918"/>
                </a:lnTo>
                <a:lnTo>
                  <a:pt x="5392" y="1764"/>
                </a:lnTo>
                <a:lnTo>
                  <a:pt x="5392" y="1764"/>
                </a:lnTo>
                <a:lnTo>
                  <a:pt x="10800" y="1764"/>
                </a:lnTo>
                <a:lnTo>
                  <a:pt x="10800" y="0"/>
                </a:lnTo>
                <a:cubicBezTo>
                  <a:pt x="10800" y="0"/>
                  <a:pt x="10800" y="0"/>
                  <a:pt x="10800" y="0"/>
                </a:cubicBezTo>
                <a:close/>
                <a:moveTo>
                  <a:pt x="10800" y="17240"/>
                </a:moveTo>
                <a:lnTo>
                  <a:pt x="16457" y="17240"/>
                </a:lnTo>
                <a:lnTo>
                  <a:pt x="16457" y="20353"/>
                </a:lnTo>
                <a:cubicBezTo>
                  <a:pt x="16457" y="21041"/>
                  <a:pt x="16901" y="21600"/>
                  <a:pt x="17447" y="21600"/>
                </a:cubicBezTo>
                <a:lnTo>
                  <a:pt x="17504" y="21600"/>
                </a:lnTo>
                <a:lnTo>
                  <a:pt x="17504" y="15070"/>
                </a:lnTo>
                <a:lnTo>
                  <a:pt x="15349" y="15070"/>
                </a:lnTo>
                <a:lnTo>
                  <a:pt x="15349" y="12212"/>
                </a:lnTo>
                <a:lnTo>
                  <a:pt x="17504" y="12212"/>
                </a:lnTo>
                <a:lnTo>
                  <a:pt x="17504" y="6178"/>
                </a:lnTo>
                <a:lnTo>
                  <a:pt x="10800" y="6178"/>
                </a:lnTo>
                <a:cubicBezTo>
                  <a:pt x="10800" y="6178"/>
                  <a:pt x="10800" y="17240"/>
                  <a:pt x="10800" y="17240"/>
                </a:cubicBezTo>
                <a:close/>
                <a:moveTo>
                  <a:pt x="17504" y="238"/>
                </a:moveTo>
                <a:lnTo>
                  <a:pt x="17405" y="0"/>
                </a:lnTo>
                <a:lnTo>
                  <a:pt x="10800" y="0"/>
                </a:lnTo>
                <a:lnTo>
                  <a:pt x="10800" y="1764"/>
                </a:lnTo>
                <a:lnTo>
                  <a:pt x="16208" y="1764"/>
                </a:lnTo>
                <a:lnTo>
                  <a:pt x="17504" y="4917"/>
                </a:lnTo>
                <a:lnTo>
                  <a:pt x="17504" y="238"/>
                </a:lnTo>
                <a:cubicBezTo>
                  <a:pt x="17504" y="238"/>
                  <a:pt x="17504" y="238"/>
                  <a:pt x="17504" y="238"/>
                </a:cubicBezTo>
                <a:close/>
                <a:moveTo>
                  <a:pt x="21600" y="7830"/>
                </a:moveTo>
                <a:lnTo>
                  <a:pt x="19421" y="4845"/>
                </a:lnTo>
                <a:lnTo>
                  <a:pt x="17504" y="238"/>
                </a:lnTo>
                <a:lnTo>
                  <a:pt x="17504" y="4917"/>
                </a:lnTo>
                <a:lnTo>
                  <a:pt x="18022" y="6178"/>
                </a:lnTo>
                <a:lnTo>
                  <a:pt x="17504" y="6178"/>
                </a:lnTo>
                <a:lnTo>
                  <a:pt x="17504" y="12212"/>
                </a:lnTo>
                <a:lnTo>
                  <a:pt x="19658" y="12212"/>
                </a:lnTo>
                <a:lnTo>
                  <a:pt x="19658" y="15070"/>
                </a:lnTo>
                <a:lnTo>
                  <a:pt x="19658" y="15070"/>
                </a:lnTo>
                <a:lnTo>
                  <a:pt x="17504" y="15070"/>
                </a:lnTo>
                <a:lnTo>
                  <a:pt x="17504" y="21600"/>
                </a:lnTo>
                <a:lnTo>
                  <a:pt x="20611" y="21600"/>
                </a:lnTo>
                <a:cubicBezTo>
                  <a:pt x="21158" y="21600"/>
                  <a:pt x="21600" y="21041"/>
                  <a:pt x="21600" y="20353"/>
                </a:cubicBezTo>
                <a:lnTo>
                  <a:pt x="21600" y="17240"/>
                </a:lnTo>
                <a:cubicBezTo>
                  <a:pt x="21600" y="17240"/>
                  <a:pt x="21600" y="7830"/>
                  <a:pt x="21600" y="783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3" name="Shape 1383"/>
          <p:cNvSpPr/>
          <p:nvPr/>
        </p:nvSpPr>
        <p:spPr>
          <a:xfrm>
            <a:off x="9359900" y="6451600"/>
            <a:ext cx="395443" cy="46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ubicBezTo>
                  <a:pt x="0" y="21600"/>
                  <a:pt x="0" y="0"/>
                  <a:pt x="0" y="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4" name="Shape 1384"/>
          <p:cNvSpPr/>
          <p:nvPr/>
        </p:nvSpPr>
        <p:spPr>
          <a:xfrm>
            <a:off x="9359900" y="6540500"/>
            <a:ext cx="395443" cy="160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8348" y="21600"/>
                </a:lnTo>
                <a:lnTo>
                  <a:pt x="18348" y="18429"/>
                </a:lnTo>
                <a:lnTo>
                  <a:pt x="16752" y="14500"/>
                </a:lnTo>
                <a:lnTo>
                  <a:pt x="18348" y="10573"/>
                </a:lnTo>
                <a:lnTo>
                  <a:pt x="18348" y="0"/>
                </a:lnTo>
                <a:lnTo>
                  <a:pt x="0" y="0"/>
                </a:lnTo>
                <a:lnTo>
                  <a:pt x="0" y="21600"/>
                </a:lnTo>
                <a:cubicBezTo>
                  <a:pt x="0" y="21600"/>
                  <a:pt x="0" y="21600"/>
                  <a:pt x="0" y="21600"/>
                </a:cubicBezTo>
                <a:close/>
                <a:moveTo>
                  <a:pt x="18348" y="21600"/>
                </a:moveTo>
                <a:lnTo>
                  <a:pt x="21600" y="21600"/>
                </a:lnTo>
                <a:lnTo>
                  <a:pt x="21600" y="0"/>
                </a:lnTo>
                <a:lnTo>
                  <a:pt x="18348" y="0"/>
                </a:lnTo>
                <a:lnTo>
                  <a:pt x="18348" y="10573"/>
                </a:lnTo>
                <a:lnTo>
                  <a:pt x="18348" y="10573"/>
                </a:lnTo>
                <a:lnTo>
                  <a:pt x="19944" y="14500"/>
                </a:lnTo>
                <a:lnTo>
                  <a:pt x="18348" y="18429"/>
                </a:lnTo>
                <a:cubicBezTo>
                  <a:pt x="18348" y="18429"/>
                  <a:pt x="18348" y="21600"/>
                  <a:pt x="18348" y="21600"/>
                </a:cubicBezTo>
                <a:close/>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385" name="Shape 1385"/>
          <p:cNvSpPr/>
          <p:nvPr/>
        </p:nvSpPr>
        <p:spPr>
          <a:xfrm flipH="1" flipV="1">
            <a:off x="6299200" y="10223500"/>
            <a:ext cx="3670402" cy="50"/>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386" name="Shape 1386"/>
          <p:cNvSpPr/>
          <p:nvPr/>
        </p:nvSpPr>
        <p:spPr>
          <a:xfrm>
            <a:off x="939800" y="89281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389" name="Shape 1389"/>
          <p:cNvSpPr/>
          <p:nvPr/>
        </p:nvSpPr>
        <p:spPr>
          <a:xfrm>
            <a:off x="14300200" y="8305800"/>
            <a:ext cx="1733085" cy="3"/>
          </a:xfrm>
          <a:prstGeom prst="line">
            <a:avLst/>
          </a:prstGeom>
          <a:ln w="25400">
            <a:solidFill>
              <a:srgbClr val="C0C0C0"/>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390" name="Shape 1390"/>
          <p:cNvSpPr/>
          <p:nvPr/>
        </p:nvSpPr>
        <p:spPr>
          <a:xfrm flipV="1">
            <a:off x="8911696" y="5050226"/>
            <a:ext cx="3280873" cy="86"/>
          </a:xfrm>
          <a:prstGeom prst="line">
            <a:avLst/>
          </a:prstGeom>
          <a:ln w="25400">
            <a:solidFill>
              <a:srgbClr val="C0C0C0"/>
            </a:solidFill>
            <a:custDash>
              <a:ds d="200000" sp="200000"/>
            </a:custDash>
            <a:headEnd type="oval"/>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391" name="Shape 1391"/>
          <p:cNvSpPr/>
          <p:nvPr/>
        </p:nvSpPr>
        <p:spPr>
          <a:xfrm>
            <a:off x="7899169" y="8957769"/>
            <a:ext cx="1694240" cy="4"/>
          </a:xfrm>
          <a:prstGeom prst="line">
            <a:avLst/>
          </a:prstGeom>
          <a:ln w="25400">
            <a:solidFill>
              <a:srgbClr val="C0C0C0"/>
            </a:solidFill>
            <a:custDash>
              <a:ds d="200000" sp="200000"/>
            </a:custDash>
            <a:headEnd type="oval"/>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392" name="Shape 1392"/>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393" name="Shape 139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394" name="Shape 1394"/>
          <p:cNvSpPr/>
          <p:nvPr/>
        </p:nvSpPr>
        <p:spPr>
          <a:xfrm flipH="1">
            <a:off x="14442823" y="8583644"/>
            <a:ext cx="1429544" cy="1"/>
          </a:xfrm>
          <a:prstGeom prst="line">
            <a:avLst/>
          </a:prstGeom>
          <a:ln w="25400">
            <a:solidFill>
              <a:srgbClr val="000000">
                <a:alpha val="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395" name="Shape 1395"/>
          <p:cNvSpPr/>
          <p:nvPr/>
        </p:nvSpPr>
        <p:spPr>
          <a:xfrm>
            <a:off x="8950328" y="10341147"/>
            <a:ext cx="229870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656565"/>
              </a:buClr>
              <a:buFont typeface="Arial"/>
              <a:defRPr b="1" sz="26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396" name="Shape 1396"/>
          <p:cNvSpPr/>
          <p:nvPr/>
        </p:nvSpPr>
        <p:spPr>
          <a:xfrm>
            <a:off x="11061700" y="6108700"/>
            <a:ext cx="2298700" cy="647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40639" marR="40639" defTabSz="914400">
              <a:buClr>
                <a:srgbClr val="656565"/>
              </a:buClr>
              <a:buFont typeface="Arial"/>
              <a:defRPr b="1" sz="26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397" name="Shape 1397"/>
          <p:cNvSpPr/>
          <p:nvPr/>
        </p:nvSpPr>
        <p:spPr>
          <a:xfrm>
            <a:off x="16510000" y="5003800"/>
            <a:ext cx="6311900" cy="5765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Donec ullamcorper nulla non metus auctor fringilla. Fusce dapibus, tellus ac cursus commodo. Integer posuere erat a ante venenatis dapibus posuere velit aliquet. Donec ullamcorper nulla non metus auctor fringilla. Fusce dapibus, tellus ac cursus commodo. Integer posuere erat a ante venenatis dapibus posuere velit aliquet.</a:t>
            </a:r>
          </a:p>
        </p:txBody>
      </p:sp>
      <p:sp>
        <p:nvSpPr>
          <p:cNvPr id="1398" name="Shape 1398"/>
          <p:cNvSpPr/>
          <p:nvPr/>
        </p:nvSpPr>
        <p:spPr>
          <a:xfrm>
            <a:off x="1409700" y="4076700"/>
            <a:ext cx="6718300" cy="335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Donec ullamcorper nulla non metus auctor fringilla.  Integer posuere erat a ante venenatis dapibus posuere velit aliquet. </a:t>
            </a:r>
          </a:p>
        </p:txBody>
      </p:sp>
      <p:sp>
        <p:nvSpPr>
          <p:cNvPr id="1399" name="Shape 1399"/>
          <p:cNvSpPr/>
          <p:nvPr/>
        </p:nvSpPr>
        <p:spPr>
          <a:xfrm>
            <a:off x="1409700" y="7886700"/>
            <a:ext cx="5969000" cy="368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venenatis dapibus posuere velit aliquet. Donec ullamcorper nulla non metus auctor fringilla venenatis dapibus posuere velit aliquet venenatis dapibus posuere.</a:t>
            </a:r>
          </a:p>
        </p:txBody>
      </p:sp>
      <p:sp>
        <p:nvSpPr>
          <p:cNvPr id="1400" name="Shape 140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52</a:t>
            </a:r>
          </a:p>
        </p:txBody>
      </p:sp>
      <p:grpSp>
        <p:nvGrpSpPr>
          <p:cNvPr id="1409" name="Group 1409"/>
          <p:cNvGrpSpPr/>
          <p:nvPr/>
        </p:nvGrpSpPr>
        <p:grpSpPr>
          <a:xfrm>
            <a:off x="7096917" y="4080926"/>
            <a:ext cx="9548422" cy="7565568"/>
            <a:chOff x="369286" y="0"/>
            <a:chExt cx="9548421" cy="7565567"/>
          </a:xfrm>
        </p:grpSpPr>
        <p:sp>
          <p:nvSpPr>
            <p:cNvPr id="1401" name="Shape 1401"/>
            <p:cNvSpPr/>
            <p:nvPr/>
          </p:nvSpPr>
          <p:spPr>
            <a:xfrm>
              <a:off x="2756391" y="0"/>
              <a:ext cx="4774213" cy="3782784"/>
            </a:xfrm>
            <a:prstGeom prst="triangle">
              <a:avLst/>
            </a:prstGeom>
            <a:solidFill>
              <a:srgbClr val="42A3E8"/>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402" name="Shape 1402"/>
            <p:cNvSpPr/>
            <p:nvPr/>
          </p:nvSpPr>
          <p:spPr>
            <a:xfrm>
              <a:off x="369286" y="3782783"/>
              <a:ext cx="4774216" cy="3782785"/>
            </a:xfrm>
            <a:prstGeom prst="triangle">
              <a:avLst/>
            </a:prstGeom>
            <a:solidFill>
              <a:srgbClr val="BDC3C7"/>
            </a:solidFill>
            <a:ln w="25400" cap="rnd">
              <a:solidFill>
                <a:srgbClr val="FFFFFF"/>
              </a:solidFill>
              <a:prstDash val="solid"/>
              <a:round/>
            </a:ln>
            <a:effectLst/>
          </p:spPr>
          <p:txBody>
            <a:bodyPr wrap="square" lIns="0" tIns="0" rIns="0" bIns="0" numCol="1" anchor="t">
              <a:noAutofit/>
            </a:bodyPr>
            <a:lstStyle/>
            <a:p>
              <a:pPr algn="l" defTabSz="457200">
                <a:defRPr sz="1200">
                  <a:latin typeface="Helvetica"/>
                  <a:ea typeface="Helvetica"/>
                  <a:cs typeface="Helvetica"/>
                  <a:sym typeface="Helvetica"/>
                </a:defRPr>
              </a:pPr>
            </a:p>
          </p:txBody>
        </p:sp>
        <p:sp>
          <p:nvSpPr>
            <p:cNvPr id="1403" name="Shape 1403"/>
            <p:cNvSpPr/>
            <p:nvPr/>
          </p:nvSpPr>
          <p:spPr>
            <a:xfrm rot="10800000">
              <a:off x="2756388" y="3782779"/>
              <a:ext cx="4774213" cy="3782785"/>
            </a:xfrm>
            <a:prstGeom prst="triangle">
              <a:avLst/>
            </a:prstGeom>
            <a:solidFill>
              <a:srgbClr val="BDC3C7"/>
            </a:solidFill>
            <a:ln w="25400" cap="rnd">
              <a:solidFill>
                <a:srgbClr val="FFFFFF"/>
              </a:solidFill>
              <a:prstDash val="solid"/>
              <a:round/>
            </a:ln>
            <a:effectLst/>
          </p:spPr>
          <p:txBody>
            <a:bodyPr wrap="square" lIns="0" tIns="0" rIns="0" bIns="0" numCol="1" anchor="t">
              <a:noAutofit/>
            </a:bodyPr>
            <a:lstStyle/>
            <a:p>
              <a:pPr algn="l" defTabSz="457200">
                <a:defRPr sz="1200">
                  <a:latin typeface="Helvetica"/>
                  <a:ea typeface="Helvetica"/>
                  <a:cs typeface="Helvetica"/>
                  <a:sym typeface="Helvetica"/>
                </a:defRPr>
              </a:pPr>
            </a:p>
          </p:txBody>
        </p:sp>
        <p:sp>
          <p:nvSpPr>
            <p:cNvPr id="1404" name="Shape 1404"/>
            <p:cNvSpPr/>
            <p:nvPr/>
          </p:nvSpPr>
          <p:spPr>
            <a:xfrm>
              <a:off x="5143495" y="3782783"/>
              <a:ext cx="4774213" cy="3782785"/>
            </a:xfrm>
            <a:prstGeom prst="triangle">
              <a:avLst/>
            </a:prstGeom>
            <a:solidFill>
              <a:srgbClr val="BDC3C7"/>
            </a:solidFill>
            <a:ln w="25400" cap="rnd">
              <a:solidFill>
                <a:srgbClr val="FFFFFF"/>
              </a:solidFill>
              <a:prstDash val="solid"/>
              <a:round/>
            </a:ln>
            <a:effectLst/>
          </p:spPr>
          <p:txBody>
            <a:bodyPr wrap="square" lIns="0" tIns="0" rIns="0" bIns="0" numCol="1" anchor="t">
              <a:noAutofit/>
            </a:bodyPr>
            <a:lstStyle/>
            <a:p>
              <a:pPr algn="l" defTabSz="457200">
                <a:defRPr sz="1200">
                  <a:latin typeface="Helvetica"/>
                  <a:ea typeface="Helvetica"/>
                  <a:cs typeface="Helvetica"/>
                  <a:sym typeface="Helvetica"/>
                </a:defRPr>
              </a:pPr>
            </a:p>
          </p:txBody>
        </p:sp>
        <p:sp>
          <p:nvSpPr>
            <p:cNvPr id="1405" name="Shape 1405"/>
            <p:cNvSpPr/>
            <p:nvPr/>
          </p:nvSpPr>
          <p:spPr>
            <a:xfrm>
              <a:off x="4374730" y="2237323"/>
              <a:ext cx="1486651"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pc="-107" sz="3600">
                  <a:solidFill>
                    <a:srgbClr val="FFFFFF"/>
                  </a:solidFill>
                  <a:latin typeface="Open Sans"/>
                  <a:ea typeface="Open Sans"/>
                  <a:cs typeface="Open Sans"/>
                  <a:sym typeface="Open Sans"/>
                </a:defRPr>
              </a:lvl1pPr>
            </a:lstStyle>
            <a:p>
              <a:pPr/>
              <a:r>
                <a:t>Design</a:t>
              </a:r>
            </a:p>
          </p:txBody>
        </p:sp>
        <p:sp>
          <p:nvSpPr>
            <p:cNvPr id="1406" name="Shape 1406"/>
            <p:cNvSpPr/>
            <p:nvPr/>
          </p:nvSpPr>
          <p:spPr>
            <a:xfrm>
              <a:off x="4150301" y="4091523"/>
              <a:ext cx="1994903" cy="1346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pc="-107" sz="3600">
                  <a:solidFill>
                    <a:srgbClr val="FFFFFF"/>
                  </a:solidFill>
                  <a:latin typeface="Open Sans"/>
                  <a:ea typeface="Open Sans"/>
                  <a:cs typeface="Open Sans"/>
                  <a:sym typeface="Open Sans"/>
                </a:defRPr>
              </a:pPr>
              <a:r>
                <a:t>Develop-</a:t>
              </a:r>
            </a:p>
            <a:p>
              <a:pPr>
                <a:defRPr spc="-107" sz="3600">
                  <a:solidFill>
                    <a:srgbClr val="FFFFFF"/>
                  </a:solidFill>
                  <a:latin typeface="Open Sans"/>
                  <a:ea typeface="Open Sans"/>
                  <a:cs typeface="Open Sans"/>
                  <a:sym typeface="Open Sans"/>
                </a:defRPr>
              </a:pPr>
              <a:r>
                <a:t>ment</a:t>
              </a:r>
            </a:p>
          </p:txBody>
        </p:sp>
        <p:sp>
          <p:nvSpPr>
            <p:cNvPr id="1407" name="Shape 1407"/>
            <p:cNvSpPr/>
            <p:nvPr/>
          </p:nvSpPr>
          <p:spPr>
            <a:xfrm>
              <a:off x="1785981" y="6307673"/>
              <a:ext cx="1948343"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pc="-107" sz="3600">
                  <a:solidFill>
                    <a:srgbClr val="FFFFFF"/>
                  </a:solidFill>
                  <a:latin typeface="Open Sans"/>
                  <a:ea typeface="Open Sans"/>
                  <a:cs typeface="Open Sans"/>
                  <a:sym typeface="Open Sans"/>
                </a:defRPr>
              </a:lvl1pPr>
            </a:lstStyle>
            <a:p>
              <a:pPr/>
              <a:r>
                <a:t>Research</a:t>
              </a:r>
            </a:p>
          </p:txBody>
        </p:sp>
        <p:sp>
          <p:nvSpPr>
            <p:cNvPr id="1408" name="Shape 1408"/>
            <p:cNvSpPr/>
            <p:nvPr/>
          </p:nvSpPr>
          <p:spPr>
            <a:xfrm>
              <a:off x="6492472" y="6307673"/>
              <a:ext cx="2085762" cy="723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pc="-107" sz="3600">
                  <a:solidFill>
                    <a:srgbClr val="FFFFFF"/>
                  </a:solidFill>
                  <a:latin typeface="Open Sans"/>
                  <a:ea typeface="Open Sans"/>
                  <a:cs typeface="Open Sans"/>
                  <a:sym typeface="Open Sans"/>
                </a:defRPr>
              </a:lvl1pPr>
            </a:lstStyle>
            <a:p>
              <a:pPr/>
              <a:r>
                <a:t>Prototype</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412" name="Shape 1412"/>
          <p:cNvSpPr/>
          <p:nvPr/>
        </p:nvSpPr>
        <p:spPr>
          <a:xfrm>
            <a:off x="6866719" y="6389210"/>
            <a:ext cx="3175001" cy="100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210" y="0"/>
                </a:lnTo>
                <a:lnTo>
                  <a:pt x="20210" y="21600"/>
                </a:lnTo>
                <a:lnTo>
                  <a:pt x="21600" y="21600"/>
                </a:lnTo>
              </a:path>
            </a:pathLst>
          </a:custGeom>
          <a:ln w="25400">
            <a:solidFill>
              <a:srgbClr val="C0C0C0">
                <a:alpha val="70000"/>
              </a:srgbClr>
            </a:solidFill>
            <a:custDash>
              <a:ds d="200000" sp="200000"/>
            </a:custDash>
            <a:headEnd type="oval"/>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13" name="Shape 1413"/>
          <p:cNvSpPr/>
          <p:nvPr/>
        </p:nvSpPr>
        <p:spPr>
          <a:xfrm>
            <a:off x="12191341" y="4787904"/>
            <a:ext cx="5334972" cy="6"/>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14" name="Shape 1414"/>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415" name="Shape 141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416" name="Shape 1416"/>
          <p:cNvSpPr/>
          <p:nvPr/>
        </p:nvSpPr>
        <p:spPr>
          <a:xfrm>
            <a:off x="13817038" y="7734307"/>
            <a:ext cx="3678169" cy="7"/>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17" name="Shape 1417"/>
          <p:cNvSpPr/>
          <p:nvPr/>
        </p:nvSpPr>
        <p:spPr>
          <a:xfrm>
            <a:off x="14909800" y="10795000"/>
            <a:ext cx="2590819" cy="4"/>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18" name="Shape 1418"/>
          <p:cNvSpPr/>
          <p:nvPr/>
        </p:nvSpPr>
        <p:spPr>
          <a:xfrm>
            <a:off x="6921500" y="8483600"/>
            <a:ext cx="2552719" cy="4"/>
          </a:xfrm>
          <a:prstGeom prst="line">
            <a:avLst/>
          </a:prstGeom>
          <a:ln w="25400">
            <a:solidFill>
              <a:srgbClr val="C0C0C0">
                <a:alpha val="70000"/>
              </a:srgbClr>
            </a:solidFill>
            <a:custDash>
              <a:ds d="200000" sp="200000"/>
            </a:custDash>
            <a:headEnd type="oval"/>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19" name="Shape 1419"/>
          <p:cNvSpPr/>
          <p:nvPr/>
        </p:nvSpPr>
        <p:spPr>
          <a:xfrm>
            <a:off x="17792700" y="38608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20" name="Shape 1420"/>
          <p:cNvSpPr/>
          <p:nvPr/>
        </p:nvSpPr>
        <p:spPr>
          <a:xfrm>
            <a:off x="17792700" y="65151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21" name="Shape 1421"/>
          <p:cNvSpPr/>
          <p:nvPr/>
        </p:nvSpPr>
        <p:spPr>
          <a:xfrm>
            <a:off x="17792700" y="94615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22" name="Shape 1422"/>
          <p:cNvSpPr/>
          <p:nvPr/>
        </p:nvSpPr>
        <p:spPr>
          <a:xfrm>
            <a:off x="1638300" y="44577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23" name="Shape 1423"/>
          <p:cNvSpPr/>
          <p:nvPr/>
        </p:nvSpPr>
        <p:spPr>
          <a:xfrm>
            <a:off x="1638300" y="7721600"/>
            <a:ext cx="4953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24" name="Shape 142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53</a:t>
            </a:r>
          </a:p>
        </p:txBody>
      </p:sp>
      <p:sp>
        <p:nvSpPr>
          <p:cNvPr id="1425" name="Shape 1425"/>
          <p:cNvSpPr/>
          <p:nvPr/>
        </p:nvSpPr>
        <p:spPr>
          <a:xfrm>
            <a:off x="9646891" y="6892900"/>
            <a:ext cx="1855386" cy="178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49" y="0"/>
                </a:moveTo>
                <a:lnTo>
                  <a:pt x="0" y="6694"/>
                </a:lnTo>
                <a:lnTo>
                  <a:pt x="21600" y="21600"/>
                </a:lnTo>
                <a:lnTo>
                  <a:pt x="21600" y="11667"/>
                </a:lnTo>
                <a:cubicBezTo>
                  <a:pt x="21600" y="11667"/>
                  <a:pt x="4749" y="0"/>
                  <a:pt x="4749" y="0"/>
                </a:cubicBezTo>
                <a:close/>
              </a:path>
            </a:pathLst>
          </a:custGeom>
          <a:solidFill>
            <a:srgbClr val="AAAFB2"/>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26" name="Shape 1426"/>
          <p:cNvSpPr/>
          <p:nvPr/>
        </p:nvSpPr>
        <p:spPr>
          <a:xfrm>
            <a:off x="11497312" y="6857199"/>
            <a:ext cx="2232736" cy="181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853"/>
                </a:moveTo>
                <a:lnTo>
                  <a:pt x="0" y="21600"/>
                </a:lnTo>
                <a:lnTo>
                  <a:pt x="21600" y="6760"/>
                </a:lnTo>
                <a:lnTo>
                  <a:pt x="16660" y="0"/>
                </a:lnTo>
                <a:cubicBezTo>
                  <a:pt x="16660" y="0"/>
                  <a:pt x="0" y="11853"/>
                  <a:pt x="0" y="11853"/>
                </a:cubicBezTo>
                <a:close/>
              </a:path>
            </a:pathLst>
          </a:custGeom>
          <a:solidFill>
            <a:srgbClr val="BDC3C7"/>
          </a:solidFill>
          <a:ln w="25400">
            <a:solidFill>
              <a:srgbClr val="FFFFFF"/>
            </a:solidFill>
            <a:miter lim="400000"/>
          </a:ln>
        </p:spPr>
        <p:txBody>
          <a:bodyPr lIns="38100" tIns="38100" rIns="38100" bIns="38100" anchor="ctr"/>
          <a:lstStyle/>
          <a:p>
            <a:pPr defTabSz="457200">
              <a:defRPr sz="3000">
                <a:solidFill>
                  <a:srgbClr val="5B6C7D"/>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27" name="Shape 1427"/>
          <p:cNvSpPr/>
          <p:nvPr/>
        </p:nvSpPr>
        <p:spPr>
          <a:xfrm>
            <a:off x="9118138" y="7454943"/>
            <a:ext cx="2394081" cy="2305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23" y="0"/>
                </a:moveTo>
                <a:lnTo>
                  <a:pt x="0" y="6671"/>
                </a:lnTo>
                <a:lnTo>
                  <a:pt x="21600" y="21600"/>
                </a:lnTo>
                <a:lnTo>
                  <a:pt x="21600" y="11702"/>
                </a:lnTo>
                <a:cubicBezTo>
                  <a:pt x="21600" y="11702"/>
                  <a:pt x="4723" y="0"/>
                  <a:pt x="4723" y="0"/>
                </a:cubicBezTo>
                <a:close/>
              </a:path>
            </a:pathLst>
          </a:custGeom>
          <a:solidFill>
            <a:srgbClr val="AAAFB2"/>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28" name="Shape 1428"/>
          <p:cNvSpPr/>
          <p:nvPr/>
        </p:nvSpPr>
        <p:spPr>
          <a:xfrm>
            <a:off x="11516594" y="7404491"/>
            <a:ext cx="2859707" cy="2333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905"/>
                </a:moveTo>
                <a:lnTo>
                  <a:pt x="0" y="21600"/>
                </a:lnTo>
                <a:lnTo>
                  <a:pt x="21600" y="6723"/>
                </a:lnTo>
                <a:lnTo>
                  <a:pt x="16696" y="0"/>
                </a:lnTo>
                <a:cubicBezTo>
                  <a:pt x="16696" y="0"/>
                  <a:pt x="0" y="11905"/>
                  <a:pt x="0" y="11905"/>
                </a:cubicBezTo>
                <a:close/>
              </a:path>
            </a:pathLst>
          </a:custGeom>
          <a:solidFill>
            <a:srgbClr val="BDC3C7"/>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29" name="Shape 1429"/>
          <p:cNvSpPr/>
          <p:nvPr/>
        </p:nvSpPr>
        <p:spPr>
          <a:xfrm>
            <a:off x="8442507" y="8168475"/>
            <a:ext cx="3063430" cy="2947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73" y="0"/>
                </a:moveTo>
                <a:lnTo>
                  <a:pt x="0" y="6619"/>
                </a:lnTo>
                <a:lnTo>
                  <a:pt x="21600" y="21600"/>
                </a:lnTo>
                <a:lnTo>
                  <a:pt x="21600" y="11779"/>
                </a:lnTo>
                <a:cubicBezTo>
                  <a:pt x="21600" y="11779"/>
                  <a:pt x="4673" y="0"/>
                  <a:pt x="4673" y="0"/>
                </a:cubicBezTo>
                <a:close/>
              </a:path>
            </a:pathLst>
          </a:custGeom>
          <a:solidFill>
            <a:srgbClr val="AAAFB2"/>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0" name="Shape 1430"/>
          <p:cNvSpPr/>
          <p:nvPr/>
        </p:nvSpPr>
        <p:spPr>
          <a:xfrm>
            <a:off x="11502052" y="8090924"/>
            <a:ext cx="3711448" cy="3018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11"/>
                </a:moveTo>
                <a:lnTo>
                  <a:pt x="0" y="21600"/>
                </a:lnTo>
                <a:lnTo>
                  <a:pt x="21600" y="6656"/>
                </a:lnTo>
                <a:lnTo>
                  <a:pt x="16767" y="0"/>
                </a:lnTo>
                <a:cubicBezTo>
                  <a:pt x="16767" y="0"/>
                  <a:pt x="0" y="12011"/>
                  <a:pt x="0" y="12011"/>
                </a:cubicBezTo>
                <a:close/>
              </a:path>
            </a:pathLst>
          </a:custGeom>
          <a:solidFill>
            <a:srgbClr val="BDC3C7"/>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1" name="Shape 1431"/>
          <p:cNvSpPr/>
          <p:nvPr/>
        </p:nvSpPr>
        <p:spPr>
          <a:xfrm>
            <a:off x="7620001" y="9045044"/>
            <a:ext cx="3877662" cy="3684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68" y="0"/>
                </a:moveTo>
                <a:lnTo>
                  <a:pt x="0" y="6415"/>
                </a:lnTo>
                <a:lnTo>
                  <a:pt x="21600" y="21600"/>
                </a:lnTo>
                <a:lnTo>
                  <a:pt x="21600" y="12084"/>
                </a:lnTo>
                <a:cubicBezTo>
                  <a:pt x="21600" y="12084"/>
                  <a:pt x="4468" y="0"/>
                  <a:pt x="4468" y="0"/>
                </a:cubicBezTo>
                <a:close/>
              </a:path>
            </a:pathLst>
          </a:custGeom>
          <a:solidFill>
            <a:srgbClr val="AAAFB2"/>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2" name="Shape 1432"/>
          <p:cNvSpPr/>
          <p:nvPr/>
        </p:nvSpPr>
        <p:spPr>
          <a:xfrm>
            <a:off x="11497530" y="8971629"/>
            <a:ext cx="4682270" cy="3766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292"/>
                </a:moveTo>
                <a:lnTo>
                  <a:pt x="0" y="21600"/>
                </a:lnTo>
                <a:lnTo>
                  <a:pt x="21600" y="6475"/>
                </a:lnTo>
                <a:lnTo>
                  <a:pt x="16955" y="0"/>
                </a:lnTo>
                <a:cubicBezTo>
                  <a:pt x="16955" y="0"/>
                  <a:pt x="0" y="12292"/>
                  <a:pt x="0" y="12292"/>
                </a:cubicBezTo>
                <a:close/>
              </a:path>
            </a:pathLst>
          </a:custGeom>
          <a:solidFill>
            <a:srgbClr val="BDC3C7"/>
          </a:solidFill>
          <a:ln w="25400">
            <a:solidFill>
              <a:srgbClr val="FFFFFF"/>
            </a:solidFill>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3" name="Shape 1433"/>
          <p:cNvSpPr/>
          <p:nvPr/>
        </p:nvSpPr>
        <p:spPr>
          <a:xfrm rot="18857602">
            <a:off x="10527232" y="5745083"/>
            <a:ext cx="2206434" cy="2279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876" y="6208"/>
                </a:lnTo>
                <a:lnTo>
                  <a:pt x="21600" y="21600"/>
                </a:lnTo>
                <a:lnTo>
                  <a:pt x="2932" y="16661"/>
                </a:lnTo>
                <a:lnTo>
                  <a:pt x="0" y="0"/>
                </a:lnTo>
                <a:close/>
              </a:path>
            </a:pathLst>
          </a:custGeom>
          <a:solidFill>
            <a:srgbClr val="888C9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4" name="Shape 1434"/>
          <p:cNvSpPr/>
          <p:nvPr/>
        </p:nvSpPr>
        <p:spPr>
          <a:xfrm>
            <a:off x="11491350" y="3860800"/>
            <a:ext cx="1694715" cy="290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14249"/>
                </a:lnTo>
                <a:cubicBezTo>
                  <a:pt x="21600" y="14249"/>
                  <a:pt x="0" y="21600"/>
                  <a:pt x="0" y="2160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435" name="Shape 1435"/>
          <p:cNvSpPr/>
          <p:nvPr/>
        </p:nvSpPr>
        <p:spPr>
          <a:xfrm>
            <a:off x="10069727" y="3860800"/>
            <a:ext cx="1420436" cy="290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4542"/>
                </a:lnTo>
                <a:lnTo>
                  <a:pt x="21600" y="21600"/>
                </a:lnTo>
                <a:cubicBezTo>
                  <a:pt x="21600" y="21600"/>
                  <a:pt x="21600" y="0"/>
                  <a:pt x="21600" y="0"/>
                </a:cubicBezTo>
                <a:close/>
              </a:path>
            </a:pathLst>
          </a:custGeom>
          <a:solidFill>
            <a:srgbClr val="397ECA"/>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latin typeface="Gill Sans SemiBold"/>
                <a:ea typeface="Gill Sans SemiBold"/>
                <a:cs typeface="Gill Sans SemiBold"/>
                <a:sym typeface="Gill Sans SemiBold"/>
              </a:defRPr>
            </a:pPr>
          </a:p>
        </p:txBody>
      </p:sp>
      <p:sp>
        <p:nvSpPr>
          <p:cNvPr id="1436" name="Shape 1436"/>
          <p:cNvSpPr/>
          <p:nvPr/>
        </p:nvSpPr>
        <p:spPr>
          <a:xfrm>
            <a:off x="10763355" y="5289550"/>
            <a:ext cx="1605863"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text here</a:t>
            </a:r>
          </a:p>
        </p:txBody>
      </p:sp>
      <p:sp>
        <p:nvSpPr>
          <p:cNvPr id="1437" name="Shape 1437"/>
          <p:cNvSpPr/>
          <p:nvPr/>
        </p:nvSpPr>
        <p:spPr>
          <a:xfrm rot="19830591">
            <a:off x="11782849" y="7429500"/>
            <a:ext cx="1605863"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text here</a:t>
            </a:r>
          </a:p>
        </p:txBody>
      </p:sp>
      <p:sp>
        <p:nvSpPr>
          <p:cNvPr id="1438" name="Shape 1438"/>
          <p:cNvSpPr/>
          <p:nvPr/>
        </p:nvSpPr>
        <p:spPr>
          <a:xfrm rot="19830591">
            <a:off x="12060844" y="8245699"/>
            <a:ext cx="160586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text here</a:t>
            </a:r>
          </a:p>
        </p:txBody>
      </p:sp>
      <p:sp>
        <p:nvSpPr>
          <p:cNvPr id="1439" name="Shape 1439"/>
          <p:cNvSpPr/>
          <p:nvPr/>
        </p:nvSpPr>
        <p:spPr>
          <a:xfrm rot="19830591">
            <a:off x="12416445" y="9172799"/>
            <a:ext cx="16058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text here</a:t>
            </a:r>
          </a:p>
        </p:txBody>
      </p:sp>
      <p:sp>
        <p:nvSpPr>
          <p:cNvPr id="1440" name="Shape 1440"/>
          <p:cNvSpPr/>
          <p:nvPr/>
        </p:nvSpPr>
        <p:spPr>
          <a:xfrm rot="19830591">
            <a:off x="12848245" y="10468199"/>
            <a:ext cx="16058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1" sz="2700">
                <a:solidFill>
                  <a:srgbClr val="FFFFFF"/>
                </a:solidFill>
                <a:latin typeface="Open Sans Semibold"/>
                <a:ea typeface="Open Sans Semibold"/>
                <a:cs typeface="Open Sans Semibold"/>
                <a:sym typeface="Open Sans Semibold"/>
              </a:defRPr>
            </a:lvl1pPr>
          </a:lstStyle>
          <a:p>
            <a:pPr/>
            <a:r>
              <a:t>text here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443" name="Shape 1443"/>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444" name="Shape 144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445" name="Shape 144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54</a:t>
            </a:r>
          </a:p>
        </p:txBody>
      </p:sp>
      <p:sp>
        <p:nvSpPr>
          <p:cNvPr id="1446" name="Shape 1446"/>
          <p:cNvSpPr/>
          <p:nvPr/>
        </p:nvSpPr>
        <p:spPr>
          <a:xfrm>
            <a:off x="8417095" y="10384059"/>
            <a:ext cx="1160985" cy="728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91" y="0"/>
                </a:moveTo>
                <a:lnTo>
                  <a:pt x="16339" y="4633"/>
                </a:lnTo>
                <a:lnTo>
                  <a:pt x="17451" y="4633"/>
                </a:lnTo>
                <a:lnTo>
                  <a:pt x="17451" y="16830"/>
                </a:lnTo>
                <a:lnTo>
                  <a:pt x="0" y="16830"/>
                </a:lnTo>
                <a:lnTo>
                  <a:pt x="0" y="21600"/>
                </a:lnTo>
                <a:lnTo>
                  <a:pt x="20488" y="21600"/>
                </a:lnTo>
                <a:lnTo>
                  <a:pt x="20488" y="4633"/>
                </a:lnTo>
                <a:lnTo>
                  <a:pt x="21600" y="4633"/>
                </a:lnTo>
                <a:lnTo>
                  <a:pt x="18991" y="0"/>
                </a:lnTo>
                <a:close/>
              </a:path>
            </a:pathLst>
          </a:custGeom>
          <a:solidFill>
            <a:srgbClr val="8A8A8A"/>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47" name="Shape 1447"/>
          <p:cNvSpPr/>
          <p:nvPr/>
        </p:nvSpPr>
        <p:spPr>
          <a:xfrm>
            <a:off x="11293118" y="8466906"/>
            <a:ext cx="1160985" cy="728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91" y="0"/>
                </a:moveTo>
                <a:lnTo>
                  <a:pt x="16382" y="4633"/>
                </a:lnTo>
                <a:lnTo>
                  <a:pt x="17494" y="4633"/>
                </a:lnTo>
                <a:lnTo>
                  <a:pt x="17494" y="16830"/>
                </a:lnTo>
                <a:lnTo>
                  <a:pt x="0" y="16830"/>
                </a:lnTo>
                <a:lnTo>
                  <a:pt x="0" y="21600"/>
                </a:lnTo>
                <a:lnTo>
                  <a:pt x="20488" y="21600"/>
                </a:lnTo>
                <a:lnTo>
                  <a:pt x="20488" y="4633"/>
                </a:lnTo>
                <a:lnTo>
                  <a:pt x="21600" y="4633"/>
                </a:lnTo>
                <a:lnTo>
                  <a:pt x="18991" y="0"/>
                </a:lnTo>
                <a:close/>
              </a:path>
            </a:pathLst>
          </a:custGeom>
          <a:solidFill>
            <a:srgbClr val="8A8A8A"/>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48" name="Shape 1448"/>
          <p:cNvSpPr/>
          <p:nvPr/>
        </p:nvSpPr>
        <p:spPr>
          <a:xfrm>
            <a:off x="14171438" y="6545153"/>
            <a:ext cx="1160985" cy="728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91" y="0"/>
                </a:moveTo>
                <a:lnTo>
                  <a:pt x="16382" y="4770"/>
                </a:lnTo>
                <a:lnTo>
                  <a:pt x="17494" y="4770"/>
                </a:lnTo>
                <a:lnTo>
                  <a:pt x="17494" y="16967"/>
                </a:lnTo>
                <a:lnTo>
                  <a:pt x="0" y="16967"/>
                </a:lnTo>
                <a:lnTo>
                  <a:pt x="0" y="21600"/>
                </a:lnTo>
                <a:lnTo>
                  <a:pt x="20488" y="21600"/>
                </a:lnTo>
                <a:lnTo>
                  <a:pt x="20488" y="4770"/>
                </a:lnTo>
                <a:lnTo>
                  <a:pt x="21600" y="4770"/>
                </a:lnTo>
                <a:lnTo>
                  <a:pt x="18991" y="0"/>
                </a:lnTo>
                <a:close/>
              </a:path>
            </a:pathLst>
          </a:custGeom>
          <a:solidFill>
            <a:srgbClr val="8A8A8A"/>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49" name="Shape 1449"/>
          <p:cNvSpPr/>
          <p:nvPr/>
        </p:nvSpPr>
        <p:spPr>
          <a:xfrm>
            <a:off x="4862876" y="10066832"/>
            <a:ext cx="3397890" cy="1937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18" y="0"/>
                </a:moveTo>
                <a:cubicBezTo>
                  <a:pt x="5082" y="0"/>
                  <a:pt x="5082" y="0"/>
                  <a:pt x="5082" y="0"/>
                </a:cubicBezTo>
                <a:cubicBezTo>
                  <a:pt x="2163" y="0"/>
                  <a:pt x="0" y="4874"/>
                  <a:pt x="0" y="10830"/>
                </a:cubicBezTo>
                <a:cubicBezTo>
                  <a:pt x="0" y="16787"/>
                  <a:pt x="2163" y="21600"/>
                  <a:pt x="5082" y="21600"/>
                </a:cubicBezTo>
                <a:cubicBezTo>
                  <a:pt x="16518" y="21600"/>
                  <a:pt x="16518" y="21600"/>
                  <a:pt x="16518" y="21600"/>
                </a:cubicBezTo>
                <a:cubicBezTo>
                  <a:pt x="19437" y="21600"/>
                  <a:pt x="21600" y="16787"/>
                  <a:pt x="21600" y="10830"/>
                </a:cubicBezTo>
                <a:cubicBezTo>
                  <a:pt x="21600" y="4874"/>
                  <a:pt x="19437" y="0"/>
                  <a:pt x="16518" y="0"/>
                </a:cubicBez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50" name="Shape 1450"/>
          <p:cNvSpPr/>
          <p:nvPr/>
        </p:nvSpPr>
        <p:spPr>
          <a:xfrm>
            <a:off x="7741196" y="8149678"/>
            <a:ext cx="3390994" cy="1937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10" y="0"/>
                </a:moveTo>
                <a:cubicBezTo>
                  <a:pt x="5090" y="0"/>
                  <a:pt x="5090" y="0"/>
                  <a:pt x="5090" y="0"/>
                </a:cubicBezTo>
                <a:cubicBezTo>
                  <a:pt x="2167" y="0"/>
                  <a:pt x="0" y="4813"/>
                  <a:pt x="0" y="10770"/>
                </a:cubicBezTo>
                <a:cubicBezTo>
                  <a:pt x="0" y="16726"/>
                  <a:pt x="2167" y="21600"/>
                  <a:pt x="5090" y="21600"/>
                </a:cubicBezTo>
                <a:cubicBezTo>
                  <a:pt x="16510" y="21600"/>
                  <a:pt x="16510" y="21600"/>
                  <a:pt x="16510" y="21600"/>
                </a:cubicBezTo>
                <a:cubicBezTo>
                  <a:pt x="19468" y="21600"/>
                  <a:pt x="21600" y="16726"/>
                  <a:pt x="21600" y="10770"/>
                </a:cubicBezTo>
                <a:cubicBezTo>
                  <a:pt x="21600" y="4813"/>
                  <a:pt x="19468" y="0"/>
                  <a:pt x="16510" y="0"/>
                </a:cubicBez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51" name="Shape 1451"/>
          <p:cNvSpPr/>
          <p:nvPr/>
        </p:nvSpPr>
        <p:spPr>
          <a:xfrm>
            <a:off x="10619516" y="6225628"/>
            <a:ext cx="3390993" cy="1940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10" y="0"/>
                </a:moveTo>
                <a:cubicBezTo>
                  <a:pt x="5090" y="0"/>
                  <a:pt x="5090" y="0"/>
                  <a:pt x="5090" y="0"/>
                </a:cubicBezTo>
                <a:cubicBezTo>
                  <a:pt x="2167" y="0"/>
                  <a:pt x="0" y="4874"/>
                  <a:pt x="0" y="10830"/>
                </a:cubicBezTo>
                <a:cubicBezTo>
                  <a:pt x="0" y="16787"/>
                  <a:pt x="2167" y="21600"/>
                  <a:pt x="5090" y="21600"/>
                </a:cubicBezTo>
                <a:cubicBezTo>
                  <a:pt x="16510" y="21600"/>
                  <a:pt x="16510" y="21600"/>
                  <a:pt x="16510" y="21600"/>
                </a:cubicBezTo>
                <a:cubicBezTo>
                  <a:pt x="19468" y="21600"/>
                  <a:pt x="21600" y="16787"/>
                  <a:pt x="21600" y="10830"/>
                </a:cubicBezTo>
                <a:cubicBezTo>
                  <a:pt x="21600" y="4874"/>
                  <a:pt x="19468" y="0"/>
                  <a:pt x="16510" y="0"/>
                </a:cubicBez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uFill>
                  <a:solidFill>
                    <a:srgbClr val="000000"/>
                  </a:solidFill>
                </a:uFill>
                <a:latin typeface="Open Sans"/>
                <a:ea typeface="Open Sans"/>
                <a:cs typeface="Open Sans"/>
                <a:sym typeface="Open Sans"/>
              </a:defRPr>
            </a:pPr>
          </a:p>
        </p:txBody>
      </p:sp>
      <p:sp>
        <p:nvSpPr>
          <p:cNvPr id="1452" name="Shape 1452"/>
          <p:cNvSpPr/>
          <p:nvPr/>
        </p:nvSpPr>
        <p:spPr>
          <a:xfrm>
            <a:off x="13497839" y="4308475"/>
            <a:ext cx="3388695" cy="1940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10" y="0"/>
                </a:moveTo>
                <a:cubicBezTo>
                  <a:pt x="5090" y="0"/>
                  <a:pt x="5090" y="0"/>
                  <a:pt x="5090" y="0"/>
                </a:cubicBezTo>
                <a:cubicBezTo>
                  <a:pt x="2167" y="0"/>
                  <a:pt x="0" y="4813"/>
                  <a:pt x="0" y="10830"/>
                </a:cubicBezTo>
                <a:cubicBezTo>
                  <a:pt x="0" y="16787"/>
                  <a:pt x="2167" y="21600"/>
                  <a:pt x="5090" y="21600"/>
                </a:cubicBezTo>
                <a:cubicBezTo>
                  <a:pt x="16510" y="21600"/>
                  <a:pt x="16510" y="21600"/>
                  <a:pt x="16510" y="21600"/>
                </a:cubicBezTo>
                <a:cubicBezTo>
                  <a:pt x="19468" y="21600"/>
                  <a:pt x="21600" y="16787"/>
                  <a:pt x="21600" y="10830"/>
                </a:cubicBezTo>
                <a:cubicBezTo>
                  <a:pt x="21600" y="4813"/>
                  <a:pt x="19468" y="0"/>
                  <a:pt x="16510" y="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453" name="Shape 1453"/>
          <p:cNvSpPr/>
          <p:nvPr/>
        </p:nvSpPr>
        <p:spPr>
          <a:xfrm>
            <a:off x="13210464" y="4992351"/>
            <a:ext cx="3972636" cy="5700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914400">
              <a:buClr>
                <a:srgbClr val="FFFFFF"/>
              </a:buClr>
              <a:buFont typeface="Arial"/>
              <a:defRPr sz="32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454" name="Shape 1454"/>
          <p:cNvSpPr/>
          <p:nvPr/>
        </p:nvSpPr>
        <p:spPr>
          <a:xfrm>
            <a:off x="10334443" y="6911804"/>
            <a:ext cx="3972636" cy="5700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914400">
              <a:buClr>
                <a:srgbClr val="FFFFFF"/>
              </a:buClr>
              <a:buFont typeface="Arial"/>
              <a:defRPr sz="32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455" name="Shape 1455"/>
          <p:cNvSpPr/>
          <p:nvPr/>
        </p:nvSpPr>
        <p:spPr>
          <a:xfrm>
            <a:off x="7456123" y="8833555"/>
            <a:ext cx="3972635" cy="5700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914400">
              <a:buClr>
                <a:srgbClr val="FFFFFF"/>
              </a:buClr>
              <a:buFont typeface="Arial"/>
              <a:defRPr sz="32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456" name="Shape 1456"/>
          <p:cNvSpPr/>
          <p:nvPr/>
        </p:nvSpPr>
        <p:spPr>
          <a:xfrm>
            <a:off x="4584700" y="10750710"/>
            <a:ext cx="3972635" cy="5700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914400">
              <a:buClr>
                <a:srgbClr val="FFFFFF"/>
              </a:buClr>
              <a:buFont typeface="Arial"/>
              <a:defRPr sz="3200">
                <a:solidFill>
                  <a:srgbClr val="FFFFFF"/>
                </a:solidFill>
                <a:uFill>
                  <a:solidFill>
                    <a:srgbClr val="FFFFFF"/>
                  </a:solidFill>
                </a:uFill>
                <a:latin typeface="Open Sans"/>
                <a:ea typeface="Open Sans"/>
                <a:cs typeface="Open Sans"/>
                <a:sym typeface="Open Sans"/>
              </a:defRPr>
            </a:lvl1pPr>
          </a:lstStyle>
          <a:p>
            <a:pPr/>
            <a:r>
              <a:t>Text Here</a:t>
            </a:r>
          </a:p>
        </p:txBody>
      </p:sp>
      <p:sp>
        <p:nvSpPr>
          <p:cNvPr id="1457" name="Shape 1457"/>
          <p:cNvSpPr/>
          <p:nvPr/>
        </p:nvSpPr>
        <p:spPr>
          <a:xfrm>
            <a:off x="17233900" y="4152900"/>
            <a:ext cx="61341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458" name="Shape 1458"/>
          <p:cNvSpPr/>
          <p:nvPr/>
        </p:nvSpPr>
        <p:spPr>
          <a:xfrm>
            <a:off x="1625600" y="3708400"/>
            <a:ext cx="73787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6" sz="36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59" name="Shape 1459"/>
          <p:cNvSpPr/>
          <p:nvPr/>
        </p:nvSpPr>
        <p:spPr>
          <a:xfrm>
            <a:off x="12611862" y="9182103"/>
            <a:ext cx="1548639" cy="2"/>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60" name="Shape 1460"/>
          <p:cNvSpPr/>
          <p:nvPr/>
        </p:nvSpPr>
        <p:spPr>
          <a:xfrm>
            <a:off x="14541500" y="8280400"/>
            <a:ext cx="73787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61" name="Shape 1461"/>
          <p:cNvSpPr/>
          <p:nvPr/>
        </p:nvSpPr>
        <p:spPr>
          <a:xfrm>
            <a:off x="11747500" y="10541000"/>
            <a:ext cx="73787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462" name="Shape 1462"/>
          <p:cNvSpPr/>
          <p:nvPr/>
        </p:nvSpPr>
        <p:spPr>
          <a:xfrm>
            <a:off x="9702800" y="11074400"/>
            <a:ext cx="1587511" cy="2"/>
          </a:xfrm>
          <a:prstGeom prst="line">
            <a:avLst/>
          </a:pr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
        <p:nvSpPr>
          <p:cNvPr id="1463" name="Shape 1463"/>
          <p:cNvSpPr/>
          <p:nvPr/>
        </p:nvSpPr>
        <p:spPr>
          <a:xfrm>
            <a:off x="5867400" y="6089020"/>
            <a:ext cx="1587500" cy="4292601"/>
          </a:xfrm>
          <a:custGeom>
            <a:avLst/>
            <a:gdLst/>
            <a:ahLst/>
            <a:cxnLst>
              <a:cxn ang="0">
                <a:pos x="wd2" y="hd2"/>
              </a:cxn>
              <a:cxn ang="5400000">
                <a:pos x="wd2" y="hd2"/>
              </a:cxn>
              <a:cxn ang="10800000">
                <a:pos x="wd2" y="hd2"/>
              </a:cxn>
              <a:cxn ang="16200000">
                <a:pos x="wd2" y="hd2"/>
              </a:cxn>
            </a:cxnLst>
            <a:rect l="0" t="0" r="r" b="b"/>
            <a:pathLst>
              <a:path w="21531" h="21519" fill="norm" stroke="1" extrusionOk="0">
                <a:moveTo>
                  <a:pt x="4896" y="2711"/>
                </a:moveTo>
                <a:cubicBezTo>
                  <a:pt x="4896" y="2711"/>
                  <a:pt x="4199" y="2098"/>
                  <a:pt x="4518" y="1947"/>
                </a:cubicBezTo>
                <a:cubicBezTo>
                  <a:pt x="4838" y="1797"/>
                  <a:pt x="3357" y="1603"/>
                  <a:pt x="3357" y="1603"/>
                </a:cubicBezTo>
                <a:cubicBezTo>
                  <a:pt x="3357" y="1603"/>
                  <a:pt x="3444" y="1506"/>
                  <a:pt x="3647" y="1495"/>
                </a:cubicBezTo>
                <a:cubicBezTo>
                  <a:pt x="3647" y="1495"/>
                  <a:pt x="4025" y="366"/>
                  <a:pt x="5128" y="204"/>
                </a:cubicBezTo>
                <a:cubicBezTo>
                  <a:pt x="6232" y="43"/>
                  <a:pt x="7334" y="-43"/>
                  <a:pt x="7973" y="22"/>
                </a:cubicBezTo>
                <a:cubicBezTo>
                  <a:pt x="8612" y="86"/>
                  <a:pt x="9890" y="302"/>
                  <a:pt x="10266" y="516"/>
                </a:cubicBezTo>
                <a:cubicBezTo>
                  <a:pt x="10643" y="732"/>
                  <a:pt x="10905" y="1237"/>
                  <a:pt x="11021" y="1345"/>
                </a:cubicBezTo>
                <a:cubicBezTo>
                  <a:pt x="11138" y="1453"/>
                  <a:pt x="11805" y="1528"/>
                  <a:pt x="11805" y="1528"/>
                </a:cubicBezTo>
                <a:cubicBezTo>
                  <a:pt x="11805" y="1528"/>
                  <a:pt x="12241" y="1603"/>
                  <a:pt x="11719" y="1635"/>
                </a:cubicBezTo>
                <a:lnTo>
                  <a:pt x="10528" y="1657"/>
                </a:lnTo>
                <a:cubicBezTo>
                  <a:pt x="10528" y="1657"/>
                  <a:pt x="10528" y="1797"/>
                  <a:pt x="10412" y="1840"/>
                </a:cubicBezTo>
                <a:cubicBezTo>
                  <a:pt x="10296" y="1883"/>
                  <a:pt x="10528" y="1972"/>
                  <a:pt x="10732" y="2083"/>
                </a:cubicBezTo>
                <a:cubicBezTo>
                  <a:pt x="10935" y="2194"/>
                  <a:pt x="11167" y="2292"/>
                  <a:pt x="10993" y="2356"/>
                </a:cubicBezTo>
                <a:cubicBezTo>
                  <a:pt x="10819" y="2420"/>
                  <a:pt x="10586" y="2399"/>
                  <a:pt x="10557" y="2453"/>
                </a:cubicBezTo>
                <a:cubicBezTo>
                  <a:pt x="10528" y="2506"/>
                  <a:pt x="10643" y="2560"/>
                  <a:pt x="10615" y="2625"/>
                </a:cubicBezTo>
                <a:cubicBezTo>
                  <a:pt x="10586" y="2689"/>
                  <a:pt x="10615" y="2797"/>
                  <a:pt x="10643" y="2872"/>
                </a:cubicBezTo>
                <a:cubicBezTo>
                  <a:pt x="10673" y="2948"/>
                  <a:pt x="10819" y="3077"/>
                  <a:pt x="10151" y="3184"/>
                </a:cubicBezTo>
                <a:cubicBezTo>
                  <a:pt x="9483" y="3292"/>
                  <a:pt x="9018" y="3249"/>
                  <a:pt x="8931" y="3324"/>
                </a:cubicBezTo>
                <a:cubicBezTo>
                  <a:pt x="8844" y="3399"/>
                  <a:pt x="8583" y="3582"/>
                  <a:pt x="8583" y="3582"/>
                </a:cubicBezTo>
                <a:cubicBezTo>
                  <a:pt x="8583" y="3582"/>
                  <a:pt x="9048" y="3722"/>
                  <a:pt x="9367" y="3916"/>
                </a:cubicBezTo>
                <a:cubicBezTo>
                  <a:pt x="9687" y="4109"/>
                  <a:pt x="9367" y="4195"/>
                  <a:pt x="9484" y="4378"/>
                </a:cubicBezTo>
                <a:cubicBezTo>
                  <a:pt x="9600" y="4561"/>
                  <a:pt x="9745" y="4658"/>
                  <a:pt x="10121" y="4852"/>
                </a:cubicBezTo>
                <a:cubicBezTo>
                  <a:pt x="10499" y="5045"/>
                  <a:pt x="11139" y="5561"/>
                  <a:pt x="11312" y="5701"/>
                </a:cubicBezTo>
                <a:cubicBezTo>
                  <a:pt x="11486" y="5841"/>
                  <a:pt x="11399" y="5712"/>
                  <a:pt x="11486" y="5701"/>
                </a:cubicBezTo>
                <a:cubicBezTo>
                  <a:pt x="11574" y="5691"/>
                  <a:pt x="11545" y="5615"/>
                  <a:pt x="11632" y="5551"/>
                </a:cubicBezTo>
                <a:cubicBezTo>
                  <a:pt x="11719" y="5486"/>
                  <a:pt x="11922" y="5486"/>
                  <a:pt x="12328" y="5497"/>
                </a:cubicBezTo>
                <a:cubicBezTo>
                  <a:pt x="12735" y="5508"/>
                  <a:pt x="13142" y="5508"/>
                  <a:pt x="13403" y="5518"/>
                </a:cubicBezTo>
                <a:cubicBezTo>
                  <a:pt x="13664" y="5529"/>
                  <a:pt x="14100" y="5368"/>
                  <a:pt x="14564" y="5228"/>
                </a:cubicBezTo>
                <a:cubicBezTo>
                  <a:pt x="15029" y="5088"/>
                  <a:pt x="15552" y="4755"/>
                  <a:pt x="15929" y="4669"/>
                </a:cubicBezTo>
                <a:cubicBezTo>
                  <a:pt x="16306" y="4583"/>
                  <a:pt x="16248" y="4583"/>
                  <a:pt x="16335" y="4507"/>
                </a:cubicBezTo>
                <a:cubicBezTo>
                  <a:pt x="16422" y="4432"/>
                  <a:pt x="16451" y="4196"/>
                  <a:pt x="16771" y="4088"/>
                </a:cubicBezTo>
                <a:cubicBezTo>
                  <a:pt x="17090" y="3980"/>
                  <a:pt x="17468" y="3894"/>
                  <a:pt x="17671" y="3873"/>
                </a:cubicBezTo>
                <a:cubicBezTo>
                  <a:pt x="17874" y="3851"/>
                  <a:pt x="17468" y="3571"/>
                  <a:pt x="17468" y="3571"/>
                </a:cubicBezTo>
                <a:lnTo>
                  <a:pt x="17612" y="3507"/>
                </a:lnTo>
                <a:lnTo>
                  <a:pt x="18194" y="3916"/>
                </a:lnTo>
                <a:cubicBezTo>
                  <a:pt x="18194" y="3916"/>
                  <a:pt x="18367" y="3927"/>
                  <a:pt x="18658" y="3884"/>
                </a:cubicBezTo>
                <a:cubicBezTo>
                  <a:pt x="18948" y="3840"/>
                  <a:pt x="19558" y="3754"/>
                  <a:pt x="19877" y="3690"/>
                </a:cubicBezTo>
                <a:cubicBezTo>
                  <a:pt x="20197" y="3625"/>
                  <a:pt x="20719" y="3561"/>
                  <a:pt x="20951" y="3550"/>
                </a:cubicBezTo>
                <a:cubicBezTo>
                  <a:pt x="21183" y="3539"/>
                  <a:pt x="21299" y="3539"/>
                  <a:pt x="21329" y="3614"/>
                </a:cubicBezTo>
                <a:cubicBezTo>
                  <a:pt x="21357" y="3690"/>
                  <a:pt x="21010" y="3743"/>
                  <a:pt x="20835" y="3776"/>
                </a:cubicBezTo>
                <a:cubicBezTo>
                  <a:pt x="20661" y="3808"/>
                  <a:pt x="19674" y="3927"/>
                  <a:pt x="19586" y="3970"/>
                </a:cubicBezTo>
                <a:cubicBezTo>
                  <a:pt x="19500" y="4013"/>
                  <a:pt x="19384" y="4077"/>
                  <a:pt x="19384" y="4077"/>
                </a:cubicBezTo>
                <a:cubicBezTo>
                  <a:pt x="19384" y="4077"/>
                  <a:pt x="19645" y="4206"/>
                  <a:pt x="19586" y="4314"/>
                </a:cubicBezTo>
                <a:cubicBezTo>
                  <a:pt x="19529" y="4421"/>
                  <a:pt x="19703" y="4475"/>
                  <a:pt x="19586" y="4583"/>
                </a:cubicBezTo>
                <a:cubicBezTo>
                  <a:pt x="19470" y="4690"/>
                  <a:pt x="19674" y="4701"/>
                  <a:pt x="19325" y="4819"/>
                </a:cubicBezTo>
                <a:lnTo>
                  <a:pt x="19645" y="5174"/>
                </a:lnTo>
                <a:lnTo>
                  <a:pt x="19615" y="5282"/>
                </a:lnTo>
                <a:lnTo>
                  <a:pt x="19412" y="5206"/>
                </a:lnTo>
                <a:lnTo>
                  <a:pt x="19093" y="4938"/>
                </a:lnTo>
                <a:cubicBezTo>
                  <a:pt x="19093" y="4938"/>
                  <a:pt x="18832" y="5013"/>
                  <a:pt x="18600" y="5056"/>
                </a:cubicBezTo>
                <a:cubicBezTo>
                  <a:pt x="18367" y="5099"/>
                  <a:pt x="17757" y="5120"/>
                  <a:pt x="17554" y="5163"/>
                </a:cubicBezTo>
                <a:cubicBezTo>
                  <a:pt x="17351" y="5206"/>
                  <a:pt x="17148" y="5239"/>
                  <a:pt x="17032" y="5282"/>
                </a:cubicBezTo>
                <a:cubicBezTo>
                  <a:pt x="16916" y="5325"/>
                  <a:pt x="16073" y="5777"/>
                  <a:pt x="15755" y="5949"/>
                </a:cubicBezTo>
                <a:cubicBezTo>
                  <a:pt x="15435" y="6121"/>
                  <a:pt x="15202" y="6293"/>
                  <a:pt x="14883" y="6433"/>
                </a:cubicBezTo>
                <a:cubicBezTo>
                  <a:pt x="14564" y="6573"/>
                  <a:pt x="14564" y="6454"/>
                  <a:pt x="14651" y="6540"/>
                </a:cubicBezTo>
                <a:cubicBezTo>
                  <a:pt x="14739" y="6626"/>
                  <a:pt x="14739" y="6605"/>
                  <a:pt x="14883" y="6594"/>
                </a:cubicBezTo>
                <a:cubicBezTo>
                  <a:pt x="15029" y="6583"/>
                  <a:pt x="18571" y="5733"/>
                  <a:pt x="18658" y="5658"/>
                </a:cubicBezTo>
                <a:cubicBezTo>
                  <a:pt x="18745" y="5583"/>
                  <a:pt x="20632" y="6132"/>
                  <a:pt x="21531" y="6089"/>
                </a:cubicBezTo>
                <a:cubicBezTo>
                  <a:pt x="21531" y="6089"/>
                  <a:pt x="15000" y="7444"/>
                  <a:pt x="14651" y="7616"/>
                </a:cubicBezTo>
                <a:cubicBezTo>
                  <a:pt x="14651" y="7616"/>
                  <a:pt x="13809" y="7498"/>
                  <a:pt x="13751" y="7444"/>
                </a:cubicBezTo>
                <a:cubicBezTo>
                  <a:pt x="13751" y="7444"/>
                  <a:pt x="13375" y="7525"/>
                  <a:pt x="13257" y="7476"/>
                </a:cubicBezTo>
                <a:cubicBezTo>
                  <a:pt x="13140" y="7427"/>
                  <a:pt x="13083" y="7379"/>
                  <a:pt x="12880" y="7379"/>
                </a:cubicBezTo>
                <a:cubicBezTo>
                  <a:pt x="12678" y="7379"/>
                  <a:pt x="12764" y="7336"/>
                  <a:pt x="12416" y="7411"/>
                </a:cubicBezTo>
                <a:cubicBezTo>
                  <a:pt x="12067" y="7487"/>
                  <a:pt x="11951" y="7519"/>
                  <a:pt x="11951" y="7519"/>
                </a:cubicBezTo>
                <a:cubicBezTo>
                  <a:pt x="11951" y="7519"/>
                  <a:pt x="12438" y="8050"/>
                  <a:pt x="12819" y="8199"/>
                </a:cubicBezTo>
                <a:cubicBezTo>
                  <a:pt x="13200" y="8347"/>
                  <a:pt x="12930" y="8423"/>
                  <a:pt x="12630" y="8632"/>
                </a:cubicBezTo>
                <a:cubicBezTo>
                  <a:pt x="12329" y="8842"/>
                  <a:pt x="11923" y="8756"/>
                  <a:pt x="11864" y="8864"/>
                </a:cubicBezTo>
                <a:cubicBezTo>
                  <a:pt x="11806" y="8971"/>
                  <a:pt x="11574" y="8853"/>
                  <a:pt x="12126" y="9014"/>
                </a:cubicBezTo>
                <a:cubicBezTo>
                  <a:pt x="12678" y="9176"/>
                  <a:pt x="12416" y="9197"/>
                  <a:pt x="12793" y="9057"/>
                </a:cubicBezTo>
                <a:cubicBezTo>
                  <a:pt x="13171" y="8917"/>
                  <a:pt x="12475" y="8778"/>
                  <a:pt x="12967" y="8842"/>
                </a:cubicBezTo>
                <a:cubicBezTo>
                  <a:pt x="13461" y="8907"/>
                  <a:pt x="13577" y="8745"/>
                  <a:pt x="13490" y="9036"/>
                </a:cubicBezTo>
                <a:cubicBezTo>
                  <a:pt x="13403" y="9326"/>
                  <a:pt x="12416" y="9627"/>
                  <a:pt x="12475" y="9724"/>
                </a:cubicBezTo>
                <a:cubicBezTo>
                  <a:pt x="12532" y="9821"/>
                  <a:pt x="12445" y="10047"/>
                  <a:pt x="12503" y="10133"/>
                </a:cubicBezTo>
                <a:cubicBezTo>
                  <a:pt x="12561" y="10219"/>
                  <a:pt x="12706" y="10015"/>
                  <a:pt x="12997" y="10036"/>
                </a:cubicBezTo>
                <a:cubicBezTo>
                  <a:pt x="13287" y="10058"/>
                  <a:pt x="13345" y="10111"/>
                  <a:pt x="13403" y="10155"/>
                </a:cubicBezTo>
                <a:cubicBezTo>
                  <a:pt x="13461" y="10197"/>
                  <a:pt x="13055" y="10294"/>
                  <a:pt x="12851" y="10413"/>
                </a:cubicBezTo>
                <a:cubicBezTo>
                  <a:pt x="12648" y="10531"/>
                  <a:pt x="12706" y="10488"/>
                  <a:pt x="12764" y="10606"/>
                </a:cubicBezTo>
                <a:cubicBezTo>
                  <a:pt x="12822" y="10725"/>
                  <a:pt x="12793" y="10800"/>
                  <a:pt x="12706" y="10897"/>
                </a:cubicBezTo>
                <a:cubicBezTo>
                  <a:pt x="12619" y="10994"/>
                  <a:pt x="12590" y="11241"/>
                  <a:pt x="12416" y="11531"/>
                </a:cubicBezTo>
                <a:cubicBezTo>
                  <a:pt x="12241" y="11822"/>
                  <a:pt x="12416" y="11747"/>
                  <a:pt x="12475" y="11822"/>
                </a:cubicBezTo>
                <a:cubicBezTo>
                  <a:pt x="12532" y="11897"/>
                  <a:pt x="12125" y="11929"/>
                  <a:pt x="11980" y="11854"/>
                </a:cubicBezTo>
                <a:cubicBezTo>
                  <a:pt x="11980" y="11854"/>
                  <a:pt x="12154" y="12758"/>
                  <a:pt x="12154" y="13145"/>
                </a:cubicBezTo>
                <a:cubicBezTo>
                  <a:pt x="12154" y="13532"/>
                  <a:pt x="12213" y="13812"/>
                  <a:pt x="12213" y="14124"/>
                </a:cubicBezTo>
                <a:cubicBezTo>
                  <a:pt x="12213" y="14436"/>
                  <a:pt x="12328" y="14941"/>
                  <a:pt x="12183" y="15167"/>
                </a:cubicBezTo>
                <a:cubicBezTo>
                  <a:pt x="12038" y="15393"/>
                  <a:pt x="12067" y="15781"/>
                  <a:pt x="11863" y="16082"/>
                </a:cubicBezTo>
                <a:cubicBezTo>
                  <a:pt x="11661" y="16383"/>
                  <a:pt x="11225" y="16340"/>
                  <a:pt x="11486" y="16523"/>
                </a:cubicBezTo>
                <a:cubicBezTo>
                  <a:pt x="11747" y="16706"/>
                  <a:pt x="11805" y="16587"/>
                  <a:pt x="11747" y="16845"/>
                </a:cubicBezTo>
                <a:cubicBezTo>
                  <a:pt x="11690" y="17104"/>
                  <a:pt x="11863" y="17598"/>
                  <a:pt x="11893" y="17824"/>
                </a:cubicBezTo>
                <a:cubicBezTo>
                  <a:pt x="11922" y="18050"/>
                  <a:pt x="11632" y="17900"/>
                  <a:pt x="11486" y="18029"/>
                </a:cubicBezTo>
                <a:cubicBezTo>
                  <a:pt x="11341" y="18158"/>
                  <a:pt x="11457" y="18061"/>
                  <a:pt x="11835" y="18276"/>
                </a:cubicBezTo>
                <a:cubicBezTo>
                  <a:pt x="12213" y="18491"/>
                  <a:pt x="12386" y="18524"/>
                  <a:pt x="12416" y="18685"/>
                </a:cubicBezTo>
                <a:cubicBezTo>
                  <a:pt x="12445" y="18846"/>
                  <a:pt x="12386" y="18878"/>
                  <a:pt x="12502" y="18943"/>
                </a:cubicBezTo>
                <a:cubicBezTo>
                  <a:pt x="12619" y="19008"/>
                  <a:pt x="13751" y="19180"/>
                  <a:pt x="14244" y="19373"/>
                </a:cubicBezTo>
                <a:cubicBezTo>
                  <a:pt x="14738" y="19567"/>
                  <a:pt x="14360" y="19438"/>
                  <a:pt x="15260" y="19481"/>
                </a:cubicBezTo>
                <a:cubicBezTo>
                  <a:pt x="16161" y="19524"/>
                  <a:pt x="16480" y="19470"/>
                  <a:pt x="16509" y="19771"/>
                </a:cubicBezTo>
                <a:cubicBezTo>
                  <a:pt x="16538" y="20073"/>
                  <a:pt x="16829" y="19943"/>
                  <a:pt x="16538" y="20073"/>
                </a:cubicBezTo>
                <a:cubicBezTo>
                  <a:pt x="16248" y="20201"/>
                  <a:pt x="14680" y="20406"/>
                  <a:pt x="13403" y="20298"/>
                </a:cubicBezTo>
                <a:cubicBezTo>
                  <a:pt x="12125" y="20191"/>
                  <a:pt x="11747" y="20008"/>
                  <a:pt x="11225" y="20115"/>
                </a:cubicBezTo>
                <a:cubicBezTo>
                  <a:pt x="10702" y="20223"/>
                  <a:pt x="10905" y="20266"/>
                  <a:pt x="10499" y="20245"/>
                </a:cubicBezTo>
                <a:cubicBezTo>
                  <a:pt x="10093" y="20223"/>
                  <a:pt x="8409" y="20277"/>
                  <a:pt x="8032" y="20158"/>
                </a:cubicBezTo>
                <a:cubicBezTo>
                  <a:pt x="7654" y="20040"/>
                  <a:pt x="7741" y="19890"/>
                  <a:pt x="7857" y="19771"/>
                </a:cubicBezTo>
                <a:cubicBezTo>
                  <a:pt x="7973" y="19653"/>
                  <a:pt x="7886" y="19664"/>
                  <a:pt x="7886" y="19524"/>
                </a:cubicBezTo>
                <a:cubicBezTo>
                  <a:pt x="7886" y="19384"/>
                  <a:pt x="7857" y="18986"/>
                  <a:pt x="7625" y="18760"/>
                </a:cubicBezTo>
                <a:cubicBezTo>
                  <a:pt x="7393" y="18534"/>
                  <a:pt x="7131" y="18384"/>
                  <a:pt x="7016" y="18125"/>
                </a:cubicBezTo>
                <a:cubicBezTo>
                  <a:pt x="6899" y="17867"/>
                  <a:pt x="6348" y="17168"/>
                  <a:pt x="6551" y="17007"/>
                </a:cubicBezTo>
                <a:cubicBezTo>
                  <a:pt x="6754" y="16846"/>
                  <a:pt x="6406" y="17018"/>
                  <a:pt x="6406" y="17018"/>
                </a:cubicBezTo>
                <a:cubicBezTo>
                  <a:pt x="6406" y="17018"/>
                  <a:pt x="6144" y="17857"/>
                  <a:pt x="5970" y="18222"/>
                </a:cubicBezTo>
                <a:cubicBezTo>
                  <a:pt x="5795" y="18588"/>
                  <a:pt x="6028" y="18663"/>
                  <a:pt x="5448" y="18868"/>
                </a:cubicBezTo>
                <a:cubicBezTo>
                  <a:pt x="4867" y="19072"/>
                  <a:pt x="4402" y="19008"/>
                  <a:pt x="4518" y="19158"/>
                </a:cubicBezTo>
                <a:cubicBezTo>
                  <a:pt x="4634" y="19309"/>
                  <a:pt x="4751" y="19276"/>
                  <a:pt x="4751" y="19427"/>
                </a:cubicBezTo>
                <a:cubicBezTo>
                  <a:pt x="4751" y="19578"/>
                  <a:pt x="4780" y="19556"/>
                  <a:pt x="4954" y="19739"/>
                </a:cubicBezTo>
                <a:cubicBezTo>
                  <a:pt x="5128" y="19922"/>
                  <a:pt x="5157" y="19965"/>
                  <a:pt x="5331" y="20094"/>
                </a:cubicBezTo>
                <a:cubicBezTo>
                  <a:pt x="5506" y="20223"/>
                  <a:pt x="5767" y="20341"/>
                  <a:pt x="6637" y="20481"/>
                </a:cubicBezTo>
                <a:cubicBezTo>
                  <a:pt x="7508" y="20621"/>
                  <a:pt x="8147" y="20578"/>
                  <a:pt x="8380" y="20739"/>
                </a:cubicBezTo>
                <a:cubicBezTo>
                  <a:pt x="8612" y="20901"/>
                  <a:pt x="8641" y="20868"/>
                  <a:pt x="8641" y="21019"/>
                </a:cubicBezTo>
                <a:cubicBezTo>
                  <a:pt x="8641" y="21170"/>
                  <a:pt x="8989" y="21159"/>
                  <a:pt x="8699" y="21288"/>
                </a:cubicBezTo>
                <a:cubicBezTo>
                  <a:pt x="8409" y="21417"/>
                  <a:pt x="8380" y="21449"/>
                  <a:pt x="7131" y="21503"/>
                </a:cubicBezTo>
                <a:cubicBezTo>
                  <a:pt x="5883" y="21557"/>
                  <a:pt x="4460" y="21471"/>
                  <a:pt x="3677" y="21309"/>
                </a:cubicBezTo>
                <a:cubicBezTo>
                  <a:pt x="2893" y="21148"/>
                  <a:pt x="2341" y="20998"/>
                  <a:pt x="2167" y="21084"/>
                </a:cubicBezTo>
                <a:cubicBezTo>
                  <a:pt x="1993" y="21170"/>
                  <a:pt x="2050" y="21180"/>
                  <a:pt x="1819" y="21127"/>
                </a:cubicBezTo>
                <a:cubicBezTo>
                  <a:pt x="1586" y="21073"/>
                  <a:pt x="338" y="21073"/>
                  <a:pt x="135" y="20901"/>
                </a:cubicBezTo>
                <a:cubicBezTo>
                  <a:pt x="-69" y="20729"/>
                  <a:pt x="-11" y="20707"/>
                  <a:pt x="106" y="20546"/>
                </a:cubicBezTo>
                <a:cubicBezTo>
                  <a:pt x="222" y="20384"/>
                  <a:pt x="251" y="20481"/>
                  <a:pt x="251" y="20234"/>
                </a:cubicBezTo>
                <a:cubicBezTo>
                  <a:pt x="251" y="19986"/>
                  <a:pt x="76" y="19621"/>
                  <a:pt x="106" y="19438"/>
                </a:cubicBezTo>
                <a:cubicBezTo>
                  <a:pt x="135" y="19255"/>
                  <a:pt x="106" y="19298"/>
                  <a:pt x="251" y="19050"/>
                </a:cubicBezTo>
                <a:cubicBezTo>
                  <a:pt x="396" y="18803"/>
                  <a:pt x="599" y="18610"/>
                  <a:pt x="570" y="18330"/>
                </a:cubicBezTo>
                <a:cubicBezTo>
                  <a:pt x="541" y="18050"/>
                  <a:pt x="599" y="17900"/>
                  <a:pt x="802" y="17781"/>
                </a:cubicBezTo>
                <a:cubicBezTo>
                  <a:pt x="1006" y="17663"/>
                  <a:pt x="1093" y="17082"/>
                  <a:pt x="1267" y="16587"/>
                </a:cubicBezTo>
                <a:cubicBezTo>
                  <a:pt x="1441" y="16093"/>
                  <a:pt x="1469" y="15899"/>
                  <a:pt x="1616" y="15748"/>
                </a:cubicBezTo>
                <a:cubicBezTo>
                  <a:pt x="1761" y="15598"/>
                  <a:pt x="1616" y="15555"/>
                  <a:pt x="1703" y="15318"/>
                </a:cubicBezTo>
                <a:cubicBezTo>
                  <a:pt x="1790" y="15081"/>
                  <a:pt x="1876" y="15210"/>
                  <a:pt x="2080" y="15049"/>
                </a:cubicBezTo>
                <a:cubicBezTo>
                  <a:pt x="2283" y="14888"/>
                  <a:pt x="1993" y="14791"/>
                  <a:pt x="2050" y="14640"/>
                </a:cubicBezTo>
                <a:cubicBezTo>
                  <a:pt x="2108" y="14490"/>
                  <a:pt x="2080" y="14307"/>
                  <a:pt x="2253" y="13801"/>
                </a:cubicBezTo>
                <a:cubicBezTo>
                  <a:pt x="2428" y="13296"/>
                  <a:pt x="2022" y="13027"/>
                  <a:pt x="2108" y="12467"/>
                </a:cubicBezTo>
                <a:cubicBezTo>
                  <a:pt x="2196" y="11908"/>
                  <a:pt x="2428" y="11973"/>
                  <a:pt x="1993" y="11478"/>
                </a:cubicBezTo>
                <a:cubicBezTo>
                  <a:pt x="1557" y="10983"/>
                  <a:pt x="1354" y="10897"/>
                  <a:pt x="1499" y="10402"/>
                </a:cubicBezTo>
                <a:cubicBezTo>
                  <a:pt x="1644" y="9907"/>
                  <a:pt x="1789" y="9768"/>
                  <a:pt x="2108" y="9509"/>
                </a:cubicBezTo>
                <a:cubicBezTo>
                  <a:pt x="2428" y="9251"/>
                  <a:pt x="2573" y="9143"/>
                  <a:pt x="2602" y="9058"/>
                </a:cubicBezTo>
                <a:cubicBezTo>
                  <a:pt x="2631" y="8972"/>
                  <a:pt x="2573" y="9015"/>
                  <a:pt x="2311" y="8982"/>
                </a:cubicBezTo>
                <a:cubicBezTo>
                  <a:pt x="2050" y="8950"/>
                  <a:pt x="2080" y="8972"/>
                  <a:pt x="2253" y="8821"/>
                </a:cubicBezTo>
                <a:cubicBezTo>
                  <a:pt x="2428" y="8670"/>
                  <a:pt x="2428" y="8616"/>
                  <a:pt x="2370" y="8584"/>
                </a:cubicBezTo>
                <a:cubicBezTo>
                  <a:pt x="2311" y="8552"/>
                  <a:pt x="1121" y="8649"/>
                  <a:pt x="1063" y="8477"/>
                </a:cubicBezTo>
                <a:cubicBezTo>
                  <a:pt x="1005" y="8304"/>
                  <a:pt x="832" y="6207"/>
                  <a:pt x="889" y="5744"/>
                </a:cubicBezTo>
                <a:cubicBezTo>
                  <a:pt x="947" y="5282"/>
                  <a:pt x="947" y="5303"/>
                  <a:pt x="715" y="4959"/>
                </a:cubicBezTo>
                <a:cubicBezTo>
                  <a:pt x="482" y="4615"/>
                  <a:pt x="366" y="4776"/>
                  <a:pt x="947" y="4508"/>
                </a:cubicBezTo>
                <a:cubicBezTo>
                  <a:pt x="1528" y="4239"/>
                  <a:pt x="482" y="4281"/>
                  <a:pt x="1905" y="3873"/>
                </a:cubicBezTo>
                <a:cubicBezTo>
                  <a:pt x="3328" y="3464"/>
                  <a:pt x="2921" y="3400"/>
                  <a:pt x="3821" y="3292"/>
                </a:cubicBezTo>
                <a:cubicBezTo>
                  <a:pt x="4721" y="3184"/>
                  <a:pt x="4257" y="3260"/>
                  <a:pt x="4343" y="3142"/>
                </a:cubicBezTo>
                <a:cubicBezTo>
                  <a:pt x="4432" y="3023"/>
                  <a:pt x="4576" y="2819"/>
                  <a:pt x="4432" y="2743"/>
                </a:cubicBezTo>
                <a:lnTo>
                  <a:pt x="4808" y="2711"/>
                </a:lnTo>
              </a:path>
            </a:pathLst>
          </a:custGeom>
          <a:solidFill>
            <a:srgbClr val="42505D"/>
          </a:solidFill>
          <a:ln w="12700">
            <a:miter lim="400000"/>
          </a:ln>
        </p:spPr>
        <p:txBody>
          <a:bodyPr lIns="38100" tIns="38100" rIns="38100" bIns="38100" anchor="ctr"/>
          <a:lstStyle/>
          <a:p>
            <a:pPr defTabSz="457200">
              <a:defRPr sz="3000">
                <a:solidFill>
                  <a:srgbClr val="FFFFFF"/>
                </a:solidFill>
                <a:effectLst>
                  <a:outerShdw sx="100000" sy="100000" kx="0" ky="0" algn="b" rotWithShape="0" blurRad="38100" dist="12700" dir="5400000">
                    <a:srgbClr val="000000">
                      <a:alpha val="50000"/>
                    </a:srgbClr>
                  </a:outerShdw>
                </a:effectLst>
              </a:defRPr>
            </a:pPr>
          </a:p>
        </p:txBody>
      </p:sp>
      <p:sp>
        <p:nvSpPr>
          <p:cNvPr id="1464" name="Shape 1464"/>
          <p:cNvSpPr/>
          <p:nvPr/>
        </p:nvSpPr>
        <p:spPr>
          <a:xfrm>
            <a:off x="8755797" y="5634345"/>
            <a:ext cx="1681214" cy="1286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C0C0C0">
                <a:alpha val="70000"/>
              </a:srgbClr>
            </a:solidFill>
            <a:custDash>
              <a:ds d="200000" sp="200000"/>
            </a:custDash>
            <a:tailEnd type="triangle"/>
          </a:ln>
        </p:spPr>
        <p:txBody>
          <a:bodyPr lIns="50800" tIns="50800" rIns="50800" bIns="50800" anchor="ctr"/>
          <a:lstStyle/>
          <a:p>
            <a:pPr marL="40639" marR="40639" algn="l" defTabSz="914400">
              <a:defRPr sz="1800">
                <a:solidFill>
                  <a:srgbClr val="FFFFFF"/>
                </a:solidFill>
                <a:uFill>
                  <a:solidFill>
                    <a:srgbClr val="FFFFFF"/>
                  </a:solidFill>
                </a:uFill>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467" name="Shape 1467"/>
          <p:cNvSpPr/>
          <p:nvPr/>
        </p:nvSpPr>
        <p:spPr>
          <a:xfrm>
            <a:off x="16471900" y="6832600"/>
            <a:ext cx="12039600" cy="3848100"/>
          </a:xfrm>
          <a:prstGeom prst="roundRect">
            <a:avLst>
              <a:gd name="adj" fmla="val 4241"/>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397ECA"/>
                </a:solidFill>
                <a:effectLst>
                  <a:outerShdw sx="100000" sy="100000" kx="0" ky="0" algn="b" rotWithShape="0" blurRad="38100" dist="12700" dir="5400000">
                    <a:srgbClr val="000000">
                      <a:alpha val="50000"/>
                    </a:srgbClr>
                  </a:outerShdw>
                </a:effectLst>
              </a:defRPr>
            </a:pPr>
          </a:p>
        </p:txBody>
      </p:sp>
      <p:sp>
        <p:nvSpPr>
          <p:cNvPr id="1468" name="Shape 1468"/>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469" name="Shape 146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470" name="Shape 147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55</a:t>
            </a:r>
          </a:p>
        </p:txBody>
      </p:sp>
      <p:sp>
        <p:nvSpPr>
          <p:cNvPr id="1471" name="Shape 1471"/>
          <p:cNvSpPr/>
          <p:nvPr/>
        </p:nvSpPr>
        <p:spPr>
          <a:xfrm rot="5400000">
            <a:off x="8884746" y="6353043"/>
            <a:ext cx="3207183" cy="4807717"/>
          </a:xfrm>
          <a:custGeom>
            <a:avLst/>
            <a:gdLst/>
            <a:ahLst/>
            <a:cxnLst>
              <a:cxn ang="0">
                <a:pos x="wd2" y="hd2"/>
              </a:cxn>
              <a:cxn ang="5400000">
                <a:pos x="wd2" y="hd2"/>
              </a:cxn>
              <a:cxn ang="10800000">
                <a:pos x="wd2" y="hd2"/>
              </a:cxn>
              <a:cxn ang="16200000">
                <a:pos x="wd2" y="hd2"/>
              </a:cxn>
            </a:cxnLst>
            <a:rect l="0" t="0" r="r" b="b"/>
            <a:pathLst>
              <a:path w="20494" h="21600" fill="norm" stroke="1" extrusionOk="0">
                <a:moveTo>
                  <a:pt x="1632" y="14489"/>
                </a:moveTo>
                <a:cubicBezTo>
                  <a:pt x="3075" y="15505"/>
                  <a:pt x="3075" y="15505"/>
                  <a:pt x="3075" y="15505"/>
                </a:cubicBezTo>
                <a:cubicBezTo>
                  <a:pt x="3720" y="15104"/>
                  <a:pt x="5466" y="14275"/>
                  <a:pt x="8845" y="11308"/>
                </a:cubicBezTo>
                <a:cubicBezTo>
                  <a:pt x="14349" y="6469"/>
                  <a:pt x="19095" y="829"/>
                  <a:pt x="19626" y="0"/>
                </a:cubicBezTo>
                <a:cubicBezTo>
                  <a:pt x="21600" y="2914"/>
                  <a:pt x="20765" y="10666"/>
                  <a:pt x="11199" y="17617"/>
                </a:cubicBezTo>
                <a:cubicBezTo>
                  <a:pt x="11085" y="17724"/>
                  <a:pt x="10933" y="17831"/>
                  <a:pt x="10781" y="17938"/>
                </a:cubicBezTo>
                <a:cubicBezTo>
                  <a:pt x="8655" y="19435"/>
                  <a:pt x="8655" y="19435"/>
                  <a:pt x="8655" y="19435"/>
                </a:cubicBezTo>
                <a:cubicBezTo>
                  <a:pt x="10098" y="20450"/>
                  <a:pt x="10098" y="20450"/>
                  <a:pt x="10098" y="20450"/>
                </a:cubicBezTo>
                <a:cubicBezTo>
                  <a:pt x="0" y="21600"/>
                  <a:pt x="0" y="21600"/>
                  <a:pt x="0" y="21600"/>
                </a:cubicBezTo>
                <a:lnTo>
                  <a:pt x="1632" y="14489"/>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Arial"/>
                <a:ea typeface="Arial"/>
                <a:cs typeface="Arial"/>
                <a:sym typeface="Arial"/>
              </a:defRPr>
            </a:pPr>
          </a:p>
        </p:txBody>
      </p:sp>
      <p:pic>
        <p:nvPicPr>
          <p:cNvPr id="1472" name="image.png"/>
          <p:cNvPicPr>
            <a:picLocks noChangeAspect="0"/>
          </p:cNvPicPr>
          <p:nvPr/>
        </p:nvPicPr>
        <p:blipFill>
          <a:blip r:embed="rId3">
            <a:alphaModFix amt="30000"/>
            <a:extLst/>
          </a:blip>
          <a:stretch>
            <a:fillRect/>
          </a:stretch>
        </p:blipFill>
        <p:spPr>
          <a:xfrm>
            <a:off x="8077063" y="7152651"/>
            <a:ext cx="2001864" cy="1574228"/>
          </a:xfrm>
          <a:prstGeom prst="rect">
            <a:avLst/>
          </a:prstGeom>
          <a:ln w="12700">
            <a:miter lim="400000"/>
          </a:ln>
        </p:spPr>
      </p:pic>
      <p:sp>
        <p:nvSpPr>
          <p:cNvPr id="1473" name="Shape 1473"/>
          <p:cNvSpPr/>
          <p:nvPr/>
        </p:nvSpPr>
        <p:spPr>
          <a:xfrm rot="5400000">
            <a:off x="12288908" y="5202815"/>
            <a:ext cx="3204909" cy="4805199"/>
          </a:xfrm>
          <a:custGeom>
            <a:avLst/>
            <a:gdLst/>
            <a:ahLst/>
            <a:cxnLst>
              <a:cxn ang="0">
                <a:pos x="wd2" y="hd2"/>
              </a:cxn>
              <a:cxn ang="5400000">
                <a:pos x="wd2" y="hd2"/>
              </a:cxn>
              <a:cxn ang="10800000">
                <a:pos x="wd2" y="hd2"/>
              </a:cxn>
              <a:cxn ang="16200000">
                <a:pos x="wd2" y="hd2"/>
              </a:cxn>
            </a:cxnLst>
            <a:rect l="0" t="0" r="r" b="b"/>
            <a:pathLst>
              <a:path w="20480" h="21600" fill="norm" stroke="1" extrusionOk="0">
                <a:moveTo>
                  <a:pt x="18848" y="7111"/>
                </a:moveTo>
                <a:cubicBezTo>
                  <a:pt x="17405" y="6095"/>
                  <a:pt x="17405" y="6095"/>
                  <a:pt x="17405" y="6095"/>
                </a:cubicBezTo>
                <a:cubicBezTo>
                  <a:pt x="16760" y="6496"/>
                  <a:pt x="15014" y="7298"/>
                  <a:pt x="11635" y="10265"/>
                </a:cubicBezTo>
                <a:cubicBezTo>
                  <a:pt x="6169" y="15131"/>
                  <a:pt x="1385" y="20771"/>
                  <a:pt x="892" y="21600"/>
                </a:cubicBezTo>
                <a:cubicBezTo>
                  <a:pt x="-1120" y="18686"/>
                  <a:pt x="-285" y="10907"/>
                  <a:pt x="9281" y="3983"/>
                </a:cubicBezTo>
                <a:cubicBezTo>
                  <a:pt x="9395" y="3876"/>
                  <a:pt x="9547" y="3769"/>
                  <a:pt x="9699" y="3662"/>
                </a:cubicBezTo>
                <a:cubicBezTo>
                  <a:pt x="11825" y="2165"/>
                  <a:pt x="11825" y="2165"/>
                  <a:pt x="11825" y="2165"/>
                </a:cubicBezTo>
                <a:cubicBezTo>
                  <a:pt x="10382" y="1150"/>
                  <a:pt x="10382" y="1150"/>
                  <a:pt x="10382" y="1150"/>
                </a:cubicBezTo>
                <a:cubicBezTo>
                  <a:pt x="20480" y="0"/>
                  <a:pt x="20480" y="0"/>
                  <a:pt x="20480" y="0"/>
                </a:cubicBezTo>
                <a:lnTo>
                  <a:pt x="18848" y="7111"/>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Arial"/>
                <a:ea typeface="Arial"/>
                <a:cs typeface="Arial"/>
                <a:sym typeface="Arial"/>
              </a:defRPr>
            </a:pPr>
          </a:p>
        </p:txBody>
      </p:sp>
      <p:pic>
        <p:nvPicPr>
          <p:cNvPr id="1474" name="image.png"/>
          <p:cNvPicPr>
            <a:picLocks noChangeAspect="0"/>
          </p:cNvPicPr>
          <p:nvPr/>
        </p:nvPicPr>
        <p:blipFill>
          <a:blip r:embed="rId4">
            <a:alphaModFix amt="30000"/>
            <a:extLst/>
          </a:blip>
          <a:stretch>
            <a:fillRect/>
          </a:stretch>
        </p:blipFill>
        <p:spPr>
          <a:xfrm>
            <a:off x="14188289" y="7558448"/>
            <a:ext cx="2088901" cy="1670806"/>
          </a:xfrm>
          <a:prstGeom prst="rect">
            <a:avLst/>
          </a:prstGeom>
          <a:ln w="12700">
            <a:miter lim="400000"/>
          </a:ln>
        </p:spPr>
      </p:pic>
      <p:sp>
        <p:nvSpPr>
          <p:cNvPr id="1475" name="Shape 1475"/>
          <p:cNvSpPr/>
          <p:nvPr/>
        </p:nvSpPr>
        <p:spPr>
          <a:xfrm rot="5400000">
            <a:off x="9268819" y="4786696"/>
            <a:ext cx="4806283" cy="3215721"/>
          </a:xfrm>
          <a:custGeom>
            <a:avLst/>
            <a:gdLst/>
            <a:ahLst/>
            <a:cxnLst>
              <a:cxn ang="0">
                <a:pos x="wd2" y="hd2"/>
              </a:cxn>
              <a:cxn ang="5400000">
                <a:pos x="wd2" y="hd2"/>
              </a:cxn>
              <a:cxn ang="10800000">
                <a:pos x="wd2" y="hd2"/>
              </a:cxn>
              <a:cxn ang="16200000">
                <a:pos x="wd2" y="hd2"/>
              </a:cxn>
            </a:cxnLst>
            <a:rect l="0" t="0" r="r" b="b"/>
            <a:pathLst>
              <a:path w="21600" h="20475" fill="norm" stroke="1" extrusionOk="0">
                <a:moveTo>
                  <a:pt x="7102" y="1667"/>
                </a:moveTo>
                <a:cubicBezTo>
                  <a:pt x="6114" y="3107"/>
                  <a:pt x="6114" y="3107"/>
                  <a:pt x="6114" y="3107"/>
                </a:cubicBezTo>
                <a:cubicBezTo>
                  <a:pt x="6515" y="3752"/>
                  <a:pt x="7316" y="5495"/>
                  <a:pt x="10279" y="8829"/>
                </a:cubicBezTo>
                <a:cubicBezTo>
                  <a:pt x="15139" y="14324"/>
                  <a:pt x="20746" y="19099"/>
                  <a:pt x="21600" y="19592"/>
                </a:cubicBezTo>
                <a:cubicBezTo>
                  <a:pt x="18663" y="21600"/>
                  <a:pt x="10920" y="20728"/>
                  <a:pt x="3978" y="11217"/>
                </a:cubicBezTo>
                <a:cubicBezTo>
                  <a:pt x="3871" y="11065"/>
                  <a:pt x="3765" y="10914"/>
                  <a:pt x="3685" y="10762"/>
                </a:cubicBezTo>
                <a:cubicBezTo>
                  <a:pt x="2189" y="8640"/>
                  <a:pt x="2189" y="8640"/>
                  <a:pt x="2189" y="8640"/>
                </a:cubicBezTo>
                <a:cubicBezTo>
                  <a:pt x="1175" y="10118"/>
                  <a:pt x="1175" y="10118"/>
                  <a:pt x="1175" y="10118"/>
                </a:cubicBezTo>
                <a:cubicBezTo>
                  <a:pt x="0" y="0"/>
                  <a:pt x="0" y="0"/>
                  <a:pt x="0" y="0"/>
                </a:cubicBezTo>
                <a:lnTo>
                  <a:pt x="7102" y="1667"/>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Arial"/>
                <a:ea typeface="Arial"/>
                <a:cs typeface="Arial"/>
                <a:sym typeface="Arial"/>
              </a:defRPr>
            </a:pPr>
          </a:p>
        </p:txBody>
      </p:sp>
      <p:pic>
        <p:nvPicPr>
          <p:cNvPr id="1476" name="image.png"/>
          <p:cNvPicPr>
            <a:picLocks noChangeAspect="0"/>
          </p:cNvPicPr>
          <p:nvPr/>
        </p:nvPicPr>
        <p:blipFill>
          <a:blip r:embed="rId5">
            <a:alphaModFix amt="30000"/>
            <a:extLst/>
          </a:blip>
          <a:stretch>
            <a:fillRect/>
          </a:stretch>
        </p:blipFill>
        <p:spPr>
          <a:xfrm>
            <a:off x="11703152" y="4003900"/>
            <a:ext cx="1576347" cy="1999172"/>
          </a:xfrm>
          <a:prstGeom prst="rect">
            <a:avLst/>
          </a:prstGeom>
          <a:ln w="12700">
            <a:miter lim="400000"/>
          </a:ln>
        </p:spPr>
      </p:pic>
      <p:sp>
        <p:nvSpPr>
          <p:cNvPr id="1477" name="Shape 1477"/>
          <p:cNvSpPr/>
          <p:nvPr/>
        </p:nvSpPr>
        <p:spPr>
          <a:xfrm rot="5400000">
            <a:off x="10419342" y="8215729"/>
            <a:ext cx="4801253" cy="3209224"/>
          </a:xfrm>
          <a:custGeom>
            <a:avLst/>
            <a:gdLst/>
            <a:ahLst/>
            <a:cxnLst>
              <a:cxn ang="0">
                <a:pos x="wd2" y="hd2"/>
              </a:cxn>
              <a:cxn ang="5400000">
                <a:pos x="wd2" y="hd2"/>
              </a:cxn>
              <a:cxn ang="10800000">
                <a:pos x="wd2" y="hd2"/>
              </a:cxn>
              <a:cxn ang="16200000">
                <a:pos x="wd2" y="hd2"/>
              </a:cxn>
            </a:cxnLst>
            <a:rect l="0" t="0" r="r" b="b"/>
            <a:pathLst>
              <a:path w="21600" h="20480" fill="norm" stroke="1" extrusionOk="0">
                <a:moveTo>
                  <a:pt x="14489" y="18848"/>
                </a:moveTo>
                <a:cubicBezTo>
                  <a:pt x="15505" y="17405"/>
                  <a:pt x="15505" y="17405"/>
                  <a:pt x="15505" y="17405"/>
                </a:cubicBezTo>
                <a:cubicBezTo>
                  <a:pt x="15104" y="16760"/>
                  <a:pt x="14302" y="15014"/>
                  <a:pt x="11335" y="11635"/>
                </a:cubicBezTo>
                <a:cubicBezTo>
                  <a:pt x="6469" y="6169"/>
                  <a:pt x="829" y="1385"/>
                  <a:pt x="0" y="892"/>
                </a:cubicBezTo>
                <a:cubicBezTo>
                  <a:pt x="2914" y="-1120"/>
                  <a:pt x="10666" y="-285"/>
                  <a:pt x="17617" y="9281"/>
                </a:cubicBezTo>
                <a:cubicBezTo>
                  <a:pt x="17724" y="9395"/>
                  <a:pt x="17831" y="9547"/>
                  <a:pt x="17938" y="9699"/>
                </a:cubicBezTo>
                <a:cubicBezTo>
                  <a:pt x="19435" y="11825"/>
                  <a:pt x="19435" y="11825"/>
                  <a:pt x="19435" y="11825"/>
                </a:cubicBezTo>
                <a:cubicBezTo>
                  <a:pt x="20450" y="10382"/>
                  <a:pt x="20450" y="10382"/>
                  <a:pt x="20450" y="10382"/>
                </a:cubicBezTo>
                <a:cubicBezTo>
                  <a:pt x="21600" y="20480"/>
                  <a:pt x="21600" y="20480"/>
                  <a:pt x="21600" y="20480"/>
                </a:cubicBezTo>
                <a:lnTo>
                  <a:pt x="14489" y="18848"/>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1800">
                <a:uFill>
                  <a:solidFill>
                    <a:srgbClr val="000000"/>
                  </a:solidFill>
                </a:uFill>
                <a:latin typeface="Arial"/>
                <a:ea typeface="Arial"/>
                <a:cs typeface="Arial"/>
                <a:sym typeface="Arial"/>
              </a:defRPr>
            </a:pPr>
          </a:p>
        </p:txBody>
      </p:sp>
      <p:sp>
        <p:nvSpPr>
          <p:cNvPr id="1478" name="Shape 1478"/>
          <p:cNvSpPr/>
          <p:nvPr/>
        </p:nvSpPr>
        <p:spPr>
          <a:xfrm rot="5400000">
            <a:off x="11016750" y="10339883"/>
            <a:ext cx="2092532" cy="1669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765"/>
                </a:moveTo>
                <a:cubicBezTo>
                  <a:pt x="4541" y="0"/>
                  <a:pt x="4541" y="0"/>
                  <a:pt x="4541" y="0"/>
                </a:cubicBezTo>
                <a:cubicBezTo>
                  <a:pt x="21600" y="21600"/>
                  <a:pt x="21600" y="21600"/>
                  <a:pt x="21600" y="21600"/>
                </a:cubicBezTo>
                <a:lnTo>
                  <a:pt x="21600" y="21600"/>
                </a:lnTo>
                <a:cubicBezTo>
                  <a:pt x="5277" y="18218"/>
                  <a:pt x="5277" y="18218"/>
                  <a:pt x="5277" y="18218"/>
                </a:cubicBezTo>
                <a:cubicBezTo>
                  <a:pt x="7609" y="15374"/>
                  <a:pt x="7609" y="15374"/>
                  <a:pt x="7609" y="15374"/>
                </a:cubicBezTo>
                <a:cubicBezTo>
                  <a:pt x="6811" y="14144"/>
                  <a:pt x="5216" y="11223"/>
                  <a:pt x="0" y="5765"/>
                </a:cubicBezTo>
                <a:close/>
              </a:path>
            </a:pathLst>
          </a:custGeom>
          <a:gradFill>
            <a:gsLst>
              <a:gs pos="0">
                <a:srgbClr val="FFFFFF">
                  <a:alpha val="0"/>
                </a:srgbClr>
              </a:gs>
              <a:gs pos="100000">
                <a:srgbClr val="000E1D">
                  <a:alpha val="10470"/>
                </a:srgbClr>
              </a:gs>
            </a:gsLst>
            <a:lin ang="2700000"/>
          </a:gradFill>
        </p:spPr>
        <p:txBody>
          <a:bodyPr lIns="50800" tIns="50800" rIns="50800" bIns="50800" anchor="ctr"/>
          <a:lstStyle/>
          <a:p>
            <a:pPr marL="40639" marR="40639" algn="l" defTabSz="914400">
              <a:defRPr sz="1800">
                <a:uFill>
                  <a:solidFill>
                    <a:srgbClr val="000000"/>
                  </a:solidFill>
                </a:uFill>
                <a:latin typeface="Arial"/>
                <a:ea typeface="Arial"/>
                <a:cs typeface="Arial"/>
                <a:sym typeface="Arial"/>
              </a:defRPr>
            </a:pPr>
          </a:p>
        </p:txBody>
      </p:sp>
      <p:sp>
        <p:nvSpPr>
          <p:cNvPr id="1479" name="Shape 1479"/>
          <p:cNvSpPr/>
          <p:nvPr/>
        </p:nvSpPr>
        <p:spPr>
          <a:xfrm rot="5400000">
            <a:off x="10057430" y="5980064"/>
            <a:ext cx="4366819" cy="4373385"/>
          </a:xfrm>
          <a:custGeom>
            <a:avLst/>
            <a:gdLst/>
            <a:ahLst/>
            <a:cxnLst>
              <a:cxn ang="0">
                <a:pos x="wd2" y="hd2"/>
              </a:cxn>
              <a:cxn ang="5400000">
                <a:pos x="wd2" y="hd2"/>
              </a:cxn>
              <a:cxn ang="10800000">
                <a:pos x="wd2" y="hd2"/>
              </a:cxn>
              <a:cxn ang="16200000">
                <a:pos x="wd2" y="hd2"/>
              </a:cxn>
            </a:cxnLst>
            <a:rect l="0" t="0" r="r" b="b"/>
            <a:pathLst>
              <a:path w="19673" h="19673" fill="norm" stroke="1" extrusionOk="0">
                <a:moveTo>
                  <a:pt x="16782" y="16782"/>
                </a:moveTo>
                <a:cubicBezTo>
                  <a:pt x="12954" y="20636"/>
                  <a:pt x="6718" y="20636"/>
                  <a:pt x="2890" y="16782"/>
                </a:cubicBezTo>
                <a:cubicBezTo>
                  <a:pt x="-964" y="12954"/>
                  <a:pt x="-964" y="6718"/>
                  <a:pt x="2890" y="2890"/>
                </a:cubicBezTo>
                <a:cubicBezTo>
                  <a:pt x="6718" y="-964"/>
                  <a:pt x="12954" y="-964"/>
                  <a:pt x="16782" y="2890"/>
                </a:cubicBezTo>
                <a:cubicBezTo>
                  <a:pt x="20636" y="6718"/>
                  <a:pt x="20636" y="12954"/>
                  <a:pt x="16782" y="16782"/>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480" name="Shape 1480"/>
          <p:cNvSpPr/>
          <p:nvPr/>
        </p:nvSpPr>
        <p:spPr>
          <a:xfrm>
            <a:off x="10193511" y="8092904"/>
            <a:ext cx="3975101" cy="1054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914400">
              <a:buClr>
                <a:srgbClr val="FFFFFF"/>
              </a:buClr>
              <a:buFont typeface="Arial"/>
              <a:defRPr sz="3600">
                <a:solidFill>
                  <a:srgbClr val="FFFFFF"/>
                </a:solidFill>
                <a:uFill>
                  <a:solidFill>
                    <a:srgbClr val="FFFFFF"/>
                  </a:solidFill>
                </a:uFill>
                <a:latin typeface="Open Sans Semibold"/>
                <a:ea typeface="Open Sans Semibold"/>
                <a:cs typeface="Open Sans Semibold"/>
                <a:sym typeface="Open Sans Semibold"/>
              </a:defRPr>
            </a:lvl1pPr>
          </a:lstStyle>
          <a:p>
            <a:pPr/>
            <a:r>
              <a:t>Diagram</a:t>
            </a:r>
          </a:p>
        </p:txBody>
      </p:sp>
      <p:sp>
        <p:nvSpPr>
          <p:cNvPr id="1481" name="Shape 1481"/>
          <p:cNvSpPr/>
          <p:nvPr/>
        </p:nvSpPr>
        <p:spPr>
          <a:xfrm>
            <a:off x="14008100" y="3721100"/>
            <a:ext cx="86741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482" name="Shape 1482"/>
          <p:cNvSpPr/>
          <p:nvPr/>
        </p:nvSpPr>
        <p:spPr>
          <a:xfrm>
            <a:off x="1574800" y="10134600"/>
            <a:ext cx="86741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483" name="Shape 1483"/>
          <p:cNvSpPr/>
          <p:nvPr/>
        </p:nvSpPr>
        <p:spPr>
          <a:xfrm>
            <a:off x="17183100" y="7264400"/>
            <a:ext cx="56769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484" name="Shape 1484"/>
          <p:cNvSpPr/>
          <p:nvPr/>
        </p:nvSpPr>
        <p:spPr>
          <a:xfrm>
            <a:off x="1574800" y="5715000"/>
            <a:ext cx="59182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485" name="Shape 1485"/>
          <p:cNvSpPr/>
          <p:nvPr/>
        </p:nvSpPr>
        <p:spPr>
          <a:xfrm>
            <a:off x="11527426" y="71414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488" name="Shape 1488"/>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489" name="Shape 148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490" name="Shape 149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56</a:t>
            </a:r>
          </a:p>
        </p:txBody>
      </p:sp>
      <p:sp>
        <p:nvSpPr>
          <p:cNvPr id="1491" name="Shape 1491"/>
          <p:cNvSpPr/>
          <p:nvPr/>
        </p:nvSpPr>
        <p:spPr>
          <a:xfrm>
            <a:off x="7896343" y="3675064"/>
            <a:ext cx="5317494" cy="3649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015"/>
                </a:moveTo>
                <a:cubicBezTo>
                  <a:pt x="20047" y="10323"/>
                  <a:pt x="20047" y="10323"/>
                  <a:pt x="20047" y="10323"/>
                </a:cubicBezTo>
                <a:cubicBezTo>
                  <a:pt x="18712" y="11454"/>
                  <a:pt x="18712" y="11454"/>
                  <a:pt x="18712" y="11454"/>
                </a:cubicBezTo>
                <a:cubicBezTo>
                  <a:pt x="18712" y="10323"/>
                  <a:pt x="18712" y="10323"/>
                  <a:pt x="18712" y="10323"/>
                </a:cubicBezTo>
                <a:cubicBezTo>
                  <a:pt x="12402" y="10323"/>
                  <a:pt x="12402" y="10323"/>
                  <a:pt x="12402" y="10323"/>
                </a:cubicBezTo>
                <a:cubicBezTo>
                  <a:pt x="12013" y="14318"/>
                  <a:pt x="9829" y="17464"/>
                  <a:pt x="7111" y="18029"/>
                </a:cubicBezTo>
                <a:cubicBezTo>
                  <a:pt x="7111" y="21565"/>
                  <a:pt x="7111" y="21565"/>
                  <a:pt x="7111" y="21565"/>
                </a:cubicBezTo>
                <a:cubicBezTo>
                  <a:pt x="6237" y="19408"/>
                  <a:pt x="6237" y="19408"/>
                  <a:pt x="6237" y="19408"/>
                </a:cubicBezTo>
                <a:cubicBezTo>
                  <a:pt x="5364" y="21600"/>
                  <a:pt x="5364" y="21600"/>
                  <a:pt x="5364" y="21600"/>
                </a:cubicBezTo>
                <a:cubicBezTo>
                  <a:pt x="5364" y="18029"/>
                  <a:pt x="5364" y="18029"/>
                  <a:pt x="5364" y="18029"/>
                </a:cubicBezTo>
                <a:cubicBezTo>
                  <a:pt x="2330" y="17393"/>
                  <a:pt x="0" y="13610"/>
                  <a:pt x="0" y="9050"/>
                </a:cubicBezTo>
                <a:cubicBezTo>
                  <a:pt x="0" y="4030"/>
                  <a:pt x="2791" y="0"/>
                  <a:pt x="6237" y="0"/>
                </a:cubicBezTo>
                <a:cubicBezTo>
                  <a:pt x="9368" y="0"/>
                  <a:pt x="11965" y="3358"/>
                  <a:pt x="12402" y="7777"/>
                </a:cubicBezTo>
                <a:cubicBezTo>
                  <a:pt x="18712" y="7777"/>
                  <a:pt x="18712" y="7777"/>
                  <a:pt x="18712" y="7777"/>
                </a:cubicBezTo>
                <a:cubicBezTo>
                  <a:pt x="18712" y="6540"/>
                  <a:pt x="18712" y="6540"/>
                  <a:pt x="18712" y="6540"/>
                </a:cubicBezTo>
                <a:cubicBezTo>
                  <a:pt x="20168" y="7777"/>
                  <a:pt x="20168" y="7777"/>
                  <a:pt x="20168" y="7777"/>
                </a:cubicBezTo>
                <a:lnTo>
                  <a:pt x="21600" y="9015"/>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492" name="Shape 1492"/>
          <p:cNvSpPr/>
          <p:nvPr/>
        </p:nvSpPr>
        <p:spPr>
          <a:xfrm>
            <a:off x="9431890" y="5191357"/>
            <a:ext cx="3781947" cy="2125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1"/>
                </a:moveTo>
                <a:cubicBezTo>
                  <a:pt x="19416" y="2306"/>
                  <a:pt x="19416" y="2306"/>
                  <a:pt x="19416" y="2306"/>
                </a:cubicBezTo>
                <a:cubicBezTo>
                  <a:pt x="17539" y="4247"/>
                  <a:pt x="17539" y="4247"/>
                  <a:pt x="17539" y="4247"/>
                </a:cubicBezTo>
                <a:cubicBezTo>
                  <a:pt x="17539" y="2306"/>
                  <a:pt x="17539" y="2306"/>
                  <a:pt x="17539" y="2306"/>
                </a:cubicBezTo>
                <a:cubicBezTo>
                  <a:pt x="8667" y="2306"/>
                  <a:pt x="8667" y="2306"/>
                  <a:pt x="8667" y="2306"/>
                </a:cubicBezTo>
                <a:cubicBezTo>
                  <a:pt x="8121" y="9162"/>
                  <a:pt x="5050" y="14562"/>
                  <a:pt x="1228" y="15533"/>
                </a:cubicBezTo>
                <a:cubicBezTo>
                  <a:pt x="1228" y="21600"/>
                  <a:pt x="1228" y="21600"/>
                  <a:pt x="1228" y="21600"/>
                </a:cubicBezTo>
                <a:cubicBezTo>
                  <a:pt x="0" y="17899"/>
                  <a:pt x="0" y="17899"/>
                  <a:pt x="0" y="17899"/>
                </a:cubicBezTo>
                <a:cubicBezTo>
                  <a:pt x="0" y="0"/>
                  <a:pt x="0" y="0"/>
                  <a:pt x="0" y="0"/>
                </a:cubicBezTo>
                <a:cubicBezTo>
                  <a:pt x="21600" y="0"/>
                  <a:pt x="21600" y="0"/>
                  <a:pt x="21600" y="0"/>
                </a:cubicBezTo>
                <a:lnTo>
                  <a:pt x="21600" y="61"/>
                </a:lnTo>
                <a:close/>
              </a:path>
            </a:pathLst>
          </a:custGeom>
          <a:gradFill>
            <a:gsLst>
              <a:gs pos="0">
                <a:srgbClr val="FFFFFF">
                  <a:alpha val="0"/>
                </a:srgbClr>
              </a:gs>
              <a:gs pos="100000">
                <a:srgbClr val="004270">
                  <a:alpha val="11199"/>
                </a:srgbClr>
              </a:gs>
            </a:gsLst>
            <a:lin ang="18900000"/>
          </a:gradFill>
        </p:spPr>
        <p:txBody>
          <a:bodyPr lIns="50800" tIns="50800" rIns="50800" bIns="50800" anchor="ctr"/>
          <a:lstStyle/>
          <a:p>
            <a:pPr marL="40639" marR="40639" algn="l" defTabSz="914400">
              <a:defRPr sz="3200">
                <a:solidFill>
                  <a:srgbClr val="FFFFFF"/>
                </a:solidFill>
                <a:uFill>
                  <a:solidFill>
                    <a:srgbClr val="FFFFFF"/>
                  </a:solidFill>
                </a:uFill>
                <a:latin typeface="Open Sans Semibold"/>
                <a:ea typeface="Open Sans Semibold"/>
                <a:cs typeface="Open Sans Semibold"/>
                <a:sym typeface="Open Sans Semibold"/>
              </a:defRPr>
            </a:pPr>
          </a:p>
        </p:txBody>
      </p:sp>
      <p:sp>
        <p:nvSpPr>
          <p:cNvPr id="1493" name="Shape 1493"/>
          <p:cNvSpPr/>
          <p:nvPr/>
        </p:nvSpPr>
        <p:spPr>
          <a:xfrm>
            <a:off x="12831847" y="3675064"/>
            <a:ext cx="3579570" cy="5271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67" y="12476"/>
                </a:moveTo>
                <a:cubicBezTo>
                  <a:pt x="13667" y="18665"/>
                  <a:pt x="13667" y="18665"/>
                  <a:pt x="13667" y="18665"/>
                </a:cubicBezTo>
                <a:cubicBezTo>
                  <a:pt x="14857" y="18665"/>
                  <a:pt x="14857" y="18665"/>
                  <a:pt x="14857" y="18665"/>
                </a:cubicBezTo>
                <a:cubicBezTo>
                  <a:pt x="13667" y="20059"/>
                  <a:pt x="13667" y="20059"/>
                  <a:pt x="13667" y="20059"/>
                </a:cubicBezTo>
                <a:cubicBezTo>
                  <a:pt x="12369" y="21600"/>
                  <a:pt x="12369" y="21600"/>
                  <a:pt x="12369" y="21600"/>
                </a:cubicBezTo>
                <a:cubicBezTo>
                  <a:pt x="11070" y="20059"/>
                  <a:pt x="11070" y="20059"/>
                  <a:pt x="11070" y="20059"/>
                </a:cubicBezTo>
                <a:cubicBezTo>
                  <a:pt x="9880" y="18665"/>
                  <a:pt x="9880" y="18665"/>
                  <a:pt x="9880" y="18665"/>
                </a:cubicBezTo>
                <a:cubicBezTo>
                  <a:pt x="11070" y="18665"/>
                  <a:pt x="11070" y="18665"/>
                  <a:pt x="11070" y="18665"/>
                </a:cubicBezTo>
                <a:cubicBezTo>
                  <a:pt x="11070" y="12476"/>
                  <a:pt x="11070" y="12476"/>
                  <a:pt x="11070" y="12476"/>
                </a:cubicBezTo>
                <a:cubicBezTo>
                  <a:pt x="6996" y="12084"/>
                  <a:pt x="3786" y="9907"/>
                  <a:pt x="3209" y="7143"/>
                </a:cubicBezTo>
                <a:cubicBezTo>
                  <a:pt x="0" y="7143"/>
                  <a:pt x="0" y="7143"/>
                  <a:pt x="0" y="7143"/>
                </a:cubicBezTo>
                <a:cubicBezTo>
                  <a:pt x="2308" y="6238"/>
                  <a:pt x="2308" y="6238"/>
                  <a:pt x="2308" y="6238"/>
                </a:cubicBezTo>
                <a:cubicBezTo>
                  <a:pt x="180" y="5382"/>
                  <a:pt x="180" y="5382"/>
                  <a:pt x="180" y="5382"/>
                </a:cubicBezTo>
                <a:cubicBezTo>
                  <a:pt x="3209" y="5382"/>
                  <a:pt x="3209" y="5382"/>
                  <a:pt x="3209" y="5382"/>
                </a:cubicBezTo>
                <a:cubicBezTo>
                  <a:pt x="3858" y="2324"/>
                  <a:pt x="7717" y="0"/>
                  <a:pt x="12369" y="0"/>
                </a:cubicBezTo>
                <a:cubicBezTo>
                  <a:pt x="17489" y="0"/>
                  <a:pt x="21600" y="2789"/>
                  <a:pt x="21600" y="6262"/>
                </a:cubicBezTo>
                <a:cubicBezTo>
                  <a:pt x="21600" y="9418"/>
                  <a:pt x="18174" y="12035"/>
                  <a:pt x="13667" y="12476"/>
                </a:cubicBez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solidFill>
                  <a:srgbClr val="FFFFFF"/>
                </a:solidFill>
                <a:uFill>
                  <a:solidFill>
                    <a:srgbClr val="FFFFFF"/>
                  </a:solidFill>
                </a:uFill>
                <a:latin typeface="Open Sans Semibold"/>
                <a:ea typeface="Open Sans Semibold"/>
                <a:cs typeface="Open Sans Semibold"/>
                <a:sym typeface="Open Sans Semibold"/>
              </a:defRPr>
            </a:pPr>
          </a:p>
        </p:txBody>
      </p:sp>
      <p:sp>
        <p:nvSpPr>
          <p:cNvPr id="1494" name="Shape 1494"/>
          <p:cNvSpPr/>
          <p:nvPr/>
        </p:nvSpPr>
        <p:spPr>
          <a:xfrm>
            <a:off x="7896343" y="6952784"/>
            <a:ext cx="3589688" cy="5218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12"/>
                </a:moveTo>
                <a:cubicBezTo>
                  <a:pt x="18329" y="16212"/>
                  <a:pt x="18329" y="16212"/>
                  <a:pt x="18329" y="16212"/>
                </a:cubicBezTo>
                <a:cubicBezTo>
                  <a:pt x="17683" y="19252"/>
                  <a:pt x="13837" y="21600"/>
                  <a:pt x="9237" y="21600"/>
                </a:cubicBezTo>
                <a:cubicBezTo>
                  <a:pt x="4133" y="21600"/>
                  <a:pt x="0" y="18783"/>
                  <a:pt x="0" y="15273"/>
                </a:cubicBezTo>
                <a:cubicBezTo>
                  <a:pt x="0" y="12085"/>
                  <a:pt x="3450" y="9441"/>
                  <a:pt x="7943" y="8996"/>
                </a:cubicBezTo>
                <a:cubicBezTo>
                  <a:pt x="7943" y="2941"/>
                  <a:pt x="7943" y="2941"/>
                  <a:pt x="7943" y="2941"/>
                </a:cubicBezTo>
                <a:cubicBezTo>
                  <a:pt x="6757" y="2941"/>
                  <a:pt x="6757" y="2941"/>
                  <a:pt x="6757" y="2941"/>
                </a:cubicBezTo>
                <a:cubicBezTo>
                  <a:pt x="7943" y="1532"/>
                  <a:pt x="7943" y="1532"/>
                  <a:pt x="7943" y="1532"/>
                </a:cubicBezTo>
                <a:cubicBezTo>
                  <a:pt x="9237" y="0"/>
                  <a:pt x="9237" y="0"/>
                  <a:pt x="9237" y="0"/>
                </a:cubicBezTo>
                <a:cubicBezTo>
                  <a:pt x="10530" y="1508"/>
                  <a:pt x="10530" y="1508"/>
                  <a:pt x="10530" y="1508"/>
                </a:cubicBezTo>
                <a:cubicBezTo>
                  <a:pt x="11716" y="2941"/>
                  <a:pt x="11716" y="2941"/>
                  <a:pt x="11716" y="2941"/>
                </a:cubicBezTo>
                <a:cubicBezTo>
                  <a:pt x="10530" y="2941"/>
                  <a:pt x="10530" y="2941"/>
                  <a:pt x="10530" y="2941"/>
                </a:cubicBezTo>
                <a:cubicBezTo>
                  <a:pt x="10530" y="8996"/>
                  <a:pt x="10530" y="8996"/>
                  <a:pt x="10530" y="8996"/>
                </a:cubicBezTo>
                <a:cubicBezTo>
                  <a:pt x="14592" y="9391"/>
                  <a:pt x="17790" y="11616"/>
                  <a:pt x="18365" y="14433"/>
                </a:cubicBezTo>
                <a:cubicBezTo>
                  <a:pt x="21600" y="14433"/>
                  <a:pt x="21600" y="14433"/>
                  <a:pt x="21600" y="14433"/>
                </a:cubicBezTo>
                <a:cubicBezTo>
                  <a:pt x="19372" y="15323"/>
                  <a:pt x="19372" y="15323"/>
                  <a:pt x="19372" y="15323"/>
                </a:cubicBezTo>
                <a:lnTo>
                  <a:pt x="21600" y="16212"/>
                </a:ln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solidFill>
                  <a:srgbClr val="FFFFFF"/>
                </a:solidFill>
                <a:uFill>
                  <a:solidFill>
                    <a:srgbClr val="FFFFFF"/>
                  </a:solidFill>
                </a:uFill>
                <a:latin typeface="Open Sans Semibold"/>
                <a:ea typeface="Open Sans Semibold"/>
                <a:cs typeface="Open Sans Semibold"/>
                <a:sym typeface="Open Sans Semibold"/>
              </a:defRPr>
            </a:pPr>
          </a:p>
        </p:txBody>
      </p:sp>
      <p:sp>
        <p:nvSpPr>
          <p:cNvPr id="1495" name="Shape 1495"/>
          <p:cNvSpPr/>
          <p:nvPr/>
        </p:nvSpPr>
        <p:spPr>
          <a:xfrm>
            <a:off x="11116688" y="8570166"/>
            <a:ext cx="5294728" cy="360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430"/>
                </a:moveTo>
                <a:cubicBezTo>
                  <a:pt x="21600" y="17516"/>
                  <a:pt x="18821" y="21600"/>
                  <a:pt x="15359" y="21600"/>
                </a:cubicBezTo>
                <a:cubicBezTo>
                  <a:pt x="12214" y="21600"/>
                  <a:pt x="9605" y="18197"/>
                  <a:pt x="9167" y="13791"/>
                </a:cubicBezTo>
                <a:cubicBezTo>
                  <a:pt x="2926" y="13791"/>
                  <a:pt x="2926" y="13791"/>
                  <a:pt x="2926" y="13791"/>
                </a:cubicBezTo>
                <a:cubicBezTo>
                  <a:pt x="2926" y="14973"/>
                  <a:pt x="2926" y="14973"/>
                  <a:pt x="2926" y="14973"/>
                </a:cubicBezTo>
                <a:cubicBezTo>
                  <a:pt x="1512" y="13791"/>
                  <a:pt x="1512" y="13791"/>
                  <a:pt x="1512" y="13791"/>
                </a:cubicBezTo>
                <a:cubicBezTo>
                  <a:pt x="0" y="12501"/>
                  <a:pt x="0" y="12501"/>
                  <a:pt x="0" y="12501"/>
                </a:cubicBezTo>
                <a:cubicBezTo>
                  <a:pt x="1512" y="11212"/>
                  <a:pt x="1512" y="11212"/>
                  <a:pt x="1512" y="11212"/>
                </a:cubicBezTo>
                <a:cubicBezTo>
                  <a:pt x="2926" y="9994"/>
                  <a:pt x="2926" y="9994"/>
                  <a:pt x="2926" y="9994"/>
                </a:cubicBezTo>
                <a:cubicBezTo>
                  <a:pt x="2926" y="11212"/>
                  <a:pt x="2926" y="11212"/>
                  <a:pt x="2926" y="11212"/>
                </a:cubicBezTo>
                <a:cubicBezTo>
                  <a:pt x="9167" y="11212"/>
                  <a:pt x="9167" y="11212"/>
                  <a:pt x="9167" y="11212"/>
                </a:cubicBezTo>
                <a:cubicBezTo>
                  <a:pt x="9532" y="7128"/>
                  <a:pt x="11726" y="3904"/>
                  <a:pt x="14481" y="3331"/>
                </a:cubicBezTo>
                <a:cubicBezTo>
                  <a:pt x="14481" y="0"/>
                  <a:pt x="14481" y="0"/>
                  <a:pt x="14481" y="0"/>
                </a:cubicBezTo>
                <a:cubicBezTo>
                  <a:pt x="15359" y="2257"/>
                  <a:pt x="15359" y="2257"/>
                  <a:pt x="15359" y="2257"/>
                </a:cubicBezTo>
                <a:cubicBezTo>
                  <a:pt x="16237" y="0"/>
                  <a:pt x="16237" y="0"/>
                  <a:pt x="16237" y="0"/>
                </a:cubicBezTo>
                <a:cubicBezTo>
                  <a:pt x="16237" y="3331"/>
                  <a:pt x="16237" y="3331"/>
                  <a:pt x="16237" y="3331"/>
                </a:cubicBezTo>
                <a:cubicBezTo>
                  <a:pt x="19284" y="3976"/>
                  <a:pt x="21600" y="7809"/>
                  <a:pt x="21600" y="12430"/>
                </a:cubicBezTo>
                <a:close/>
              </a:path>
            </a:pathLst>
          </a:custGeom>
          <a:solidFill>
            <a:srgbClr val="BDC3C7"/>
          </a:solidFill>
          <a:ln>
            <a:solidFill>
              <a:srgbClr val="000000">
                <a:alpha val="0"/>
              </a:srgbClr>
            </a:solidFill>
          </a:ln>
        </p:spPr>
        <p:txBody>
          <a:bodyPr lIns="50800" tIns="50800" rIns="50800" bIns="50800" anchor="ctr"/>
          <a:lstStyle/>
          <a:p>
            <a:pPr marL="40639" marR="40639" algn="l" defTabSz="914400">
              <a:defRPr sz="3200">
                <a:solidFill>
                  <a:srgbClr val="FFFFFF"/>
                </a:solidFill>
                <a:uFill>
                  <a:solidFill>
                    <a:srgbClr val="FFFFFF"/>
                  </a:solidFill>
                </a:uFill>
                <a:latin typeface="Open Sans Semibold"/>
                <a:ea typeface="Open Sans Semibold"/>
                <a:cs typeface="Open Sans Semibold"/>
                <a:sym typeface="Open Sans Semibold"/>
              </a:defRPr>
            </a:pPr>
          </a:p>
        </p:txBody>
      </p:sp>
      <p:sp>
        <p:nvSpPr>
          <p:cNvPr id="1496" name="Shape 1496"/>
          <p:cNvSpPr/>
          <p:nvPr/>
        </p:nvSpPr>
        <p:spPr>
          <a:xfrm>
            <a:off x="7444581" y="5300002"/>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FFFFFF"/>
                </a:solidFill>
                <a:uFill>
                  <a:solidFill>
                    <a:srgbClr val="FFFFFF"/>
                  </a:solidFill>
                </a:uFill>
                <a:latin typeface="Open Sans"/>
                <a:ea typeface="Open Sans"/>
                <a:cs typeface="Open Sans"/>
                <a:sym typeface="Open Sans"/>
              </a:defRPr>
            </a:lvl1pPr>
          </a:lstStyle>
          <a:p>
            <a:pPr/>
            <a:r>
              <a:t>strategy</a:t>
            </a:r>
          </a:p>
        </p:txBody>
      </p:sp>
      <p:sp>
        <p:nvSpPr>
          <p:cNvPr id="1497" name="Shape 1497"/>
          <p:cNvSpPr/>
          <p:nvPr/>
        </p:nvSpPr>
        <p:spPr>
          <a:xfrm>
            <a:off x="12921601" y="5300002"/>
            <a:ext cx="3946381"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FFFFFF"/>
                </a:solidFill>
                <a:uFill>
                  <a:solidFill>
                    <a:srgbClr val="FFFFFF"/>
                  </a:solidFill>
                </a:uFill>
                <a:latin typeface="Open Sans"/>
                <a:ea typeface="Open Sans"/>
                <a:cs typeface="Open Sans"/>
                <a:sym typeface="Open Sans"/>
              </a:defRPr>
            </a:lvl1pPr>
          </a:lstStyle>
          <a:p>
            <a:pPr/>
            <a:r>
              <a:t>analytics</a:t>
            </a:r>
          </a:p>
        </p:txBody>
      </p:sp>
      <p:sp>
        <p:nvSpPr>
          <p:cNvPr id="1498" name="Shape 1498"/>
          <p:cNvSpPr/>
          <p:nvPr/>
        </p:nvSpPr>
        <p:spPr>
          <a:xfrm>
            <a:off x="7444581" y="10776348"/>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FFFFFF"/>
                </a:solidFill>
                <a:uFill>
                  <a:solidFill>
                    <a:srgbClr val="FFFFFF"/>
                  </a:solidFill>
                </a:uFill>
                <a:latin typeface="Open Sans"/>
                <a:ea typeface="Open Sans"/>
                <a:cs typeface="Open Sans"/>
                <a:sym typeface="Open Sans"/>
              </a:defRPr>
            </a:lvl1pPr>
          </a:lstStyle>
          <a:p>
            <a:pPr/>
            <a:r>
              <a:t>surveys</a:t>
            </a:r>
          </a:p>
        </p:txBody>
      </p:sp>
      <p:sp>
        <p:nvSpPr>
          <p:cNvPr id="1499" name="Shape 1499"/>
          <p:cNvSpPr/>
          <p:nvPr/>
        </p:nvSpPr>
        <p:spPr>
          <a:xfrm>
            <a:off x="12929654" y="10776348"/>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FFFFFF"/>
                </a:solidFill>
                <a:uFill>
                  <a:solidFill>
                    <a:srgbClr val="FFFFFF"/>
                  </a:solidFill>
                </a:uFill>
                <a:latin typeface="Open Sans"/>
                <a:ea typeface="Open Sans"/>
                <a:cs typeface="Open Sans"/>
                <a:sym typeface="Open Sans"/>
              </a:defRPr>
            </a:lvl1pPr>
          </a:lstStyle>
          <a:p>
            <a:pPr/>
            <a:r>
              <a:t>media</a:t>
            </a:r>
          </a:p>
        </p:txBody>
      </p:sp>
      <p:sp>
        <p:nvSpPr>
          <p:cNvPr id="1500" name="Shape 1500"/>
          <p:cNvSpPr/>
          <p:nvPr/>
        </p:nvSpPr>
        <p:spPr>
          <a:xfrm>
            <a:off x="-4610100" y="3937000"/>
            <a:ext cx="12039600" cy="3848100"/>
          </a:xfrm>
          <a:prstGeom prst="roundRect">
            <a:avLst>
              <a:gd name="adj" fmla="val 4241"/>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397ECA"/>
                </a:solidFill>
                <a:effectLst>
                  <a:outerShdw sx="100000" sy="100000" kx="0" ky="0" algn="b" rotWithShape="0" blurRad="38100" dist="12700" dir="5400000">
                    <a:srgbClr val="000000">
                      <a:alpha val="50000"/>
                    </a:srgbClr>
                  </a:outerShdw>
                </a:effectLst>
              </a:defRPr>
            </a:pPr>
          </a:p>
        </p:txBody>
      </p:sp>
      <p:sp>
        <p:nvSpPr>
          <p:cNvPr id="1501" name="Shape 1501"/>
          <p:cNvSpPr/>
          <p:nvPr/>
        </p:nvSpPr>
        <p:spPr>
          <a:xfrm>
            <a:off x="1244600" y="4559300"/>
            <a:ext cx="56769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502" name="Shape 1502"/>
          <p:cNvSpPr/>
          <p:nvPr/>
        </p:nvSpPr>
        <p:spPr>
          <a:xfrm>
            <a:off x="1244600" y="8712200"/>
            <a:ext cx="56769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Your text here</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503" name="Shape 1503"/>
          <p:cNvSpPr/>
          <p:nvPr/>
        </p:nvSpPr>
        <p:spPr>
          <a:xfrm>
            <a:off x="10982114" y="7137400"/>
            <a:ext cx="2419891" cy="1549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42" sz="4200">
                <a:solidFill>
                  <a:srgbClr val="42505D"/>
                </a:solidFill>
                <a:latin typeface="Open Sans Semibold"/>
                <a:ea typeface="Open Sans Semibold"/>
                <a:cs typeface="Open Sans Semibold"/>
                <a:sym typeface="Open Sans Semibold"/>
              </a:defRPr>
            </a:pPr>
            <a:r>
              <a:t>Flow</a:t>
            </a:r>
          </a:p>
          <a:p>
            <a:pPr>
              <a:defRPr spc="42" sz="4200">
                <a:solidFill>
                  <a:srgbClr val="42505D"/>
                </a:solidFill>
                <a:latin typeface="Open Sans Light"/>
                <a:ea typeface="Open Sans Light"/>
                <a:cs typeface="Open Sans Light"/>
                <a:sym typeface="Open Sans Light"/>
              </a:defRPr>
            </a:pPr>
            <a:r>
              <a:t>Diagrams</a:t>
            </a:r>
          </a:p>
        </p:txBody>
      </p:sp>
      <p:sp>
        <p:nvSpPr>
          <p:cNvPr id="1504" name="Shape 1504"/>
          <p:cNvSpPr/>
          <p:nvPr/>
        </p:nvSpPr>
        <p:spPr>
          <a:xfrm>
            <a:off x="16967200" y="4559300"/>
            <a:ext cx="56769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505" name="Shape 1505"/>
          <p:cNvSpPr/>
          <p:nvPr/>
        </p:nvSpPr>
        <p:spPr>
          <a:xfrm>
            <a:off x="16967200" y="8712200"/>
            <a:ext cx="56769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Your text here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Integer posuere erat a ante venenatis dapibus posuere velit </a:t>
            </a:r>
          </a:p>
        </p:txBody>
      </p:sp>
      <p:sp>
        <p:nvSpPr>
          <p:cNvPr id="1506" name="Shape 1506"/>
          <p:cNvSpPr/>
          <p:nvPr/>
        </p:nvSpPr>
        <p:spPr>
          <a:xfrm>
            <a:off x="14169026" y="42839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
        <p:nvSpPr>
          <p:cNvPr id="1507" name="Shape 1507"/>
          <p:cNvSpPr/>
          <p:nvPr/>
        </p:nvSpPr>
        <p:spPr>
          <a:xfrm>
            <a:off x="14169026" y="97322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
        <p:nvSpPr>
          <p:cNvPr id="1508" name="Shape 1508"/>
          <p:cNvSpPr/>
          <p:nvPr/>
        </p:nvSpPr>
        <p:spPr>
          <a:xfrm flipH="1">
            <a:off x="8695326" y="41950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
        <p:nvSpPr>
          <p:cNvPr id="1509" name="Shape 1509"/>
          <p:cNvSpPr/>
          <p:nvPr/>
        </p:nvSpPr>
        <p:spPr>
          <a:xfrm>
            <a:off x="8695326" y="96814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512" name="Shape 1512"/>
          <p:cNvSpPr/>
          <p:nvPr/>
        </p:nvSpPr>
        <p:spPr>
          <a:xfrm>
            <a:off x="1413228" y="711200"/>
            <a:ext cx="737636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INFOGRAPHICS</a:t>
            </a:r>
          </a:p>
        </p:txBody>
      </p:sp>
      <p:sp>
        <p:nvSpPr>
          <p:cNvPr id="1513" name="Shape 151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514" name="Shape 151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57</a:t>
            </a:r>
          </a:p>
        </p:txBody>
      </p:sp>
      <p:sp>
        <p:nvSpPr>
          <p:cNvPr id="1515" name="Shape 1515"/>
          <p:cNvSpPr/>
          <p:nvPr/>
        </p:nvSpPr>
        <p:spPr>
          <a:xfrm>
            <a:off x="2003543" y="3611564"/>
            <a:ext cx="5317494" cy="3649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015"/>
                </a:moveTo>
                <a:cubicBezTo>
                  <a:pt x="20047" y="10323"/>
                  <a:pt x="20047" y="10323"/>
                  <a:pt x="20047" y="10323"/>
                </a:cubicBezTo>
                <a:cubicBezTo>
                  <a:pt x="18712" y="11454"/>
                  <a:pt x="18712" y="11454"/>
                  <a:pt x="18712" y="11454"/>
                </a:cubicBezTo>
                <a:cubicBezTo>
                  <a:pt x="18712" y="10323"/>
                  <a:pt x="18712" y="10323"/>
                  <a:pt x="18712" y="10323"/>
                </a:cubicBezTo>
                <a:cubicBezTo>
                  <a:pt x="12402" y="10323"/>
                  <a:pt x="12402" y="10323"/>
                  <a:pt x="12402" y="10323"/>
                </a:cubicBezTo>
                <a:cubicBezTo>
                  <a:pt x="12013" y="14318"/>
                  <a:pt x="9829" y="17464"/>
                  <a:pt x="7111" y="18029"/>
                </a:cubicBezTo>
                <a:cubicBezTo>
                  <a:pt x="7111" y="21565"/>
                  <a:pt x="7111" y="21565"/>
                  <a:pt x="7111" y="21565"/>
                </a:cubicBezTo>
                <a:cubicBezTo>
                  <a:pt x="6237" y="19408"/>
                  <a:pt x="6237" y="19408"/>
                  <a:pt x="6237" y="19408"/>
                </a:cubicBezTo>
                <a:cubicBezTo>
                  <a:pt x="5364" y="21600"/>
                  <a:pt x="5364" y="21600"/>
                  <a:pt x="5364" y="21600"/>
                </a:cubicBezTo>
                <a:cubicBezTo>
                  <a:pt x="5364" y="18029"/>
                  <a:pt x="5364" y="18029"/>
                  <a:pt x="5364" y="18029"/>
                </a:cubicBezTo>
                <a:cubicBezTo>
                  <a:pt x="2330" y="17393"/>
                  <a:pt x="0" y="13610"/>
                  <a:pt x="0" y="9050"/>
                </a:cubicBezTo>
                <a:cubicBezTo>
                  <a:pt x="0" y="4030"/>
                  <a:pt x="2791" y="0"/>
                  <a:pt x="6237" y="0"/>
                </a:cubicBezTo>
                <a:cubicBezTo>
                  <a:pt x="9368" y="0"/>
                  <a:pt x="11965" y="3358"/>
                  <a:pt x="12402" y="7777"/>
                </a:cubicBezTo>
                <a:cubicBezTo>
                  <a:pt x="18712" y="7777"/>
                  <a:pt x="18712" y="7777"/>
                  <a:pt x="18712" y="7777"/>
                </a:cubicBezTo>
                <a:cubicBezTo>
                  <a:pt x="18712" y="6540"/>
                  <a:pt x="18712" y="6540"/>
                  <a:pt x="18712" y="6540"/>
                </a:cubicBezTo>
                <a:cubicBezTo>
                  <a:pt x="20168" y="7777"/>
                  <a:pt x="20168" y="7777"/>
                  <a:pt x="20168" y="7777"/>
                </a:cubicBezTo>
                <a:lnTo>
                  <a:pt x="21600" y="9015"/>
                </a:lnTo>
                <a:close/>
              </a:path>
            </a:pathLst>
          </a:custGeom>
          <a:solidFill>
            <a:srgbClr val="FFFFFF"/>
          </a:solidFill>
          <a:ln w="25400">
            <a:solidFill>
              <a:srgbClr val="AAAAAA"/>
            </a:solidFill>
            <a:custDash>
              <a:ds d="200000" sp="200000"/>
            </a:custDash>
          </a:ln>
        </p:spPr>
        <p:txBody>
          <a:bodyPr lIns="50800" tIns="50800" rIns="50800" bIns="50800" anchor="ctr"/>
          <a:lstStyle/>
          <a:p>
            <a:pPr marL="40639" marR="40639" algn="l" defTabSz="914400">
              <a:defRPr sz="3200">
                <a:solidFill>
                  <a:srgbClr val="42505D"/>
                </a:solidFill>
                <a:uFill>
                  <a:solidFill>
                    <a:srgbClr val="42505D"/>
                  </a:solidFill>
                </a:uFill>
                <a:latin typeface="Open Sans Semibold"/>
                <a:ea typeface="Open Sans Semibold"/>
                <a:cs typeface="Open Sans Semibold"/>
                <a:sym typeface="Open Sans Semibold"/>
              </a:defRPr>
            </a:pPr>
          </a:p>
        </p:txBody>
      </p:sp>
      <p:sp>
        <p:nvSpPr>
          <p:cNvPr id="1516" name="Shape 1516"/>
          <p:cNvSpPr/>
          <p:nvPr/>
        </p:nvSpPr>
        <p:spPr>
          <a:xfrm>
            <a:off x="6939047" y="3611564"/>
            <a:ext cx="3579570" cy="5271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67" y="12476"/>
                </a:moveTo>
                <a:cubicBezTo>
                  <a:pt x="13667" y="18665"/>
                  <a:pt x="13667" y="18665"/>
                  <a:pt x="13667" y="18665"/>
                </a:cubicBezTo>
                <a:cubicBezTo>
                  <a:pt x="14857" y="18665"/>
                  <a:pt x="14857" y="18665"/>
                  <a:pt x="14857" y="18665"/>
                </a:cubicBezTo>
                <a:cubicBezTo>
                  <a:pt x="13667" y="20059"/>
                  <a:pt x="13667" y="20059"/>
                  <a:pt x="13667" y="20059"/>
                </a:cubicBezTo>
                <a:cubicBezTo>
                  <a:pt x="12369" y="21600"/>
                  <a:pt x="12369" y="21600"/>
                  <a:pt x="12369" y="21600"/>
                </a:cubicBezTo>
                <a:cubicBezTo>
                  <a:pt x="11070" y="20059"/>
                  <a:pt x="11070" y="20059"/>
                  <a:pt x="11070" y="20059"/>
                </a:cubicBezTo>
                <a:cubicBezTo>
                  <a:pt x="9880" y="18665"/>
                  <a:pt x="9880" y="18665"/>
                  <a:pt x="9880" y="18665"/>
                </a:cubicBezTo>
                <a:cubicBezTo>
                  <a:pt x="11070" y="18665"/>
                  <a:pt x="11070" y="18665"/>
                  <a:pt x="11070" y="18665"/>
                </a:cubicBezTo>
                <a:cubicBezTo>
                  <a:pt x="11070" y="12476"/>
                  <a:pt x="11070" y="12476"/>
                  <a:pt x="11070" y="12476"/>
                </a:cubicBezTo>
                <a:cubicBezTo>
                  <a:pt x="6996" y="12084"/>
                  <a:pt x="3786" y="9907"/>
                  <a:pt x="3209" y="7143"/>
                </a:cubicBezTo>
                <a:cubicBezTo>
                  <a:pt x="0" y="7143"/>
                  <a:pt x="0" y="7143"/>
                  <a:pt x="0" y="7143"/>
                </a:cubicBezTo>
                <a:cubicBezTo>
                  <a:pt x="2308" y="6238"/>
                  <a:pt x="2308" y="6238"/>
                  <a:pt x="2308" y="6238"/>
                </a:cubicBezTo>
                <a:cubicBezTo>
                  <a:pt x="180" y="5382"/>
                  <a:pt x="180" y="5382"/>
                  <a:pt x="180" y="5382"/>
                </a:cubicBezTo>
                <a:cubicBezTo>
                  <a:pt x="3209" y="5382"/>
                  <a:pt x="3209" y="5382"/>
                  <a:pt x="3209" y="5382"/>
                </a:cubicBezTo>
                <a:cubicBezTo>
                  <a:pt x="3858" y="2324"/>
                  <a:pt x="7717" y="0"/>
                  <a:pt x="12369" y="0"/>
                </a:cubicBezTo>
                <a:cubicBezTo>
                  <a:pt x="17489" y="0"/>
                  <a:pt x="21600" y="2789"/>
                  <a:pt x="21600" y="6262"/>
                </a:cubicBezTo>
                <a:cubicBezTo>
                  <a:pt x="21600" y="9418"/>
                  <a:pt x="18174" y="12035"/>
                  <a:pt x="13667" y="12476"/>
                </a:cubicBezTo>
                <a:close/>
              </a:path>
            </a:pathLst>
          </a:custGeom>
          <a:solidFill>
            <a:srgbClr val="42A3E8"/>
          </a:solidFill>
          <a:ln w="25400">
            <a:solidFill>
              <a:srgbClr val="000000">
                <a:alpha val="0"/>
              </a:srgbClr>
            </a:solidFill>
            <a:custDash>
              <a:ds d="200000" sp="200000"/>
            </a:custDash>
          </a:ln>
        </p:spPr>
        <p:txBody>
          <a:bodyPr lIns="50800" tIns="50800" rIns="50800" bIns="50800" anchor="ctr"/>
          <a:lstStyle/>
          <a:p>
            <a:pPr marL="40639" marR="40639" algn="l" defTabSz="914400">
              <a:defRPr sz="3200">
                <a:solidFill>
                  <a:srgbClr val="42505D"/>
                </a:solidFill>
                <a:uFill>
                  <a:solidFill>
                    <a:srgbClr val="42505D"/>
                  </a:solidFill>
                </a:uFill>
                <a:latin typeface="Open Sans Semibold"/>
                <a:ea typeface="Open Sans Semibold"/>
                <a:cs typeface="Open Sans Semibold"/>
                <a:sym typeface="Open Sans Semibold"/>
              </a:defRPr>
            </a:pPr>
          </a:p>
        </p:txBody>
      </p:sp>
      <p:sp>
        <p:nvSpPr>
          <p:cNvPr id="1517" name="Shape 1517"/>
          <p:cNvSpPr/>
          <p:nvPr/>
        </p:nvSpPr>
        <p:spPr>
          <a:xfrm>
            <a:off x="2003543" y="6889284"/>
            <a:ext cx="3589688" cy="5218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212"/>
                </a:moveTo>
                <a:cubicBezTo>
                  <a:pt x="18329" y="16212"/>
                  <a:pt x="18329" y="16212"/>
                  <a:pt x="18329" y="16212"/>
                </a:cubicBezTo>
                <a:cubicBezTo>
                  <a:pt x="17683" y="19252"/>
                  <a:pt x="13837" y="21600"/>
                  <a:pt x="9237" y="21600"/>
                </a:cubicBezTo>
                <a:cubicBezTo>
                  <a:pt x="4133" y="21600"/>
                  <a:pt x="0" y="18783"/>
                  <a:pt x="0" y="15273"/>
                </a:cubicBezTo>
                <a:cubicBezTo>
                  <a:pt x="0" y="12085"/>
                  <a:pt x="3450" y="9441"/>
                  <a:pt x="7943" y="8996"/>
                </a:cubicBezTo>
                <a:cubicBezTo>
                  <a:pt x="7943" y="2941"/>
                  <a:pt x="7943" y="2941"/>
                  <a:pt x="7943" y="2941"/>
                </a:cubicBezTo>
                <a:cubicBezTo>
                  <a:pt x="6757" y="2941"/>
                  <a:pt x="6757" y="2941"/>
                  <a:pt x="6757" y="2941"/>
                </a:cubicBezTo>
                <a:cubicBezTo>
                  <a:pt x="7943" y="1532"/>
                  <a:pt x="7943" y="1532"/>
                  <a:pt x="7943" y="1532"/>
                </a:cubicBezTo>
                <a:cubicBezTo>
                  <a:pt x="9237" y="0"/>
                  <a:pt x="9237" y="0"/>
                  <a:pt x="9237" y="0"/>
                </a:cubicBezTo>
                <a:cubicBezTo>
                  <a:pt x="10530" y="1508"/>
                  <a:pt x="10530" y="1508"/>
                  <a:pt x="10530" y="1508"/>
                </a:cubicBezTo>
                <a:cubicBezTo>
                  <a:pt x="11716" y="2941"/>
                  <a:pt x="11716" y="2941"/>
                  <a:pt x="11716" y="2941"/>
                </a:cubicBezTo>
                <a:cubicBezTo>
                  <a:pt x="10530" y="2941"/>
                  <a:pt x="10530" y="2941"/>
                  <a:pt x="10530" y="2941"/>
                </a:cubicBezTo>
                <a:cubicBezTo>
                  <a:pt x="10530" y="8996"/>
                  <a:pt x="10530" y="8996"/>
                  <a:pt x="10530" y="8996"/>
                </a:cubicBezTo>
                <a:cubicBezTo>
                  <a:pt x="14592" y="9391"/>
                  <a:pt x="17790" y="11616"/>
                  <a:pt x="18365" y="14433"/>
                </a:cubicBezTo>
                <a:cubicBezTo>
                  <a:pt x="21600" y="14433"/>
                  <a:pt x="21600" y="14433"/>
                  <a:pt x="21600" y="14433"/>
                </a:cubicBezTo>
                <a:cubicBezTo>
                  <a:pt x="19372" y="15323"/>
                  <a:pt x="19372" y="15323"/>
                  <a:pt x="19372" y="15323"/>
                </a:cubicBezTo>
                <a:lnTo>
                  <a:pt x="21600" y="16212"/>
                </a:lnTo>
                <a:close/>
              </a:path>
            </a:pathLst>
          </a:custGeom>
          <a:solidFill>
            <a:srgbClr val="FFFFFF"/>
          </a:solidFill>
          <a:ln w="25400">
            <a:solidFill>
              <a:srgbClr val="AAAAAA"/>
            </a:solidFill>
            <a:custDash>
              <a:ds d="200000" sp="200000"/>
            </a:custDash>
          </a:ln>
        </p:spPr>
        <p:txBody>
          <a:bodyPr lIns="50800" tIns="50800" rIns="50800" bIns="50800" anchor="ctr"/>
          <a:lstStyle/>
          <a:p>
            <a:pPr marL="40639" marR="40639" algn="l" defTabSz="914400">
              <a:defRPr sz="3200">
                <a:solidFill>
                  <a:srgbClr val="42505D"/>
                </a:solidFill>
                <a:uFill>
                  <a:solidFill>
                    <a:srgbClr val="42505D"/>
                  </a:solidFill>
                </a:uFill>
                <a:latin typeface="Open Sans Semibold"/>
                <a:ea typeface="Open Sans Semibold"/>
                <a:cs typeface="Open Sans Semibold"/>
                <a:sym typeface="Open Sans Semibold"/>
              </a:defRPr>
            </a:pPr>
          </a:p>
        </p:txBody>
      </p:sp>
      <p:sp>
        <p:nvSpPr>
          <p:cNvPr id="1518" name="Shape 1518"/>
          <p:cNvSpPr/>
          <p:nvPr/>
        </p:nvSpPr>
        <p:spPr>
          <a:xfrm>
            <a:off x="5223888" y="8506666"/>
            <a:ext cx="5294728" cy="360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430"/>
                </a:moveTo>
                <a:cubicBezTo>
                  <a:pt x="21600" y="17516"/>
                  <a:pt x="18821" y="21600"/>
                  <a:pt x="15359" y="21600"/>
                </a:cubicBezTo>
                <a:cubicBezTo>
                  <a:pt x="12214" y="21600"/>
                  <a:pt x="9605" y="18197"/>
                  <a:pt x="9167" y="13791"/>
                </a:cubicBezTo>
                <a:cubicBezTo>
                  <a:pt x="2926" y="13791"/>
                  <a:pt x="2926" y="13791"/>
                  <a:pt x="2926" y="13791"/>
                </a:cubicBezTo>
                <a:cubicBezTo>
                  <a:pt x="2926" y="14973"/>
                  <a:pt x="2926" y="14973"/>
                  <a:pt x="2926" y="14973"/>
                </a:cubicBezTo>
                <a:cubicBezTo>
                  <a:pt x="1512" y="13791"/>
                  <a:pt x="1512" y="13791"/>
                  <a:pt x="1512" y="13791"/>
                </a:cubicBezTo>
                <a:cubicBezTo>
                  <a:pt x="0" y="12501"/>
                  <a:pt x="0" y="12501"/>
                  <a:pt x="0" y="12501"/>
                </a:cubicBezTo>
                <a:cubicBezTo>
                  <a:pt x="1512" y="11212"/>
                  <a:pt x="1512" y="11212"/>
                  <a:pt x="1512" y="11212"/>
                </a:cubicBezTo>
                <a:cubicBezTo>
                  <a:pt x="2926" y="9994"/>
                  <a:pt x="2926" y="9994"/>
                  <a:pt x="2926" y="9994"/>
                </a:cubicBezTo>
                <a:cubicBezTo>
                  <a:pt x="2926" y="11212"/>
                  <a:pt x="2926" y="11212"/>
                  <a:pt x="2926" y="11212"/>
                </a:cubicBezTo>
                <a:cubicBezTo>
                  <a:pt x="9167" y="11212"/>
                  <a:pt x="9167" y="11212"/>
                  <a:pt x="9167" y="11212"/>
                </a:cubicBezTo>
                <a:cubicBezTo>
                  <a:pt x="9532" y="7128"/>
                  <a:pt x="11726" y="3904"/>
                  <a:pt x="14481" y="3331"/>
                </a:cubicBezTo>
                <a:cubicBezTo>
                  <a:pt x="14481" y="0"/>
                  <a:pt x="14481" y="0"/>
                  <a:pt x="14481" y="0"/>
                </a:cubicBezTo>
                <a:cubicBezTo>
                  <a:pt x="15359" y="2257"/>
                  <a:pt x="15359" y="2257"/>
                  <a:pt x="15359" y="2257"/>
                </a:cubicBezTo>
                <a:cubicBezTo>
                  <a:pt x="16237" y="0"/>
                  <a:pt x="16237" y="0"/>
                  <a:pt x="16237" y="0"/>
                </a:cubicBezTo>
                <a:cubicBezTo>
                  <a:pt x="16237" y="3331"/>
                  <a:pt x="16237" y="3331"/>
                  <a:pt x="16237" y="3331"/>
                </a:cubicBezTo>
                <a:cubicBezTo>
                  <a:pt x="19284" y="3976"/>
                  <a:pt x="21600" y="7809"/>
                  <a:pt x="21600" y="12430"/>
                </a:cubicBezTo>
                <a:close/>
              </a:path>
            </a:pathLst>
          </a:custGeom>
          <a:solidFill>
            <a:srgbClr val="FFFFFF"/>
          </a:solidFill>
          <a:ln w="25400">
            <a:solidFill>
              <a:srgbClr val="AAAAAA"/>
            </a:solidFill>
            <a:custDash>
              <a:ds d="200000" sp="200000"/>
            </a:custDash>
          </a:ln>
        </p:spPr>
        <p:txBody>
          <a:bodyPr lIns="50800" tIns="50800" rIns="50800" bIns="50800" anchor="ctr"/>
          <a:lstStyle/>
          <a:p>
            <a:pPr marL="40639" marR="40639" algn="l" defTabSz="914400">
              <a:defRPr sz="3200">
                <a:solidFill>
                  <a:srgbClr val="42505D"/>
                </a:solidFill>
                <a:uFill>
                  <a:solidFill>
                    <a:srgbClr val="42505D"/>
                  </a:solidFill>
                </a:uFill>
                <a:latin typeface="Open Sans Semibold"/>
                <a:ea typeface="Open Sans Semibold"/>
                <a:cs typeface="Open Sans Semibold"/>
                <a:sym typeface="Open Sans Semibold"/>
              </a:defRPr>
            </a:pPr>
          </a:p>
        </p:txBody>
      </p:sp>
      <p:sp>
        <p:nvSpPr>
          <p:cNvPr id="1519" name="Shape 1519"/>
          <p:cNvSpPr/>
          <p:nvPr/>
        </p:nvSpPr>
        <p:spPr>
          <a:xfrm>
            <a:off x="1551781" y="5236502"/>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42505D"/>
                </a:solidFill>
                <a:uFill>
                  <a:solidFill>
                    <a:srgbClr val="42505D"/>
                  </a:solidFill>
                </a:uFill>
                <a:latin typeface="Open Sans"/>
                <a:ea typeface="Open Sans"/>
                <a:cs typeface="Open Sans"/>
                <a:sym typeface="Open Sans"/>
              </a:defRPr>
            </a:lvl1pPr>
          </a:lstStyle>
          <a:p>
            <a:pPr/>
            <a:r>
              <a:t>strategy</a:t>
            </a:r>
          </a:p>
        </p:txBody>
      </p:sp>
      <p:sp>
        <p:nvSpPr>
          <p:cNvPr id="1520" name="Shape 1520"/>
          <p:cNvSpPr/>
          <p:nvPr/>
        </p:nvSpPr>
        <p:spPr>
          <a:xfrm>
            <a:off x="7028801" y="5236502"/>
            <a:ext cx="3946381"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FFFFFF"/>
                </a:solidFill>
                <a:uFill>
                  <a:solidFill>
                    <a:srgbClr val="FFFFFF"/>
                  </a:solidFill>
                </a:uFill>
                <a:latin typeface="Open Sans"/>
                <a:ea typeface="Open Sans"/>
                <a:cs typeface="Open Sans"/>
                <a:sym typeface="Open Sans"/>
              </a:defRPr>
            </a:lvl1pPr>
          </a:lstStyle>
          <a:p>
            <a:pPr/>
            <a:r>
              <a:t>analytics</a:t>
            </a:r>
          </a:p>
        </p:txBody>
      </p:sp>
      <p:sp>
        <p:nvSpPr>
          <p:cNvPr id="1521" name="Shape 1521"/>
          <p:cNvSpPr/>
          <p:nvPr/>
        </p:nvSpPr>
        <p:spPr>
          <a:xfrm>
            <a:off x="1551781" y="10712848"/>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42505D"/>
                </a:solidFill>
                <a:uFill>
                  <a:solidFill>
                    <a:srgbClr val="42505D"/>
                  </a:solidFill>
                </a:uFill>
                <a:latin typeface="Open Sans"/>
                <a:ea typeface="Open Sans"/>
                <a:cs typeface="Open Sans"/>
                <a:sym typeface="Open Sans"/>
              </a:defRPr>
            </a:lvl1pPr>
          </a:lstStyle>
          <a:p>
            <a:pPr/>
            <a:r>
              <a:t>surveys</a:t>
            </a:r>
          </a:p>
        </p:txBody>
      </p:sp>
      <p:sp>
        <p:nvSpPr>
          <p:cNvPr id="1522" name="Shape 1522"/>
          <p:cNvSpPr/>
          <p:nvPr/>
        </p:nvSpPr>
        <p:spPr>
          <a:xfrm>
            <a:off x="7036854" y="10712848"/>
            <a:ext cx="3946380" cy="748039"/>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marL="44024" marR="44024" defTabSz="814387">
              <a:buClr>
                <a:srgbClr val="FFFFFF"/>
              </a:buClr>
              <a:buFont typeface="Arial"/>
              <a:defRPr b="1" sz="3000">
                <a:solidFill>
                  <a:srgbClr val="42505D"/>
                </a:solidFill>
                <a:uFill>
                  <a:solidFill>
                    <a:srgbClr val="42505D"/>
                  </a:solidFill>
                </a:uFill>
                <a:latin typeface="Open Sans"/>
                <a:ea typeface="Open Sans"/>
                <a:cs typeface="Open Sans"/>
                <a:sym typeface="Open Sans"/>
              </a:defRPr>
            </a:lvl1pPr>
          </a:lstStyle>
          <a:p>
            <a:pPr/>
            <a:r>
              <a:t>media</a:t>
            </a:r>
          </a:p>
        </p:txBody>
      </p:sp>
      <p:sp>
        <p:nvSpPr>
          <p:cNvPr id="1523" name="Shape 1523"/>
          <p:cNvSpPr/>
          <p:nvPr/>
        </p:nvSpPr>
        <p:spPr>
          <a:xfrm>
            <a:off x="5089315" y="7073900"/>
            <a:ext cx="2419891" cy="1549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42" sz="4200">
                <a:solidFill>
                  <a:srgbClr val="42505D"/>
                </a:solidFill>
                <a:latin typeface="Open Sans Semibold"/>
                <a:ea typeface="Open Sans Semibold"/>
                <a:cs typeface="Open Sans Semibold"/>
                <a:sym typeface="Open Sans Semibold"/>
              </a:defRPr>
            </a:pPr>
            <a:r>
              <a:t>Flow</a:t>
            </a:r>
          </a:p>
          <a:p>
            <a:pPr>
              <a:defRPr spc="42" sz="4200">
                <a:solidFill>
                  <a:srgbClr val="42505D"/>
                </a:solidFill>
                <a:latin typeface="Open Sans Light"/>
                <a:ea typeface="Open Sans Light"/>
                <a:cs typeface="Open Sans Light"/>
                <a:sym typeface="Open Sans Light"/>
              </a:defRPr>
            </a:pPr>
            <a:r>
              <a:t>Diagrams</a:t>
            </a:r>
          </a:p>
        </p:txBody>
      </p:sp>
      <p:sp>
        <p:nvSpPr>
          <p:cNvPr id="1524" name="Shape 1524"/>
          <p:cNvSpPr/>
          <p:nvPr/>
        </p:nvSpPr>
        <p:spPr>
          <a:xfrm>
            <a:off x="8276226" y="42204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FFFFFF"/>
                </a:solidFill>
                <a:latin typeface="Helvetica"/>
                <a:ea typeface="Helvetica"/>
                <a:cs typeface="Helvetica"/>
                <a:sym typeface="Helvetica"/>
              </a:defRPr>
            </a:lvl1pPr>
          </a:lstStyle>
          <a:p>
            <a:pPr/>
            <a:r>
              <a:t></a:t>
            </a:r>
          </a:p>
        </p:txBody>
      </p:sp>
      <p:sp>
        <p:nvSpPr>
          <p:cNvPr id="1525" name="Shape 1525"/>
          <p:cNvSpPr/>
          <p:nvPr/>
        </p:nvSpPr>
        <p:spPr>
          <a:xfrm>
            <a:off x="8276226" y="96687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505D"/>
                </a:solidFill>
                <a:latin typeface="Helvetica"/>
                <a:ea typeface="Helvetica"/>
                <a:cs typeface="Helvetica"/>
                <a:sym typeface="Helvetica"/>
              </a:defRPr>
            </a:lvl1pPr>
          </a:lstStyle>
          <a:p>
            <a:pPr/>
            <a:r>
              <a:t></a:t>
            </a:r>
          </a:p>
        </p:txBody>
      </p:sp>
      <p:sp>
        <p:nvSpPr>
          <p:cNvPr id="1526" name="Shape 1526"/>
          <p:cNvSpPr/>
          <p:nvPr/>
        </p:nvSpPr>
        <p:spPr>
          <a:xfrm flipH="1">
            <a:off x="2802526" y="41315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505D"/>
                </a:solidFill>
                <a:latin typeface="Helvetica"/>
                <a:ea typeface="Helvetica"/>
                <a:cs typeface="Helvetica"/>
                <a:sym typeface="Helvetica"/>
              </a:defRPr>
            </a:lvl1pPr>
          </a:lstStyle>
          <a:p>
            <a:pPr/>
            <a:r>
              <a:t></a:t>
            </a:r>
          </a:p>
        </p:txBody>
      </p:sp>
      <p:sp>
        <p:nvSpPr>
          <p:cNvPr id="1527" name="Shape 1527"/>
          <p:cNvSpPr/>
          <p:nvPr/>
        </p:nvSpPr>
        <p:spPr>
          <a:xfrm>
            <a:off x="2802526" y="9617918"/>
            <a:ext cx="1456148" cy="11349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166" spc="2304" sz="7200">
                <a:solidFill>
                  <a:srgbClr val="42505D"/>
                </a:solidFill>
                <a:latin typeface="Helvetica"/>
                <a:ea typeface="Helvetica"/>
                <a:cs typeface="Helvetica"/>
                <a:sym typeface="Helvetica"/>
              </a:defRPr>
            </a:lvl1pPr>
          </a:lstStyle>
          <a:p>
            <a:pPr/>
            <a:r>
              <a:t></a:t>
            </a:r>
          </a:p>
        </p:txBody>
      </p:sp>
      <p:sp>
        <p:nvSpPr>
          <p:cNvPr id="1528" name="Shape 1528"/>
          <p:cNvSpPr/>
          <p:nvPr/>
        </p:nvSpPr>
        <p:spPr>
          <a:xfrm>
            <a:off x="11988800" y="36068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1529" name="Shape 1529"/>
          <p:cNvSpPr/>
          <p:nvPr/>
        </p:nvSpPr>
        <p:spPr>
          <a:xfrm>
            <a:off x="12903200" y="4533900"/>
            <a:ext cx="102235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6" sz="3600">
                <a:solidFill>
                  <a:srgbClr val="42505D"/>
                </a:solidFill>
                <a:latin typeface="Open Sans"/>
                <a:ea typeface="Open Sans"/>
                <a:cs typeface="Open Sans"/>
                <a:sym typeface="Open Sans"/>
              </a:defRPr>
            </a:pPr>
            <a:r>
              <a:t>Analytics</a:t>
            </a:r>
          </a:p>
          <a:p>
            <a:pPr algn="l">
              <a:lnSpc>
                <a:spcPct val="110000"/>
              </a:lnSpc>
              <a:defRPr sz="2400">
                <a:solidFill>
                  <a:srgbClr val="42505D"/>
                </a:solidFill>
                <a:latin typeface="Open Sans Light"/>
                <a:ea typeface="Open Sans Light"/>
                <a:cs typeface="Open Sans Light"/>
                <a:sym typeface="Open Sans Light"/>
              </a:defRPr>
            </a:pPr>
            <a:r>
              <a:t>Duis mollis, est non commodo luctus, nisi erat porttitor ligula, eget lacinia odio sem nec elit. Praesent commodo cursus magna, vel scelerisque nisl consectetur et. Fusce dapibus, tellus ac cursus commodo.</a:t>
            </a:r>
          </a:p>
        </p:txBody>
      </p:sp>
      <p:sp>
        <p:nvSpPr>
          <p:cNvPr id="1530" name="Shape 1530"/>
          <p:cNvSpPr/>
          <p:nvPr/>
        </p:nvSpPr>
        <p:spPr>
          <a:xfrm>
            <a:off x="12771381" y="7539235"/>
            <a:ext cx="771638" cy="5425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504" sz="3200">
                <a:solidFill>
                  <a:srgbClr val="42A3E8"/>
                </a:solidFill>
                <a:latin typeface="Helvetica"/>
                <a:ea typeface="Helvetica"/>
                <a:cs typeface="Helvetica"/>
                <a:sym typeface="Helvetica"/>
              </a:defRPr>
            </a:lvl1pPr>
          </a:lstStyle>
          <a:p>
            <a:pPr/>
            <a:r>
              <a:t></a:t>
            </a:r>
          </a:p>
        </p:txBody>
      </p:sp>
      <p:sp>
        <p:nvSpPr>
          <p:cNvPr id="1531" name="Shape 1531"/>
          <p:cNvSpPr/>
          <p:nvPr/>
        </p:nvSpPr>
        <p:spPr>
          <a:xfrm>
            <a:off x="13690600" y="7505700"/>
            <a:ext cx="934720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sz="2400">
                <a:solidFill>
                  <a:srgbClr val="42505D"/>
                </a:solidFill>
                <a:latin typeface="Open Sans Light"/>
                <a:ea typeface="Open Sans Light"/>
                <a:cs typeface="Open Sans Light"/>
                <a:sym typeface="Open Sans Light"/>
              </a:defRPr>
            </a:lvl1pPr>
          </a:lstStyle>
          <a:p>
            <a:pPr/>
            <a:r>
              <a:t>Duis mollis, est non commodo luctus, nisi erat porttitor ligula, eget lacinia odio sem nec elit.</a:t>
            </a:r>
          </a:p>
        </p:txBody>
      </p:sp>
      <p:sp>
        <p:nvSpPr>
          <p:cNvPr id="1532" name="Shape 1532"/>
          <p:cNvSpPr/>
          <p:nvPr/>
        </p:nvSpPr>
        <p:spPr>
          <a:xfrm>
            <a:off x="12777731" y="8745735"/>
            <a:ext cx="771638" cy="5425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504" sz="3200">
                <a:solidFill>
                  <a:srgbClr val="42A3E8"/>
                </a:solidFill>
                <a:latin typeface="Helvetica"/>
                <a:ea typeface="Helvetica"/>
                <a:cs typeface="Helvetica"/>
                <a:sym typeface="Helvetica"/>
              </a:defRPr>
            </a:lvl1pPr>
          </a:lstStyle>
          <a:p>
            <a:pPr/>
            <a:r>
              <a:t></a:t>
            </a:r>
          </a:p>
        </p:txBody>
      </p:sp>
      <p:sp>
        <p:nvSpPr>
          <p:cNvPr id="1533" name="Shape 1533"/>
          <p:cNvSpPr/>
          <p:nvPr/>
        </p:nvSpPr>
        <p:spPr>
          <a:xfrm>
            <a:off x="13690600" y="8712200"/>
            <a:ext cx="934720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sz="2400">
                <a:solidFill>
                  <a:srgbClr val="42505D"/>
                </a:solidFill>
                <a:latin typeface="Open Sans Light"/>
                <a:ea typeface="Open Sans Light"/>
                <a:cs typeface="Open Sans Light"/>
                <a:sym typeface="Open Sans Light"/>
              </a:defRPr>
            </a:lvl1pPr>
          </a:lstStyle>
          <a:p>
            <a:pPr/>
            <a:r>
              <a:t>Duis mollis, est non commodo luctus, nisi erat porttitor ligula, eget lacinia odio sem nec elit.</a:t>
            </a:r>
          </a:p>
        </p:txBody>
      </p:sp>
      <p:sp>
        <p:nvSpPr>
          <p:cNvPr id="1534" name="Shape 1534"/>
          <p:cNvSpPr/>
          <p:nvPr/>
        </p:nvSpPr>
        <p:spPr>
          <a:xfrm>
            <a:off x="12777731" y="10003035"/>
            <a:ext cx="771638" cy="5425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504" sz="3200">
                <a:solidFill>
                  <a:srgbClr val="42A3E8"/>
                </a:solidFill>
                <a:latin typeface="Helvetica"/>
                <a:ea typeface="Helvetica"/>
                <a:cs typeface="Helvetica"/>
                <a:sym typeface="Helvetica"/>
              </a:defRPr>
            </a:lvl1pPr>
          </a:lstStyle>
          <a:p>
            <a:pPr/>
            <a:r>
              <a:t></a:t>
            </a:r>
          </a:p>
        </p:txBody>
      </p:sp>
      <p:sp>
        <p:nvSpPr>
          <p:cNvPr id="1535" name="Shape 1535"/>
          <p:cNvSpPr/>
          <p:nvPr/>
        </p:nvSpPr>
        <p:spPr>
          <a:xfrm>
            <a:off x="13690600" y="9969500"/>
            <a:ext cx="934720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sz="2400">
                <a:solidFill>
                  <a:srgbClr val="42505D"/>
                </a:solidFill>
                <a:latin typeface="Open Sans Light"/>
                <a:ea typeface="Open Sans Light"/>
                <a:cs typeface="Open Sans Light"/>
                <a:sym typeface="Open Sans Light"/>
              </a:defRPr>
            </a:lvl1pPr>
          </a:lstStyle>
          <a:p>
            <a:pPr/>
            <a:r>
              <a:t>Duis mollis, est non commodo luctus, nisi erat porttitor ligula, eget lacinia odio sem nec elit.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7" name="dragdropslidehack-filtered.png"/>
          <p:cNvPicPr>
            <a:picLocks noChangeAspect="1"/>
          </p:cNvPicPr>
          <p:nvPr/>
        </p:nvPicPr>
        <p:blipFill>
          <a:blip r:embed="rId2">
            <a:alphaModFix amt="14000"/>
            <a:extLst/>
          </a:blip>
          <a:srcRect l="51" t="0" r="28" b="0"/>
          <a:stretch>
            <a:fillRect/>
          </a:stretch>
        </p:blipFill>
        <p:spPr>
          <a:xfrm>
            <a:off x="0" y="-12700"/>
            <a:ext cx="24409400" cy="13741400"/>
          </a:xfrm>
          <a:prstGeom prst="rect">
            <a:avLst/>
          </a:prstGeom>
          <a:ln w="12700">
            <a:miter lim="400000"/>
          </a:ln>
        </p:spPr>
      </p:pic>
      <p:sp>
        <p:nvSpPr>
          <p:cNvPr id="1538" name="Shape 1538"/>
          <p:cNvSpPr/>
          <p:nvPr/>
        </p:nvSpPr>
        <p:spPr>
          <a:xfrm>
            <a:off x="7998663" y="7086600"/>
            <a:ext cx="8382200"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ALL ABOUT MAPS</a:t>
            </a:r>
          </a:p>
        </p:txBody>
      </p:sp>
      <p:sp>
        <p:nvSpPr>
          <p:cNvPr id="1539" name="Shape 1539"/>
          <p:cNvSpPr/>
          <p:nvPr/>
        </p:nvSpPr>
        <p:spPr>
          <a:xfrm>
            <a:off x="8947150" y="8197850"/>
            <a:ext cx="649426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UNITED STATES, EUROPE, AUSTRALIA, ASIA</a:t>
            </a:r>
          </a:p>
        </p:txBody>
      </p:sp>
      <p:sp>
        <p:nvSpPr>
          <p:cNvPr id="1540" name="Shape 1540"/>
          <p:cNvSpPr/>
          <p:nvPr/>
        </p:nvSpPr>
        <p:spPr>
          <a:xfrm>
            <a:off x="10470242" y="4328045"/>
            <a:ext cx="3468916" cy="2621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1541" name="Shape 154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58</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32" name="Shape 232"/>
          <p:cNvSpPr/>
          <p:nvPr/>
        </p:nvSpPr>
        <p:spPr>
          <a:xfrm>
            <a:off x="1413228" y="711200"/>
            <a:ext cx="811885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Your Benchmark</a:t>
            </a:r>
          </a:p>
        </p:txBody>
      </p:sp>
      <p:sp>
        <p:nvSpPr>
          <p:cNvPr id="233" name="Shape 233"/>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34" name="Shape 234"/>
          <p:cNvSpPr/>
          <p:nvPr/>
        </p:nvSpPr>
        <p:spPr>
          <a:xfrm>
            <a:off x="1409700" y="3619500"/>
            <a:ext cx="21577300" cy="120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pc="-192" sz="6400">
                <a:solidFill>
                  <a:srgbClr val="42505D"/>
                </a:solidFill>
                <a:latin typeface="Open Sans Light"/>
                <a:ea typeface="Open Sans Light"/>
                <a:cs typeface="Open Sans Light"/>
                <a:sym typeface="Open Sans Light"/>
              </a:defRPr>
            </a:pPr>
            <a:r>
              <a:t>Based on the smallest dose </a:t>
            </a:r>
            <a:r>
              <a:rPr>
                <a:solidFill>
                  <a:srgbClr val="37A8E0"/>
                </a:solidFill>
                <a:latin typeface="Open Sans Semibold"/>
                <a:ea typeface="Open Sans Semibold"/>
                <a:cs typeface="Open Sans Semibold"/>
                <a:sym typeface="Open Sans Semibold"/>
              </a:rPr>
              <a:t>Choose Us</a:t>
            </a:r>
          </a:p>
        </p:txBody>
      </p:sp>
      <p:pic>
        <p:nvPicPr>
          <p:cNvPr id="235" name=""/>
          <p:cNvPicPr>
            <a:picLocks noChangeAspect="0"/>
          </p:cNvPicPr>
          <p:nvPr/>
        </p:nvPicPr>
        <p:blipFill>
          <a:blip r:embed="rId3">
            <a:extLst/>
          </a:blip>
          <a:stretch>
            <a:fillRect/>
          </a:stretch>
        </p:blipFill>
        <p:spPr>
          <a:xfrm>
            <a:off x="15048160" y="4702099"/>
            <a:ext cx="4198813" cy="233727"/>
          </a:xfrm>
          <a:prstGeom prst="rect">
            <a:avLst/>
          </a:prstGeom>
        </p:spPr>
      </p:pic>
      <p:graphicFrame>
        <p:nvGraphicFramePr>
          <p:cNvPr id="237" name="Table 237"/>
          <p:cNvGraphicFramePr/>
          <p:nvPr/>
        </p:nvGraphicFramePr>
        <p:xfrm>
          <a:off x="1587500" y="5524145"/>
          <a:ext cx="21272504" cy="615985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18126"/>
                <a:gridCol w="5318126"/>
                <a:gridCol w="5318126"/>
                <a:gridCol w="5318126"/>
              </a:tblGrid>
              <a:tr h="1321274">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000000">
                          <a:alpha val="0"/>
                        </a:srgbClr>
                      </a:solidFill>
                      <a:miter lim="400000"/>
                    </a:lnR>
                    <a:lnT w="25400">
                      <a:solidFill>
                        <a:srgbClr val="EBEBEB"/>
                      </a:solidFill>
                      <a:miter lim="400000"/>
                    </a:lnT>
                    <a:lnB w="25400">
                      <a:solidFill>
                        <a:srgbClr val="FFFFFF"/>
                      </a:solidFill>
                      <a:miter lim="400000"/>
                    </a:lnB>
                    <a:solidFill>
                      <a:srgbClr val="397ECA"/>
                    </a:solidFill>
                  </a:tcPr>
                </a:tc>
                <a:tc>
                  <a:txBody>
                    <a:bodyPr/>
                    <a:lstStyle/>
                    <a:p>
                      <a:pPr defTabSz="584200">
                        <a:defRPr sz="4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defRPr>
                      </a:pPr>
                    </a:p>
                  </a:txBody>
                  <a:tcPr marL="50800" marR="50800" marT="50800" marB="50800" anchor="ctr" anchorCtr="0" horzOverflow="overflow">
                    <a:lnL w="25400">
                      <a:solidFill>
                        <a:srgbClr val="000000">
                          <a:alpha val="0"/>
                        </a:srgbClr>
                      </a:solidFill>
                      <a:miter lim="400000"/>
                    </a:lnL>
                    <a:lnR w="25400">
                      <a:solidFill>
                        <a:srgbClr val="000000">
                          <a:alpha val="0"/>
                        </a:srgbClr>
                      </a:solidFill>
                      <a:miter lim="400000"/>
                    </a:lnR>
                    <a:lnT w="25400">
                      <a:solidFill>
                        <a:srgbClr val="000000">
                          <a:alpha val="0"/>
                        </a:srgbClr>
                      </a:solidFill>
                      <a:miter lim="400000"/>
                    </a:lnT>
                    <a:lnB w="25400">
                      <a:solidFill>
                        <a:srgbClr val="000000">
                          <a:alpha val="0"/>
                        </a:srgbClr>
                      </a:solidFill>
                      <a:miter lim="400000"/>
                    </a:lnB>
                    <a:solidFill>
                      <a:srgbClr val="42A3E8"/>
                    </a:solidFill>
                  </a:tcPr>
                </a:tc>
                <a:tc>
                  <a:txBody>
                    <a:bodyPr/>
                    <a:lstStyle/>
                    <a:p>
                      <a:pPr defTabSz="584200">
                        <a:defRPr sz="4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defRPr>
                      </a:pPr>
                    </a:p>
                  </a:txBody>
                  <a:tcPr marL="50800" marR="50800" marT="50800" marB="50800" anchor="ctr" anchorCtr="0" horzOverflow="overflow">
                    <a:lnL w="25400">
                      <a:solidFill>
                        <a:srgbClr val="000000">
                          <a:alpha val="0"/>
                        </a:srgbClr>
                      </a:solidFill>
                      <a:miter lim="400000"/>
                    </a:lnL>
                    <a:lnR w="25400">
                      <a:solidFill>
                        <a:srgbClr val="000000">
                          <a:alpha val="0"/>
                        </a:srgbClr>
                      </a:solidFill>
                      <a:miter lim="400000"/>
                    </a:lnR>
                    <a:lnT w="25400">
                      <a:solidFill>
                        <a:srgbClr val="000000">
                          <a:alpha val="0"/>
                        </a:srgbClr>
                      </a:solidFill>
                      <a:miter lim="400000"/>
                    </a:lnT>
                    <a:lnB w="25400">
                      <a:solidFill>
                        <a:srgbClr val="000000">
                          <a:alpha val="0"/>
                        </a:srgbClr>
                      </a:solidFill>
                      <a:miter lim="400000"/>
                    </a:lnB>
                    <a:solidFill>
                      <a:srgbClr val="42A3E8"/>
                    </a:solidFill>
                  </a:tcPr>
                </a:tc>
                <a:tc>
                  <a:txBody>
                    <a:bodyPr/>
                    <a:lstStyle/>
                    <a:p>
                      <a:pPr defTabSz="584200">
                        <a:defRPr sz="4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defRPr>
                      </a:pPr>
                    </a:p>
                  </a:txBody>
                  <a:tcPr marL="50800" marR="50800" marT="50800" marB="50800" anchor="ctr" anchorCtr="0" horzOverflow="overflow">
                    <a:lnL w="25400">
                      <a:solidFill>
                        <a:srgbClr val="000000">
                          <a:alpha val="0"/>
                        </a:srgbClr>
                      </a:solidFill>
                      <a:miter lim="400000"/>
                    </a:lnL>
                    <a:lnR w="25400">
                      <a:solidFill>
                        <a:srgbClr val="000000">
                          <a:alpha val="0"/>
                        </a:srgbClr>
                      </a:solidFill>
                      <a:miter lim="400000"/>
                    </a:lnR>
                    <a:lnT w="25400">
                      <a:solidFill>
                        <a:srgbClr val="000000">
                          <a:alpha val="0"/>
                        </a:srgbClr>
                      </a:solidFill>
                      <a:miter lim="400000"/>
                    </a:lnT>
                    <a:lnB w="25400">
                      <a:solidFill>
                        <a:srgbClr val="000000">
                          <a:alpha val="0"/>
                        </a:srgbClr>
                      </a:solidFill>
                      <a:miter lim="400000"/>
                    </a:lnB>
                    <a:solidFill>
                      <a:srgbClr val="42A3E8"/>
                    </a:solidFill>
                  </a:tcPr>
                </a:tc>
              </a:tr>
              <a:tr h="967716">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solidFill>
                      <a:srgbClr val="EDEDEF"/>
                    </a:solidFill>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EBEBEB"/>
                      </a:solidFill>
                      <a:miter lim="400000"/>
                    </a:lnR>
                    <a:lnT w="25400">
                      <a:solidFill>
                        <a:srgbClr val="000000">
                          <a:alpha val="0"/>
                        </a:srgbClr>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EBEBEB"/>
                      </a:solidFill>
                      <a:miter lim="400000"/>
                    </a:lnR>
                    <a:lnT w="25400">
                      <a:solidFill>
                        <a:srgbClr val="000000">
                          <a:alpha val="0"/>
                        </a:srgbClr>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0">
                      <a:miter lim="400000"/>
                    </a:lnR>
                    <a:lnT w="25400">
                      <a:solidFill>
                        <a:srgbClr val="000000">
                          <a:alpha val="0"/>
                        </a:srgbClr>
                      </a:solidFill>
                      <a:miter lim="400000"/>
                    </a:lnT>
                    <a:lnB w="25400">
                      <a:solidFill>
                        <a:srgbClr val="EBEBEB"/>
                      </a:solidFill>
                      <a:miter lim="400000"/>
                    </a:lnB>
                  </a:tcPr>
                </a:tc>
              </a:tr>
              <a:tr h="967716">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solidFill>
                      <a:srgbClr val="EDEDEF"/>
                    </a:solidFill>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0">
                      <a:miter lim="400000"/>
                    </a:lnR>
                    <a:lnT w="25400">
                      <a:solidFill>
                        <a:srgbClr val="EBEBEB"/>
                      </a:solidFill>
                      <a:miter lim="400000"/>
                    </a:lnT>
                    <a:lnB w="25400">
                      <a:solidFill>
                        <a:srgbClr val="EBEBEB"/>
                      </a:solidFill>
                      <a:miter lim="400000"/>
                    </a:lnB>
                  </a:tcPr>
                </a:tc>
              </a:tr>
              <a:tr h="967716">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solidFill>
                      <a:srgbClr val="EDEDEF"/>
                    </a:solidFill>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0">
                      <a:miter lim="400000"/>
                    </a:lnR>
                    <a:lnT w="25400">
                      <a:solidFill>
                        <a:srgbClr val="EBEBEB"/>
                      </a:solidFill>
                      <a:miter lim="400000"/>
                    </a:lnT>
                    <a:lnB w="25400">
                      <a:solidFill>
                        <a:srgbClr val="EBEBEB"/>
                      </a:solidFill>
                      <a:miter lim="400000"/>
                    </a:lnB>
                  </a:tcPr>
                </a:tc>
              </a:tr>
              <a:tr h="967716">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solidFill>
                      <a:srgbClr val="EDEDEF"/>
                    </a:solidFill>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EBEBEB"/>
                      </a:solidFill>
                      <a:miter lim="400000"/>
                    </a:lnR>
                    <a:lnT w="25400">
                      <a:solidFill>
                        <a:srgbClr val="EBEBEB"/>
                      </a:solidFill>
                      <a:miter lim="400000"/>
                    </a:lnT>
                    <a:lnB w="25400">
                      <a:solidFill>
                        <a:srgbClr val="EBEBEB"/>
                      </a:solidFill>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0">
                      <a:miter lim="400000"/>
                    </a:lnR>
                    <a:lnT w="25400">
                      <a:solidFill>
                        <a:srgbClr val="EBEBEB"/>
                      </a:solidFill>
                      <a:miter lim="400000"/>
                    </a:lnT>
                    <a:lnB w="25400">
                      <a:solidFill>
                        <a:srgbClr val="EBEBEB"/>
                      </a:solidFill>
                      <a:miter lim="400000"/>
                    </a:lnB>
                  </a:tcPr>
                </a:tc>
              </a:tr>
              <a:tr h="967716">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solidFill>
                      <a:srgbClr val="EDEDEF"/>
                    </a:solidFill>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FFFFFF"/>
                      </a:solidFill>
                      <a:miter lim="400000"/>
                    </a:lnL>
                    <a:lnR w="25400">
                      <a:solidFill>
                        <a:srgbClr val="EBEBEB"/>
                      </a:solidFill>
                      <a:miter lim="400000"/>
                    </a:lnR>
                    <a:lnT w="25400">
                      <a:solidFill>
                        <a:srgbClr val="EBEBEB"/>
                      </a:solidFill>
                      <a:miter lim="400000"/>
                    </a:lnT>
                    <a:lnB w="0">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25400">
                      <a:solidFill>
                        <a:srgbClr val="EBEBEB"/>
                      </a:solidFill>
                      <a:miter lim="400000"/>
                    </a:lnR>
                    <a:lnT w="25400">
                      <a:solidFill>
                        <a:srgbClr val="EBEBEB"/>
                      </a:solidFill>
                      <a:miter lim="400000"/>
                    </a:lnT>
                    <a:lnB w="0">
                      <a:miter lim="400000"/>
                    </a:lnB>
                  </a:tcPr>
                </a:tc>
                <a:tc>
                  <a:txBody>
                    <a:bodyPr/>
                    <a:lstStyle/>
                    <a:p>
                      <a:pPr defTabSz="914400">
                        <a:tabLst>
                          <a:tab pos="914400" algn="l"/>
                        </a:tabLst>
                        <a:defRPr sz="3600">
                          <a:solidFill>
                            <a:srgbClr val="000000"/>
                          </a:solidFill>
                          <a:latin typeface="Gill Sans"/>
                          <a:ea typeface="Gill Sans"/>
                          <a:cs typeface="Gill Sans"/>
                        </a:defRPr>
                      </a:pPr>
                    </a:p>
                  </a:txBody>
                  <a:tcPr marL="63500" marR="63500" marT="63500" marB="63500" anchor="ctr" anchorCtr="0" horzOverflow="overflow">
                    <a:lnL w="25400">
                      <a:solidFill>
                        <a:srgbClr val="EBEBEB"/>
                      </a:solidFill>
                      <a:miter lim="400000"/>
                    </a:lnL>
                    <a:lnR w="0">
                      <a:miter lim="400000"/>
                    </a:lnR>
                    <a:lnT w="25400">
                      <a:solidFill>
                        <a:srgbClr val="EBEBEB"/>
                      </a:solidFill>
                      <a:miter lim="400000"/>
                    </a:lnT>
                    <a:lnB w="0">
                      <a:miter lim="400000"/>
                    </a:lnB>
                  </a:tcPr>
                </a:tc>
              </a:tr>
            </a:tbl>
          </a:graphicData>
        </a:graphic>
      </p:graphicFrame>
      <p:sp>
        <p:nvSpPr>
          <p:cNvPr id="238" name="Shape 238"/>
          <p:cNvSpPr/>
          <p:nvPr/>
        </p:nvSpPr>
        <p:spPr>
          <a:xfrm>
            <a:off x="8080843" y="5918200"/>
            <a:ext cx="2954524"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My Apps</a:t>
            </a:r>
          </a:p>
        </p:txBody>
      </p:sp>
      <p:sp>
        <p:nvSpPr>
          <p:cNvPr id="239" name="Shape 239"/>
          <p:cNvSpPr/>
          <p:nvPr/>
        </p:nvSpPr>
        <p:spPr>
          <a:xfrm>
            <a:off x="13027615" y="5918200"/>
            <a:ext cx="370358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Hospital Medimar</a:t>
            </a:r>
          </a:p>
        </p:txBody>
      </p:sp>
      <p:sp>
        <p:nvSpPr>
          <p:cNvPr id="240" name="Shape 240"/>
          <p:cNvSpPr/>
          <p:nvPr/>
        </p:nvSpPr>
        <p:spPr>
          <a:xfrm>
            <a:off x="18492460" y="5918200"/>
            <a:ext cx="341649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07" sz="3600">
                <a:solidFill>
                  <a:srgbClr val="FFFFFF"/>
                </a:solidFill>
                <a:latin typeface="Open Sans"/>
                <a:ea typeface="Open Sans"/>
                <a:cs typeface="Open Sans"/>
                <a:sym typeface="Open Sans"/>
              </a:defRPr>
            </a:lvl1pPr>
          </a:lstStyle>
          <a:p>
            <a:pPr/>
            <a:r>
              <a:t>Hospital Valence</a:t>
            </a:r>
          </a:p>
        </p:txBody>
      </p:sp>
      <p:sp>
        <p:nvSpPr>
          <p:cNvPr id="241" name="Shape 241"/>
          <p:cNvSpPr/>
          <p:nvPr/>
        </p:nvSpPr>
        <p:spPr>
          <a:xfrm>
            <a:off x="2133545" y="6813549"/>
            <a:ext cx="4206521"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84" sz="2800">
                <a:solidFill>
                  <a:srgbClr val="606060"/>
                </a:solidFill>
                <a:latin typeface="Open Sans"/>
                <a:ea typeface="Open Sans"/>
                <a:cs typeface="Open Sans"/>
                <a:sym typeface="Open Sans"/>
              </a:defRPr>
            </a:pPr>
            <a:r>
              <a:t>Dose Length Product </a:t>
            </a:r>
          </a:p>
          <a:p>
            <a:pPr>
              <a:defRPr spc="-84" sz="2800">
                <a:solidFill>
                  <a:srgbClr val="606060"/>
                </a:solidFill>
                <a:latin typeface="Open Sans"/>
                <a:ea typeface="Open Sans"/>
                <a:cs typeface="Open Sans"/>
                <a:sym typeface="Open Sans"/>
              </a:defRPr>
            </a:pPr>
            <a:r>
              <a:t>(Maximum DPL)</a:t>
            </a:r>
          </a:p>
        </p:txBody>
      </p:sp>
      <p:sp>
        <p:nvSpPr>
          <p:cNvPr id="242" name="Shape 242"/>
          <p:cNvSpPr/>
          <p:nvPr/>
        </p:nvSpPr>
        <p:spPr>
          <a:xfrm>
            <a:off x="2356743" y="8013700"/>
            <a:ext cx="376012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4" sz="2800">
                <a:solidFill>
                  <a:srgbClr val="606060"/>
                </a:solidFill>
                <a:latin typeface="Open Sans"/>
                <a:ea typeface="Open Sans"/>
                <a:cs typeface="Open Sans"/>
                <a:sym typeface="Open Sans"/>
              </a:defRPr>
            </a:lvl1pPr>
          </a:lstStyle>
          <a:p>
            <a:pPr/>
            <a:r>
              <a:t>CT Dose Index Average </a:t>
            </a:r>
          </a:p>
        </p:txBody>
      </p:sp>
      <p:sp>
        <p:nvSpPr>
          <p:cNvPr id="243" name="Shape 243"/>
          <p:cNvSpPr/>
          <p:nvPr/>
        </p:nvSpPr>
        <p:spPr>
          <a:xfrm>
            <a:off x="2954188" y="8915400"/>
            <a:ext cx="256523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4" sz="2800">
                <a:solidFill>
                  <a:srgbClr val="606060"/>
                </a:solidFill>
                <a:latin typeface="Open Sans"/>
                <a:ea typeface="Open Sans"/>
                <a:cs typeface="Open Sans"/>
                <a:sym typeface="Open Sans"/>
              </a:defRPr>
            </a:lvl1pPr>
          </a:lstStyle>
          <a:p>
            <a:pPr/>
            <a:r>
              <a:t>Exposure time</a:t>
            </a:r>
          </a:p>
        </p:txBody>
      </p:sp>
      <p:sp>
        <p:nvSpPr>
          <p:cNvPr id="244" name="Shape 244"/>
          <p:cNvSpPr/>
          <p:nvPr/>
        </p:nvSpPr>
        <p:spPr>
          <a:xfrm>
            <a:off x="2939448" y="9893300"/>
            <a:ext cx="259471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84" sz="2800">
                <a:solidFill>
                  <a:srgbClr val="606060"/>
                </a:solidFill>
                <a:latin typeface="Open Sans"/>
                <a:ea typeface="Open Sans"/>
                <a:cs typeface="Open Sans"/>
                <a:sym typeface="Open Sans"/>
              </a:defRPr>
            </a:lvl1pPr>
          </a:lstStyle>
          <a:p>
            <a:pPr/>
            <a:r>
              <a:t>Scanning length</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544" name="Shape 1544"/>
          <p:cNvSpPr/>
          <p:nvPr/>
        </p:nvSpPr>
        <p:spPr>
          <a:xfrm>
            <a:off x="1413228" y="711200"/>
            <a:ext cx="6102646"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WORLD MAP</a:t>
            </a:r>
          </a:p>
        </p:txBody>
      </p:sp>
      <p:sp>
        <p:nvSpPr>
          <p:cNvPr id="1545" name="Shape 154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546" name="Shape 1546"/>
          <p:cNvSpPr/>
          <p:nvPr/>
        </p:nvSpPr>
        <p:spPr>
          <a:xfrm>
            <a:off x="5836938" y="5118043"/>
            <a:ext cx="6413479" cy="5786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4"/>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0" y="2631"/>
                </a:lnTo>
                <a:lnTo>
                  <a:pt x="17240" y="2647"/>
                </a:lnTo>
                <a:lnTo>
                  <a:pt x="17240"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6"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3"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1"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1"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2"/>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7"/>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8"/>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3"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6"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9"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9"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9"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7"/>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3"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8"/>
                </a:lnTo>
                <a:lnTo>
                  <a:pt x="10638" y="14128"/>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6"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5"/>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4"/>
                </a:lnTo>
                <a:lnTo>
                  <a:pt x="17833" y="15773"/>
                </a:lnTo>
                <a:lnTo>
                  <a:pt x="17805" y="15711"/>
                </a:lnTo>
                <a:lnTo>
                  <a:pt x="17763"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3" y="20629"/>
                </a:lnTo>
                <a:lnTo>
                  <a:pt x="17748" y="20660"/>
                </a:lnTo>
                <a:lnTo>
                  <a:pt x="17763" y="20676"/>
                </a:lnTo>
                <a:lnTo>
                  <a:pt x="17791" y="20785"/>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2"/>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7"/>
                </a:lnTo>
                <a:lnTo>
                  <a:pt x="17396" y="9147"/>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0"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0" y="9868"/>
                </a:lnTo>
                <a:lnTo>
                  <a:pt x="17198" y="10056"/>
                </a:lnTo>
                <a:close/>
              </a:path>
            </a:pathLst>
          </a:custGeom>
          <a:solidFill>
            <a:srgbClr val="D8DEE3"/>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47" name="Shape 1547"/>
          <p:cNvSpPr/>
          <p:nvPr/>
        </p:nvSpPr>
        <p:spPr>
          <a:xfrm>
            <a:off x="1406714" y="5178253"/>
            <a:ext cx="4429928" cy="6057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2" y="3450"/>
                </a:lnTo>
                <a:lnTo>
                  <a:pt x="17731" y="3485"/>
                </a:lnTo>
                <a:lnTo>
                  <a:pt x="17731" y="3536"/>
                </a:lnTo>
                <a:lnTo>
                  <a:pt x="17731" y="3607"/>
                </a:lnTo>
                <a:lnTo>
                  <a:pt x="17712" y="3664"/>
                </a:lnTo>
                <a:lnTo>
                  <a:pt x="17682"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2"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6"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4"/>
                </a:lnTo>
                <a:lnTo>
                  <a:pt x="16500" y="20376"/>
                </a:lnTo>
                <a:lnTo>
                  <a:pt x="16481" y="20212"/>
                </a:lnTo>
                <a:lnTo>
                  <a:pt x="16823" y="19904"/>
                </a:lnTo>
                <a:lnTo>
                  <a:pt x="16999" y="19618"/>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rgbClr val="D8DEE3"/>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48" name="Shape 1548"/>
          <p:cNvSpPr/>
          <p:nvPr/>
        </p:nvSpPr>
        <p:spPr>
          <a:xfrm>
            <a:off x="9606905" y="6170431"/>
            <a:ext cx="622301" cy="622301"/>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49" name="Shape 1549"/>
          <p:cNvSpPr/>
          <p:nvPr/>
        </p:nvSpPr>
        <p:spPr>
          <a:xfrm>
            <a:off x="7581900" y="77724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50" name="Shape 1550"/>
          <p:cNvSpPr/>
          <p:nvPr/>
        </p:nvSpPr>
        <p:spPr>
          <a:xfrm>
            <a:off x="4102100" y="6769100"/>
            <a:ext cx="368300" cy="368300"/>
          </a:xfrm>
          <a:prstGeom prst="ellipse">
            <a:avLst/>
          </a:prstGeom>
          <a:solidFill>
            <a:srgbClr val="5B6C7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51" name="Shape 1551"/>
          <p:cNvSpPr/>
          <p:nvPr/>
        </p:nvSpPr>
        <p:spPr>
          <a:xfrm>
            <a:off x="9601200" y="92456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52" name="Shape 1552"/>
          <p:cNvSpPr/>
          <p:nvPr/>
        </p:nvSpPr>
        <p:spPr>
          <a:xfrm>
            <a:off x="4648200" y="8432800"/>
            <a:ext cx="622300" cy="622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53" name="Shape 1553"/>
          <p:cNvSpPr/>
          <p:nvPr/>
        </p:nvSpPr>
        <p:spPr>
          <a:xfrm>
            <a:off x="2324100" y="5651500"/>
            <a:ext cx="622300" cy="622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54" name="Shape 155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59</a:t>
            </a:r>
          </a:p>
        </p:txBody>
      </p:sp>
      <p:sp>
        <p:nvSpPr>
          <p:cNvPr id="1555" name="Shape 1555"/>
          <p:cNvSpPr/>
          <p:nvPr/>
        </p:nvSpPr>
        <p:spPr>
          <a:xfrm>
            <a:off x="10680700" y="66040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56" name="Shape 1556"/>
          <p:cNvSpPr/>
          <p:nvPr/>
        </p:nvSpPr>
        <p:spPr>
          <a:xfrm>
            <a:off x="13855700" y="3962400"/>
            <a:ext cx="9271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in Many Countries</a:t>
            </a:r>
          </a:p>
        </p:txBody>
      </p:sp>
      <p:sp>
        <p:nvSpPr>
          <p:cNvPr id="1557" name="Shape 1557"/>
          <p:cNvSpPr/>
          <p:nvPr/>
        </p:nvSpPr>
        <p:spPr>
          <a:xfrm>
            <a:off x="13855700" y="70993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58" name="Shape 1558"/>
          <p:cNvSpPr/>
          <p:nvPr/>
        </p:nvSpPr>
        <p:spPr>
          <a:xfrm>
            <a:off x="14605000" y="69088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559" name="Shape 1559"/>
          <p:cNvSpPr/>
          <p:nvPr/>
        </p:nvSpPr>
        <p:spPr>
          <a:xfrm>
            <a:off x="13855700" y="8851900"/>
            <a:ext cx="368300" cy="368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60" name="Shape 1560"/>
          <p:cNvSpPr/>
          <p:nvPr/>
        </p:nvSpPr>
        <p:spPr>
          <a:xfrm>
            <a:off x="14605000" y="86614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561" name="Shape 1561"/>
          <p:cNvSpPr/>
          <p:nvPr/>
        </p:nvSpPr>
        <p:spPr>
          <a:xfrm>
            <a:off x="13855700" y="105537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62" name="Shape 1562"/>
          <p:cNvSpPr/>
          <p:nvPr/>
        </p:nvSpPr>
        <p:spPr>
          <a:xfrm>
            <a:off x="14605000" y="103632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565" name="Shape 1565"/>
          <p:cNvSpPr/>
          <p:nvPr/>
        </p:nvSpPr>
        <p:spPr>
          <a:xfrm>
            <a:off x="1413228" y="711200"/>
            <a:ext cx="6102646"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WORLD MAP</a:t>
            </a:r>
          </a:p>
        </p:txBody>
      </p:sp>
      <p:sp>
        <p:nvSpPr>
          <p:cNvPr id="1566" name="Shape 156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567" name="Shape 1567"/>
          <p:cNvSpPr/>
          <p:nvPr/>
        </p:nvSpPr>
        <p:spPr>
          <a:xfrm>
            <a:off x="10662938" y="4660843"/>
            <a:ext cx="6413479" cy="5786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4"/>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0" y="2631"/>
                </a:lnTo>
                <a:lnTo>
                  <a:pt x="17240" y="2647"/>
                </a:lnTo>
                <a:lnTo>
                  <a:pt x="17240"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6"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3"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1"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1"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2"/>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7"/>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8"/>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3"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6"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9"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9"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9"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7"/>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3"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8"/>
                </a:lnTo>
                <a:lnTo>
                  <a:pt x="10638" y="14128"/>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6"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5"/>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4"/>
                </a:lnTo>
                <a:lnTo>
                  <a:pt x="17833" y="15773"/>
                </a:lnTo>
                <a:lnTo>
                  <a:pt x="17805" y="15711"/>
                </a:lnTo>
                <a:lnTo>
                  <a:pt x="17763"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3" y="20629"/>
                </a:lnTo>
                <a:lnTo>
                  <a:pt x="17748" y="20660"/>
                </a:lnTo>
                <a:lnTo>
                  <a:pt x="17763" y="20676"/>
                </a:lnTo>
                <a:lnTo>
                  <a:pt x="17791" y="20785"/>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2"/>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7"/>
                </a:lnTo>
                <a:lnTo>
                  <a:pt x="17396" y="9147"/>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0"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0" y="9868"/>
                </a:lnTo>
                <a:lnTo>
                  <a:pt x="17198" y="10056"/>
                </a:lnTo>
                <a:close/>
              </a:path>
            </a:pathLst>
          </a:custGeom>
          <a:solidFill>
            <a:srgbClr val="D8DEE3"/>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68" name="Shape 1568"/>
          <p:cNvSpPr/>
          <p:nvPr/>
        </p:nvSpPr>
        <p:spPr>
          <a:xfrm>
            <a:off x="5788214" y="4721053"/>
            <a:ext cx="4429928" cy="6057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2" y="3450"/>
                </a:lnTo>
                <a:lnTo>
                  <a:pt x="17731" y="3485"/>
                </a:lnTo>
                <a:lnTo>
                  <a:pt x="17731" y="3536"/>
                </a:lnTo>
                <a:lnTo>
                  <a:pt x="17731" y="3607"/>
                </a:lnTo>
                <a:lnTo>
                  <a:pt x="17712" y="3664"/>
                </a:lnTo>
                <a:lnTo>
                  <a:pt x="17682"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2"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6"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4"/>
                </a:lnTo>
                <a:lnTo>
                  <a:pt x="16500" y="20376"/>
                </a:lnTo>
                <a:lnTo>
                  <a:pt x="16481" y="20212"/>
                </a:lnTo>
                <a:lnTo>
                  <a:pt x="16823" y="19904"/>
                </a:lnTo>
                <a:lnTo>
                  <a:pt x="16999" y="19618"/>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rgbClr val="D8DEE3"/>
          </a:solidFill>
        </p:spPr>
        <p:txBody>
          <a:bodyPr lIns="50800" tIns="50800" rIns="50800" bIns="50800" anchor="ctr"/>
          <a:lstStyle/>
          <a:p>
            <a:pPr marL="40639" marR="40639" algn="l" defTabSz="914400">
              <a:defRPr b="1" sz="1400">
                <a:solidFill>
                  <a:srgbClr val="42505D"/>
                </a:solidFill>
                <a:uFill>
                  <a:solidFill>
                    <a:srgbClr val="42505D"/>
                  </a:solidFill>
                </a:uFill>
                <a:latin typeface="Arial"/>
                <a:ea typeface="Arial"/>
                <a:cs typeface="Arial"/>
                <a:sym typeface="Arial"/>
              </a:defRPr>
            </a:pPr>
          </a:p>
        </p:txBody>
      </p:sp>
      <p:sp>
        <p:nvSpPr>
          <p:cNvPr id="1569" name="Shape 1569"/>
          <p:cNvSpPr/>
          <p:nvPr/>
        </p:nvSpPr>
        <p:spPr>
          <a:xfrm>
            <a:off x="12235749" y="7478659"/>
            <a:ext cx="92166" cy="5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571"/>
                </a:moveTo>
                <a:lnTo>
                  <a:pt x="1409" y="13114"/>
                </a:lnTo>
                <a:lnTo>
                  <a:pt x="5635" y="10800"/>
                </a:lnTo>
                <a:lnTo>
                  <a:pt x="6104" y="6171"/>
                </a:lnTo>
                <a:lnTo>
                  <a:pt x="12678" y="6943"/>
                </a:lnTo>
                <a:lnTo>
                  <a:pt x="21600" y="0"/>
                </a:lnTo>
                <a:lnTo>
                  <a:pt x="21600" y="771"/>
                </a:lnTo>
                <a:lnTo>
                  <a:pt x="15496" y="8486"/>
                </a:lnTo>
                <a:lnTo>
                  <a:pt x="16904" y="13886"/>
                </a:lnTo>
                <a:lnTo>
                  <a:pt x="12678" y="16200"/>
                </a:lnTo>
                <a:lnTo>
                  <a:pt x="7043" y="21600"/>
                </a:lnTo>
                <a:lnTo>
                  <a:pt x="6104" y="21600"/>
                </a:lnTo>
                <a:lnTo>
                  <a:pt x="3757" y="20057"/>
                </a:lnTo>
                <a:lnTo>
                  <a:pt x="939" y="17743"/>
                </a:lnTo>
                <a:lnTo>
                  <a:pt x="0" y="11571"/>
                </a:lnTo>
                <a:close/>
              </a:path>
            </a:pathLst>
          </a:custGeom>
          <a:solidFill>
            <a:srgbClr val="5B6C7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570" name="Shape 1570"/>
          <p:cNvSpPr/>
          <p:nvPr/>
        </p:nvSpPr>
        <p:spPr>
          <a:xfrm>
            <a:off x="8737136" y="7028557"/>
            <a:ext cx="190501" cy="190502"/>
          </a:xfrm>
          <a:prstGeom prst="ellipse">
            <a:avLst/>
          </a:prstGeom>
          <a:solidFill>
            <a:srgbClr val="5B6C7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1" name="Shape 1571"/>
          <p:cNvSpPr/>
          <p:nvPr/>
        </p:nvSpPr>
        <p:spPr>
          <a:xfrm>
            <a:off x="11452886" y="7906377"/>
            <a:ext cx="190501" cy="190502"/>
          </a:xfrm>
          <a:prstGeom prst="ellipse">
            <a:avLst/>
          </a:prstGeom>
          <a:solidFill>
            <a:srgbClr val="5B6C7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2" name="Shape 1572"/>
          <p:cNvSpPr/>
          <p:nvPr/>
        </p:nvSpPr>
        <p:spPr>
          <a:xfrm>
            <a:off x="12371854" y="6438772"/>
            <a:ext cx="190501" cy="190501"/>
          </a:xfrm>
          <a:prstGeom prst="ellipse">
            <a:avLst/>
          </a:prstGeom>
          <a:solidFill>
            <a:srgbClr val="5B6C7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3" name="Shape 1573"/>
          <p:cNvSpPr/>
          <p:nvPr/>
        </p:nvSpPr>
        <p:spPr>
          <a:xfrm>
            <a:off x="14730992" y="8921357"/>
            <a:ext cx="190501" cy="190501"/>
          </a:xfrm>
          <a:prstGeom prst="ellipse">
            <a:avLst/>
          </a:prstGeom>
          <a:solidFill>
            <a:srgbClr val="5B6C7D"/>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4" name="Shape 157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60</a:t>
            </a:r>
          </a:p>
        </p:txBody>
      </p:sp>
      <p:grpSp>
        <p:nvGrpSpPr>
          <p:cNvPr id="1605" name="Group 1605"/>
          <p:cNvGrpSpPr/>
          <p:nvPr/>
        </p:nvGrpSpPr>
        <p:grpSpPr>
          <a:xfrm>
            <a:off x="1054100" y="4051300"/>
            <a:ext cx="22034500" cy="7391400"/>
            <a:chOff x="0" y="0"/>
            <a:chExt cx="22034500" cy="7391400"/>
          </a:xfrm>
        </p:grpSpPr>
        <p:sp>
          <p:nvSpPr>
            <p:cNvPr id="1575" name="Shape 1575"/>
            <p:cNvSpPr/>
            <p:nvPr/>
          </p:nvSpPr>
          <p:spPr>
            <a:xfrm>
              <a:off x="6311444" y="2058289"/>
              <a:ext cx="301752"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6" name="Shape 1576"/>
            <p:cNvSpPr/>
            <p:nvPr/>
          </p:nvSpPr>
          <p:spPr>
            <a:xfrm>
              <a:off x="7175545" y="4019669"/>
              <a:ext cx="301751"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7" name="Shape 1577"/>
            <p:cNvSpPr/>
            <p:nvPr/>
          </p:nvSpPr>
          <p:spPr>
            <a:xfrm>
              <a:off x="8313968" y="4705465"/>
              <a:ext cx="301751"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8" name="Shape 1578"/>
            <p:cNvSpPr/>
            <p:nvPr/>
          </p:nvSpPr>
          <p:spPr>
            <a:xfrm>
              <a:off x="12689343" y="3306440"/>
              <a:ext cx="301751"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79" name="Shape 1579"/>
            <p:cNvSpPr/>
            <p:nvPr/>
          </p:nvSpPr>
          <p:spPr>
            <a:xfrm>
              <a:off x="13676892" y="1729106"/>
              <a:ext cx="301751"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80" name="Shape 1580"/>
            <p:cNvSpPr/>
            <p:nvPr/>
          </p:nvSpPr>
          <p:spPr>
            <a:xfrm>
              <a:off x="14527279" y="5459843"/>
              <a:ext cx="301751" cy="301752"/>
            </a:xfrm>
            <a:prstGeom prst="ellipse">
              <a:avLst/>
            </a:prstGeom>
            <a:solidFill>
              <a:srgbClr val="5B6C7D"/>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581" name="Shape 1581"/>
            <p:cNvSpPr/>
            <p:nvPr/>
          </p:nvSpPr>
          <p:spPr>
            <a:xfrm>
              <a:off x="14662470" y="5609201"/>
              <a:ext cx="222250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5B6C7D"/>
              </a:solidFill>
              <a:prstDash val="solid"/>
              <a:miter lim="400000"/>
            </a:ln>
            <a:effectLst/>
          </p:spPr>
          <p:txBody>
            <a:bodyPr wrap="square" lIns="50800" tIns="50800" rIns="50800" bIns="50800" numCol="1" anchor="ctr">
              <a:noAutofit/>
            </a:bodyPr>
            <a:lstStyle/>
            <a:p>
              <a:pPr/>
            </a:p>
          </p:txBody>
        </p:sp>
        <p:sp>
          <p:nvSpPr>
            <p:cNvPr id="1582" name="Shape 1582"/>
            <p:cNvSpPr/>
            <p:nvPr/>
          </p:nvSpPr>
          <p:spPr>
            <a:xfrm>
              <a:off x="12902445" y="3459866"/>
              <a:ext cx="4001296" cy="2"/>
            </a:xfrm>
            <a:prstGeom prst="line">
              <a:avLst/>
            </a:prstGeom>
            <a:noFill/>
            <a:ln w="25400" cap="flat">
              <a:solidFill>
                <a:srgbClr val="5B6C7D"/>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583" name="Shape 1583"/>
            <p:cNvSpPr/>
            <p:nvPr/>
          </p:nvSpPr>
          <p:spPr>
            <a:xfrm>
              <a:off x="4227875" y="4925475"/>
              <a:ext cx="4241801" cy="20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5B6C7D"/>
              </a:solidFill>
              <a:prstDash val="solid"/>
              <a:miter lim="400000"/>
            </a:ln>
            <a:effectLst/>
          </p:spPr>
          <p:txBody>
            <a:bodyPr wrap="square" lIns="50800" tIns="50800" rIns="50800" bIns="50800" numCol="1" anchor="ctr">
              <a:noAutofit/>
            </a:bodyPr>
            <a:lstStyle/>
            <a:p>
              <a:pPr>
                <a:defRPr>
                  <a:solidFill>
                    <a:srgbClr val="42505D"/>
                  </a:solidFill>
                </a:defRPr>
              </a:pPr>
            </a:p>
          </p:txBody>
        </p:sp>
        <p:sp>
          <p:nvSpPr>
            <p:cNvPr id="1584" name="Shape 1584"/>
            <p:cNvSpPr/>
            <p:nvPr/>
          </p:nvSpPr>
          <p:spPr>
            <a:xfrm flipH="1">
              <a:off x="4212577" y="4165622"/>
              <a:ext cx="3039482" cy="1"/>
            </a:xfrm>
            <a:prstGeom prst="line">
              <a:avLst/>
            </a:prstGeom>
            <a:noFill/>
            <a:ln w="25400" cap="flat">
              <a:solidFill>
                <a:srgbClr val="5B6C7D"/>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p>
          </p:txBody>
        </p:sp>
        <p:sp>
          <p:nvSpPr>
            <p:cNvPr id="1585" name="Shape 1585"/>
            <p:cNvSpPr/>
            <p:nvPr/>
          </p:nvSpPr>
          <p:spPr>
            <a:xfrm>
              <a:off x="13837874" y="524459"/>
              <a:ext cx="3010758" cy="1416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25400" cap="flat">
              <a:solidFill>
                <a:srgbClr val="5B6C7D"/>
              </a:solidFill>
              <a:prstDash val="solid"/>
              <a:miter lim="400000"/>
            </a:ln>
            <a:effectLst/>
          </p:spPr>
          <p:txBody>
            <a:bodyPr wrap="square" lIns="50800" tIns="50800" rIns="50800" bIns="50800" numCol="1" anchor="ctr">
              <a:noAutofit/>
            </a:bodyPr>
            <a:lstStyle/>
            <a:p>
              <a:pPr/>
            </a:p>
          </p:txBody>
        </p:sp>
        <p:sp>
          <p:nvSpPr>
            <p:cNvPr id="1586" name="Shape 1586"/>
            <p:cNvSpPr/>
            <p:nvPr/>
          </p:nvSpPr>
          <p:spPr>
            <a:xfrm flipH="1">
              <a:off x="4224830" y="851185"/>
              <a:ext cx="2219419" cy="14131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25400" cap="flat">
              <a:solidFill>
                <a:srgbClr val="5B6C7D"/>
              </a:solidFill>
              <a:prstDash val="solid"/>
              <a:miter lim="400000"/>
            </a:ln>
            <a:effectLst/>
          </p:spPr>
          <p:txBody>
            <a:bodyPr wrap="square" lIns="50800" tIns="50800" rIns="50800" bIns="50800" numCol="1" anchor="ctr">
              <a:noAutofit/>
            </a:bodyPr>
            <a:lstStyle/>
            <a:p>
              <a:pPr>
                <a:defRPr>
                  <a:solidFill>
                    <a:srgbClr val="42505D"/>
                  </a:solidFill>
                </a:defRPr>
              </a:pPr>
            </a:p>
          </p:txBody>
        </p:sp>
        <p:sp>
          <p:nvSpPr>
            <p:cNvPr id="1587" name="Shape 1587"/>
            <p:cNvSpPr/>
            <p:nvPr/>
          </p:nvSpPr>
          <p:spPr>
            <a:xfrm>
              <a:off x="16701211" y="76200"/>
              <a:ext cx="1510592"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88" name="Shape 1588"/>
            <p:cNvSpPr/>
            <p:nvPr/>
          </p:nvSpPr>
          <p:spPr>
            <a:xfrm>
              <a:off x="16700500" y="2590800"/>
              <a:ext cx="1510592"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89" name="Shape 1589"/>
            <p:cNvSpPr/>
            <p:nvPr/>
          </p:nvSpPr>
          <p:spPr>
            <a:xfrm>
              <a:off x="16700500" y="5778500"/>
              <a:ext cx="1510592"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90" name="Shape 1590"/>
            <p:cNvSpPr/>
            <p:nvPr/>
          </p:nvSpPr>
          <p:spPr>
            <a:xfrm>
              <a:off x="3800336" y="215900"/>
              <a:ext cx="1510592"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91" name="Shape 1591"/>
            <p:cNvSpPr/>
            <p:nvPr/>
          </p:nvSpPr>
          <p:spPr>
            <a:xfrm>
              <a:off x="3799625" y="3149600"/>
              <a:ext cx="1510591"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92" name="Shape 1592"/>
            <p:cNvSpPr/>
            <p:nvPr/>
          </p:nvSpPr>
          <p:spPr>
            <a:xfrm>
              <a:off x="3799625" y="5918200"/>
              <a:ext cx="1510591" cy="1409700"/>
            </a:xfrm>
            <a:prstGeom prst="roundRect">
              <a:avLst>
                <a:gd name="adj" fmla="val 4869"/>
              </a:avLst>
            </a:prstGeom>
            <a:solidFill>
              <a:srgbClr val="EDEDEF"/>
            </a:solidFill>
            <a:ln w="25400" cap="flat">
              <a:solidFill>
                <a:srgbClr val="E3E3E5"/>
              </a:solidFill>
              <a:prstDash val="solid"/>
              <a:miter lim="400000"/>
            </a:ln>
            <a:effectLst/>
          </p:spPr>
          <p:txBody>
            <a:bodyPr wrap="square" lIns="50800" tIns="50800" rIns="50800" bIns="50800" numCol="1" anchor="ctr">
              <a:noAutofit/>
            </a:bodyP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1593" name="Shape 1593"/>
            <p:cNvSpPr/>
            <p:nvPr/>
          </p:nvSpPr>
          <p:spPr>
            <a:xfrm>
              <a:off x="18478500" y="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4" name="Shape 1594"/>
            <p:cNvSpPr/>
            <p:nvPr/>
          </p:nvSpPr>
          <p:spPr>
            <a:xfrm>
              <a:off x="18478500" y="254000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5" name="Shape 1595"/>
            <p:cNvSpPr/>
            <p:nvPr/>
          </p:nvSpPr>
          <p:spPr>
            <a:xfrm>
              <a:off x="18478500" y="567690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6" name="Shape 1596"/>
            <p:cNvSpPr/>
            <p:nvPr/>
          </p:nvSpPr>
          <p:spPr>
            <a:xfrm>
              <a:off x="0" y="15240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7" name="Shape 1597"/>
            <p:cNvSpPr/>
            <p:nvPr/>
          </p:nvSpPr>
          <p:spPr>
            <a:xfrm>
              <a:off x="0" y="299720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8" name="Shape 1598"/>
            <p:cNvSpPr/>
            <p:nvPr/>
          </p:nvSpPr>
          <p:spPr>
            <a:xfrm>
              <a:off x="0" y="5778500"/>
              <a:ext cx="3556000" cy="161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599" name="Shape 1599"/>
            <p:cNvSpPr/>
            <p:nvPr/>
          </p:nvSpPr>
          <p:spPr>
            <a:xfrm>
              <a:off x="3848100" y="2794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21</a:t>
              </a:r>
              <a:r>
                <a:rPr b="0" sz="2400">
                  <a:latin typeface="Open Sans Semibold"/>
                  <a:ea typeface="Open Sans Semibold"/>
                  <a:cs typeface="Open Sans Semibold"/>
                  <a:sym typeface="Open Sans Semibold"/>
                </a:rPr>
                <a:t>%</a:t>
              </a:r>
            </a:p>
          </p:txBody>
        </p:sp>
        <p:sp>
          <p:nvSpPr>
            <p:cNvPr id="1600" name="Shape 1600"/>
            <p:cNvSpPr/>
            <p:nvPr/>
          </p:nvSpPr>
          <p:spPr>
            <a:xfrm>
              <a:off x="3873500" y="32512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1601" name="Shape 1601"/>
            <p:cNvSpPr/>
            <p:nvPr/>
          </p:nvSpPr>
          <p:spPr>
            <a:xfrm>
              <a:off x="3873500" y="59817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17</a:t>
              </a:r>
              <a:r>
                <a:rPr b="0" sz="2400">
                  <a:latin typeface="Open Sans Semibold"/>
                  <a:ea typeface="Open Sans Semibold"/>
                  <a:cs typeface="Open Sans Semibold"/>
                  <a:sym typeface="Open Sans Semibold"/>
                </a:rPr>
                <a:t>%</a:t>
              </a:r>
            </a:p>
          </p:txBody>
        </p:sp>
        <p:sp>
          <p:nvSpPr>
            <p:cNvPr id="1602" name="Shape 1602"/>
            <p:cNvSpPr/>
            <p:nvPr/>
          </p:nvSpPr>
          <p:spPr>
            <a:xfrm>
              <a:off x="16713200" y="1524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1603" name="Shape 1603"/>
            <p:cNvSpPr/>
            <p:nvPr/>
          </p:nvSpPr>
          <p:spPr>
            <a:xfrm>
              <a:off x="16738600" y="26797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45</a:t>
              </a:r>
              <a:r>
                <a:rPr b="0" sz="2400">
                  <a:latin typeface="Open Sans Semibold"/>
                  <a:ea typeface="Open Sans Semibold"/>
                  <a:cs typeface="Open Sans Semibold"/>
                  <a:sym typeface="Open Sans Semibold"/>
                </a:rPr>
                <a:t>%</a:t>
              </a:r>
            </a:p>
          </p:txBody>
        </p:sp>
        <p:sp>
          <p:nvSpPr>
            <p:cNvPr id="1604" name="Shape 1604"/>
            <p:cNvSpPr/>
            <p:nvPr/>
          </p:nvSpPr>
          <p:spPr>
            <a:xfrm>
              <a:off x="16738600" y="5854700"/>
              <a:ext cx="1447800" cy="121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77</a:t>
              </a:r>
              <a:r>
                <a:rPr b="0" sz="2400">
                  <a:latin typeface="Open Sans Semibold"/>
                  <a:ea typeface="Open Sans Semibold"/>
                  <a:cs typeface="Open Sans Semibold"/>
                  <a:sym typeface="Open Sans Semibold"/>
                </a:rPr>
                <a:t>%</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608" name="Shape 1608"/>
          <p:cNvSpPr/>
          <p:nvPr/>
        </p:nvSpPr>
        <p:spPr>
          <a:xfrm>
            <a:off x="1413228" y="711200"/>
            <a:ext cx="6102646"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WORLD MAP</a:t>
            </a:r>
          </a:p>
        </p:txBody>
      </p:sp>
      <p:sp>
        <p:nvSpPr>
          <p:cNvPr id="1609" name="Shape 160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610" name="Shape 1610"/>
          <p:cNvSpPr/>
          <p:nvPr/>
        </p:nvSpPr>
        <p:spPr>
          <a:xfrm>
            <a:off x="17064987" y="4301154"/>
            <a:ext cx="7735127" cy="6979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4"/>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0" y="2631"/>
                </a:lnTo>
                <a:lnTo>
                  <a:pt x="17240" y="2647"/>
                </a:lnTo>
                <a:lnTo>
                  <a:pt x="17240"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6"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2"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0"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0"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1"/>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7"/>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8"/>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6"/>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2"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6"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8"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8"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8"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7"/>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1"/>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2"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8"/>
                </a:lnTo>
                <a:lnTo>
                  <a:pt x="10638" y="14128"/>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6"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1"/>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6"/>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4"/>
                </a:lnTo>
                <a:lnTo>
                  <a:pt x="17833" y="15773"/>
                </a:lnTo>
                <a:lnTo>
                  <a:pt x="17805" y="15711"/>
                </a:lnTo>
                <a:lnTo>
                  <a:pt x="17762"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3"/>
                </a:lnTo>
                <a:lnTo>
                  <a:pt x="17819" y="17386"/>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6"/>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2" y="20629"/>
                </a:lnTo>
                <a:lnTo>
                  <a:pt x="17748" y="20660"/>
                </a:lnTo>
                <a:lnTo>
                  <a:pt x="17762" y="20676"/>
                </a:lnTo>
                <a:lnTo>
                  <a:pt x="17791" y="20786"/>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1"/>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7"/>
                </a:lnTo>
                <a:lnTo>
                  <a:pt x="17396" y="9147"/>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0"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0" y="9868"/>
                </a:lnTo>
                <a:lnTo>
                  <a:pt x="17198" y="10056"/>
                </a:lnTo>
                <a:close/>
              </a:path>
            </a:pathLst>
          </a:custGeom>
          <a:solidFill>
            <a:srgbClr val="D8DEE3"/>
          </a:solidFill>
        </p:spPr>
        <p:txBody>
          <a:bodyPr lIns="50800" tIns="50800" rIns="50800" bIns="50800" anchor="ctr"/>
          <a:lstStyle/>
          <a:p>
            <a:pPr marL="40639" marR="40639" algn="l" defTabSz="914400">
              <a:defRPr b="1" sz="1400">
                <a:solidFill>
                  <a:srgbClr val="D8DEE3"/>
                </a:solidFill>
                <a:uFill>
                  <a:solidFill>
                    <a:srgbClr val="D8DEE3"/>
                  </a:solidFill>
                </a:uFill>
                <a:latin typeface="Arial"/>
                <a:ea typeface="Arial"/>
                <a:cs typeface="Arial"/>
                <a:sym typeface="Arial"/>
              </a:defRPr>
            </a:pPr>
          </a:p>
        </p:txBody>
      </p:sp>
      <p:sp>
        <p:nvSpPr>
          <p:cNvPr id="1611" name="Shape 1611"/>
          <p:cNvSpPr/>
          <p:nvPr/>
        </p:nvSpPr>
        <p:spPr>
          <a:xfrm>
            <a:off x="11185714" y="4373779"/>
            <a:ext cx="5342818" cy="7306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2" y="3450"/>
                </a:lnTo>
                <a:lnTo>
                  <a:pt x="17731" y="3485"/>
                </a:lnTo>
                <a:lnTo>
                  <a:pt x="17731" y="3536"/>
                </a:lnTo>
                <a:lnTo>
                  <a:pt x="17731" y="3607"/>
                </a:lnTo>
                <a:lnTo>
                  <a:pt x="17712" y="3664"/>
                </a:lnTo>
                <a:lnTo>
                  <a:pt x="17682"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2"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09"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6"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09"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3"/>
                </a:lnTo>
                <a:lnTo>
                  <a:pt x="16500" y="20376"/>
                </a:lnTo>
                <a:lnTo>
                  <a:pt x="16481" y="20212"/>
                </a:lnTo>
                <a:lnTo>
                  <a:pt x="16823" y="19904"/>
                </a:lnTo>
                <a:lnTo>
                  <a:pt x="16999" y="19618"/>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rgbClr val="D8DEE3"/>
          </a:solidFill>
        </p:spPr>
        <p:txBody>
          <a:bodyPr lIns="50800" tIns="50800" rIns="50800" bIns="50800" anchor="ctr"/>
          <a:lstStyle/>
          <a:p>
            <a:pPr marL="40639" marR="40639" algn="l" defTabSz="914400">
              <a:defRPr b="1" sz="1400">
                <a:solidFill>
                  <a:srgbClr val="E52F6E"/>
                </a:solidFill>
                <a:uFill>
                  <a:solidFill>
                    <a:srgbClr val="E52F6E"/>
                  </a:solidFill>
                </a:uFill>
                <a:latin typeface="Arial"/>
                <a:ea typeface="Arial"/>
                <a:cs typeface="Arial"/>
                <a:sym typeface="Arial"/>
              </a:defRPr>
            </a:pPr>
          </a:p>
        </p:txBody>
      </p:sp>
      <p:sp>
        <p:nvSpPr>
          <p:cNvPr id="1612" name="Shape 161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61</a:t>
            </a:r>
          </a:p>
        </p:txBody>
      </p:sp>
      <p:sp>
        <p:nvSpPr>
          <p:cNvPr id="1613" name="Shape 1613"/>
          <p:cNvSpPr/>
          <p:nvPr/>
        </p:nvSpPr>
        <p:spPr>
          <a:xfrm>
            <a:off x="-1752600" y="37719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1614" name="Shape 1614"/>
          <p:cNvSpPr/>
          <p:nvPr/>
        </p:nvSpPr>
        <p:spPr>
          <a:xfrm>
            <a:off x="1587500" y="4483100"/>
            <a:ext cx="5588000" cy="184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Open Source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615" name="Shape 1615"/>
          <p:cNvSpPr/>
          <p:nvPr/>
        </p:nvSpPr>
        <p:spPr>
          <a:xfrm>
            <a:off x="1587500" y="70231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Community Apps</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616" name="Shape 1616"/>
          <p:cNvSpPr/>
          <p:nvPr/>
        </p:nvSpPr>
        <p:spPr>
          <a:xfrm>
            <a:off x="1587500" y="96647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Uncategorized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617" name="Shape 1617"/>
          <p:cNvSpPr/>
          <p:nvPr/>
        </p:nvSpPr>
        <p:spPr>
          <a:xfrm>
            <a:off x="7353300" y="44069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21</a:t>
            </a:r>
            <a:r>
              <a:rPr b="0" sz="4800">
                <a:latin typeface="Open Sans Light"/>
                <a:ea typeface="Open Sans Light"/>
                <a:cs typeface="Open Sans Light"/>
                <a:sym typeface="Open Sans Light"/>
              </a:rPr>
              <a:t>%</a:t>
            </a:r>
          </a:p>
        </p:txBody>
      </p:sp>
      <p:sp>
        <p:nvSpPr>
          <p:cNvPr id="1618" name="Shape 1618"/>
          <p:cNvSpPr/>
          <p:nvPr/>
        </p:nvSpPr>
        <p:spPr>
          <a:xfrm>
            <a:off x="7353300" y="68961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32</a:t>
            </a:r>
            <a:r>
              <a:rPr b="0" sz="4800">
                <a:latin typeface="Open Sans Light"/>
                <a:ea typeface="Open Sans Light"/>
                <a:cs typeface="Open Sans Light"/>
                <a:sym typeface="Open Sans Light"/>
              </a:rPr>
              <a:t>%</a:t>
            </a:r>
          </a:p>
        </p:txBody>
      </p:sp>
      <p:sp>
        <p:nvSpPr>
          <p:cNvPr id="1619" name="Shape 1619"/>
          <p:cNvSpPr/>
          <p:nvPr/>
        </p:nvSpPr>
        <p:spPr>
          <a:xfrm>
            <a:off x="7353300" y="95123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42</a:t>
            </a:r>
            <a:r>
              <a:rPr b="0" sz="4800">
                <a:latin typeface="Open Sans Light"/>
                <a:ea typeface="Open Sans Light"/>
                <a:cs typeface="Open Sans Light"/>
                <a:sym typeface="Open Sans Light"/>
              </a:rPr>
              <a:t>%</a:t>
            </a:r>
          </a:p>
        </p:txBody>
      </p:sp>
      <p:sp>
        <p:nvSpPr>
          <p:cNvPr id="1620" name="Shape 1620"/>
          <p:cNvSpPr/>
          <p:nvPr/>
        </p:nvSpPr>
        <p:spPr>
          <a:xfrm>
            <a:off x="1663700" y="65151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21" name="Shape 1621"/>
          <p:cNvSpPr/>
          <p:nvPr/>
        </p:nvSpPr>
        <p:spPr>
          <a:xfrm>
            <a:off x="1663700" y="92710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624" name="Shape 1624"/>
          <p:cNvSpPr/>
          <p:nvPr/>
        </p:nvSpPr>
        <p:spPr>
          <a:xfrm>
            <a:off x="1413228" y="711200"/>
            <a:ext cx="750435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UNITED STATES</a:t>
            </a:r>
          </a:p>
        </p:txBody>
      </p:sp>
      <p:sp>
        <p:nvSpPr>
          <p:cNvPr id="1625" name="Shape 162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626" name="Shape 1626"/>
          <p:cNvSpPr/>
          <p:nvPr/>
        </p:nvSpPr>
        <p:spPr>
          <a:xfrm rot="239813">
            <a:off x="7090860" y="6923140"/>
            <a:ext cx="1257643" cy="849009"/>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27" name="Shape 1627"/>
          <p:cNvSpPr/>
          <p:nvPr/>
        </p:nvSpPr>
        <p:spPr>
          <a:xfrm rot="239813">
            <a:off x="7090860" y="6923140"/>
            <a:ext cx="1257642" cy="849009"/>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28" name="Shape 1628"/>
          <p:cNvSpPr/>
          <p:nvPr/>
        </p:nvSpPr>
        <p:spPr>
          <a:xfrm rot="239813">
            <a:off x="3313939" y="5149068"/>
            <a:ext cx="1204858" cy="191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29" name="Shape 1629"/>
          <p:cNvSpPr/>
          <p:nvPr/>
        </p:nvSpPr>
        <p:spPr>
          <a:xfrm rot="239813">
            <a:off x="3313939" y="5149068"/>
            <a:ext cx="1204858" cy="191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0" name="Shape 1630"/>
          <p:cNvSpPr/>
          <p:nvPr/>
        </p:nvSpPr>
        <p:spPr>
          <a:xfrm rot="239813">
            <a:off x="2364697" y="4843762"/>
            <a:ext cx="1323886" cy="98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1" name="Shape 1631"/>
          <p:cNvSpPr/>
          <p:nvPr/>
        </p:nvSpPr>
        <p:spPr>
          <a:xfrm rot="239813">
            <a:off x="2364697" y="4843762"/>
            <a:ext cx="1323886" cy="98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2" name="Shape 1632"/>
          <p:cNvSpPr/>
          <p:nvPr/>
        </p:nvSpPr>
        <p:spPr>
          <a:xfrm rot="239813">
            <a:off x="1978378" y="5402610"/>
            <a:ext cx="1586992" cy="1358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3" name="Shape 1633"/>
          <p:cNvSpPr/>
          <p:nvPr/>
        </p:nvSpPr>
        <p:spPr>
          <a:xfrm rot="239813">
            <a:off x="1978378" y="5402610"/>
            <a:ext cx="1586992" cy="1358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4" name="Shape 1634"/>
          <p:cNvSpPr/>
          <p:nvPr/>
        </p:nvSpPr>
        <p:spPr>
          <a:xfrm rot="239813">
            <a:off x="2479088" y="6672484"/>
            <a:ext cx="1288388" cy="1967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5" name="Shape 1635"/>
          <p:cNvSpPr/>
          <p:nvPr/>
        </p:nvSpPr>
        <p:spPr>
          <a:xfrm rot="239813">
            <a:off x="2479088" y="6672484"/>
            <a:ext cx="1288388" cy="1967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6" name="Shape 1636"/>
          <p:cNvSpPr/>
          <p:nvPr/>
        </p:nvSpPr>
        <p:spPr>
          <a:xfrm rot="239813">
            <a:off x="3595842" y="6973752"/>
            <a:ext cx="1100447" cy="141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7" name="Shape 1637"/>
          <p:cNvSpPr/>
          <p:nvPr/>
        </p:nvSpPr>
        <p:spPr>
          <a:xfrm rot="239813">
            <a:off x="3595842" y="6973752"/>
            <a:ext cx="1100447" cy="141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8" name="Shape 1638"/>
          <p:cNvSpPr/>
          <p:nvPr/>
        </p:nvSpPr>
        <p:spPr>
          <a:xfrm rot="239813">
            <a:off x="3214635" y="8222091"/>
            <a:ext cx="1305095" cy="1579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39" name="Shape 1639"/>
          <p:cNvSpPr/>
          <p:nvPr/>
        </p:nvSpPr>
        <p:spPr>
          <a:xfrm rot="239813">
            <a:off x="3214635" y="8222091"/>
            <a:ext cx="1305095" cy="1579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0" name="Shape 1640"/>
          <p:cNvSpPr/>
          <p:nvPr/>
        </p:nvSpPr>
        <p:spPr>
          <a:xfrm rot="239813">
            <a:off x="4390658" y="8455453"/>
            <a:ext cx="1348952" cy="1454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1" name="Shape 1641"/>
          <p:cNvSpPr/>
          <p:nvPr/>
        </p:nvSpPr>
        <p:spPr>
          <a:xfrm rot="239813">
            <a:off x="4390658" y="8455453"/>
            <a:ext cx="1348952" cy="1454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2" name="Shape 1642"/>
          <p:cNvSpPr/>
          <p:nvPr/>
        </p:nvSpPr>
        <p:spPr>
          <a:xfrm rot="239813">
            <a:off x="4589775" y="7435074"/>
            <a:ext cx="1442913" cy="1103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3" name="Shape 1643"/>
          <p:cNvSpPr/>
          <p:nvPr/>
        </p:nvSpPr>
        <p:spPr>
          <a:xfrm rot="239813">
            <a:off x="4589775" y="7435074"/>
            <a:ext cx="1442913" cy="1103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4" name="Shape 1644"/>
          <p:cNvSpPr/>
          <p:nvPr/>
        </p:nvSpPr>
        <p:spPr>
          <a:xfrm rot="239813">
            <a:off x="4374645" y="6380650"/>
            <a:ext cx="1378176" cy="111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5" name="Shape 1645"/>
          <p:cNvSpPr/>
          <p:nvPr/>
        </p:nvSpPr>
        <p:spPr>
          <a:xfrm rot="239813">
            <a:off x="4374645" y="6380650"/>
            <a:ext cx="1378176" cy="111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6" name="Shape 1646"/>
          <p:cNvSpPr/>
          <p:nvPr/>
        </p:nvSpPr>
        <p:spPr>
          <a:xfrm rot="239813">
            <a:off x="3805073" y="5235896"/>
            <a:ext cx="2071444" cy="1251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7" name="Shape 1647"/>
          <p:cNvSpPr/>
          <p:nvPr/>
        </p:nvSpPr>
        <p:spPr>
          <a:xfrm rot="239813">
            <a:off x="3805073" y="5235896"/>
            <a:ext cx="2071444" cy="1251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648" name="Shape 1648"/>
          <p:cNvSpPr/>
          <p:nvPr/>
        </p:nvSpPr>
        <p:spPr>
          <a:xfrm rot="239813">
            <a:off x="5837694" y="5581493"/>
            <a:ext cx="1317622" cy="784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49" name="Shape 1649"/>
          <p:cNvSpPr/>
          <p:nvPr/>
        </p:nvSpPr>
        <p:spPr>
          <a:xfrm rot="239813">
            <a:off x="5837694" y="5581493"/>
            <a:ext cx="1317622" cy="784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0" name="Shape 1650"/>
          <p:cNvSpPr/>
          <p:nvPr/>
        </p:nvSpPr>
        <p:spPr>
          <a:xfrm rot="239813">
            <a:off x="5736187" y="6339513"/>
            <a:ext cx="1444999" cy="855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1" name="Shape 1651"/>
          <p:cNvSpPr/>
          <p:nvPr/>
        </p:nvSpPr>
        <p:spPr>
          <a:xfrm rot="239813">
            <a:off x="5736187" y="6339513"/>
            <a:ext cx="1444999" cy="855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2" name="Shape 1652"/>
          <p:cNvSpPr/>
          <p:nvPr/>
        </p:nvSpPr>
        <p:spPr>
          <a:xfrm rot="239813">
            <a:off x="5675650" y="7093406"/>
            <a:ext cx="1708097" cy="757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3" name="Shape 1653"/>
          <p:cNvSpPr/>
          <p:nvPr/>
        </p:nvSpPr>
        <p:spPr>
          <a:xfrm rot="239813">
            <a:off x="5675650" y="7093406"/>
            <a:ext cx="1708097" cy="757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4" name="Shape 1654"/>
          <p:cNvSpPr/>
          <p:nvPr/>
        </p:nvSpPr>
        <p:spPr>
          <a:xfrm rot="239813">
            <a:off x="5991764" y="7812626"/>
            <a:ext cx="1538971" cy="82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5" name="Shape 1655"/>
          <p:cNvSpPr/>
          <p:nvPr/>
        </p:nvSpPr>
        <p:spPr>
          <a:xfrm rot="239813">
            <a:off x="5991764" y="7812626"/>
            <a:ext cx="1538971" cy="82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6" name="Shape 1656"/>
          <p:cNvSpPr/>
          <p:nvPr/>
        </p:nvSpPr>
        <p:spPr>
          <a:xfrm rot="239813">
            <a:off x="5752555" y="8566705"/>
            <a:ext cx="1829215" cy="89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7" name="Shape 1657"/>
          <p:cNvSpPr/>
          <p:nvPr/>
        </p:nvSpPr>
        <p:spPr>
          <a:xfrm rot="239813">
            <a:off x="5752555" y="8566705"/>
            <a:ext cx="1829215" cy="89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8" name="Shape 1658"/>
          <p:cNvSpPr/>
          <p:nvPr/>
        </p:nvSpPr>
        <p:spPr>
          <a:xfrm rot="239813">
            <a:off x="7504248" y="8694375"/>
            <a:ext cx="987695" cy="974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59" name="Shape 1659"/>
          <p:cNvSpPr/>
          <p:nvPr/>
        </p:nvSpPr>
        <p:spPr>
          <a:xfrm rot="239813">
            <a:off x="7504248" y="8694375"/>
            <a:ext cx="987695" cy="974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0" name="Shape 1660"/>
          <p:cNvSpPr/>
          <p:nvPr/>
        </p:nvSpPr>
        <p:spPr>
          <a:xfrm rot="239813">
            <a:off x="8208582" y="9021839"/>
            <a:ext cx="695355" cy="1274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1" name="Shape 1661"/>
          <p:cNvSpPr/>
          <p:nvPr/>
        </p:nvSpPr>
        <p:spPr>
          <a:xfrm rot="239813">
            <a:off x="8208582" y="9021839"/>
            <a:ext cx="695355" cy="1274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2" name="Shape 1662"/>
          <p:cNvSpPr/>
          <p:nvPr/>
        </p:nvSpPr>
        <p:spPr>
          <a:xfrm rot="239813">
            <a:off x="7246484" y="7712589"/>
            <a:ext cx="1434559" cy="109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3" name="Shape 1663"/>
          <p:cNvSpPr/>
          <p:nvPr/>
        </p:nvSpPr>
        <p:spPr>
          <a:xfrm rot="239813">
            <a:off x="7246484" y="7712589"/>
            <a:ext cx="1434559" cy="109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4" name="Shape 1664"/>
          <p:cNvSpPr/>
          <p:nvPr/>
        </p:nvSpPr>
        <p:spPr>
          <a:xfrm rot="239813">
            <a:off x="7760444" y="6134637"/>
            <a:ext cx="1090015" cy="108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5" name="Shape 1665"/>
          <p:cNvSpPr/>
          <p:nvPr/>
        </p:nvSpPr>
        <p:spPr>
          <a:xfrm rot="239813">
            <a:off x="7760444" y="6134637"/>
            <a:ext cx="1090015" cy="108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6" name="Shape 1666"/>
          <p:cNvSpPr/>
          <p:nvPr/>
        </p:nvSpPr>
        <p:spPr>
          <a:xfrm rot="239813">
            <a:off x="8105709" y="7140412"/>
            <a:ext cx="810198" cy="138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7" name="Shape 1667"/>
          <p:cNvSpPr/>
          <p:nvPr/>
        </p:nvSpPr>
        <p:spPr>
          <a:xfrm rot="239813">
            <a:off x="8105709" y="7140412"/>
            <a:ext cx="810198" cy="138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8" name="Shape 1668"/>
          <p:cNvSpPr/>
          <p:nvPr/>
        </p:nvSpPr>
        <p:spPr>
          <a:xfrm rot="239813">
            <a:off x="8811488" y="8974844"/>
            <a:ext cx="783047" cy="128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69" name="Shape 1669"/>
          <p:cNvSpPr/>
          <p:nvPr/>
        </p:nvSpPr>
        <p:spPr>
          <a:xfrm rot="239813">
            <a:off x="8811488" y="8974844"/>
            <a:ext cx="783047" cy="128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0" name="Shape 1670"/>
          <p:cNvSpPr/>
          <p:nvPr/>
        </p:nvSpPr>
        <p:spPr>
          <a:xfrm rot="239813">
            <a:off x="9351821" y="8907847"/>
            <a:ext cx="1087920" cy="1145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1" name="Shape 1671"/>
          <p:cNvSpPr/>
          <p:nvPr/>
        </p:nvSpPr>
        <p:spPr>
          <a:xfrm rot="239813">
            <a:off x="9351821" y="8907847"/>
            <a:ext cx="1087920" cy="1145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2" name="Shape 1672"/>
          <p:cNvSpPr/>
          <p:nvPr/>
        </p:nvSpPr>
        <p:spPr>
          <a:xfrm rot="239813">
            <a:off x="9858386" y="8778384"/>
            <a:ext cx="1000234" cy="76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3" name="Shape 1673"/>
          <p:cNvSpPr/>
          <p:nvPr/>
        </p:nvSpPr>
        <p:spPr>
          <a:xfrm rot="239813">
            <a:off x="9858386" y="8778384"/>
            <a:ext cx="1000234" cy="76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4" name="Shape 1674"/>
          <p:cNvSpPr/>
          <p:nvPr/>
        </p:nvSpPr>
        <p:spPr>
          <a:xfrm rot="239813">
            <a:off x="8650334" y="7899824"/>
            <a:ext cx="1357305" cy="8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5" name="Shape 1675"/>
          <p:cNvSpPr/>
          <p:nvPr/>
        </p:nvSpPr>
        <p:spPr>
          <a:xfrm rot="239813">
            <a:off x="8650334" y="7899824"/>
            <a:ext cx="1357305" cy="8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6" name="Shape 1676"/>
          <p:cNvSpPr/>
          <p:nvPr/>
        </p:nvSpPr>
        <p:spPr>
          <a:xfrm rot="239813">
            <a:off x="8446440" y="8347702"/>
            <a:ext cx="1720636" cy="805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7" name="Shape 1677"/>
          <p:cNvSpPr/>
          <p:nvPr/>
        </p:nvSpPr>
        <p:spPr>
          <a:xfrm rot="239813">
            <a:off x="8446440" y="8347702"/>
            <a:ext cx="1720636" cy="805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8" name="Shape 1678"/>
          <p:cNvSpPr/>
          <p:nvPr/>
        </p:nvSpPr>
        <p:spPr>
          <a:xfrm rot="239813">
            <a:off x="8813062" y="7230102"/>
            <a:ext cx="653593" cy="109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79" name="Shape 1679"/>
          <p:cNvSpPr/>
          <p:nvPr/>
        </p:nvSpPr>
        <p:spPr>
          <a:xfrm rot="239813">
            <a:off x="8813062" y="7230102"/>
            <a:ext cx="653593" cy="109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0" name="Shape 1680"/>
          <p:cNvSpPr/>
          <p:nvPr/>
        </p:nvSpPr>
        <p:spPr>
          <a:xfrm rot="239813">
            <a:off x="4871766" y="8739433"/>
            <a:ext cx="2864935" cy="268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1" name="Shape 1681"/>
          <p:cNvSpPr/>
          <p:nvPr/>
        </p:nvSpPr>
        <p:spPr>
          <a:xfrm rot="239813">
            <a:off x="4871766" y="8739433"/>
            <a:ext cx="2864935" cy="268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2" name="Shape 1682"/>
          <p:cNvSpPr/>
          <p:nvPr/>
        </p:nvSpPr>
        <p:spPr>
          <a:xfrm rot="239813">
            <a:off x="1719795" y="6406225"/>
            <a:ext cx="1754038" cy="279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3" name="Shape 1683"/>
          <p:cNvSpPr/>
          <p:nvPr/>
        </p:nvSpPr>
        <p:spPr>
          <a:xfrm rot="239813">
            <a:off x="1719795" y="6406225"/>
            <a:ext cx="1754038" cy="279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4" name="Shape 1684"/>
          <p:cNvSpPr/>
          <p:nvPr/>
        </p:nvSpPr>
        <p:spPr>
          <a:xfrm rot="239813">
            <a:off x="7600518" y="9606074"/>
            <a:ext cx="1161006" cy="102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5" name="Shape 1685"/>
          <p:cNvSpPr/>
          <p:nvPr/>
        </p:nvSpPr>
        <p:spPr>
          <a:xfrm rot="239813">
            <a:off x="7600518" y="9606074"/>
            <a:ext cx="1161006" cy="102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6" name="Shape 1686"/>
          <p:cNvSpPr/>
          <p:nvPr/>
        </p:nvSpPr>
        <p:spPr>
          <a:xfrm rot="239813">
            <a:off x="8998025" y="9888365"/>
            <a:ext cx="1814599" cy="141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7" name="Shape 1687"/>
          <p:cNvSpPr/>
          <p:nvPr/>
        </p:nvSpPr>
        <p:spPr>
          <a:xfrm rot="239813">
            <a:off x="8998025" y="9888365"/>
            <a:ext cx="1814599" cy="141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8" name="Shape 1688"/>
          <p:cNvSpPr/>
          <p:nvPr/>
        </p:nvSpPr>
        <p:spPr>
          <a:xfrm rot="239813">
            <a:off x="9649503" y="8075317"/>
            <a:ext cx="1739434" cy="91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89" name="Shape 1689"/>
          <p:cNvSpPr/>
          <p:nvPr/>
        </p:nvSpPr>
        <p:spPr>
          <a:xfrm rot="239813">
            <a:off x="9649503" y="8075317"/>
            <a:ext cx="1739434" cy="91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0" name="Shape 1690"/>
          <p:cNvSpPr/>
          <p:nvPr/>
        </p:nvSpPr>
        <p:spPr>
          <a:xfrm rot="239813">
            <a:off x="11631130" y="5182370"/>
            <a:ext cx="724584" cy="11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1" name="Shape 1691"/>
          <p:cNvSpPr/>
          <p:nvPr/>
        </p:nvSpPr>
        <p:spPr>
          <a:xfrm rot="239813">
            <a:off x="11631130" y="5182370"/>
            <a:ext cx="724584" cy="11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2" name="Shape 1692"/>
          <p:cNvSpPr/>
          <p:nvPr/>
        </p:nvSpPr>
        <p:spPr>
          <a:xfrm rot="239813">
            <a:off x="11520461" y="5828539"/>
            <a:ext cx="325761" cy="673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3" name="Shape 1693"/>
          <p:cNvSpPr/>
          <p:nvPr/>
        </p:nvSpPr>
        <p:spPr>
          <a:xfrm rot="239813">
            <a:off x="11520461" y="5828539"/>
            <a:ext cx="325761" cy="673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4" name="Shape 1694"/>
          <p:cNvSpPr/>
          <p:nvPr/>
        </p:nvSpPr>
        <p:spPr>
          <a:xfrm rot="239813">
            <a:off x="11241974" y="5867830"/>
            <a:ext cx="359152" cy="644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5" name="Shape 1695"/>
          <p:cNvSpPr/>
          <p:nvPr/>
        </p:nvSpPr>
        <p:spPr>
          <a:xfrm rot="239813">
            <a:off x="11241974" y="5867830"/>
            <a:ext cx="359152" cy="644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6" name="Shape 1696"/>
          <p:cNvSpPr/>
          <p:nvPr/>
        </p:nvSpPr>
        <p:spPr>
          <a:xfrm rot="239813">
            <a:off x="11425239" y="6352724"/>
            <a:ext cx="687013" cy="381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7" name="Shape 1697"/>
          <p:cNvSpPr/>
          <p:nvPr/>
        </p:nvSpPr>
        <p:spPr>
          <a:xfrm rot="239813">
            <a:off x="11425239" y="6352724"/>
            <a:ext cx="687013" cy="381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8" name="Shape 1698"/>
          <p:cNvSpPr/>
          <p:nvPr/>
        </p:nvSpPr>
        <p:spPr>
          <a:xfrm rot="239813">
            <a:off x="11750819" y="6573891"/>
            <a:ext cx="106513" cy="173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699" name="Shape 1699"/>
          <p:cNvSpPr/>
          <p:nvPr/>
        </p:nvSpPr>
        <p:spPr>
          <a:xfrm rot="239813">
            <a:off x="11750819" y="6573891"/>
            <a:ext cx="106513" cy="173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0" name="Shape 1700"/>
          <p:cNvSpPr/>
          <p:nvPr/>
        </p:nvSpPr>
        <p:spPr>
          <a:xfrm rot="239813">
            <a:off x="11444668" y="6596147"/>
            <a:ext cx="361242" cy="317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1" name="Shape 1701"/>
          <p:cNvSpPr/>
          <p:nvPr/>
        </p:nvSpPr>
        <p:spPr>
          <a:xfrm rot="239813">
            <a:off x="11444668" y="6596147"/>
            <a:ext cx="361242" cy="317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2" name="Shape 1702"/>
          <p:cNvSpPr/>
          <p:nvPr/>
        </p:nvSpPr>
        <p:spPr>
          <a:xfrm rot="239813">
            <a:off x="11180435" y="6932717"/>
            <a:ext cx="288167" cy="600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3" name="Shape 1703"/>
          <p:cNvSpPr/>
          <p:nvPr/>
        </p:nvSpPr>
        <p:spPr>
          <a:xfrm rot="239813">
            <a:off x="11180435" y="6932717"/>
            <a:ext cx="288167" cy="600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4" name="Shape 1704"/>
          <p:cNvSpPr/>
          <p:nvPr/>
        </p:nvSpPr>
        <p:spPr>
          <a:xfrm rot="239813">
            <a:off x="11147231" y="7376506"/>
            <a:ext cx="202554" cy="329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5" name="Shape 1705"/>
          <p:cNvSpPr/>
          <p:nvPr/>
        </p:nvSpPr>
        <p:spPr>
          <a:xfrm rot="239813">
            <a:off x="11147231" y="7376506"/>
            <a:ext cx="202554" cy="329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6" name="Shape 1706"/>
          <p:cNvSpPr/>
          <p:nvPr/>
        </p:nvSpPr>
        <p:spPr>
          <a:xfrm rot="239813">
            <a:off x="9914659" y="7383779"/>
            <a:ext cx="874941" cy="95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7" name="Shape 1707"/>
          <p:cNvSpPr/>
          <p:nvPr/>
        </p:nvSpPr>
        <p:spPr>
          <a:xfrm rot="239813">
            <a:off x="9914659" y="7383779"/>
            <a:ext cx="874941" cy="95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8" name="Shape 1708"/>
          <p:cNvSpPr/>
          <p:nvPr/>
        </p:nvSpPr>
        <p:spPr>
          <a:xfrm rot="239813">
            <a:off x="10440952" y="7374991"/>
            <a:ext cx="908350" cy="436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09" name="Shape 1709"/>
          <p:cNvSpPr/>
          <p:nvPr/>
        </p:nvSpPr>
        <p:spPr>
          <a:xfrm rot="239813">
            <a:off x="10440952" y="7374991"/>
            <a:ext cx="908350" cy="436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0" name="Shape 1710"/>
          <p:cNvSpPr/>
          <p:nvPr/>
        </p:nvSpPr>
        <p:spPr>
          <a:xfrm rot="239813">
            <a:off x="10121495" y="6786701"/>
            <a:ext cx="1186055" cy="863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1" name="Shape 1711"/>
          <p:cNvSpPr/>
          <p:nvPr/>
        </p:nvSpPr>
        <p:spPr>
          <a:xfrm rot="239813">
            <a:off x="10121495" y="6786701"/>
            <a:ext cx="1186055" cy="863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2" name="Shape 1712"/>
          <p:cNvSpPr/>
          <p:nvPr/>
        </p:nvSpPr>
        <p:spPr>
          <a:xfrm rot="239813">
            <a:off x="6965089" y="5649299"/>
            <a:ext cx="1312404" cy="1389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3" name="Shape 1713"/>
          <p:cNvSpPr/>
          <p:nvPr/>
        </p:nvSpPr>
        <p:spPr>
          <a:xfrm rot="239813">
            <a:off x="6965089" y="5649299"/>
            <a:ext cx="1312404" cy="1389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4" name="Shape 1714"/>
          <p:cNvSpPr/>
          <p:nvPr/>
        </p:nvSpPr>
        <p:spPr>
          <a:xfrm rot="239813">
            <a:off x="6963836" y="5476651"/>
            <a:ext cx="47254" cy="78521"/>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5" name="Shape 1715"/>
          <p:cNvSpPr/>
          <p:nvPr/>
        </p:nvSpPr>
        <p:spPr>
          <a:xfrm rot="239813">
            <a:off x="6963836" y="5476651"/>
            <a:ext cx="47254" cy="78521"/>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6" name="Shape 1716"/>
          <p:cNvSpPr/>
          <p:nvPr/>
        </p:nvSpPr>
        <p:spPr>
          <a:xfrm rot="239813">
            <a:off x="8242844" y="5948925"/>
            <a:ext cx="1096273" cy="522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7" name="Shape 1717"/>
          <p:cNvSpPr/>
          <p:nvPr/>
        </p:nvSpPr>
        <p:spPr>
          <a:xfrm rot="239813">
            <a:off x="8242844" y="5948925"/>
            <a:ext cx="1096273" cy="522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8" name="Shape 1718"/>
          <p:cNvSpPr/>
          <p:nvPr/>
        </p:nvSpPr>
        <p:spPr>
          <a:xfrm rot="239813">
            <a:off x="8973519" y="6289171"/>
            <a:ext cx="779929" cy="103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19" name="Shape 1719"/>
          <p:cNvSpPr/>
          <p:nvPr/>
        </p:nvSpPr>
        <p:spPr>
          <a:xfrm rot="239813">
            <a:off x="8973519" y="6289171"/>
            <a:ext cx="779929" cy="103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0" name="Shape 1720"/>
          <p:cNvSpPr/>
          <p:nvPr/>
        </p:nvSpPr>
        <p:spPr>
          <a:xfrm rot="239813">
            <a:off x="10252323" y="5958416"/>
            <a:ext cx="1287348" cy="1092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1" name="Shape 1721"/>
          <p:cNvSpPr/>
          <p:nvPr/>
        </p:nvSpPr>
        <p:spPr>
          <a:xfrm rot="239813">
            <a:off x="10252323" y="5958416"/>
            <a:ext cx="1287348" cy="1092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2" name="Shape 1722"/>
          <p:cNvSpPr/>
          <p:nvPr/>
        </p:nvSpPr>
        <p:spPr>
          <a:xfrm rot="239813">
            <a:off x="11453022" y="6837743"/>
            <a:ext cx="335154" cy="253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3" name="Shape 1723"/>
          <p:cNvSpPr/>
          <p:nvPr/>
        </p:nvSpPr>
        <p:spPr>
          <a:xfrm rot="239813">
            <a:off x="11453022" y="6837743"/>
            <a:ext cx="335154" cy="253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4" name="Shape 1724"/>
          <p:cNvSpPr/>
          <p:nvPr/>
        </p:nvSpPr>
        <p:spPr>
          <a:xfrm rot="239813">
            <a:off x="9798474" y="7546943"/>
            <a:ext cx="1487800" cy="100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5" name="Shape 1725"/>
          <p:cNvSpPr/>
          <p:nvPr/>
        </p:nvSpPr>
        <p:spPr>
          <a:xfrm rot="239813">
            <a:off x="9798474" y="7546943"/>
            <a:ext cx="1487800" cy="100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6" name="Shape 1726"/>
          <p:cNvSpPr/>
          <p:nvPr/>
        </p:nvSpPr>
        <p:spPr>
          <a:xfrm rot="239813">
            <a:off x="11250431" y="7805096"/>
            <a:ext cx="65797" cy="14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7" name="Shape 1727"/>
          <p:cNvSpPr/>
          <p:nvPr/>
        </p:nvSpPr>
        <p:spPr>
          <a:xfrm rot="239813">
            <a:off x="11250431" y="7805096"/>
            <a:ext cx="65797" cy="14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8" name="Shape 1728"/>
          <p:cNvSpPr/>
          <p:nvPr/>
        </p:nvSpPr>
        <p:spPr>
          <a:xfrm rot="239813">
            <a:off x="9327694" y="7031125"/>
            <a:ext cx="860314" cy="9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29" name="Shape 1729"/>
          <p:cNvSpPr/>
          <p:nvPr/>
        </p:nvSpPr>
        <p:spPr>
          <a:xfrm rot="239813">
            <a:off x="9327694" y="7031125"/>
            <a:ext cx="860314" cy="9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30" name="Shape 173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62</a:t>
            </a:r>
          </a:p>
        </p:txBody>
      </p:sp>
      <p:sp>
        <p:nvSpPr>
          <p:cNvPr id="1731" name="Shape 1731"/>
          <p:cNvSpPr/>
          <p:nvPr/>
        </p:nvSpPr>
        <p:spPr>
          <a:xfrm>
            <a:off x="13855700" y="3962400"/>
            <a:ext cx="9271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in Many Countries</a:t>
            </a:r>
          </a:p>
        </p:txBody>
      </p:sp>
      <p:sp>
        <p:nvSpPr>
          <p:cNvPr id="1732" name="Shape 1732"/>
          <p:cNvSpPr/>
          <p:nvPr/>
        </p:nvSpPr>
        <p:spPr>
          <a:xfrm>
            <a:off x="13855700" y="70993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733" name="Shape 1733"/>
          <p:cNvSpPr/>
          <p:nvPr/>
        </p:nvSpPr>
        <p:spPr>
          <a:xfrm>
            <a:off x="14605000" y="69088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734" name="Shape 1734"/>
          <p:cNvSpPr/>
          <p:nvPr/>
        </p:nvSpPr>
        <p:spPr>
          <a:xfrm>
            <a:off x="13855700" y="8851900"/>
            <a:ext cx="368300" cy="368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35" name="Shape 1735"/>
          <p:cNvSpPr/>
          <p:nvPr/>
        </p:nvSpPr>
        <p:spPr>
          <a:xfrm>
            <a:off x="14605000" y="86614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736" name="Shape 1736"/>
          <p:cNvSpPr/>
          <p:nvPr/>
        </p:nvSpPr>
        <p:spPr>
          <a:xfrm>
            <a:off x="13855700" y="105537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37" name="Shape 1737"/>
          <p:cNvSpPr/>
          <p:nvPr/>
        </p:nvSpPr>
        <p:spPr>
          <a:xfrm>
            <a:off x="14605000" y="103632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1738" name="Shape 1738"/>
          <p:cNvSpPr/>
          <p:nvPr/>
        </p:nvSpPr>
        <p:spPr>
          <a:xfrm>
            <a:off x="9606905" y="7707131"/>
            <a:ext cx="622301" cy="622301"/>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39" name="Shape 1739"/>
          <p:cNvSpPr/>
          <p:nvPr/>
        </p:nvSpPr>
        <p:spPr>
          <a:xfrm>
            <a:off x="7581900" y="77724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740" name="Shape 1740"/>
          <p:cNvSpPr/>
          <p:nvPr/>
        </p:nvSpPr>
        <p:spPr>
          <a:xfrm>
            <a:off x="4102100" y="6769100"/>
            <a:ext cx="368300" cy="368300"/>
          </a:xfrm>
          <a:prstGeom prst="ellipse">
            <a:avLst/>
          </a:prstGeom>
          <a:solidFill>
            <a:srgbClr val="5B6C7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1" name="Shape 1741"/>
          <p:cNvSpPr/>
          <p:nvPr/>
        </p:nvSpPr>
        <p:spPr>
          <a:xfrm>
            <a:off x="9601200" y="92456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2" name="Shape 1742"/>
          <p:cNvSpPr/>
          <p:nvPr/>
        </p:nvSpPr>
        <p:spPr>
          <a:xfrm>
            <a:off x="4648200" y="8432800"/>
            <a:ext cx="622300" cy="622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3" name="Shape 1743"/>
          <p:cNvSpPr/>
          <p:nvPr/>
        </p:nvSpPr>
        <p:spPr>
          <a:xfrm>
            <a:off x="2324100" y="5651500"/>
            <a:ext cx="622300" cy="622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744" name="Shape 1744"/>
          <p:cNvSpPr/>
          <p:nvPr/>
        </p:nvSpPr>
        <p:spPr>
          <a:xfrm>
            <a:off x="10680700" y="66040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747" name="Shape 1747"/>
          <p:cNvSpPr/>
          <p:nvPr/>
        </p:nvSpPr>
        <p:spPr>
          <a:xfrm rot="239813">
            <a:off x="12005760" y="6923140"/>
            <a:ext cx="1257643" cy="849009"/>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8" name="Shape 1748"/>
          <p:cNvSpPr/>
          <p:nvPr/>
        </p:nvSpPr>
        <p:spPr>
          <a:xfrm rot="239813">
            <a:off x="12005760" y="6923140"/>
            <a:ext cx="1257642" cy="849009"/>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49" name="Shape 1749"/>
          <p:cNvSpPr/>
          <p:nvPr/>
        </p:nvSpPr>
        <p:spPr>
          <a:xfrm rot="239813">
            <a:off x="8228839" y="5149068"/>
            <a:ext cx="1204858" cy="191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0" name="Shape 1750"/>
          <p:cNvSpPr/>
          <p:nvPr/>
        </p:nvSpPr>
        <p:spPr>
          <a:xfrm rot="239813">
            <a:off x="8228839" y="5149068"/>
            <a:ext cx="1204858" cy="1917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1" name="Shape 1751"/>
          <p:cNvSpPr/>
          <p:nvPr/>
        </p:nvSpPr>
        <p:spPr>
          <a:xfrm rot="239813">
            <a:off x="7279596" y="4843762"/>
            <a:ext cx="1323886" cy="98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2" name="Shape 1752"/>
          <p:cNvSpPr/>
          <p:nvPr/>
        </p:nvSpPr>
        <p:spPr>
          <a:xfrm rot="239813">
            <a:off x="7279596" y="4843762"/>
            <a:ext cx="1323886" cy="98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3" name="Shape 1753"/>
          <p:cNvSpPr/>
          <p:nvPr/>
        </p:nvSpPr>
        <p:spPr>
          <a:xfrm rot="239813">
            <a:off x="6893278" y="5402610"/>
            <a:ext cx="1586992" cy="1358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4" name="Shape 1754"/>
          <p:cNvSpPr/>
          <p:nvPr/>
        </p:nvSpPr>
        <p:spPr>
          <a:xfrm rot="239813">
            <a:off x="6893278" y="5402610"/>
            <a:ext cx="1586992" cy="1358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5" name="Shape 1755"/>
          <p:cNvSpPr/>
          <p:nvPr/>
        </p:nvSpPr>
        <p:spPr>
          <a:xfrm rot="239813">
            <a:off x="7393988" y="6672484"/>
            <a:ext cx="1288389" cy="1967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6" name="Shape 1756"/>
          <p:cNvSpPr/>
          <p:nvPr/>
        </p:nvSpPr>
        <p:spPr>
          <a:xfrm rot="239813">
            <a:off x="7393988" y="6672484"/>
            <a:ext cx="1288389" cy="1967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7" name="Shape 1757"/>
          <p:cNvSpPr/>
          <p:nvPr/>
        </p:nvSpPr>
        <p:spPr>
          <a:xfrm rot="239813">
            <a:off x="8510741" y="6973752"/>
            <a:ext cx="1100448" cy="141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8" name="Shape 1758"/>
          <p:cNvSpPr/>
          <p:nvPr/>
        </p:nvSpPr>
        <p:spPr>
          <a:xfrm rot="239813">
            <a:off x="8510741" y="6973752"/>
            <a:ext cx="1100448" cy="141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59" name="Shape 1759"/>
          <p:cNvSpPr/>
          <p:nvPr/>
        </p:nvSpPr>
        <p:spPr>
          <a:xfrm rot="239813">
            <a:off x="8129535" y="8222091"/>
            <a:ext cx="1305095" cy="1579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0" name="Shape 1760"/>
          <p:cNvSpPr/>
          <p:nvPr/>
        </p:nvSpPr>
        <p:spPr>
          <a:xfrm rot="239813">
            <a:off x="8129535" y="8222091"/>
            <a:ext cx="1305095" cy="1579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1" name="Shape 1761"/>
          <p:cNvSpPr/>
          <p:nvPr/>
        </p:nvSpPr>
        <p:spPr>
          <a:xfrm rot="239813">
            <a:off x="9305558" y="8455453"/>
            <a:ext cx="1348952" cy="1454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2" name="Shape 1762"/>
          <p:cNvSpPr/>
          <p:nvPr/>
        </p:nvSpPr>
        <p:spPr>
          <a:xfrm rot="239813">
            <a:off x="9305558" y="8455453"/>
            <a:ext cx="1348952" cy="14542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3" name="Shape 1763"/>
          <p:cNvSpPr/>
          <p:nvPr/>
        </p:nvSpPr>
        <p:spPr>
          <a:xfrm rot="239813">
            <a:off x="9504674" y="7435074"/>
            <a:ext cx="1442914" cy="1103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4" name="Shape 1764"/>
          <p:cNvSpPr/>
          <p:nvPr/>
        </p:nvSpPr>
        <p:spPr>
          <a:xfrm rot="239813">
            <a:off x="9504674" y="7435074"/>
            <a:ext cx="1442914" cy="1103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5" name="Shape 1765"/>
          <p:cNvSpPr/>
          <p:nvPr/>
        </p:nvSpPr>
        <p:spPr>
          <a:xfrm rot="239813">
            <a:off x="9289545" y="6380650"/>
            <a:ext cx="1378176" cy="111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6" name="Shape 1766"/>
          <p:cNvSpPr/>
          <p:nvPr/>
        </p:nvSpPr>
        <p:spPr>
          <a:xfrm rot="239813">
            <a:off x="9289545" y="6380650"/>
            <a:ext cx="1378176" cy="111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7" name="Shape 1767"/>
          <p:cNvSpPr/>
          <p:nvPr/>
        </p:nvSpPr>
        <p:spPr>
          <a:xfrm rot="239813">
            <a:off x="8719973" y="5235896"/>
            <a:ext cx="2071444" cy="1251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8" name="Shape 1768"/>
          <p:cNvSpPr/>
          <p:nvPr/>
        </p:nvSpPr>
        <p:spPr>
          <a:xfrm rot="239813">
            <a:off x="8719973" y="5235896"/>
            <a:ext cx="2071444" cy="1251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69" name="Shape 1769"/>
          <p:cNvSpPr/>
          <p:nvPr/>
        </p:nvSpPr>
        <p:spPr>
          <a:xfrm rot="239813">
            <a:off x="10752594" y="5581493"/>
            <a:ext cx="1317622" cy="784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0" name="Shape 1770"/>
          <p:cNvSpPr/>
          <p:nvPr/>
        </p:nvSpPr>
        <p:spPr>
          <a:xfrm rot="239813">
            <a:off x="10752594" y="5581493"/>
            <a:ext cx="1317622" cy="784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1" name="Shape 1771"/>
          <p:cNvSpPr/>
          <p:nvPr/>
        </p:nvSpPr>
        <p:spPr>
          <a:xfrm rot="239813">
            <a:off x="10651087" y="6339513"/>
            <a:ext cx="1444999" cy="855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2" name="Shape 1772"/>
          <p:cNvSpPr/>
          <p:nvPr/>
        </p:nvSpPr>
        <p:spPr>
          <a:xfrm rot="239813">
            <a:off x="10651087" y="6339513"/>
            <a:ext cx="1444999" cy="855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3" name="Shape 1773"/>
          <p:cNvSpPr/>
          <p:nvPr/>
        </p:nvSpPr>
        <p:spPr>
          <a:xfrm rot="239813">
            <a:off x="10590550" y="7093406"/>
            <a:ext cx="1708097" cy="757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4" name="Shape 1774"/>
          <p:cNvSpPr/>
          <p:nvPr/>
        </p:nvSpPr>
        <p:spPr>
          <a:xfrm rot="239813">
            <a:off x="10590550" y="7093406"/>
            <a:ext cx="1708097" cy="757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5" name="Shape 1775"/>
          <p:cNvSpPr/>
          <p:nvPr/>
        </p:nvSpPr>
        <p:spPr>
          <a:xfrm rot="239813">
            <a:off x="10906665" y="7812626"/>
            <a:ext cx="1538970" cy="82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6" name="Shape 1776"/>
          <p:cNvSpPr/>
          <p:nvPr/>
        </p:nvSpPr>
        <p:spPr>
          <a:xfrm rot="239813">
            <a:off x="10906665" y="7812626"/>
            <a:ext cx="1538970" cy="82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7" name="Shape 1777"/>
          <p:cNvSpPr/>
          <p:nvPr/>
        </p:nvSpPr>
        <p:spPr>
          <a:xfrm rot="239813">
            <a:off x="10667455" y="8566705"/>
            <a:ext cx="1829216" cy="89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8" name="Shape 1778"/>
          <p:cNvSpPr/>
          <p:nvPr/>
        </p:nvSpPr>
        <p:spPr>
          <a:xfrm rot="239813">
            <a:off x="10667455" y="8566705"/>
            <a:ext cx="1829216" cy="890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79" name="Shape 1779"/>
          <p:cNvSpPr/>
          <p:nvPr/>
        </p:nvSpPr>
        <p:spPr>
          <a:xfrm rot="239813">
            <a:off x="12419148" y="8694375"/>
            <a:ext cx="987695" cy="974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0" name="Shape 1780"/>
          <p:cNvSpPr/>
          <p:nvPr/>
        </p:nvSpPr>
        <p:spPr>
          <a:xfrm rot="239813">
            <a:off x="12419148" y="8694375"/>
            <a:ext cx="987695" cy="974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1" name="Shape 1781"/>
          <p:cNvSpPr/>
          <p:nvPr/>
        </p:nvSpPr>
        <p:spPr>
          <a:xfrm rot="239813">
            <a:off x="13123482" y="9021839"/>
            <a:ext cx="695355" cy="1274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2" name="Shape 1782"/>
          <p:cNvSpPr/>
          <p:nvPr/>
        </p:nvSpPr>
        <p:spPr>
          <a:xfrm rot="239813">
            <a:off x="13123482" y="9021839"/>
            <a:ext cx="695355" cy="1274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3" name="Shape 1783"/>
          <p:cNvSpPr/>
          <p:nvPr/>
        </p:nvSpPr>
        <p:spPr>
          <a:xfrm rot="239813">
            <a:off x="12161384" y="7712589"/>
            <a:ext cx="1434559" cy="109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4" name="Shape 1784"/>
          <p:cNvSpPr/>
          <p:nvPr/>
        </p:nvSpPr>
        <p:spPr>
          <a:xfrm rot="239813">
            <a:off x="12161384" y="7712589"/>
            <a:ext cx="1434559" cy="109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5" name="Shape 1785"/>
          <p:cNvSpPr/>
          <p:nvPr/>
        </p:nvSpPr>
        <p:spPr>
          <a:xfrm rot="239813">
            <a:off x="12675344" y="6134637"/>
            <a:ext cx="1090015" cy="108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6" name="Shape 1786"/>
          <p:cNvSpPr/>
          <p:nvPr/>
        </p:nvSpPr>
        <p:spPr>
          <a:xfrm rot="239813">
            <a:off x="12675344" y="6134637"/>
            <a:ext cx="1090015" cy="1082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7" name="Shape 1787"/>
          <p:cNvSpPr/>
          <p:nvPr/>
        </p:nvSpPr>
        <p:spPr>
          <a:xfrm rot="239813">
            <a:off x="13020609" y="7140412"/>
            <a:ext cx="810198" cy="138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8" name="Shape 1788"/>
          <p:cNvSpPr/>
          <p:nvPr/>
        </p:nvSpPr>
        <p:spPr>
          <a:xfrm rot="239813">
            <a:off x="13020609" y="7140412"/>
            <a:ext cx="810198" cy="138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89" name="Shape 1789"/>
          <p:cNvSpPr/>
          <p:nvPr/>
        </p:nvSpPr>
        <p:spPr>
          <a:xfrm rot="239813">
            <a:off x="13726388" y="8974844"/>
            <a:ext cx="783047" cy="128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0" name="Shape 1790"/>
          <p:cNvSpPr/>
          <p:nvPr/>
        </p:nvSpPr>
        <p:spPr>
          <a:xfrm rot="239813">
            <a:off x="13726388" y="8974844"/>
            <a:ext cx="783047" cy="128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1" name="Shape 1791"/>
          <p:cNvSpPr/>
          <p:nvPr/>
        </p:nvSpPr>
        <p:spPr>
          <a:xfrm rot="239813">
            <a:off x="14266721" y="8907847"/>
            <a:ext cx="1087920" cy="1145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2" name="Shape 1792"/>
          <p:cNvSpPr/>
          <p:nvPr/>
        </p:nvSpPr>
        <p:spPr>
          <a:xfrm rot="239813">
            <a:off x="14266721" y="8907847"/>
            <a:ext cx="1087920" cy="1145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3" name="Shape 1793"/>
          <p:cNvSpPr/>
          <p:nvPr/>
        </p:nvSpPr>
        <p:spPr>
          <a:xfrm rot="239813">
            <a:off x="14773287" y="8778384"/>
            <a:ext cx="1000234" cy="76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4" name="Shape 1794"/>
          <p:cNvSpPr/>
          <p:nvPr/>
        </p:nvSpPr>
        <p:spPr>
          <a:xfrm rot="239813">
            <a:off x="14773287" y="8778384"/>
            <a:ext cx="1000234" cy="767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5" name="Shape 1795"/>
          <p:cNvSpPr/>
          <p:nvPr/>
        </p:nvSpPr>
        <p:spPr>
          <a:xfrm rot="239813">
            <a:off x="13565234" y="7899824"/>
            <a:ext cx="1357305" cy="8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6" name="Shape 1796"/>
          <p:cNvSpPr/>
          <p:nvPr/>
        </p:nvSpPr>
        <p:spPr>
          <a:xfrm rot="239813">
            <a:off x="13565234" y="7899824"/>
            <a:ext cx="1357305" cy="8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7" name="Shape 1797"/>
          <p:cNvSpPr/>
          <p:nvPr/>
        </p:nvSpPr>
        <p:spPr>
          <a:xfrm rot="239813">
            <a:off x="13361341" y="8347702"/>
            <a:ext cx="1720636" cy="805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8" name="Shape 1798"/>
          <p:cNvSpPr/>
          <p:nvPr/>
        </p:nvSpPr>
        <p:spPr>
          <a:xfrm rot="239813">
            <a:off x="13361341" y="8347702"/>
            <a:ext cx="1720636" cy="805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799" name="Shape 1799"/>
          <p:cNvSpPr/>
          <p:nvPr/>
        </p:nvSpPr>
        <p:spPr>
          <a:xfrm rot="239813">
            <a:off x="13727962" y="7230102"/>
            <a:ext cx="653593" cy="109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0" name="Shape 1800"/>
          <p:cNvSpPr/>
          <p:nvPr/>
        </p:nvSpPr>
        <p:spPr>
          <a:xfrm rot="239813">
            <a:off x="13727962" y="7230102"/>
            <a:ext cx="653593" cy="109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1" name="Shape 1801"/>
          <p:cNvSpPr/>
          <p:nvPr/>
        </p:nvSpPr>
        <p:spPr>
          <a:xfrm rot="239813">
            <a:off x="9786666" y="8739433"/>
            <a:ext cx="2864935" cy="268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2" name="Shape 1802"/>
          <p:cNvSpPr/>
          <p:nvPr/>
        </p:nvSpPr>
        <p:spPr>
          <a:xfrm rot="239813">
            <a:off x="9786666" y="8739433"/>
            <a:ext cx="2864935" cy="268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3" name="Shape 1803"/>
          <p:cNvSpPr/>
          <p:nvPr/>
        </p:nvSpPr>
        <p:spPr>
          <a:xfrm rot="239813">
            <a:off x="6634695" y="6406225"/>
            <a:ext cx="1754038" cy="279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4" name="Shape 1804"/>
          <p:cNvSpPr/>
          <p:nvPr/>
        </p:nvSpPr>
        <p:spPr>
          <a:xfrm rot="239813">
            <a:off x="6634695" y="6406225"/>
            <a:ext cx="1754038" cy="279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5" name="Shape 1805"/>
          <p:cNvSpPr/>
          <p:nvPr/>
        </p:nvSpPr>
        <p:spPr>
          <a:xfrm rot="239813">
            <a:off x="12515418" y="9606074"/>
            <a:ext cx="1161006" cy="102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6" name="Shape 1806"/>
          <p:cNvSpPr/>
          <p:nvPr/>
        </p:nvSpPr>
        <p:spPr>
          <a:xfrm rot="239813">
            <a:off x="12515418" y="9606074"/>
            <a:ext cx="1161006" cy="102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7" name="Shape 1807"/>
          <p:cNvSpPr/>
          <p:nvPr/>
        </p:nvSpPr>
        <p:spPr>
          <a:xfrm rot="239813">
            <a:off x="13912924" y="9888365"/>
            <a:ext cx="1814598" cy="141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8" name="Shape 1808"/>
          <p:cNvSpPr/>
          <p:nvPr/>
        </p:nvSpPr>
        <p:spPr>
          <a:xfrm rot="239813">
            <a:off x="13912924" y="9888365"/>
            <a:ext cx="1814598" cy="1410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09" name="Shape 1809"/>
          <p:cNvSpPr/>
          <p:nvPr/>
        </p:nvSpPr>
        <p:spPr>
          <a:xfrm rot="239813">
            <a:off x="14564402" y="8075317"/>
            <a:ext cx="1739434" cy="91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0" name="Shape 1810"/>
          <p:cNvSpPr/>
          <p:nvPr/>
        </p:nvSpPr>
        <p:spPr>
          <a:xfrm rot="239813">
            <a:off x="14564402" y="8075317"/>
            <a:ext cx="1739434" cy="91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1" name="Shape 1811"/>
          <p:cNvSpPr/>
          <p:nvPr/>
        </p:nvSpPr>
        <p:spPr>
          <a:xfrm rot="239813">
            <a:off x="16546030" y="5182370"/>
            <a:ext cx="724584" cy="11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2" name="Shape 1812"/>
          <p:cNvSpPr/>
          <p:nvPr/>
        </p:nvSpPr>
        <p:spPr>
          <a:xfrm rot="239813">
            <a:off x="16546030" y="5182370"/>
            <a:ext cx="724584" cy="1124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3" name="Shape 1813"/>
          <p:cNvSpPr/>
          <p:nvPr/>
        </p:nvSpPr>
        <p:spPr>
          <a:xfrm rot="239813">
            <a:off x="16435361" y="5828539"/>
            <a:ext cx="325761" cy="673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4" name="Shape 1814"/>
          <p:cNvSpPr/>
          <p:nvPr/>
        </p:nvSpPr>
        <p:spPr>
          <a:xfrm rot="239813">
            <a:off x="16435361" y="5828539"/>
            <a:ext cx="325761" cy="673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5" name="Shape 1815"/>
          <p:cNvSpPr/>
          <p:nvPr/>
        </p:nvSpPr>
        <p:spPr>
          <a:xfrm rot="239813">
            <a:off x="16156874" y="5867830"/>
            <a:ext cx="359152" cy="644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6" name="Shape 1816"/>
          <p:cNvSpPr/>
          <p:nvPr/>
        </p:nvSpPr>
        <p:spPr>
          <a:xfrm rot="239813">
            <a:off x="16156874" y="5867830"/>
            <a:ext cx="359152" cy="644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7" name="Shape 1817"/>
          <p:cNvSpPr/>
          <p:nvPr/>
        </p:nvSpPr>
        <p:spPr>
          <a:xfrm rot="239813">
            <a:off x="16340140" y="6352724"/>
            <a:ext cx="687013" cy="381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8" name="Shape 1818"/>
          <p:cNvSpPr/>
          <p:nvPr/>
        </p:nvSpPr>
        <p:spPr>
          <a:xfrm rot="239813">
            <a:off x="16340140" y="6352724"/>
            <a:ext cx="687013" cy="381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19" name="Shape 1819"/>
          <p:cNvSpPr/>
          <p:nvPr/>
        </p:nvSpPr>
        <p:spPr>
          <a:xfrm rot="239813">
            <a:off x="16665720" y="6573891"/>
            <a:ext cx="106513" cy="173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0" name="Shape 1820"/>
          <p:cNvSpPr/>
          <p:nvPr/>
        </p:nvSpPr>
        <p:spPr>
          <a:xfrm rot="239813">
            <a:off x="16665720" y="6573891"/>
            <a:ext cx="106513" cy="173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1" name="Shape 1821"/>
          <p:cNvSpPr/>
          <p:nvPr/>
        </p:nvSpPr>
        <p:spPr>
          <a:xfrm rot="239813">
            <a:off x="16359568" y="6596147"/>
            <a:ext cx="361242" cy="317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2" name="Shape 1822"/>
          <p:cNvSpPr/>
          <p:nvPr/>
        </p:nvSpPr>
        <p:spPr>
          <a:xfrm rot="239813">
            <a:off x="16359568" y="6596147"/>
            <a:ext cx="361242" cy="317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3" name="Shape 1823"/>
          <p:cNvSpPr/>
          <p:nvPr/>
        </p:nvSpPr>
        <p:spPr>
          <a:xfrm rot="239813">
            <a:off x="16095335" y="6932717"/>
            <a:ext cx="288167" cy="600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4" name="Shape 1824"/>
          <p:cNvSpPr/>
          <p:nvPr/>
        </p:nvSpPr>
        <p:spPr>
          <a:xfrm rot="239813">
            <a:off x="16095335" y="6932717"/>
            <a:ext cx="288167" cy="600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5" name="Shape 1825"/>
          <p:cNvSpPr/>
          <p:nvPr/>
        </p:nvSpPr>
        <p:spPr>
          <a:xfrm rot="239813">
            <a:off x="16062131" y="7376506"/>
            <a:ext cx="202553" cy="329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6" name="Shape 1826"/>
          <p:cNvSpPr/>
          <p:nvPr/>
        </p:nvSpPr>
        <p:spPr>
          <a:xfrm rot="239813">
            <a:off x="16062131" y="7376506"/>
            <a:ext cx="202553" cy="329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7" name="Shape 1827"/>
          <p:cNvSpPr/>
          <p:nvPr/>
        </p:nvSpPr>
        <p:spPr>
          <a:xfrm rot="239813">
            <a:off x="14829558" y="7383779"/>
            <a:ext cx="874941" cy="95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8" name="Shape 1828"/>
          <p:cNvSpPr/>
          <p:nvPr/>
        </p:nvSpPr>
        <p:spPr>
          <a:xfrm rot="239813">
            <a:off x="14829558" y="7383779"/>
            <a:ext cx="874941" cy="95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29" name="Shape 1829"/>
          <p:cNvSpPr/>
          <p:nvPr/>
        </p:nvSpPr>
        <p:spPr>
          <a:xfrm rot="239813">
            <a:off x="15355851" y="7374991"/>
            <a:ext cx="908350" cy="436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0" name="Shape 1830"/>
          <p:cNvSpPr/>
          <p:nvPr/>
        </p:nvSpPr>
        <p:spPr>
          <a:xfrm rot="239813">
            <a:off x="15355851" y="7374991"/>
            <a:ext cx="908350" cy="436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1" name="Shape 1831"/>
          <p:cNvSpPr/>
          <p:nvPr/>
        </p:nvSpPr>
        <p:spPr>
          <a:xfrm rot="239813">
            <a:off x="15036396" y="6786701"/>
            <a:ext cx="1186055" cy="863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2" name="Shape 1832"/>
          <p:cNvSpPr/>
          <p:nvPr/>
        </p:nvSpPr>
        <p:spPr>
          <a:xfrm rot="239813">
            <a:off x="15036396" y="6786701"/>
            <a:ext cx="1186055" cy="863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3" name="Shape 1833"/>
          <p:cNvSpPr/>
          <p:nvPr/>
        </p:nvSpPr>
        <p:spPr>
          <a:xfrm rot="239813">
            <a:off x="11879989" y="5649299"/>
            <a:ext cx="1312404" cy="1389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4" name="Shape 1834"/>
          <p:cNvSpPr/>
          <p:nvPr/>
        </p:nvSpPr>
        <p:spPr>
          <a:xfrm rot="239813">
            <a:off x="11879989" y="5649299"/>
            <a:ext cx="1312404" cy="1389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5" name="Shape 1835"/>
          <p:cNvSpPr/>
          <p:nvPr/>
        </p:nvSpPr>
        <p:spPr>
          <a:xfrm rot="239813">
            <a:off x="11878736" y="5476651"/>
            <a:ext cx="47254" cy="78521"/>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6" name="Shape 1836"/>
          <p:cNvSpPr/>
          <p:nvPr/>
        </p:nvSpPr>
        <p:spPr>
          <a:xfrm rot="239813">
            <a:off x="11878736" y="5476651"/>
            <a:ext cx="47254" cy="78521"/>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7" name="Shape 1837"/>
          <p:cNvSpPr/>
          <p:nvPr/>
        </p:nvSpPr>
        <p:spPr>
          <a:xfrm rot="239813">
            <a:off x="13157745" y="5948925"/>
            <a:ext cx="1096273" cy="522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8" name="Shape 1838"/>
          <p:cNvSpPr/>
          <p:nvPr/>
        </p:nvSpPr>
        <p:spPr>
          <a:xfrm rot="239813">
            <a:off x="13157745" y="5948925"/>
            <a:ext cx="1096273" cy="522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39" name="Shape 1839"/>
          <p:cNvSpPr/>
          <p:nvPr/>
        </p:nvSpPr>
        <p:spPr>
          <a:xfrm rot="239813">
            <a:off x="13888418" y="6289171"/>
            <a:ext cx="779929" cy="103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0" name="Shape 1840"/>
          <p:cNvSpPr/>
          <p:nvPr/>
        </p:nvSpPr>
        <p:spPr>
          <a:xfrm rot="239813">
            <a:off x="13888418" y="6289171"/>
            <a:ext cx="779929" cy="103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1" name="Shape 1841"/>
          <p:cNvSpPr/>
          <p:nvPr/>
        </p:nvSpPr>
        <p:spPr>
          <a:xfrm rot="239813">
            <a:off x="15167223" y="5958416"/>
            <a:ext cx="1287348" cy="1092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2" name="Shape 1842"/>
          <p:cNvSpPr/>
          <p:nvPr/>
        </p:nvSpPr>
        <p:spPr>
          <a:xfrm rot="239813">
            <a:off x="15167223" y="5958416"/>
            <a:ext cx="1287348" cy="1092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3" name="Shape 1843"/>
          <p:cNvSpPr/>
          <p:nvPr/>
        </p:nvSpPr>
        <p:spPr>
          <a:xfrm rot="239813">
            <a:off x="16367923" y="6837743"/>
            <a:ext cx="335154" cy="253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4" name="Shape 1844"/>
          <p:cNvSpPr/>
          <p:nvPr/>
        </p:nvSpPr>
        <p:spPr>
          <a:xfrm rot="239813">
            <a:off x="16367923" y="6837743"/>
            <a:ext cx="335154" cy="253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5" name="Shape 1845"/>
          <p:cNvSpPr/>
          <p:nvPr/>
        </p:nvSpPr>
        <p:spPr>
          <a:xfrm rot="239813">
            <a:off x="14713374" y="7546943"/>
            <a:ext cx="1487800" cy="100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6" name="Shape 1846"/>
          <p:cNvSpPr/>
          <p:nvPr/>
        </p:nvSpPr>
        <p:spPr>
          <a:xfrm rot="239813">
            <a:off x="14713374" y="7546943"/>
            <a:ext cx="1487800" cy="1004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7" name="Shape 1847"/>
          <p:cNvSpPr/>
          <p:nvPr/>
        </p:nvSpPr>
        <p:spPr>
          <a:xfrm rot="239813">
            <a:off x="16165332" y="7805096"/>
            <a:ext cx="65796" cy="14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8" name="Shape 1848"/>
          <p:cNvSpPr/>
          <p:nvPr/>
        </p:nvSpPr>
        <p:spPr>
          <a:xfrm rot="239813">
            <a:off x="16165332" y="7805096"/>
            <a:ext cx="65796" cy="1439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49" name="Shape 1849"/>
          <p:cNvSpPr/>
          <p:nvPr/>
        </p:nvSpPr>
        <p:spPr>
          <a:xfrm rot="239813">
            <a:off x="14242595" y="7031125"/>
            <a:ext cx="860313" cy="9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50" name="Shape 1850"/>
          <p:cNvSpPr/>
          <p:nvPr/>
        </p:nvSpPr>
        <p:spPr>
          <a:xfrm rot="239813">
            <a:off x="14242595" y="7031125"/>
            <a:ext cx="860313" cy="9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51" name="Shape 1851"/>
          <p:cNvSpPr/>
          <p:nvPr/>
        </p:nvSpPr>
        <p:spPr>
          <a:xfrm>
            <a:off x="14687870" y="9660501"/>
            <a:ext cx="325120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748A9F"/>
            </a:solidFill>
            <a:miter lim="400000"/>
          </a:ln>
        </p:spPr>
        <p:txBody>
          <a:bodyPr lIns="50800" tIns="50800" rIns="50800" bIns="50800" anchor="ctr"/>
          <a:lstStyle/>
          <a:p>
            <a:pPr/>
          </a:p>
        </p:txBody>
      </p:sp>
      <p:sp>
        <p:nvSpPr>
          <p:cNvPr id="1852" name="Shape 1852"/>
          <p:cNvSpPr/>
          <p:nvPr/>
        </p:nvSpPr>
        <p:spPr>
          <a:xfrm>
            <a:off x="12786204" y="7511167"/>
            <a:ext cx="5171637" cy="2"/>
          </a:xfrm>
          <a:prstGeom prst="line">
            <a:avLst/>
          </a:prstGeom>
          <a:ln w="25400">
            <a:solidFill>
              <a:srgbClr val="748A9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53" name="Shape 1853"/>
          <p:cNvSpPr/>
          <p:nvPr/>
        </p:nvSpPr>
        <p:spPr>
          <a:xfrm>
            <a:off x="5281975" y="8976775"/>
            <a:ext cx="4241801" cy="20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748A9F"/>
            </a:solidFill>
            <a:miter lim="400000"/>
          </a:ln>
        </p:spPr>
        <p:txBody>
          <a:bodyPr lIns="50800" tIns="50800" rIns="50800" bIns="50800" anchor="ctr"/>
          <a:lstStyle/>
          <a:p>
            <a:pPr>
              <a:defRPr>
                <a:solidFill>
                  <a:srgbClr val="5B6C7D"/>
                </a:solidFill>
              </a:defRPr>
            </a:pPr>
          </a:p>
        </p:txBody>
      </p:sp>
      <p:sp>
        <p:nvSpPr>
          <p:cNvPr id="1854" name="Shape 1854"/>
          <p:cNvSpPr/>
          <p:nvPr/>
        </p:nvSpPr>
        <p:spPr>
          <a:xfrm flipH="1">
            <a:off x="5266677" y="8216922"/>
            <a:ext cx="3039482" cy="1"/>
          </a:xfrm>
          <a:prstGeom prst="line">
            <a:avLst/>
          </a:prstGeom>
          <a:ln w="25400">
            <a:solidFill>
              <a:srgbClr val="748A9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55" name="Shape 1855"/>
          <p:cNvSpPr/>
          <p:nvPr/>
        </p:nvSpPr>
        <p:spPr>
          <a:xfrm>
            <a:off x="12187302" y="4575759"/>
            <a:ext cx="5715001" cy="1155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748A9F"/>
            </a:solidFill>
            <a:miter lim="400000"/>
          </a:ln>
        </p:spPr>
        <p:txBody>
          <a:bodyPr lIns="50800" tIns="50800" rIns="50800" bIns="50800" anchor="ctr"/>
          <a:lstStyle/>
          <a:p>
            <a:pPr/>
          </a:p>
        </p:txBody>
      </p:sp>
      <p:sp>
        <p:nvSpPr>
          <p:cNvPr id="1856" name="Shape 1856"/>
          <p:cNvSpPr/>
          <p:nvPr/>
        </p:nvSpPr>
        <p:spPr>
          <a:xfrm flipH="1">
            <a:off x="5277389" y="4902485"/>
            <a:ext cx="2222501" cy="95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748A9F"/>
            </a:solidFill>
            <a:miter lim="400000"/>
          </a:ln>
        </p:spPr>
        <p:txBody>
          <a:bodyPr lIns="50800" tIns="50800" rIns="50800" bIns="50800" anchor="ctr"/>
          <a:lstStyle/>
          <a:p>
            <a:pPr>
              <a:defRPr>
                <a:solidFill>
                  <a:srgbClr val="5B6C7D"/>
                </a:solidFill>
              </a:defRPr>
            </a:pPr>
          </a:p>
        </p:txBody>
      </p:sp>
      <p:sp>
        <p:nvSpPr>
          <p:cNvPr id="1857" name="Shape 1857"/>
          <p:cNvSpPr/>
          <p:nvPr/>
        </p:nvSpPr>
        <p:spPr>
          <a:xfrm>
            <a:off x="1413228" y="711200"/>
            <a:ext cx="750435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UNITED STATES</a:t>
            </a:r>
          </a:p>
        </p:txBody>
      </p:sp>
      <p:sp>
        <p:nvSpPr>
          <p:cNvPr id="1858" name="Shape 185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859" name="Shape 1859"/>
          <p:cNvSpPr/>
          <p:nvPr/>
        </p:nvSpPr>
        <p:spPr>
          <a:xfrm>
            <a:off x="17755311" y="43307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0" name="Shape 1860"/>
          <p:cNvSpPr/>
          <p:nvPr/>
        </p:nvSpPr>
        <p:spPr>
          <a:xfrm>
            <a:off x="17754600" y="66421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1" name="Shape 1861"/>
          <p:cNvSpPr/>
          <p:nvPr/>
        </p:nvSpPr>
        <p:spPr>
          <a:xfrm>
            <a:off x="17754600" y="99568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2" name="Shape 1862"/>
          <p:cNvSpPr/>
          <p:nvPr/>
        </p:nvSpPr>
        <p:spPr>
          <a:xfrm>
            <a:off x="4854436" y="42672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3" name="Shape 1863"/>
          <p:cNvSpPr/>
          <p:nvPr/>
        </p:nvSpPr>
        <p:spPr>
          <a:xfrm>
            <a:off x="4853725" y="72009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4" name="Shape 1864"/>
          <p:cNvSpPr/>
          <p:nvPr/>
        </p:nvSpPr>
        <p:spPr>
          <a:xfrm>
            <a:off x="4853725" y="99695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1865" name="Shape 1865"/>
          <p:cNvSpPr/>
          <p:nvPr/>
        </p:nvSpPr>
        <p:spPr>
          <a:xfrm>
            <a:off x="19532600" y="42545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66" name="Shape 1866"/>
          <p:cNvSpPr/>
          <p:nvPr/>
        </p:nvSpPr>
        <p:spPr>
          <a:xfrm>
            <a:off x="19532600" y="659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67" name="Shape 1867"/>
          <p:cNvSpPr/>
          <p:nvPr/>
        </p:nvSpPr>
        <p:spPr>
          <a:xfrm>
            <a:off x="19532600" y="98552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68" name="Shape 1868"/>
          <p:cNvSpPr/>
          <p:nvPr/>
        </p:nvSpPr>
        <p:spPr>
          <a:xfrm>
            <a:off x="1054100" y="42037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69" name="Shape 1869"/>
          <p:cNvSpPr/>
          <p:nvPr/>
        </p:nvSpPr>
        <p:spPr>
          <a:xfrm>
            <a:off x="1054100" y="70485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70" name="Shape 1870"/>
          <p:cNvSpPr/>
          <p:nvPr/>
        </p:nvSpPr>
        <p:spPr>
          <a:xfrm>
            <a:off x="1054100" y="98298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1871" name="Shape 187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63</a:t>
            </a:r>
          </a:p>
        </p:txBody>
      </p:sp>
      <p:sp>
        <p:nvSpPr>
          <p:cNvPr id="1872" name="Shape 1872"/>
          <p:cNvSpPr/>
          <p:nvPr/>
        </p:nvSpPr>
        <p:spPr>
          <a:xfrm>
            <a:off x="11969105" y="5522731"/>
            <a:ext cx="622301" cy="622301"/>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3" name="Shape 1873"/>
          <p:cNvSpPr/>
          <p:nvPr/>
        </p:nvSpPr>
        <p:spPr>
          <a:xfrm>
            <a:off x="12496800" y="7289800"/>
            <a:ext cx="368300" cy="368300"/>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4" name="Shape 1874"/>
          <p:cNvSpPr/>
          <p:nvPr/>
        </p:nvSpPr>
        <p:spPr>
          <a:xfrm>
            <a:off x="8077200" y="8051800"/>
            <a:ext cx="368300" cy="368300"/>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5" name="Shape 1875"/>
          <p:cNvSpPr/>
          <p:nvPr/>
        </p:nvSpPr>
        <p:spPr>
          <a:xfrm>
            <a:off x="14516100" y="9334500"/>
            <a:ext cx="368300" cy="368300"/>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6" name="Shape 1876"/>
          <p:cNvSpPr/>
          <p:nvPr/>
        </p:nvSpPr>
        <p:spPr>
          <a:xfrm>
            <a:off x="9182100" y="8585200"/>
            <a:ext cx="622300" cy="622300"/>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7" name="Shape 1877"/>
          <p:cNvSpPr/>
          <p:nvPr/>
        </p:nvSpPr>
        <p:spPr>
          <a:xfrm>
            <a:off x="7239000" y="5549900"/>
            <a:ext cx="546100" cy="546100"/>
          </a:xfrm>
          <a:prstGeom prst="ellipse">
            <a:avLst/>
          </a:prstGeom>
          <a:solidFill>
            <a:srgbClr val="42505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1878" name="Shape 1878"/>
          <p:cNvSpPr/>
          <p:nvPr/>
        </p:nvSpPr>
        <p:spPr>
          <a:xfrm>
            <a:off x="4902200" y="4330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21</a:t>
            </a:r>
            <a:r>
              <a:rPr b="0" sz="2400">
                <a:latin typeface="Open Sans Semibold"/>
                <a:ea typeface="Open Sans Semibold"/>
                <a:cs typeface="Open Sans Semibold"/>
                <a:sym typeface="Open Sans Semibold"/>
              </a:rPr>
              <a:t>%</a:t>
            </a:r>
          </a:p>
        </p:txBody>
      </p:sp>
      <p:sp>
        <p:nvSpPr>
          <p:cNvPr id="1879" name="Shape 1879"/>
          <p:cNvSpPr/>
          <p:nvPr/>
        </p:nvSpPr>
        <p:spPr>
          <a:xfrm>
            <a:off x="4927600" y="10033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17</a:t>
            </a:r>
            <a:r>
              <a:rPr b="0" sz="2400">
                <a:latin typeface="Open Sans Semibold"/>
                <a:ea typeface="Open Sans Semibold"/>
                <a:cs typeface="Open Sans Semibold"/>
                <a:sym typeface="Open Sans Semibold"/>
              </a:rPr>
              <a:t>%</a:t>
            </a:r>
          </a:p>
        </p:txBody>
      </p:sp>
      <p:sp>
        <p:nvSpPr>
          <p:cNvPr id="1880" name="Shape 1880"/>
          <p:cNvSpPr/>
          <p:nvPr/>
        </p:nvSpPr>
        <p:spPr>
          <a:xfrm>
            <a:off x="17792700" y="99822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77</a:t>
            </a:r>
            <a:r>
              <a:rPr b="0" sz="2400">
                <a:latin typeface="Open Sans Semibold"/>
                <a:ea typeface="Open Sans Semibold"/>
                <a:cs typeface="Open Sans Semibold"/>
                <a:sym typeface="Open Sans Semibold"/>
              </a:rPr>
              <a:t>%</a:t>
            </a:r>
          </a:p>
        </p:txBody>
      </p:sp>
      <p:sp>
        <p:nvSpPr>
          <p:cNvPr id="1881" name="Shape 1881"/>
          <p:cNvSpPr/>
          <p:nvPr/>
        </p:nvSpPr>
        <p:spPr>
          <a:xfrm>
            <a:off x="4927600" y="73025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1882" name="Shape 1882"/>
          <p:cNvSpPr/>
          <p:nvPr/>
        </p:nvSpPr>
        <p:spPr>
          <a:xfrm>
            <a:off x="17792700" y="65913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45</a:t>
            </a:r>
            <a:r>
              <a:rPr b="0" sz="2400">
                <a:latin typeface="Open Sans Semibold"/>
                <a:ea typeface="Open Sans Semibold"/>
                <a:cs typeface="Open Sans Semibold"/>
                <a:sym typeface="Open Sans Semibold"/>
              </a:rPr>
              <a:t>%</a:t>
            </a:r>
          </a:p>
        </p:txBody>
      </p:sp>
      <p:sp>
        <p:nvSpPr>
          <p:cNvPr id="1883" name="Shape 1883"/>
          <p:cNvSpPr/>
          <p:nvPr/>
        </p:nvSpPr>
        <p:spPr>
          <a:xfrm>
            <a:off x="17767300" y="4203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1886" name="Shape 1886"/>
          <p:cNvSpPr/>
          <p:nvPr/>
        </p:nvSpPr>
        <p:spPr>
          <a:xfrm>
            <a:off x="1413228" y="711200"/>
            <a:ext cx="750435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UNITED STATES</a:t>
            </a:r>
          </a:p>
        </p:txBody>
      </p:sp>
      <p:sp>
        <p:nvSpPr>
          <p:cNvPr id="1887" name="Shape 188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1888" name="Shape 1888"/>
          <p:cNvSpPr/>
          <p:nvPr/>
        </p:nvSpPr>
        <p:spPr>
          <a:xfrm rot="240002">
            <a:off x="17291939" y="6812498"/>
            <a:ext cx="1401506" cy="946907"/>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19"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89" name="Shape 1889"/>
          <p:cNvSpPr/>
          <p:nvPr/>
        </p:nvSpPr>
        <p:spPr>
          <a:xfrm rot="240002">
            <a:off x="17291939" y="6812498"/>
            <a:ext cx="1401506" cy="946907"/>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17064" y="0"/>
                </a:moveTo>
                <a:cubicBezTo>
                  <a:pt x="17026" y="343"/>
                  <a:pt x="17419" y="364"/>
                  <a:pt x="17382" y="708"/>
                </a:cubicBezTo>
                <a:cubicBezTo>
                  <a:pt x="17490" y="1055"/>
                  <a:pt x="17600" y="1401"/>
                  <a:pt x="17708" y="1750"/>
                </a:cubicBezTo>
                <a:cubicBezTo>
                  <a:pt x="17690" y="1959"/>
                  <a:pt x="17673" y="2174"/>
                  <a:pt x="17655"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0" name="Shape 1890"/>
          <p:cNvSpPr/>
          <p:nvPr/>
        </p:nvSpPr>
        <p:spPr>
          <a:xfrm rot="240002">
            <a:off x="13082984" y="4833856"/>
            <a:ext cx="1342683" cy="2138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1" name="Shape 1891"/>
          <p:cNvSpPr/>
          <p:nvPr/>
        </p:nvSpPr>
        <p:spPr>
          <a:xfrm rot="240002">
            <a:off x="13082984" y="4833856"/>
            <a:ext cx="1342683" cy="2138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2" name="Shape 1892"/>
          <p:cNvSpPr/>
          <p:nvPr/>
        </p:nvSpPr>
        <p:spPr>
          <a:xfrm rot="240002">
            <a:off x="12025162" y="4493343"/>
            <a:ext cx="1475327" cy="109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3" name="Shape 1893"/>
          <p:cNvSpPr/>
          <p:nvPr/>
        </p:nvSpPr>
        <p:spPr>
          <a:xfrm rot="240002">
            <a:off x="12025162" y="4493343"/>
            <a:ext cx="1475327" cy="1098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4" name="Shape 1894"/>
          <p:cNvSpPr/>
          <p:nvPr/>
        </p:nvSpPr>
        <p:spPr>
          <a:xfrm rot="240002">
            <a:off x="11594654" y="5116633"/>
            <a:ext cx="1768530" cy="1514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5" name="Shape 1895"/>
          <p:cNvSpPr/>
          <p:nvPr/>
        </p:nvSpPr>
        <p:spPr>
          <a:xfrm rot="240002">
            <a:off x="11594654" y="5116633"/>
            <a:ext cx="1768530" cy="1514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6" name="Shape 1896"/>
          <p:cNvSpPr/>
          <p:nvPr/>
        </p:nvSpPr>
        <p:spPr>
          <a:xfrm rot="240002">
            <a:off x="12152638" y="6532942"/>
            <a:ext cx="1435769" cy="219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7" name="Shape 1897"/>
          <p:cNvSpPr/>
          <p:nvPr/>
        </p:nvSpPr>
        <p:spPr>
          <a:xfrm rot="240002">
            <a:off x="12152638" y="6532942"/>
            <a:ext cx="1435769" cy="219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8" name="Shape 1898"/>
          <p:cNvSpPr/>
          <p:nvPr/>
        </p:nvSpPr>
        <p:spPr>
          <a:xfrm rot="240002">
            <a:off x="13397135" y="6868948"/>
            <a:ext cx="1226329" cy="1577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899" name="Shape 1899"/>
          <p:cNvSpPr/>
          <p:nvPr/>
        </p:nvSpPr>
        <p:spPr>
          <a:xfrm rot="240002">
            <a:off x="13397135" y="6868948"/>
            <a:ext cx="1226329" cy="1577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0" name="Shape 1900"/>
          <p:cNvSpPr/>
          <p:nvPr/>
        </p:nvSpPr>
        <p:spPr>
          <a:xfrm rot="240002">
            <a:off x="12972322" y="8261235"/>
            <a:ext cx="1454387" cy="1761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1" name="Shape 1901"/>
          <p:cNvSpPr/>
          <p:nvPr/>
        </p:nvSpPr>
        <p:spPr>
          <a:xfrm rot="240002">
            <a:off x="12972322" y="8261235"/>
            <a:ext cx="1454387" cy="1761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2" name="Shape 1902"/>
          <p:cNvSpPr/>
          <p:nvPr/>
        </p:nvSpPr>
        <p:spPr>
          <a:xfrm rot="240002">
            <a:off x="14282866" y="8521507"/>
            <a:ext cx="1503260" cy="1621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3" name="Shape 1903"/>
          <p:cNvSpPr/>
          <p:nvPr/>
        </p:nvSpPr>
        <p:spPr>
          <a:xfrm rot="240002">
            <a:off x="14282866" y="8521507"/>
            <a:ext cx="1503260" cy="1621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4" name="Shape 1904"/>
          <p:cNvSpPr/>
          <p:nvPr/>
        </p:nvSpPr>
        <p:spPr>
          <a:xfrm rot="240002">
            <a:off x="14504759" y="7383465"/>
            <a:ext cx="1607971" cy="1231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5" name="Shape 1905"/>
          <p:cNvSpPr/>
          <p:nvPr/>
        </p:nvSpPr>
        <p:spPr>
          <a:xfrm rot="240002">
            <a:off x="14504759" y="7383465"/>
            <a:ext cx="1607971" cy="1231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906" name="Shape 1906"/>
          <p:cNvSpPr/>
          <p:nvPr/>
        </p:nvSpPr>
        <p:spPr>
          <a:xfrm rot="240002">
            <a:off x="14265020" y="6207453"/>
            <a:ext cx="1535828" cy="1247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7" name="Shape 1907"/>
          <p:cNvSpPr/>
          <p:nvPr/>
        </p:nvSpPr>
        <p:spPr>
          <a:xfrm rot="240002">
            <a:off x="14265020" y="6207453"/>
            <a:ext cx="1535828" cy="1247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8" name="Shape 1908"/>
          <p:cNvSpPr/>
          <p:nvPr/>
        </p:nvSpPr>
        <p:spPr>
          <a:xfrm rot="240002">
            <a:off x="13630295" y="4930694"/>
            <a:ext cx="2308400" cy="1396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09" name="Shape 1909"/>
          <p:cNvSpPr/>
          <p:nvPr/>
        </p:nvSpPr>
        <p:spPr>
          <a:xfrm rot="240002">
            <a:off x="13630295" y="4930694"/>
            <a:ext cx="2308400" cy="1396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1910" name="Shape 1910"/>
          <p:cNvSpPr/>
          <p:nvPr/>
        </p:nvSpPr>
        <p:spPr>
          <a:xfrm rot="240002">
            <a:off x="15895423" y="5316143"/>
            <a:ext cx="1468347" cy="874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1" name="Shape 1911"/>
          <p:cNvSpPr/>
          <p:nvPr/>
        </p:nvSpPr>
        <p:spPr>
          <a:xfrm rot="240002">
            <a:off x="15895423" y="5316143"/>
            <a:ext cx="1468347" cy="874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2" name="Shape 1912"/>
          <p:cNvSpPr/>
          <p:nvPr/>
        </p:nvSpPr>
        <p:spPr>
          <a:xfrm rot="240002">
            <a:off x="15782307" y="6161571"/>
            <a:ext cx="1610295" cy="954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3" name="Shape 1913"/>
          <p:cNvSpPr/>
          <p:nvPr/>
        </p:nvSpPr>
        <p:spPr>
          <a:xfrm rot="240002">
            <a:off x="15782307" y="6161571"/>
            <a:ext cx="1610295" cy="954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53E5B2"/>
                </a:solidFill>
                <a:uFill>
                  <a:solidFill>
                    <a:srgbClr val="53E5B2"/>
                  </a:solidFill>
                </a:uFill>
                <a:latin typeface="Arial"/>
                <a:ea typeface="Arial"/>
                <a:cs typeface="Arial"/>
                <a:sym typeface="Arial"/>
              </a:defRPr>
            </a:pPr>
          </a:p>
        </p:txBody>
      </p:sp>
      <p:sp>
        <p:nvSpPr>
          <p:cNvPr id="1914" name="Shape 1914"/>
          <p:cNvSpPr/>
          <p:nvPr/>
        </p:nvSpPr>
        <p:spPr>
          <a:xfrm rot="240002">
            <a:off x="15714843" y="7002398"/>
            <a:ext cx="1903489" cy="844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5" name="Shape 1915"/>
          <p:cNvSpPr/>
          <p:nvPr/>
        </p:nvSpPr>
        <p:spPr>
          <a:xfrm rot="240002">
            <a:off x="15714843" y="7002398"/>
            <a:ext cx="1903489" cy="844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6" name="Shape 1916"/>
          <p:cNvSpPr/>
          <p:nvPr/>
        </p:nvSpPr>
        <p:spPr>
          <a:xfrm rot="240002">
            <a:off x="16067115" y="7804552"/>
            <a:ext cx="1715015" cy="921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7" name="Shape 1917"/>
          <p:cNvSpPr/>
          <p:nvPr/>
        </p:nvSpPr>
        <p:spPr>
          <a:xfrm rot="240002">
            <a:off x="16067115" y="7804552"/>
            <a:ext cx="1715015" cy="921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8" name="Shape 1918"/>
          <p:cNvSpPr/>
          <p:nvPr/>
        </p:nvSpPr>
        <p:spPr>
          <a:xfrm rot="240002">
            <a:off x="15800545" y="8645585"/>
            <a:ext cx="2038463" cy="993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19" name="Shape 1919"/>
          <p:cNvSpPr/>
          <p:nvPr/>
        </p:nvSpPr>
        <p:spPr>
          <a:xfrm rot="240002">
            <a:off x="15800545" y="8645585"/>
            <a:ext cx="2038463" cy="993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0" name="Shape 1920"/>
          <p:cNvSpPr/>
          <p:nvPr/>
        </p:nvSpPr>
        <p:spPr>
          <a:xfrm rot="240002">
            <a:off x="17752610" y="8787979"/>
            <a:ext cx="1100678" cy="1086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7"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1" name="Shape 1921"/>
          <p:cNvSpPr/>
          <p:nvPr/>
        </p:nvSpPr>
        <p:spPr>
          <a:xfrm rot="240002">
            <a:off x="17752610" y="8787979"/>
            <a:ext cx="1100678" cy="1086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7"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2" name="Shape 1922"/>
          <p:cNvSpPr/>
          <p:nvPr/>
        </p:nvSpPr>
        <p:spPr>
          <a:xfrm rot="240002">
            <a:off x="18537508" y="9153205"/>
            <a:ext cx="774898" cy="1421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3" name="Shape 1923"/>
          <p:cNvSpPr/>
          <p:nvPr/>
        </p:nvSpPr>
        <p:spPr>
          <a:xfrm rot="240002">
            <a:off x="18537508" y="9153205"/>
            <a:ext cx="774898" cy="1421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4" name="Shape 1924"/>
          <p:cNvSpPr/>
          <p:nvPr/>
        </p:nvSpPr>
        <p:spPr>
          <a:xfrm rot="240002">
            <a:off x="17465363" y="7692980"/>
            <a:ext cx="1598661" cy="1217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5" name="Shape 1925"/>
          <p:cNvSpPr/>
          <p:nvPr/>
        </p:nvSpPr>
        <p:spPr>
          <a:xfrm rot="240002">
            <a:off x="17465363" y="7692980"/>
            <a:ext cx="1598661" cy="1217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6" name="Shape 1926"/>
          <p:cNvSpPr/>
          <p:nvPr/>
        </p:nvSpPr>
        <p:spPr>
          <a:xfrm rot="240002">
            <a:off x="18038111" y="5933071"/>
            <a:ext cx="1214704" cy="12077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7" name="Shape 1927"/>
          <p:cNvSpPr/>
          <p:nvPr/>
        </p:nvSpPr>
        <p:spPr>
          <a:xfrm rot="240002">
            <a:off x="18038111" y="5933071"/>
            <a:ext cx="1214704" cy="12077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8" name="Shape 1928"/>
          <p:cNvSpPr/>
          <p:nvPr/>
        </p:nvSpPr>
        <p:spPr>
          <a:xfrm rot="240002">
            <a:off x="18422870" y="7054825"/>
            <a:ext cx="902878" cy="1549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29" name="Shape 1929"/>
          <p:cNvSpPr/>
          <p:nvPr/>
        </p:nvSpPr>
        <p:spPr>
          <a:xfrm rot="240002">
            <a:off x="18422870" y="7054825"/>
            <a:ext cx="902878" cy="1549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0" name="Shape 1930"/>
          <p:cNvSpPr/>
          <p:nvPr/>
        </p:nvSpPr>
        <p:spPr>
          <a:xfrm rot="240002">
            <a:off x="19209382" y="9100791"/>
            <a:ext cx="872621" cy="1428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1" name="Shape 1931"/>
          <p:cNvSpPr/>
          <p:nvPr/>
        </p:nvSpPr>
        <p:spPr>
          <a:xfrm rot="240002">
            <a:off x="19209382" y="9100791"/>
            <a:ext cx="872621" cy="1428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2" name="Shape 1932"/>
          <p:cNvSpPr/>
          <p:nvPr/>
        </p:nvSpPr>
        <p:spPr>
          <a:xfrm rot="240002">
            <a:off x="19811524" y="9026068"/>
            <a:ext cx="1212369" cy="1277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3" name="Shape 1933"/>
          <p:cNvSpPr/>
          <p:nvPr/>
        </p:nvSpPr>
        <p:spPr>
          <a:xfrm rot="240002">
            <a:off x="19811524" y="9026068"/>
            <a:ext cx="1212369" cy="1277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4" name="Shape 1934"/>
          <p:cNvSpPr/>
          <p:nvPr/>
        </p:nvSpPr>
        <p:spPr>
          <a:xfrm rot="240002">
            <a:off x="20376030" y="8881675"/>
            <a:ext cx="1114652" cy="8563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5" name="Shape 1935"/>
          <p:cNvSpPr/>
          <p:nvPr/>
        </p:nvSpPr>
        <p:spPr>
          <a:xfrm rot="240002">
            <a:off x="20376030" y="8881675"/>
            <a:ext cx="1114652" cy="8563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6" name="Shape 1936"/>
          <p:cNvSpPr/>
          <p:nvPr/>
        </p:nvSpPr>
        <p:spPr>
          <a:xfrm rot="240002">
            <a:off x="19029790" y="7901804"/>
            <a:ext cx="1512570" cy="89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7" name="Shape 1937"/>
          <p:cNvSpPr/>
          <p:nvPr/>
        </p:nvSpPr>
        <p:spPr>
          <a:xfrm rot="240002">
            <a:off x="19029790" y="7901804"/>
            <a:ext cx="1512570" cy="89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8" name="Shape 1938"/>
          <p:cNvSpPr/>
          <p:nvPr/>
        </p:nvSpPr>
        <p:spPr>
          <a:xfrm rot="240002">
            <a:off x="18802576" y="8401329"/>
            <a:ext cx="1917462" cy="89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39" name="Shape 1939"/>
          <p:cNvSpPr/>
          <p:nvPr/>
        </p:nvSpPr>
        <p:spPr>
          <a:xfrm rot="240002">
            <a:off x="18802576" y="8401329"/>
            <a:ext cx="1917462" cy="89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0" name="Shape 1940"/>
          <p:cNvSpPr/>
          <p:nvPr/>
        </p:nvSpPr>
        <p:spPr>
          <a:xfrm rot="240002">
            <a:off x="19211135" y="7154858"/>
            <a:ext cx="728359" cy="1221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4"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1" name="Shape 1941"/>
          <p:cNvSpPr/>
          <p:nvPr/>
        </p:nvSpPr>
        <p:spPr>
          <a:xfrm rot="240002">
            <a:off x="19211135" y="7154858"/>
            <a:ext cx="728359" cy="1221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4"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2" name="Shape 1942"/>
          <p:cNvSpPr/>
          <p:nvPr/>
        </p:nvSpPr>
        <p:spPr>
          <a:xfrm rot="240002">
            <a:off x="14819002" y="8838234"/>
            <a:ext cx="3192658" cy="299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3" name="Shape 1943"/>
          <p:cNvSpPr/>
          <p:nvPr/>
        </p:nvSpPr>
        <p:spPr>
          <a:xfrm rot="240002">
            <a:off x="14819002" y="8838234"/>
            <a:ext cx="3192658" cy="2990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4" name="Shape 1944"/>
          <p:cNvSpPr/>
          <p:nvPr/>
        </p:nvSpPr>
        <p:spPr>
          <a:xfrm rot="240002">
            <a:off x="11306490" y="6235980"/>
            <a:ext cx="1954686" cy="3113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42A3E8"/>
                </a:solidFill>
                <a:uFill>
                  <a:solidFill>
                    <a:srgbClr val="42A3E8"/>
                  </a:solidFill>
                </a:uFill>
                <a:latin typeface="Arial"/>
                <a:ea typeface="Arial"/>
                <a:cs typeface="Arial"/>
                <a:sym typeface="Arial"/>
              </a:defRPr>
            </a:pPr>
          </a:p>
        </p:txBody>
      </p:sp>
      <p:sp>
        <p:nvSpPr>
          <p:cNvPr id="1945" name="Shape 1945"/>
          <p:cNvSpPr/>
          <p:nvPr/>
        </p:nvSpPr>
        <p:spPr>
          <a:xfrm rot="240002">
            <a:off x="11306490" y="6235980"/>
            <a:ext cx="1954686" cy="3113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42A3E8"/>
                </a:solidFill>
                <a:uFill>
                  <a:solidFill>
                    <a:srgbClr val="42A3E8"/>
                  </a:solidFill>
                </a:uFill>
                <a:latin typeface="Arial"/>
                <a:ea typeface="Arial"/>
                <a:cs typeface="Arial"/>
                <a:sym typeface="Arial"/>
              </a:defRPr>
            </a:pPr>
          </a:p>
        </p:txBody>
      </p:sp>
      <p:sp>
        <p:nvSpPr>
          <p:cNvPr id="1946" name="Shape 1946"/>
          <p:cNvSpPr/>
          <p:nvPr/>
        </p:nvSpPr>
        <p:spPr>
          <a:xfrm rot="240002">
            <a:off x="17859894" y="9804808"/>
            <a:ext cx="1293815" cy="1137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3"/>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7" name="Shape 1947"/>
          <p:cNvSpPr/>
          <p:nvPr/>
        </p:nvSpPr>
        <p:spPr>
          <a:xfrm rot="240002">
            <a:off x="17859894" y="9804808"/>
            <a:ext cx="1293815" cy="1137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3"/>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8" name="Shape 1948"/>
          <p:cNvSpPr/>
          <p:nvPr/>
        </p:nvSpPr>
        <p:spPr>
          <a:xfrm rot="240002">
            <a:off x="19417253" y="10119650"/>
            <a:ext cx="2022173" cy="1573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3"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49" name="Shape 1949"/>
          <p:cNvSpPr/>
          <p:nvPr/>
        </p:nvSpPr>
        <p:spPr>
          <a:xfrm rot="240002">
            <a:off x="19417253" y="10119650"/>
            <a:ext cx="2022173" cy="1573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3"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0" name="Shape 1950"/>
          <p:cNvSpPr/>
          <p:nvPr/>
        </p:nvSpPr>
        <p:spPr>
          <a:xfrm rot="240002">
            <a:off x="20143252" y="8097536"/>
            <a:ext cx="1938411" cy="1023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1" name="Shape 1951"/>
          <p:cNvSpPr/>
          <p:nvPr/>
        </p:nvSpPr>
        <p:spPr>
          <a:xfrm rot="240002">
            <a:off x="20143252" y="8097536"/>
            <a:ext cx="1938411" cy="1023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2" name="Shape 1952"/>
          <p:cNvSpPr/>
          <p:nvPr/>
        </p:nvSpPr>
        <p:spPr>
          <a:xfrm rot="240002">
            <a:off x="22351553" y="4870998"/>
            <a:ext cx="807470" cy="125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3" name="Shape 1953"/>
          <p:cNvSpPr/>
          <p:nvPr/>
        </p:nvSpPr>
        <p:spPr>
          <a:xfrm rot="240002">
            <a:off x="22351553" y="4870998"/>
            <a:ext cx="807470" cy="125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4" name="Shape 1954"/>
          <p:cNvSpPr/>
          <p:nvPr/>
        </p:nvSpPr>
        <p:spPr>
          <a:xfrm rot="240002">
            <a:off x="22228221" y="5591677"/>
            <a:ext cx="363025" cy="75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0"/>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5" name="Shape 1955"/>
          <p:cNvSpPr/>
          <p:nvPr/>
        </p:nvSpPr>
        <p:spPr>
          <a:xfrm rot="240002">
            <a:off x="22228221" y="5591677"/>
            <a:ext cx="363025" cy="75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0"/>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6" name="Shape 1956"/>
          <p:cNvSpPr/>
          <p:nvPr/>
        </p:nvSpPr>
        <p:spPr>
          <a:xfrm rot="240002">
            <a:off x="21917883" y="5635500"/>
            <a:ext cx="400236" cy="719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7" name="Shape 1957"/>
          <p:cNvSpPr/>
          <p:nvPr/>
        </p:nvSpPr>
        <p:spPr>
          <a:xfrm rot="240002">
            <a:off x="21917883" y="5635500"/>
            <a:ext cx="400236" cy="719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8" name="Shape 1958"/>
          <p:cNvSpPr/>
          <p:nvPr/>
        </p:nvSpPr>
        <p:spPr>
          <a:xfrm rot="240002">
            <a:off x="22122111" y="6176306"/>
            <a:ext cx="765602" cy="425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59" name="Shape 1959"/>
          <p:cNvSpPr/>
          <p:nvPr/>
        </p:nvSpPr>
        <p:spPr>
          <a:xfrm rot="240002">
            <a:off x="22122111" y="6176306"/>
            <a:ext cx="765602" cy="425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0" name="Shape 1960"/>
          <p:cNvSpPr/>
          <p:nvPr/>
        </p:nvSpPr>
        <p:spPr>
          <a:xfrm rot="240002">
            <a:off x="22484936" y="6422978"/>
            <a:ext cx="118696" cy="193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1" name="Shape 1961"/>
          <p:cNvSpPr/>
          <p:nvPr/>
        </p:nvSpPr>
        <p:spPr>
          <a:xfrm rot="240002">
            <a:off x="22484936" y="6422978"/>
            <a:ext cx="118696" cy="193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2" name="Shape 1962"/>
          <p:cNvSpPr/>
          <p:nvPr/>
        </p:nvSpPr>
        <p:spPr>
          <a:xfrm rot="240002">
            <a:off x="22143766" y="6447799"/>
            <a:ext cx="402564" cy="353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3" name="Shape 1963"/>
          <p:cNvSpPr/>
          <p:nvPr/>
        </p:nvSpPr>
        <p:spPr>
          <a:xfrm rot="240002">
            <a:off x="22143766" y="6447799"/>
            <a:ext cx="402564" cy="353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4" name="Shape 1964"/>
          <p:cNvSpPr/>
          <p:nvPr/>
        </p:nvSpPr>
        <p:spPr>
          <a:xfrm rot="240002">
            <a:off x="21849309" y="6823180"/>
            <a:ext cx="321131" cy="67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5" name="Shape 1965"/>
          <p:cNvSpPr/>
          <p:nvPr/>
        </p:nvSpPr>
        <p:spPr>
          <a:xfrm rot="240002">
            <a:off x="21849309" y="6823180"/>
            <a:ext cx="321131" cy="670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6" name="Shape 1966"/>
          <p:cNvSpPr/>
          <p:nvPr/>
        </p:nvSpPr>
        <p:spPr>
          <a:xfrm rot="240002">
            <a:off x="21812308" y="7318143"/>
            <a:ext cx="225724" cy="367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7" name="Shape 1967"/>
          <p:cNvSpPr/>
          <p:nvPr/>
        </p:nvSpPr>
        <p:spPr>
          <a:xfrm rot="240002">
            <a:off x="21812308" y="7318143"/>
            <a:ext cx="225724" cy="367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8" name="Shape 1968"/>
          <p:cNvSpPr/>
          <p:nvPr/>
        </p:nvSpPr>
        <p:spPr>
          <a:xfrm rot="240002">
            <a:off x="20438741" y="7326255"/>
            <a:ext cx="975027" cy="1065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69" name="Shape 1969"/>
          <p:cNvSpPr/>
          <p:nvPr/>
        </p:nvSpPr>
        <p:spPr>
          <a:xfrm rot="240002">
            <a:off x="20438741" y="7326255"/>
            <a:ext cx="975027" cy="1065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0" name="Shape 1970"/>
          <p:cNvSpPr/>
          <p:nvPr/>
        </p:nvSpPr>
        <p:spPr>
          <a:xfrm rot="240002">
            <a:off x="21025234" y="7316453"/>
            <a:ext cx="1012257" cy="486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6"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1" name="Shape 1971"/>
          <p:cNvSpPr/>
          <p:nvPr/>
        </p:nvSpPr>
        <p:spPr>
          <a:xfrm rot="240002">
            <a:off x="21025234" y="7316453"/>
            <a:ext cx="1012257" cy="486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6"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2" name="Shape 1972"/>
          <p:cNvSpPr/>
          <p:nvPr/>
        </p:nvSpPr>
        <p:spPr>
          <a:xfrm rot="240002">
            <a:off x="20669237" y="6660326"/>
            <a:ext cx="1321729" cy="963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3" name="Shape 1973"/>
          <p:cNvSpPr/>
          <p:nvPr/>
        </p:nvSpPr>
        <p:spPr>
          <a:xfrm rot="240002">
            <a:off x="20669237" y="6660326"/>
            <a:ext cx="1321729" cy="963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4" name="Shape 1974"/>
          <p:cNvSpPr/>
          <p:nvPr/>
        </p:nvSpPr>
        <p:spPr>
          <a:xfrm rot="240002">
            <a:off x="17151779" y="5391768"/>
            <a:ext cx="1462532" cy="1549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5" name="Shape 1975"/>
          <p:cNvSpPr/>
          <p:nvPr/>
        </p:nvSpPr>
        <p:spPr>
          <a:xfrm rot="240002">
            <a:off x="17151779" y="5391768"/>
            <a:ext cx="1462532" cy="1549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6" name="Shape 1976"/>
          <p:cNvSpPr/>
          <p:nvPr/>
        </p:nvSpPr>
        <p:spPr>
          <a:xfrm rot="240002">
            <a:off x="17150387" y="5199212"/>
            <a:ext cx="52659" cy="87575"/>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8"/>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7" name="Shape 1977"/>
          <p:cNvSpPr/>
          <p:nvPr/>
        </p:nvSpPr>
        <p:spPr>
          <a:xfrm rot="240002">
            <a:off x="17150387" y="5199212"/>
            <a:ext cx="52659" cy="87575"/>
          </a:xfrm>
          <a:custGeom>
            <a:avLst/>
            <a:gdLst/>
            <a:ahLst/>
            <a:cxnLst>
              <a:cxn ang="0">
                <a:pos x="wd2" y="hd2"/>
              </a:cxn>
              <a:cxn ang="5400000">
                <a:pos x="wd2" y="hd2"/>
              </a:cxn>
              <a:cxn ang="10800000">
                <a:pos x="wd2" y="hd2"/>
              </a:cxn>
              <a:cxn ang="16200000">
                <a:pos x="wd2" y="hd2"/>
              </a:cxn>
            </a:cxnLst>
            <a:rect l="0" t="0" r="r" b="b"/>
            <a:pathLst>
              <a:path w="20581" h="20450" fill="norm" stroke="1" extrusionOk="0">
                <a:moveTo>
                  <a:pt x="20556" y="5726"/>
                </a:moveTo>
                <a:cubicBezTo>
                  <a:pt x="21239" y="9120"/>
                  <a:pt x="7598" y="21348"/>
                  <a:pt x="4185" y="20398"/>
                </a:cubicBezTo>
                <a:cubicBezTo>
                  <a:pt x="779" y="19448"/>
                  <a:pt x="-361" y="1650"/>
                  <a:pt x="97" y="20"/>
                </a:cubicBezTo>
                <a:cubicBezTo>
                  <a:pt x="6916" y="-252"/>
                  <a:pt x="19876" y="2328"/>
                  <a:pt x="20556" y="572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8" name="Shape 1978"/>
          <p:cNvSpPr/>
          <p:nvPr/>
        </p:nvSpPr>
        <p:spPr>
          <a:xfrm rot="240002">
            <a:off x="18575692" y="5725944"/>
            <a:ext cx="1221677" cy="582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79" name="Shape 1979"/>
          <p:cNvSpPr/>
          <p:nvPr/>
        </p:nvSpPr>
        <p:spPr>
          <a:xfrm rot="240002">
            <a:off x="18575692" y="5725944"/>
            <a:ext cx="1221677" cy="582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0" name="Shape 1980"/>
          <p:cNvSpPr/>
          <p:nvPr/>
        </p:nvSpPr>
        <p:spPr>
          <a:xfrm rot="240002">
            <a:off x="19389945" y="6105425"/>
            <a:ext cx="869146" cy="1151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1" name="Shape 1981"/>
          <p:cNvSpPr/>
          <p:nvPr/>
        </p:nvSpPr>
        <p:spPr>
          <a:xfrm rot="240002">
            <a:off x="19389945" y="6105425"/>
            <a:ext cx="869146" cy="1151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2" name="Shape 1982"/>
          <p:cNvSpPr/>
          <p:nvPr/>
        </p:nvSpPr>
        <p:spPr>
          <a:xfrm rot="240002">
            <a:off x="20815025" y="5736531"/>
            <a:ext cx="1434610" cy="1218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3" name="Shape 1983"/>
          <p:cNvSpPr/>
          <p:nvPr/>
        </p:nvSpPr>
        <p:spPr>
          <a:xfrm rot="240002">
            <a:off x="20815025" y="5736531"/>
            <a:ext cx="1434610" cy="1218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4" name="Shape 1984"/>
          <p:cNvSpPr/>
          <p:nvPr/>
        </p:nvSpPr>
        <p:spPr>
          <a:xfrm rot="240002">
            <a:off x="22153074" y="6717254"/>
            <a:ext cx="373492" cy="282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5" name="Shape 1985"/>
          <p:cNvSpPr/>
          <p:nvPr/>
        </p:nvSpPr>
        <p:spPr>
          <a:xfrm rot="240002">
            <a:off x="22153074" y="6717254"/>
            <a:ext cx="373492" cy="282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6" name="Shape 1986"/>
          <p:cNvSpPr/>
          <p:nvPr/>
        </p:nvSpPr>
        <p:spPr>
          <a:xfrm rot="240002">
            <a:off x="20309267" y="7508233"/>
            <a:ext cx="1657991" cy="1120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0"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7" name="Shape 1987"/>
          <p:cNvSpPr/>
          <p:nvPr/>
        </p:nvSpPr>
        <p:spPr>
          <a:xfrm rot="240002">
            <a:off x="20309267" y="7508233"/>
            <a:ext cx="1657991" cy="1120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0"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8" name="Shape 1988"/>
          <p:cNvSpPr/>
          <p:nvPr/>
        </p:nvSpPr>
        <p:spPr>
          <a:xfrm rot="240002">
            <a:off x="21927309" y="7796155"/>
            <a:ext cx="73323" cy="160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89" name="Shape 1989"/>
          <p:cNvSpPr/>
          <p:nvPr/>
        </p:nvSpPr>
        <p:spPr>
          <a:xfrm rot="240002">
            <a:off x="21927309" y="7796155"/>
            <a:ext cx="73323" cy="160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90" name="Shape 1990"/>
          <p:cNvSpPr/>
          <p:nvPr/>
        </p:nvSpPr>
        <p:spPr>
          <a:xfrm rot="240002">
            <a:off x="19784637" y="6932935"/>
            <a:ext cx="958725" cy="1077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91" name="Shape 1991"/>
          <p:cNvSpPr/>
          <p:nvPr/>
        </p:nvSpPr>
        <p:spPr>
          <a:xfrm rot="240002">
            <a:off x="19784637" y="6932935"/>
            <a:ext cx="958725" cy="1077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1992" name="Shape 199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64</a:t>
            </a:r>
          </a:p>
        </p:txBody>
      </p:sp>
      <p:sp>
        <p:nvSpPr>
          <p:cNvPr id="1993" name="Shape 1993"/>
          <p:cNvSpPr/>
          <p:nvPr/>
        </p:nvSpPr>
        <p:spPr>
          <a:xfrm>
            <a:off x="-1752600" y="37719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1994" name="Shape 1994"/>
          <p:cNvSpPr/>
          <p:nvPr/>
        </p:nvSpPr>
        <p:spPr>
          <a:xfrm>
            <a:off x="1587500" y="4483100"/>
            <a:ext cx="5588000" cy="184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Open Source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995" name="Shape 1995"/>
          <p:cNvSpPr/>
          <p:nvPr/>
        </p:nvSpPr>
        <p:spPr>
          <a:xfrm>
            <a:off x="1587500" y="70231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Community Apps</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996" name="Shape 1996"/>
          <p:cNvSpPr/>
          <p:nvPr/>
        </p:nvSpPr>
        <p:spPr>
          <a:xfrm>
            <a:off x="1587500" y="96647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Uncategorized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1997" name="Shape 1997"/>
          <p:cNvSpPr/>
          <p:nvPr/>
        </p:nvSpPr>
        <p:spPr>
          <a:xfrm>
            <a:off x="7353300" y="44069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21</a:t>
            </a:r>
            <a:r>
              <a:rPr b="0" sz="4800">
                <a:latin typeface="Open Sans Light"/>
                <a:ea typeface="Open Sans Light"/>
                <a:cs typeface="Open Sans Light"/>
                <a:sym typeface="Open Sans Light"/>
              </a:rPr>
              <a:t>%</a:t>
            </a:r>
          </a:p>
        </p:txBody>
      </p:sp>
      <p:sp>
        <p:nvSpPr>
          <p:cNvPr id="1998" name="Shape 1998"/>
          <p:cNvSpPr/>
          <p:nvPr/>
        </p:nvSpPr>
        <p:spPr>
          <a:xfrm>
            <a:off x="7353300" y="68961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32</a:t>
            </a:r>
            <a:r>
              <a:rPr b="0" sz="4800">
                <a:latin typeface="Open Sans Light"/>
                <a:ea typeface="Open Sans Light"/>
                <a:cs typeface="Open Sans Light"/>
                <a:sym typeface="Open Sans Light"/>
              </a:rPr>
              <a:t>%</a:t>
            </a:r>
          </a:p>
        </p:txBody>
      </p:sp>
      <p:sp>
        <p:nvSpPr>
          <p:cNvPr id="1999" name="Shape 1999"/>
          <p:cNvSpPr/>
          <p:nvPr/>
        </p:nvSpPr>
        <p:spPr>
          <a:xfrm>
            <a:off x="7353300" y="95123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42</a:t>
            </a:r>
            <a:r>
              <a:rPr b="0" sz="4800">
                <a:latin typeface="Open Sans Light"/>
                <a:ea typeface="Open Sans Light"/>
                <a:cs typeface="Open Sans Light"/>
                <a:sym typeface="Open Sans Light"/>
              </a:rPr>
              <a:t>%</a:t>
            </a:r>
          </a:p>
        </p:txBody>
      </p:sp>
      <p:sp>
        <p:nvSpPr>
          <p:cNvPr id="2000" name="Shape 2000"/>
          <p:cNvSpPr/>
          <p:nvPr/>
        </p:nvSpPr>
        <p:spPr>
          <a:xfrm>
            <a:off x="1663700" y="65151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01" name="Shape 2001"/>
          <p:cNvSpPr/>
          <p:nvPr/>
        </p:nvSpPr>
        <p:spPr>
          <a:xfrm>
            <a:off x="1663700" y="92710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004" name="Shape 2004"/>
          <p:cNvSpPr/>
          <p:nvPr/>
        </p:nvSpPr>
        <p:spPr>
          <a:xfrm>
            <a:off x="1413228" y="711200"/>
            <a:ext cx="236003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ASIA</a:t>
            </a:r>
          </a:p>
        </p:txBody>
      </p:sp>
      <p:sp>
        <p:nvSpPr>
          <p:cNvPr id="2005" name="Shape 200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006" name="Shape 2006"/>
          <p:cNvSpPr/>
          <p:nvPr/>
        </p:nvSpPr>
        <p:spPr>
          <a:xfrm>
            <a:off x="5521066" y="9600548"/>
            <a:ext cx="1868285" cy="203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56" y="9533"/>
                </a:moveTo>
                <a:lnTo>
                  <a:pt x="19959" y="8852"/>
                </a:lnTo>
                <a:lnTo>
                  <a:pt x="20428" y="7490"/>
                </a:lnTo>
                <a:lnTo>
                  <a:pt x="21366" y="6809"/>
                </a:lnTo>
                <a:lnTo>
                  <a:pt x="21600" y="6355"/>
                </a:lnTo>
                <a:lnTo>
                  <a:pt x="20662" y="5674"/>
                </a:lnTo>
                <a:lnTo>
                  <a:pt x="19491" y="5674"/>
                </a:lnTo>
                <a:lnTo>
                  <a:pt x="18514" y="6355"/>
                </a:lnTo>
                <a:lnTo>
                  <a:pt x="17811" y="7263"/>
                </a:lnTo>
                <a:lnTo>
                  <a:pt x="16874" y="7263"/>
                </a:lnTo>
                <a:lnTo>
                  <a:pt x="15936" y="7263"/>
                </a:lnTo>
                <a:lnTo>
                  <a:pt x="15233" y="6809"/>
                </a:lnTo>
                <a:lnTo>
                  <a:pt x="14764" y="6809"/>
                </a:lnTo>
                <a:lnTo>
                  <a:pt x="14296" y="7490"/>
                </a:lnTo>
                <a:lnTo>
                  <a:pt x="13827" y="7490"/>
                </a:lnTo>
                <a:lnTo>
                  <a:pt x="12890" y="7263"/>
                </a:lnTo>
                <a:lnTo>
                  <a:pt x="11249" y="7036"/>
                </a:lnTo>
                <a:lnTo>
                  <a:pt x="8906" y="5901"/>
                </a:lnTo>
                <a:lnTo>
                  <a:pt x="9609" y="4539"/>
                </a:lnTo>
                <a:lnTo>
                  <a:pt x="8437" y="4085"/>
                </a:lnTo>
                <a:lnTo>
                  <a:pt x="7968" y="3177"/>
                </a:lnTo>
                <a:lnTo>
                  <a:pt x="8437" y="2496"/>
                </a:lnTo>
                <a:lnTo>
                  <a:pt x="8203" y="1816"/>
                </a:lnTo>
                <a:lnTo>
                  <a:pt x="9140" y="454"/>
                </a:lnTo>
                <a:lnTo>
                  <a:pt x="8906" y="0"/>
                </a:lnTo>
                <a:lnTo>
                  <a:pt x="7499" y="0"/>
                </a:lnTo>
                <a:lnTo>
                  <a:pt x="6562" y="0"/>
                </a:lnTo>
                <a:lnTo>
                  <a:pt x="6796" y="227"/>
                </a:lnTo>
                <a:lnTo>
                  <a:pt x="7031" y="454"/>
                </a:lnTo>
                <a:lnTo>
                  <a:pt x="4453" y="908"/>
                </a:lnTo>
                <a:lnTo>
                  <a:pt x="4453" y="2043"/>
                </a:lnTo>
                <a:lnTo>
                  <a:pt x="5156" y="2496"/>
                </a:lnTo>
                <a:lnTo>
                  <a:pt x="4687" y="3632"/>
                </a:lnTo>
                <a:lnTo>
                  <a:pt x="4218" y="4539"/>
                </a:lnTo>
                <a:lnTo>
                  <a:pt x="2812" y="6582"/>
                </a:lnTo>
                <a:lnTo>
                  <a:pt x="1875" y="6582"/>
                </a:lnTo>
                <a:lnTo>
                  <a:pt x="1172" y="7263"/>
                </a:lnTo>
                <a:lnTo>
                  <a:pt x="1640" y="8171"/>
                </a:lnTo>
                <a:lnTo>
                  <a:pt x="2343" y="9079"/>
                </a:lnTo>
                <a:lnTo>
                  <a:pt x="1406" y="9533"/>
                </a:lnTo>
                <a:lnTo>
                  <a:pt x="469" y="9760"/>
                </a:lnTo>
                <a:lnTo>
                  <a:pt x="0" y="9987"/>
                </a:lnTo>
                <a:lnTo>
                  <a:pt x="937" y="11121"/>
                </a:lnTo>
                <a:lnTo>
                  <a:pt x="1640" y="12029"/>
                </a:lnTo>
                <a:lnTo>
                  <a:pt x="3047" y="11121"/>
                </a:lnTo>
                <a:lnTo>
                  <a:pt x="3515" y="15434"/>
                </a:lnTo>
                <a:lnTo>
                  <a:pt x="4218" y="17288"/>
                </a:lnTo>
                <a:lnTo>
                  <a:pt x="5390" y="19331"/>
                </a:lnTo>
                <a:lnTo>
                  <a:pt x="6093" y="20465"/>
                </a:lnTo>
                <a:lnTo>
                  <a:pt x="6796" y="21600"/>
                </a:lnTo>
                <a:lnTo>
                  <a:pt x="7499" y="20919"/>
                </a:lnTo>
                <a:lnTo>
                  <a:pt x="8437" y="19784"/>
                </a:lnTo>
                <a:lnTo>
                  <a:pt x="8671" y="18877"/>
                </a:lnTo>
                <a:lnTo>
                  <a:pt x="8906" y="17288"/>
                </a:lnTo>
                <a:lnTo>
                  <a:pt x="9140" y="15888"/>
                </a:lnTo>
                <a:lnTo>
                  <a:pt x="10780" y="14526"/>
                </a:lnTo>
                <a:lnTo>
                  <a:pt x="12421" y="13391"/>
                </a:lnTo>
                <a:lnTo>
                  <a:pt x="13358" y="12484"/>
                </a:lnTo>
                <a:lnTo>
                  <a:pt x="14061" y="11348"/>
                </a:lnTo>
                <a:lnTo>
                  <a:pt x="15233" y="11121"/>
                </a:lnTo>
                <a:lnTo>
                  <a:pt x="14764" y="9306"/>
                </a:lnTo>
                <a:lnTo>
                  <a:pt x="14530" y="8852"/>
                </a:lnTo>
                <a:lnTo>
                  <a:pt x="14764" y="8625"/>
                </a:lnTo>
                <a:lnTo>
                  <a:pt x="14999" y="8171"/>
                </a:lnTo>
                <a:lnTo>
                  <a:pt x="15702" y="8171"/>
                </a:lnTo>
                <a:lnTo>
                  <a:pt x="16405" y="8625"/>
                </a:lnTo>
                <a:lnTo>
                  <a:pt x="17811" y="8852"/>
                </a:lnTo>
                <a:lnTo>
                  <a:pt x="17577" y="9306"/>
                </a:lnTo>
                <a:lnTo>
                  <a:pt x="17342" y="9760"/>
                </a:lnTo>
                <a:lnTo>
                  <a:pt x="18045" y="9987"/>
                </a:lnTo>
                <a:lnTo>
                  <a:pt x="17811" y="10895"/>
                </a:lnTo>
                <a:lnTo>
                  <a:pt x="18045" y="11575"/>
                </a:lnTo>
                <a:lnTo>
                  <a:pt x="18514" y="10668"/>
                </a:lnTo>
                <a:cubicBezTo>
                  <a:pt x="18514" y="10668"/>
                  <a:pt x="19256" y="9533"/>
                  <a:pt x="19256" y="953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07" name="Shape 2007"/>
          <p:cNvSpPr/>
          <p:nvPr/>
        </p:nvSpPr>
        <p:spPr>
          <a:xfrm>
            <a:off x="5907215" y="7898858"/>
            <a:ext cx="3893609" cy="2875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6" y="3862"/>
                </a:moveTo>
                <a:lnTo>
                  <a:pt x="20236" y="3862"/>
                </a:lnTo>
                <a:lnTo>
                  <a:pt x="20008" y="3207"/>
                </a:lnTo>
                <a:lnTo>
                  <a:pt x="19099" y="2880"/>
                </a:lnTo>
                <a:lnTo>
                  <a:pt x="18008" y="0"/>
                </a:lnTo>
                <a:lnTo>
                  <a:pt x="16962" y="0"/>
                </a:lnTo>
                <a:lnTo>
                  <a:pt x="16643" y="785"/>
                </a:lnTo>
                <a:lnTo>
                  <a:pt x="15961" y="2553"/>
                </a:lnTo>
                <a:lnTo>
                  <a:pt x="15279" y="2553"/>
                </a:lnTo>
                <a:lnTo>
                  <a:pt x="15188" y="2880"/>
                </a:lnTo>
                <a:lnTo>
                  <a:pt x="15188" y="2946"/>
                </a:lnTo>
                <a:lnTo>
                  <a:pt x="15234" y="2946"/>
                </a:lnTo>
                <a:lnTo>
                  <a:pt x="15279" y="2946"/>
                </a:lnTo>
                <a:lnTo>
                  <a:pt x="15279" y="3011"/>
                </a:lnTo>
                <a:lnTo>
                  <a:pt x="15325" y="3011"/>
                </a:lnTo>
                <a:lnTo>
                  <a:pt x="15370" y="3011"/>
                </a:lnTo>
                <a:lnTo>
                  <a:pt x="15370" y="3076"/>
                </a:lnTo>
                <a:lnTo>
                  <a:pt x="15416" y="3076"/>
                </a:lnTo>
                <a:lnTo>
                  <a:pt x="15370" y="3076"/>
                </a:lnTo>
                <a:lnTo>
                  <a:pt x="15370" y="3011"/>
                </a:lnTo>
                <a:lnTo>
                  <a:pt x="15325" y="3011"/>
                </a:lnTo>
                <a:lnTo>
                  <a:pt x="15279" y="3011"/>
                </a:lnTo>
                <a:lnTo>
                  <a:pt x="15279" y="2946"/>
                </a:lnTo>
                <a:lnTo>
                  <a:pt x="15234" y="2946"/>
                </a:lnTo>
                <a:lnTo>
                  <a:pt x="15188" y="2946"/>
                </a:lnTo>
                <a:lnTo>
                  <a:pt x="15188" y="2880"/>
                </a:lnTo>
                <a:lnTo>
                  <a:pt x="14961" y="3535"/>
                </a:lnTo>
                <a:lnTo>
                  <a:pt x="14961" y="4320"/>
                </a:lnTo>
                <a:lnTo>
                  <a:pt x="15961" y="4516"/>
                </a:lnTo>
                <a:lnTo>
                  <a:pt x="16189" y="5171"/>
                </a:lnTo>
                <a:lnTo>
                  <a:pt x="15188" y="5629"/>
                </a:lnTo>
                <a:lnTo>
                  <a:pt x="14370" y="6153"/>
                </a:lnTo>
                <a:lnTo>
                  <a:pt x="13597" y="6611"/>
                </a:lnTo>
                <a:lnTo>
                  <a:pt x="13369" y="7724"/>
                </a:lnTo>
                <a:lnTo>
                  <a:pt x="12141" y="7920"/>
                </a:lnTo>
                <a:lnTo>
                  <a:pt x="10914" y="9033"/>
                </a:lnTo>
                <a:lnTo>
                  <a:pt x="9777" y="8247"/>
                </a:lnTo>
                <a:lnTo>
                  <a:pt x="8413" y="8051"/>
                </a:lnTo>
                <a:lnTo>
                  <a:pt x="7412" y="6611"/>
                </a:lnTo>
                <a:lnTo>
                  <a:pt x="5957" y="5956"/>
                </a:lnTo>
                <a:lnTo>
                  <a:pt x="5821" y="4320"/>
                </a:lnTo>
                <a:lnTo>
                  <a:pt x="5139" y="3862"/>
                </a:lnTo>
                <a:lnTo>
                  <a:pt x="5048" y="3731"/>
                </a:lnTo>
                <a:lnTo>
                  <a:pt x="5002" y="3796"/>
                </a:lnTo>
                <a:lnTo>
                  <a:pt x="4957" y="3927"/>
                </a:lnTo>
                <a:lnTo>
                  <a:pt x="4957" y="3993"/>
                </a:lnTo>
                <a:lnTo>
                  <a:pt x="4957" y="4058"/>
                </a:lnTo>
                <a:lnTo>
                  <a:pt x="4957" y="3993"/>
                </a:lnTo>
                <a:lnTo>
                  <a:pt x="4957" y="3927"/>
                </a:lnTo>
                <a:lnTo>
                  <a:pt x="5048" y="3731"/>
                </a:lnTo>
                <a:lnTo>
                  <a:pt x="4957" y="3535"/>
                </a:lnTo>
                <a:lnTo>
                  <a:pt x="4729" y="3731"/>
                </a:lnTo>
                <a:lnTo>
                  <a:pt x="4729" y="4058"/>
                </a:lnTo>
                <a:lnTo>
                  <a:pt x="4729" y="3731"/>
                </a:lnTo>
                <a:lnTo>
                  <a:pt x="4365" y="3862"/>
                </a:lnTo>
                <a:lnTo>
                  <a:pt x="4138" y="4844"/>
                </a:lnTo>
                <a:lnTo>
                  <a:pt x="3229" y="4647"/>
                </a:lnTo>
                <a:lnTo>
                  <a:pt x="3001" y="6284"/>
                </a:lnTo>
                <a:lnTo>
                  <a:pt x="2228" y="6480"/>
                </a:lnTo>
                <a:lnTo>
                  <a:pt x="2001" y="8378"/>
                </a:lnTo>
                <a:lnTo>
                  <a:pt x="1546" y="9033"/>
                </a:lnTo>
                <a:lnTo>
                  <a:pt x="1000" y="9687"/>
                </a:lnTo>
                <a:lnTo>
                  <a:pt x="91" y="10015"/>
                </a:lnTo>
                <a:lnTo>
                  <a:pt x="0" y="10669"/>
                </a:lnTo>
                <a:lnTo>
                  <a:pt x="227" y="10931"/>
                </a:lnTo>
                <a:lnTo>
                  <a:pt x="318" y="11454"/>
                </a:lnTo>
                <a:lnTo>
                  <a:pt x="91" y="11585"/>
                </a:lnTo>
                <a:lnTo>
                  <a:pt x="318" y="11913"/>
                </a:lnTo>
                <a:lnTo>
                  <a:pt x="682" y="12109"/>
                </a:lnTo>
                <a:lnTo>
                  <a:pt x="1000" y="12764"/>
                </a:lnTo>
                <a:lnTo>
                  <a:pt x="1455" y="12764"/>
                </a:lnTo>
                <a:lnTo>
                  <a:pt x="2137" y="12764"/>
                </a:lnTo>
                <a:lnTo>
                  <a:pt x="2228" y="13026"/>
                </a:lnTo>
                <a:lnTo>
                  <a:pt x="1773" y="14007"/>
                </a:lnTo>
                <a:lnTo>
                  <a:pt x="1910" y="14531"/>
                </a:lnTo>
                <a:lnTo>
                  <a:pt x="1682" y="14989"/>
                </a:lnTo>
                <a:lnTo>
                  <a:pt x="1910" y="15644"/>
                </a:lnTo>
                <a:lnTo>
                  <a:pt x="2456" y="15971"/>
                </a:lnTo>
                <a:lnTo>
                  <a:pt x="2365" y="16102"/>
                </a:lnTo>
                <a:lnTo>
                  <a:pt x="2592" y="16102"/>
                </a:lnTo>
                <a:lnTo>
                  <a:pt x="3365" y="16626"/>
                </a:lnTo>
                <a:lnTo>
                  <a:pt x="4047" y="17084"/>
                </a:lnTo>
                <a:lnTo>
                  <a:pt x="4729" y="17280"/>
                </a:lnTo>
                <a:lnTo>
                  <a:pt x="4957" y="17542"/>
                </a:lnTo>
                <a:lnTo>
                  <a:pt x="5139" y="17542"/>
                </a:lnTo>
                <a:lnTo>
                  <a:pt x="5502" y="17869"/>
                </a:lnTo>
                <a:lnTo>
                  <a:pt x="5957" y="17869"/>
                </a:lnTo>
                <a:lnTo>
                  <a:pt x="6412" y="17869"/>
                </a:lnTo>
                <a:lnTo>
                  <a:pt x="6730" y="17280"/>
                </a:lnTo>
                <a:lnTo>
                  <a:pt x="7185" y="16756"/>
                </a:lnTo>
                <a:lnTo>
                  <a:pt x="7731" y="16756"/>
                </a:lnTo>
                <a:lnTo>
                  <a:pt x="8185" y="17280"/>
                </a:lnTo>
                <a:lnTo>
                  <a:pt x="8413" y="17280"/>
                </a:lnTo>
                <a:lnTo>
                  <a:pt x="8640" y="17411"/>
                </a:lnTo>
                <a:lnTo>
                  <a:pt x="8776" y="18196"/>
                </a:lnTo>
                <a:lnTo>
                  <a:pt x="8549" y="19178"/>
                </a:lnTo>
                <a:lnTo>
                  <a:pt x="8549" y="19505"/>
                </a:lnTo>
                <a:lnTo>
                  <a:pt x="8867" y="19637"/>
                </a:lnTo>
                <a:lnTo>
                  <a:pt x="9095" y="20160"/>
                </a:lnTo>
                <a:lnTo>
                  <a:pt x="9095" y="20487"/>
                </a:lnTo>
                <a:lnTo>
                  <a:pt x="9640" y="20815"/>
                </a:lnTo>
                <a:lnTo>
                  <a:pt x="9549" y="20946"/>
                </a:lnTo>
                <a:lnTo>
                  <a:pt x="10095" y="20815"/>
                </a:lnTo>
                <a:lnTo>
                  <a:pt x="10232" y="20160"/>
                </a:lnTo>
                <a:lnTo>
                  <a:pt x="11368" y="20160"/>
                </a:lnTo>
                <a:lnTo>
                  <a:pt x="11778" y="20618"/>
                </a:lnTo>
                <a:lnTo>
                  <a:pt x="11914" y="21142"/>
                </a:lnTo>
                <a:lnTo>
                  <a:pt x="12141" y="20946"/>
                </a:lnTo>
                <a:lnTo>
                  <a:pt x="12915" y="21600"/>
                </a:lnTo>
                <a:lnTo>
                  <a:pt x="12915" y="21142"/>
                </a:lnTo>
                <a:lnTo>
                  <a:pt x="13824" y="20618"/>
                </a:lnTo>
                <a:lnTo>
                  <a:pt x="13915" y="20487"/>
                </a:lnTo>
                <a:lnTo>
                  <a:pt x="14142" y="20291"/>
                </a:lnTo>
                <a:lnTo>
                  <a:pt x="14370" y="20487"/>
                </a:lnTo>
                <a:lnTo>
                  <a:pt x="14824" y="20160"/>
                </a:lnTo>
                <a:lnTo>
                  <a:pt x="15416" y="19637"/>
                </a:lnTo>
                <a:lnTo>
                  <a:pt x="15961" y="19047"/>
                </a:lnTo>
                <a:lnTo>
                  <a:pt x="16189" y="18393"/>
                </a:lnTo>
                <a:lnTo>
                  <a:pt x="16507" y="17738"/>
                </a:lnTo>
                <a:lnTo>
                  <a:pt x="16871" y="16756"/>
                </a:lnTo>
                <a:lnTo>
                  <a:pt x="16871" y="16298"/>
                </a:lnTo>
                <a:lnTo>
                  <a:pt x="16734" y="15971"/>
                </a:lnTo>
                <a:lnTo>
                  <a:pt x="16871" y="15447"/>
                </a:lnTo>
                <a:lnTo>
                  <a:pt x="16734" y="14858"/>
                </a:lnTo>
                <a:lnTo>
                  <a:pt x="16189" y="13222"/>
                </a:lnTo>
                <a:lnTo>
                  <a:pt x="16280" y="13026"/>
                </a:lnTo>
                <a:lnTo>
                  <a:pt x="16734" y="12240"/>
                </a:lnTo>
                <a:lnTo>
                  <a:pt x="17098" y="12109"/>
                </a:lnTo>
                <a:lnTo>
                  <a:pt x="17144" y="12044"/>
                </a:lnTo>
                <a:lnTo>
                  <a:pt x="17144" y="11913"/>
                </a:lnTo>
                <a:lnTo>
                  <a:pt x="17098" y="11782"/>
                </a:lnTo>
                <a:lnTo>
                  <a:pt x="16507" y="11585"/>
                </a:lnTo>
                <a:lnTo>
                  <a:pt x="16189" y="11782"/>
                </a:lnTo>
                <a:lnTo>
                  <a:pt x="15961" y="11585"/>
                </a:lnTo>
                <a:lnTo>
                  <a:pt x="15734" y="11127"/>
                </a:lnTo>
                <a:lnTo>
                  <a:pt x="15507" y="10800"/>
                </a:lnTo>
                <a:lnTo>
                  <a:pt x="16052" y="10473"/>
                </a:lnTo>
                <a:lnTo>
                  <a:pt x="16416" y="10015"/>
                </a:lnTo>
                <a:lnTo>
                  <a:pt x="16962" y="9491"/>
                </a:lnTo>
                <a:lnTo>
                  <a:pt x="17189" y="9491"/>
                </a:lnTo>
                <a:lnTo>
                  <a:pt x="16871" y="10146"/>
                </a:lnTo>
                <a:lnTo>
                  <a:pt x="17098" y="10473"/>
                </a:lnTo>
                <a:lnTo>
                  <a:pt x="17325" y="10342"/>
                </a:lnTo>
                <a:lnTo>
                  <a:pt x="17871" y="10015"/>
                </a:lnTo>
                <a:lnTo>
                  <a:pt x="18008" y="9294"/>
                </a:lnTo>
                <a:lnTo>
                  <a:pt x="18326" y="8902"/>
                </a:lnTo>
                <a:lnTo>
                  <a:pt x="18644" y="9229"/>
                </a:lnTo>
                <a:lnTo>
                  <a:pt x="18599" y="8575"/>
                </a:lnTo>
                <a:lnTo>
                  <a:pt x="19053" y="8182"/>
                </a:lnTo>
                <a:lnTo>
                  <a:pt x="19645" y="8313"/>
                </a:lnTo>
                <a:lnTo>
                  <a:pt x="19917" y="8051"/>
                </a:lnTo>
                <a:lnTo>
                  <a:pt x="20236" y="8247"/>
                </a:lnTo>
                <a:lnTo>
                  <a:pt x="20463" y="6480"/>
                </a:lnTo>
                <a:lnTo>
                  <a:pt x="21009" y="6284"/>
                </a:lnTo>
                <a:lnTo>
                  <a:pt x="21600" y="3862"/>
                </a:lnTo>
                <a:cubicBezTo>
                  <a:pt x="21600" y="3862"/>
                  <a:pt x="20236" y="3862"/>
                  <a:pt x="20236" y="386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08" name="Shape 2008"/>
          <p:cNvSpPr/>
          <p:nvPr/>
        </p:nvSpPr>
        <p:spPr>
          <a:xfrm>
            <a:off x="4591450" y="4009282"/>
            <a:ext cx="1125556" cy="152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4" y="21600"/>
                </a:moveTo>
                <a:lnTo>
                  <a:pt x="6171" y="20082"/>
                </a:lnTo>
                <a:lnTo>
                  <a:pt x="5014" y="16440"/>
                </a:lnTo>
                <a:lnTo>
                  <a:pt x="6171" y="14265"/>
                </a:lnTo>
                <a:lnTo>
                  <a:pt x="9257" y="9105"/>
                </a:lnTo>
                <a:lnTo>
                  <a:pt x="12343" y="7588"/>
                </a:lnTo>
                <a:lnTo>
                  <a:pt x="14271" y="5767"/>
                </a:lnTo>
                <a:lnTo>
                  <a:pt x="16200" y="4856"/>
                </a:lnTo>
                <a:lnTo>
                  <a:pt x="18900" y="3642"/>
                </a:lnTo>
                <a:lnTo>
                  <a:pt x="21600" y="1518"/>
                </a:lnTo>
                <a:lnTo>
                  <a:pt x="21214" y="304"/>
                </a:lnTo>
                <a:lnTo>
                  <a:pt x="18900" y="0"/>
                </a:lnTo>
                <a:lnTo>
                  <a:pt x="17357" y="1214"/>
                </a:lnTo>
                <a:lnTo>
                  <a:pt x="16200" y="2125"/>
                </a:lnTo>
                <a:lnTo>
                  <a:pt x="14271" y="2428"/>
                </a:lnTo>
                <a:lnTo>
                  <a:pt x="11957" y="2428"/>
                </a:lnTo>
                <a:lnTo>
                  <a:pt x="11186" y="3035"/>
                </a:lnTo>
                <a:lnTo>
                  <a:pt x="10414" y="3946"/>
                </a:lnTo>
                <a:lnTo>
                  <a:pt x="7328" y="6374"/>
                </a:lnTo>
                <a:lnTo>
                  <a:pt x="5786" y="6981"/>
                </a:lnTo>
                <a:lnTo>
                  <a:pt x="5400" y="8498"/>
                </a:lnTo>
                <a:lnTo>
                  <a:pt x="4243" y="9409"/>
                </a:lnTo>
                <a:lnTo>
                  <a:pt x="2700" y="10926"/>
                </a:lnTo>
                <a:lnTo>
                  <a:pt x="2700" y="12141"/>
                </a:lnTo>
                <a:lnTo>
                  <a:pt x="1929" y="13658"/>
                </a:lnTo>
                <a:lnTo>
                  <a:pt x="771" y="14923"/>
                </a:lnTo>
                <a:lnTo>
                  <a:pt x="1157" y="16440"/>
                </a:lnTo>
                <a:lnTo>
                  <a:pt x="0" y="17654"/>
                </a:lnTo>
                <a:lnTo>
                  <a:pt x="1157" y="19779"/>
                </a:lnTo>
                <a:lnTo>
                  <a:pt x="3086" y="20386"/>
                </a:lnTo>
                <a:lnTo>
                  <a:pt x="3471" y="20993"/>
                </a:lnTo>
                <a:lnTo>
                  <a:pt x="4629" y="21296"/>
                </a:lnTo>
                <a:cubicBezTo>
                  <a:pt x="4629" y="21296"/>
                  <a:pt x="7714" y="21600"/>
                  <a:pt x="7714"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09" name="Shape 2009"/>
          <p:cNvSpPr/>
          <p:nvPr/>
        </p:nvSpPr>
        <p:spPr>
          <a:xfrm>
            <a:off x="7351696" y="11817034"/>
            <a:ext cx="621681" cy="726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0" name="Shape 2010"/>
          <p:cNvSpPr/>
          <p:nvPr/>
        </p:nvSpPr>
        <p:spPr>
          <a:xfrm>
            <a:off x="7351696" y="11817034"/>
            <a:ext cx="621681" cy="726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1" name="Shape 2011"/>
          <p:cNvSpPr/>
          <p:nvPr/>
        </p:nvSpPr>
        <p:spPr>
          <a:xfrm>
            <a:off x="8195503" y="11688336"/>
            <a:ext cx="588959" cy="7295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6"/>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2" name="Shape 2012"/>
          <p:cNvSpPr/>
          <p:nvPr/>
        </p:nvSpPr>
        <p:spPr>
          <a:xfrm>
            <a:off x="8195503" y="11688336"/>
            <a:ext cx="588959" cy="7295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5"/>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3" name="Shape 2013"/>
          <p:cNvSpPr/>
          <p:nvPr/>
        </p:nvSpPr>
        <p:spPr>
          <a:xfrm>
            <a:off x="8796177" y="12074435"/>
            <a:ext cx="363175" cy="474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4" name="Shape 2014"/>
          <p:cNvSpPr/>
          <p:nvPr/>
        </p:nvSpPr>
        <p:spPr>
          <a:xfrm>
            <a:off x="8796177" y="12074435"/>
            <a:ext cx="363175" cy="474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5" name="Shape 2015"/>
          <p:cNvSpPr/>
          <p:nvPr/>
        </p:nvSpPr>
        <p:spPr>
          <a:xfrm>
            <a:off x="7966674" y="12617829"/>
            <a:ext cx="687116" cy="16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7"/>
                </a:moveTo>
                <a:cubicBezTo>
                  <a:pt x="5718" y="0"/>
                  <a:pt x="5718" y="0"/>
                  <a:pt x="5718" y="0"/>
                </a:cubicBezTo>
                <a:cubicBezTo>
                  <a:pt x="10165" y="0"/>
                  <a:pt x="10165" y="0"/>
                  <a:pt x="10165" y="0"/>
                </a:cubicBezTo>
                <a:cubicBezTo>
                  <a:pt x="12706" y="2697"/>
                  <a:pt x="12706" y="2697"/>
                  <a:pt x="12706" y="2697"/>
                </a:cubicBezTo>
                <a:cubicBezTo>
                  <a:pt x="14612" y="8099"/>
                  <a:pt x="14612" y="8099"/>
                  <a:pt x="14612" y="8099"/>
                </a:cubicBezTo>
                <a:cubicBezTo>
                  <a:pt x="19694" y="13497"/>
                  <a:pt x="19694" y="13497"/>
                  <a:pt x="19694" y="13497"/>
                </a:cubicBezTo>
                <a:cubicBezTo>
                  <a:pt x="21600" y="21600"/>
                  <a:pt x="21600" y="21600"/>
                  <a:pt x="21600" y="21600"/>
                </a:cubicBezTo>
                <a:cubicBezTo>
                  <a:pt x="16518" y="18899"/>
                  <a:pt x="16518" y="18899"/>
                  <a:pt x="16518" y="18899"/>
                </a:cubicBezTo>
                <a:cubicBezTo>
                  <a:pt x="12070" y="16198"/>
                  <a:pt x="12070" y="16198"/>
                  <a:pt x="12070" y="16198"/>
                </a:cubicBezTo>
                <a:cubicBezTo>
                  <a:pt x="12070" y="16198"/>
                  <a:pt x="6353" y="10800"/>
                  <a:pt x="5082" y="10800"/>
                </a:cubicBezTo>
                <a:cubicBezTo>
                  <a:pt x="4447" y="8099"/>
                  <a:pt x="0" y="2697"/>
                  <a:pt x="0" y="269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6" name="Shape 2016"/>
          <p:cNvSpPr/>
          <p:nvPr/>
        </p:nvSpPr>
        <p:spPr>
          <a:xfrm>
            <a:off x="7966674" y="12617829"/>
            <a:ext cx="687116" cy="166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7"/>
                </a:moveTo>
                <a:cubicBezTo>
                  <a:pt x="5717" y="0"/>
                  <a:pt x="5717" y="0"/>
                  <a:pt x="5717" y="0"/>
                </a:cubicBezTo>
                <a:cubicBezTo>
                  <a:pt x="10165" y="0"/>
                  <a:pt x="10165" y="0"/>
                  <a:pt x="10165" y="0"/>
                </a:cubicBezTo>
                <a:cubicBezTo>
                  <a:pt x="12706" y="2697"/>
                  <a:pt x="12706" y="2697"/>
                  <a:pt x="12706" y="2697"/>
                </a:cubicBezTo>
                <a:cubicBezTo>
                  <a:pt x="14612" y="8099"/>
                  <a:pt x="14612" y="8099"/>
                  <a:pt x="14612" y="8099"/>
                </a:cubicBezTo>
                <a:cubicBezTo>
                  <a:pt x="19694" y="13497"/>
                  <a:pt x="19694" y="13497"/>
                  <a:pt x="19694" y="13497"/>
                </a:cubicBezTo>
                <a:cubicBezTo>
                  <a:pt x="21600" y="21600"/>
                  <a:pt x="21600" y="21600"/>
                  <a:pt x="21600" y="21600"/>
                </a:cubicBezTo>
                <a:cubicBezTo>
                  <a:pt x="16517" y="18899"/>
                  <a:pt x="16517" y="18899"/>
                  <a:pt x="16517" y="18899"/>
                </a:cubicBezTo>
                <a:cubicBezTo>
                  <a:pt x="12070" y="16198"/>
                  <a:pt x="12070" y="16198"/>
                  <a:pt x="12070" y="16198"/>
                </a:cubicBezTo>
                <a:cubicBezTo>
                  <a:pt x="12070" y="16198"/>
                  <a:pt x="6353" y="10800"/>
                  <a:pt x="5082" y="10800"/>
                </a:cubicBezTo>
                <a:cubicBezTo>
                  <a:pt x="4447" y="8099"/>
                  <a:pt x="0" y="2697"/>
                  <a:pt x="0" y="269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7" name="Shape 2017"/>
          <p:cNvSpPr/>
          <p:nvPr/>
        </p:nvSpPr>
        <p:spPr>
          <a:xfrm>
            <a:off x="4477035" y="10387044"/>
            <a:ext cx="307574" cy="2126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1" y="17279"/>
                </a:moveTo>
                <a:lnTo>
                  <a:pt x="15841" y="21600"/>
                </a:lnTo>
                <a:lnTo>
                  <a:pt x="18720" y="10800"/>
                </a:lnTo>
                <a:lnTo>
                  <a:pt x="21600" y="8641"/>
                </a:lnTo>
                <a:lnTo>
                  <a:pt x="20160" y="0"/>
                </a:lnTo>
                <a:lnTo>
                  <a:pt x="7199" y="6479"/>
                </a:lnTo>
                <a:lnTo>
                  <a:pt x="1440" y="2162"/>
                </a:lnTo>
                <a:lnTo>
                  <a:pt x="0" y="8641"/>
                </a:lnTo>
                <a:cubicBezTo>
                  <a:pt x="0" y="8641"/>
                  <a:pt x="4321" y="17279"/>
                  <a:pt x="4321" y="1727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8" name="Shape 2018"/>
          <p:cNvSpPr/>
          <p:nvPr/>
        </p:nvSpPr>
        <p:spPr>
          <a:xfrm>
            <a:off x="4519941" y="10458543"/>
            <a:ext cx="484252" cy="5986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0" y="4628"/>
                </a:moveTo>
                <a:cubicBezTo>
                  <a:pt x="9000" y="4628"/>
                  <a:pt x="9000" y="4628"/>
                  <a:pt x="9000" y="4628"/>
                </a:cubicBezTo>
                <a:cubicBezTo>
                  <a:pt x="8100" y="10028"/>
                  <a:pt x="8100" y="10028"/>
                  <a:pt x="8100" y="10028"/>
                </a:cubicBezTo>
                <a:cubicBezTo>
                  <a:pt x="3600" y="13114"/>
                  <a:pt x="3600" y="13114"/>
                  <a:pt x="3600" y="13114"/>
                </a:cubicBezTo>
                <a:cubicBezTo>
                  <a:pt x="3600" y="13114"/>
                  <a:pt x="2700" y="13886"/>
                  <a:pt x="0" y="13886"/>
                </a:cubicBezTo>
                <a:cubicBezTo>
                  <a:pt x="900" y="16199"/>
                  <a:pt x="900" y="16199"/>
                  <a:pt x="900" y="16199"/>
                </a:cubicBezTo>
                <a:cubicBezTo>
                  <a:pt x="3600" y="21600"/>
                  <a:pt x="3600" y="21600"/>
                  <a:pt x="3600" y="21600"/>
                </a:cubicBezTo>
                <a:cubicBezTo>
                  <a:pt x="9900" y="17742"/>
                  <a:pt x="9900" y="17742"/>
                  <a:pt x="9900" y="17742"/>
                </a:cubicBezTo>
                <a:cubicBezTo>
                  <a:pt x="15300" y="11571"/>
                  <a:pt x="15300" y="11571"/>
                  <a:pt x="15300" y="11571"/>
                </a:cubicBezTo>
                <a:cubicBezTo>
                  <a:pt x="18000" y="8486"/>
                  <a:pt x="18000" y="8486"/>
                  <a:pt x="18000" y="8486"/>
                </a:cubicBezTo>
                <a:cubicBezTo>
                  <a:pt x="21600" y="5400"/>
                  <a:pt x="21600" y="5400"/>
                  <a:pt x="21600" y="5400"/>
                </a:cubicBezTo>
                <a:cubicBezTo>
                  <a:pt x="14400" y="771"/>
                  <a:pt x="14400" y="771"/>
                  <a:pt x="14400" y="771"/>
                </a:cubicBezTo>
                <a:cubicBezTo>
                  <a:pt x="11700" y="0"/>
                  <a:pt x="11700" y="0"/>
                  <a:pt x="11700" y="0"/>
                </a:cubicBezTo>
                <a:cubicBezTo>
                  <a:pt x="9900" y="771"/>
                  <a:pt x="9900" y="771"/>
                  <a:pt x="9900" y="771"/>
                </a:cubicBezTo>
                <a:cubicBezTo>
                  <a:pt x="9900" y="771"/>
                  <a:pt x="8100" y="4628"/>
                  <a:pt x="8100" y="462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19" name="Shape 2019"/>
          <p:cNvSpPr/>
          <p:nvPr/>
        </p:nvSpPr>
        <p:spPr>
          <a:xfrm>
            <a:off x="3904963" y="10844642"/>
            <a:ext cx="687115" cy="454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8" y="0"/>
                </a:moveTo>
                <a:cubicBezTo>
                  <a:pt x="15882" y="2059"/>
                  <a:pt x="11435" y="3087"/>
                  <a:pt x="11435" y="4115"/>
                </a:cubicBezTo>
                <a:cubicBezTo>
                  <a:pt x="10165" y="5143"/>
                  <a:pt x="8894" y="7201"/>
                  <a:pt x="8894" y="7201"/>
                </a:cubicBezTo>
                <a:cubicBezTo>
                  <a:pt x="1905" y="7201"/>
                  <a:pt x="1905" y="7201"/>
                  <a:pt x="1905" y="7201"/>
                </a:cubicBezTo>
                <a:cubicBezTo>
                  <a:pt x="0" y="8229"/>
                  <a:pt x="0" y="8229"/>
                  <a:pt x="0" y="8229"/>
                </a:cubicBezTo>
                <a:cubicBezTo>
                  <a:pt x="635" y="12343"/>
                  <a:pt x="635" y="12343"/>
                  <a:pt x="635" y="12343"/>
                </a:cubicBezTo>
                <a:cubicBezTo>
                  <a:pt x="3177" y="21600"/>
                  <a:pt x="3177" y="21600"/>
                  <a:pt x="3177" y="21600"/>
                </a:cubicBezTo>
                <a:cubicBezTo>
                  <a:pt x="7624" y="19542"/>
                  <a:pt x="7624" y="19542"/>
                  <a:pt x="7624" y="19542"/>
                </a:cubicBezTo>
                <a:cubicBezTo>
                  <a:pt x="9530" y="19542"/>
                  <a:pt x="9530" y="19542"/>
                  <a:pt x="9530" y="19542"/>
                </a:cubicBezTo>
                <a:cubicBezTo>
                  <a:pt x="12070" y="15429"/>
                  <a:pt x="12070" y="15429"/>
                  <a:pt x="12070" y="15429"/>
                </a:cubicBezTo>
                <a:cubicBezTo>
                  <a:pt x="15882" y="13371"/>
                  <a:pt x="15882" y="13371"/>
                  <a:pt x="15882" y="13371"/>
                </a:cubicBezTo>
                <a:cubicBezTo>
                  <a:pt x="21600" y="10286"/>
                  <a:pt x="21600" y="10286"/>
                  <a:pt x="21600" y="10286"/>
                </a:cubicBezTo>
                <a:cubicBezTo>
                  <a:pt x="19694" y="3087"/>
                  <a:pt x="19694" y="3087"/>
                  <a:pt x="19694" y="3087"/>
                </a:cubicBezTo>
                <a:cubicBezTo>
                  <a:pt x="19694" y="3087"/>
                  <a:pt x="19058" y="0"/>
                  <a:pt x="1905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0" name="Shape 2020"/>
          <p:cNvSpPr/>
          <p:nvPr/>
        </p:nvSpPr>
        <p:spPr>
          <a:xfrm>
            <a:off x="4005076" y="9257349"/>
            <a:ext cx="1213894" cy="117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80" y="14923"/>
                </a:moveTo>
                <a:lnTo>
                  <a:pt x="19080" y="14923"/>
                </a:lnTo>
                <a:cubicBezTo>
                  <a:pt x="19800" y="12567"/>
                  <a:pt x="19800" y="12567"/>
                  <a:pt x="19800" y="12567"/>
                </a:cubicBezTo>
                <a:cubicBezTo>
                  <a:pt x="18360" y="11782"/>
                  <a:pt x="18360" y="11782"/>
                  <a:pt x="18360" y="11782"/>
                </a:cubicBezTo>
                <a:cubicBezTo>
                  <a:pt x="18360" y="9818"/>
                  <a:pt x="18360" y="9818"/>
                  <a:pt x="18360" y="9818"/>
                </a:cubicBezTo>
                <a:cubicBezTo>
                  <a:pt x="18720" y="8247"/>
                  <a:pt x="18720" y="8247"/>
                  <a:pt x="18720" y="8247"/>
                </a:cubicBezTo>
                <a:cubicBezTo>
                  <a:pt x="19080" y="4713"/>
                  <a:pt x="19080" y="4713"/>
                  <a:pt x="19080" y="4713"/>
                </a:cubicBezTo>
                <a:cubicBezTo>
                  <a:pt x="17640" y="4320"/>
                  <a:pt x="17640" y="4320"/>
                  <a:pt x="17640" y="4320"/>
                </a:cubicBezTo>
                <a:cubicBezTo>
                  <a:pt x="16200" y="3142"/>
                  <a:pt x="16200" y="3142"/>
                  <a:pt x="16200" y="3142"/>
                </a:cubicBezTo>
                <a:cubicBezTo>
                  <a:pt x="14400" y="1964"/>
                  <a:pt x="14400" y="1964"/>
                  <a:pt x="14400" y="1964"/>
                </a:cubicBezTo>
                <a:cubicBezTo>
                  <a:pt x="12960" y="2356"/>
                  <a:pt x="12960" y="2356"/>
                  <a:pt x="12960" y="2356"/>
                </a:cubicBezTo>
                <a:cubicBezTo>
                  <a:pt x="11160" y="3142"/>
                  <a:pt x="11160" y="3142"/>
                  <a:pt x="11160" y="3142"/>
                </a:cubicBezTo>
                <a:cubicBezTo>
                  <a:pt x="10800" y="3927"/>
                  <a:pt x="10800" y="3927"/>
                  <a:pt x="10800" y="3927"/>
                </a:cubicBezTo>
                <a:cubicBezTo>
                  <a:pt x="9360" y="4320"/>
                  <a:pt x="9360" y="4320"/>
                  <a:pt x="9360" y="4320"/>
                </a:cubicBezTo>
                <a:cubicBezTo>
                  <a:pt x="7920" y="4320"/>
                  <a:pt x="7920" y="4320"/>
                  <a:pt x="7920" y="4320"/>
                </a:cubicBezTo>
                <a:cubicBezTo>
                  <a:pt x="6840" y="3535"/>
                  <a:pt x="6840" y="3535"/>
                  <a:pt x="6840" y="3535"/>
                </a:cubicBezTo>
                <a:cubicBezTo>
                  <a:pt x="5400" y="3535"/>
                  <a:pt x="5400" y="3535"/>
                  <a:pt x="5400" y="3535"/>
                </a:cubicBezTo>
                <a:cubicBezTo>
                  <a:pt x="5400" y="2356"/>
                  <a:pt x="5400" y="2356"/>
                  <a:pt x="5400" y="2356"/>
                </a:cubicBezTo>
                <a:cubicBezTo>
                  <a:pt x="4320" y="1571"/>
                  <a:pt x="4320" y="1571"/>
                  <a:pt x="4320" y="1571"/>
                </a:cubicBezTo>
                <a:cubicBezTo>
                  <a:pt x="4320" y="785"/>
                  <a:pt x="4320" y="785"/>
                  <a:pt x="4320" y="785"/>
                </a:cubicBezTo>
                <a:cubicBezTo>
                  <a:pt x="3600" y="0"/>
                  <a:pt x="3600" y="0"/>
                  <a:pt x="3600" y="0"/>
                </a:cubicBezTo>
                <a:cubicBezTo>
                  <a:pt x="2160" y="1178"/>
                  <a:pt x="2160" y="1178"/>
                  <a:pt x="2160" y="1178"/>
                </a:cubicBezTo>
                <a:cubicBezTo>
                  <a:pt x="1080" y="785"/>
                  <a:pt x="1080" y="785"/>
                  <a:pt x="1080" y="785"/>
                </a:cubicBezTo>
                <a:cubicBezTo>
                  <a:pt x="0" y="0"/>
                  <a:pt x="0" y="0"/>
                  <a:pt x="0" y="0"/>
                </a:cubicBezTo>
                <a:cubicBezTo>
                  <a:pt x="0" y="0"/>
                  <a:pt x="0" y="2356"/>
                  <a:pt x="0" y="2749"/>
                </a:cubicBezTo>
                <a:lnTo>
                  <a:pt x="360" y="3927"/>
                </a:lnTo>
                <a:cubicBezTo>
                  <a:pt x="1800" y="6284"/>
                  <a:pt x="1800" y="6284"/>
                  <a:pt x="1800" y="6284"/>
                </a:cubicBezTo>
                <a:cubicBezTo>
                  <a:pt x="1440" y="7854"/>
                  <a:pt x="1440" y="7854"/>
                  <a:pt x="1440" y="7854"/>
                </a:cubicBezTo>
                <a:cubicBezTo>
                  <a:pt x="1440" y="9425"/>
                  <a:pt x="1440" y="9425"/>
                  <a:pt x="1440" y="9425"/>
                </a:cubicBezTo>
                <a:cubicBezTo>
                  <a:pt x="3600" y="11389"/>
                  <a:pt x="3600" y="11389"/>
                  <a:pt x="3600" y="11389"/>
                </a:cubicBezTo>
                <a:cubicBezTo>
                  <a:pt x="4320" y="13353"/>
                  <a:pt x="4320" y="13353"/>
                  <a:pt x="4320" y="13353"/>
                </a:cubicBezTo>
                <a:cubicBezTo>
                  <a:pt x="5040" y="14923"/>
                  <a:pt x="5040" y="14923"/>
                  <a:pt x="5040" y="14923"/>
                </a:cubicBezTo>
                <a:cubicBezTo>
                  <a:pt x="5400" y="14138"/>
                  <a:pt x="5400" y="14138"/>
                  <a:pt x="5400" y="14138"/>
                </a:cubicBezTo>
                <a:cubicBezTo>
                  <a:pt x="6840" y="15316"/>
                  <a:pt x="6840" y="15316"/>
                  <a:pt x="6840" y="15316"/>
                </a:cubicBezTo>
                <a:cubicBezTo>
                  <a:pt x="8280" y="17280"/>
                  <a:pt x="8280" y="17280"/>
                  <a:pt x="8280" y="17280"/>
                </a:cubicBezTo>
                <a:cubicBezTo>
                  <a:pt x="10080" y="18851"/>
                  <a:pt x="10080" y="18851"/>
                  <a:pt x="10080" y="18851"/>
                </a:cubicBezTo>
                <a:cubicBezTo>
                  <a:pt x="12240" y="19243"/>
                  <a:pt x="12240" y="19243"/>
                  <a:pt x="12240" y="19243"/>
                </a:cubicBezTo>
                <a:cubicBezTo>
                  <a:pt x="14040" y="18851"/>
                  <a:pt x="14040" y="18851"/>
                  <a:pt x="14040" y="18851"/>
                </a:cubicBezTo>
                <a:cubicBezTo>
                  <a:pt x="15120" y="20421"/>
                  <a:pt x="15120" y="20421"/>
                  <a:pt x="15120" y="20421"/>
                </a:cubicBezTo>
                <a:cubicBezTo>
                  <a:pt x="19080" y="21600"/>
                  <a:pt x="19080" y="21600"/>
                  <a:pt x="19080" y="21600"/>
                </a:cubicBezTo>
                <a:cubicBezTo>
                  <a:pt x="19800" y="21600"/>
                  <a:pt x="19800" y="21600"/>
                  <a:pt x="19800" y="21600"/>
                </a:cubicBezTo>
                <a:cubicBezTo>
                  <a:pt x="19800" y="20029"/>
                  <a:pt x="19800" y="20029"/>
                  <a:pt x="19800" y="20029"/>
                </a:cubicBezTo>
                <a:cubicBezTo>
                  <a:pt x="21600" y="19243"/>
                  <a:pt x="21600" y="19243"/>
                  <a:pt x="21600" y="19243"/>
                </a:cubicBezTo>
                <a:cubicBezTo>
                  <a:pt x="21240" y="18065"/>
                  <a:pt x="21240" y="18065"/>
                  <a:pt x="21240" y="18065"/>
                </a:cubicBezTo>
                <a:cubicBezTo>
                  <a:pt x="20880" y="17280"/>
                  <a:pt x="20880" y="17280"/>
                  <a:pt x="20880" y="17280"/>
                </a:cubicBezTo>
                <a:cubicBezTo>
                  <a:pt x="19440" y="15709"/>
                  <a:pt x="19440" y="15709"/>
                  <a:pt x="19440" y="15709"/>
                </a:cubicBezTo>
                <a:cubicBezTo>
                  <a:pt x="19080" y="14923"/>
                  <a:pt x="19080" y="14923"/>
                  <a:pt x="19080" y="14923"/>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1" name="Shape 2021"/>
          <p:cNvSpPr/>
          <p:nvPr/>
        </p:nvSpPr>
        <p:spPr>
          <a:xfrm>
            <a:off x="5077710" y="9486149"/>
            <a:ext cx="1053572" cy="1043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31" y="20718"/>
                </a:moveTo>
                <a:cubicBezTo>
                  <a:pt x="13292" y="19837"/>
                  <a:pt x="13292" y="19837"/>
                  <a:pt x="13292" y="19837"/>
                </a:cubicBezTo>
                <a:cubicBezTo>
                  <a:pt x="12046" y="18074"/>
                  <a:pt x="12046" y="18074"/>
                  <a:pt x="12046" y="18074"/>
                </a:cubicBezTo>
                <a:cubicBezTo>
                  <a:pt x="11215" y="16310"/>
                  <a:pt x="11215" y="16310"/>
                  <a:pt x="11215" y="16310"/>
                </a:cubicBezTo>
                <a:cubicBezTo>
                  <a:pt x="12461" y="14988"/>
                  <a:pt x="12461" y="14988"/>
                  <a:pt x="12461" y="14988"/>
                </a:cubicBezTo>
                <a:cubicBezTo>
                  <a:pt x="14123" y="14988"/>
                  <a:pt x="14123" y="14988"/>
                  <a:pt x="14123" y="14988"/>
                </a:cubicBezTo>
                <a:cubicBezTo>
                  <a:pt x="16615" y="11021"/>
                  <a:pt x="16615" y="11021"/>
                  <a:pt x="16615" y="11021"/>
                </a:cubicBezTo>
                <a:cubicBezTo>
                  <a:pt x="17446" y="9257"/>
                  <a:pt x="17446" y="9257"/>
                  <a:pt x="17446" y="9257"/>
                </a:cubicBezTo>
                <a:cubicBezTo>
                  <a:pt x="18277" y="7054"/>
                  <a:pt x="18277" y="7054"/>
                  <a:pt x="18277" y="7054"/>
                </a:cubicBezTo>
                <a:cubicBezTo>
                  <a:pt x="17031" y="6171"/>
                  <a:pt x="17031" y="6171"/>
                  <a:pt x="17031" y="6171"/>
                </a:cubicBezTo>
                <a:cubicBezTo>
                  <a:pt x="17031" y="3968"/>
                  <a:pt x="17031" y="3968"/>
                  <a:pt x="17031" y="3968"/>
                </a:cubicBezTo>
                <a:cubicBezTo>
                  <a:pt x="21600" y="3086"/>
                  <a:pt x="21600" y="3086"/>
                  <a:pt x="21600" y="3086"/>
                </a:cubicBezTo>
                <a:cubicBezTo>
                  <a:pt x="21185" y="2645"/>
                  <a:pt x="21185" y="2645"/>
                  <a:pt x="21185" y="2645"/>
                </a:cubicBezTo>
                <a:cubicBezTo>
                  <a:pt x="19523" y="441"/>
                  <a:pt x="19523" y="441"/>
                  <a:pt x="19523" y="441"/>
                </a:cubicBezTo>
                <a:cubicBezTo>
                  <a:pt x="18277" y="0"/>
                  <a:pt x="18277" y="0"/>
                  <a:pt x="18277" y="0"/>
                </a:cubicBezTo>
                <a:cubicBezTo>
                  <a:pt x="15369" y="441"/>
                  <a:pt x="15369" y="441"/>
                  <a:pt x="15369" y="441"/>
                </a:cubicBezTo>
                <a:cubicBezTo>
                  <a:pt x="13292" y="1323"/>
                  <a:pt x="13292" y="1323"/>
                  <a:pt x="13292" y="1323"/>
                </a:cubicBezTo>
                <a:cubicBezTo>
                  <a:pt x="13292" y="2645"/>
                  <a:pt x="13292" y="2645"/>
                  <a:pt x="13292" y="2645"/>
                </a:cubicBezTo>
                <a:cubicBezTo>
                  <a:pt x="13292" y="2645"/>
                  <a:pt x="12877" y="4849"/>
                  <a:pt x="12461" y="4849"/>
                </a:cubicBezTo>
                <a:lnTo>
                  <a:pt x="11631" y="5290"/>
                </a:lnTo>
                <a:cubicBezTo>
                  <a:pt x="11631" y="6171"/>
                  <a:pt x="11631" y="6171"/>
                  <a:pt x="11631" y="6171"/>
                </a:cubicBezTo>
                <a:cubicBezTo>
                  <a:pt x="11215" y="6612"/>
                  <a:pt x="11215" y="6612"/>
                  <a:pt x="11215" y="6612"/>
                </a:cubicBezTo>
                <a:cubicBezTo>
                  <a:pt x="10800" y="8376"/>
                  <a:pt x="10800" y="8376"/>
                  <a:pt x="10800" y="8376"/>
                </a:cubicBezTo>
                <a:cubicBezTo>
                  <a:pt x="10800" y="8376"/>
                  <a:pt x="8723" y="9257"/>
                  <a:pt x="8308" y="9257"/>
                </a:cubicBezTo>
                <a:lnTo>
                  <a:pt x="7061" y="10139"/>
                </a:lnTo>
                <a:cubicBezTo>
                  <a:pt x="5815" y="12343"/>
                  <a:pt x="5815" y="12343"/>
                  <a:pt x="5815" y="12343"/>
                </a:cubicBezTo>
                <a:cubicBezTo>
                  <a:pt x="5815" y="12343"/>
                  <a:pt x="3738" y="12343"/>
                  <a:pt x="3323" y="12343"/>
                </a:cubicBezTo>
                <a:cubicBezTo>
                  <a:pt x="2908" y="12343"/>
                  <a:pt x="1661" y="11902"/>
                  <a:pt x="1661" y="11902"/>
                </a:cubicBezTo>
                <a:cubicBezTo>
                  <a:pt x="0" y="11902"/>
                  <a:pt x="0" y="11902"/>
                  <a:pt x="0" y="11902"/>
                </a:cubicBezTo>
                <a:cubicBezTo>
                  <a:pt x="415" y="12784"/>
                  <a:pt x="415" y="12784"/>
                  <a:pt x="415" y="12784"/>
                </a:cubicBezTo>
                <a:cubicBezTo>
                  <a:pt x="2077" y="14547"/>
                  <a:pt x="2077" y="14547"/>
                  <a:pt x="2077" y="14547"/>
                </a:cubicBezTo>
                <a:cubicBezTo>
                  <a:pt x="2492" y="15429"/>
                  <a:pt x="2492" y="15429"/>
                  <a:pt x="2492" y="15429"/>
                </a:cubicBezTo>
                <a:cubicBezTo>
                  <a:pt x="2908" y="16751"/>
                  <a:pt x="2908" y="16751"/>
                  <a:pt x="2908" y="16751"/>
                </a:cubicBezTo>
                <a:cubicBezTo>
                  <a:pt x="831" y="17633"/>
                  <a:pt x="831" y="17633"/>
                  <a:pt x="831" y="17633"/>
                </a:cubicBezTo>
                <a:cubicBezTo>
                  <a:pt x="831" y="19396"/>
                  <a:pt x="831" y="19396"/>
                  <a:pt x="831" y="19396"/>
                </a:cubicBezTo>
                <a:cubicBezTo>
                  <a:pt x="2908" y="18955"/>
                  <a:pt x="2908" y="18955"/>
                  <a:pt x="2908" y="18955"/>
                </a:cubicBezTo>
                <a:cubicBezTo>
                  <a:pt x="7477" y="18955"/>
                  <a:pt x="7477" y="18955"/>
                  <a:pt x="7477" y="18955"/>
                </a:cubicBezTo>
                <a:cubicBezTo>
                  <a:pt x="9139" y="21600"/>
                  <a:pt x="9139" y="21600"/>
                  <a:pt x="9139" y="21600"/>
                </a:cubicBezTo>
                <a:cubicBezTo>
                  <a:pt x="9969" y="21160"/>
                  <a:pt x="9969" y="21160"/>
                  <a:pt x="9969" y="21160"/>
                </a:cubicBezTo>
                <a:cubicBezTo>
                  <a:pt x="9969" y="21160"/>
                  <a:pt x="11631" y="20718"/>
                  <a:pt x="11631" y="207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2" name="Shape 2022"/>
          <p:cNvSpPr/>
          <p:nvPr/>
        </p:nvSpPr>
        <p:spPr>
          <a:xfrm>
            <a:off x="5034805" y="9357449"/>
            <a:ext cx="932508" cy="723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22" y="1906"/>
                </a:moveTo>
                <a:cubicBezTo>
                  <a:pt x="17843" y="2542"/>
                  <a:pt x="17843" y="2542"/>
                  <a:pt x="17843" y="2542"/>
                </a:cubicBezTo>
                <a:cubicBezTo>
                  <a:pt x="16435" y="2542"/>
                  <a:pt x="16435" y="2542"/>
                  <a:pt x="16435" y="2542"/>
                </a:cubicBezTo>
                <a:cubicBezTo>
                  <a:pt x="15965" y="635"/>
                  <a:pt x="15965" y="635"/>
                  <a:pt x="15965" y="635"/>
                </a:cubicBezTo>
                <a:cubicBezTo>
                  <a:pt x="15496" y="0"/>
                  <a:pt x="15496" y="0"/>
                  <a:pt x="15496" y="0"/>
                </a:cubicBezTo>
                <a:cubicBezTo>
                  <a:pt x="14087" y="1906"/>
                  <a:pt x="14087" y="1906"/>
                  <a:pt x="14087" y="1906"/>
                </a:cubicBezTo>
                <a:cubicBezTo>
                  <a:pt x="13148" y="3177"/>
                  <a:pt x="13148" y="3177"/>
                  <a:pt x="13148" y="3177"/>
                </a:cubicBezTo>
                <a:cubicBezTo>
                  <a:pt x="11270" y="3812"/>
                  <a:pt x="11270" y="3812"/>
                  <a:pt x="11270" y="3812"/>
                </a:cubicBezTo>
                <a:cubicBezTo>
                  <a:pt x="10331" y="2542"/>
                  <a:pt x="10331" y="2542"/>
                  <a:pt x="10331" y="2542"/>
                </a:cubicBezTo>
                <a:cubicBezTo>
                  <a:pt x="8922" y="2542"/>
                  <a:pt x="8922" y="2542"/>
                  <a:pt x="8922" y="2542"/>
                </a:cubicBezTo>
                <a:cubicBezTo>
                  <a:pt x="7044" y="1906"/>
                  <a:pt x="7044" y="1906"/>
                  <a:pt x="7044" y="1906"/>
                </a:cubicBezTo>
                <a:cubicBezTo>
                  <a:pt x="6574" y="5082"/>
                  <a:pt x="6574" y="5082"/>
                  <a:pt x="6574" y="5082"/>
                </a:cubicBezTo>
                <a:cubicBezTo>
                  <a:pt x="4226" y="6353"/>
                  <a:pt x="4226" y="6353"/>
                  <a:pt x="4226" y="6353"/>
                </a:cubicBezTo>
                <a:cubicBezTo>
                  <a:pt x="3287" y="7624"/>
                  <a:pt x="3287" y="7624"/>
                  <a:pt x="3287" y="7624"/>
                </a:cubicBezTo>
                <a:cubicBezTo>
                  <a:pt x="1878" y="6988"/>
                  <a:pt x="1878" y="6988"/>
                  <a:pt x="1878" y="6988"/>
                </a:cubicBezTo>
                <a:cubicBezTo>
                  <a:pt x="939" y="6353"/>
                  <a:pt x="939" y="6353"/>
                  <a:pt x="939" y="6353"/>
                </a:cubicBezTo>
                <a:cubicBezTo>
                  <a:pt x="470" y="10165"/>
                  <a:pt x="470" y="10165"/>
                  <a:pt x="470" y="10165"/>
                </a:cubicBezTo>
                <a:cubicBezTo>
                  <a:pt x="0" y="12706"/>
                  <a:pt x="0" y="12706"/>
                  <a:pt x="0" y="12706"/>
                </a:cubicBezTo>
                <a:cubicBezTo>
                  <a:pt x="0" y="15883"/>
                  <a:pt x="0" y="15883"/>
                  <a:pt x="0" y="15883"/>
                </a:cubicBezTo>
                <a:cubicBezTo>
                  <a:pt x="1878" y="17153"/>
                  <a:pt x="1878" y="17153"/>
                  <a:pt x="1878" y="17153"/>
                </a:cubicBezTo>
                <a:cubicBezTo>
                  <a:pt x="939" y="20965"/>
                  <a:pt x="939" y="20965"/>
                  <a:pt x="939" y="20965"/>
                </a:cubicBezTo>
                <a:cubicBezTo>
                  <a:pt x="2818" y="20965"/>
                  <a:pt x="2818" y="20965"/>
                  <a:pt x="2818" y="20965"/>
                </a:cubicBezTo>
                <a:cubicBezTo>
                  <a:pt x="2818" y="20965"/>
                  <a:pt x="4226" y="21600"/>
                  <a:pt x="4696" y="21600"/>
                </a:cubicBezTo>
                <a:cubicBezTo>
                  <a:pt x="5166" y="21600"/>
                  <a:pt x="7513" y="21600"/>
                  <a:pt x="7513" y="21600"/>
                </a:cubicBezTo>
                <a:cubicBezTo>
                  <a:pt x="8922" y="18423"/>
                  <a:pt x="8922" y="18423"/>
                  <a:pt x="8922" y="18423"/>
                </a:cubicBezTo>
                <a:lnTo>
                  <a:pt x="10331" y="17153"/>
                </a:lnTo>
                <a:cubicBezTo>
                  <a:pt x="10800" y="17153"/>
                  <a:pt x="13148" y="15883"/>
                  <a:pt x="13148" y="15883"/>
                </a:cubicBezTo>
                <a:cubicBezTo>
                  <a:pt x="13618" y="13341"/>
                  <a:pt x="13618" y="13341"/>
                  <a:pt x="13618" y="13341"/>
                </a:cubicBezTo>
                <a:cubicBezTo>
                  <a:pt x="14087" y="12706"/>
                  <a:pt x="14087" y="12706"/>
                  <a:pt x="14087" y="12706"/>
                </a:cubicBezTo>
                <a:cubicBezTo>
                  <a:pt x="14087" y="11435"/>
                  <a:pt x="14087" y="11435"/>
                  <a:pt x="14087" y="11435"/>
                </a:cubicBezTo>
                <a:lnTo>
                  <a:pt x="15026" y="10800"/>
                </a:lnTo>
                <a:cubicBezTo>
                  <a:pt x="15496" y="10800"/>
                  <a:pt x="15965" y="7624"/>
                  <a:pt x="15965" y="7624"/>
                </a:cubicBezTo>
                <a:cubicBezTo>
                  <a:pt x="15965" y="5718"/>
                  <a:pt x="15965" y="5718"/>
                  <a:pt x="15965" y="5718"/>
                </a:cubicBezTo>
                <a:cubicBezTo>
                  <a:pt x="18313" y="4447"/>
                  <a:pt x="18313" y="4447"/>
                  <a:pt x="18313" y="4447"/>
                </a:cubicBezTo>
                <a:cubicBezTo>
                  <a:pt x="21600" y="3812"/>
                  <a:pt x="21600" y="3812"/>
                  <a:pt x="21600" y="3812"/>
                </a:cubicBezTo>
                <a:cubicBezTo>
                  <a:pt x="20661" y="1906"/>
                  <a:pt x="20661" y="1906"/>
                  <a:pt x="20661" y="1906"/>
                </a:cubicBezTo>
                <a:cubicBezTo>
                  <a:pt x="20661" y="1906"/>
                  <a:pt x="19722" y="1906"/>
                  <a:pt x="19722" y="190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3" name="Shape 2023"/>
          <p:cNvSpPr/>
          <p:nvPr/>
        </p:nvSpPr>
        <p:spPr>
          <a:xfrm>
            <a:off x="2932441" y="3666083"/>
            <a:ext cx="9792959" cy="55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5" y="10551"/>
                </a:moveTo>
                <a:cubicBezTo>
                  <a:pt x="21600" y="7975"/>
                  <a:pt x="21600" y="7975"/>
                  <a:pt x="21600" y="7975"/>
                </a:cubicBezTo>
                <a:cubicBezTo>
                  <a:pt x="21466" y="7892"/>
                  <a:pt x="21466" y="7892"/>
                  <a:pt x="21466" y="7892"/>
                </a:cubicBezTo>
                <a:cubicBezTo>
                  <a:pt x="21376" y="7809"/>
                  <a:pt x="21376" y="7809"/>
                  <a:pt x="21376" y="7809"/>
                </a:cubicBezTo>
                <a:lnTo>
                  <a:pt x="21198" y="7477"/>
                </a:lnTo>
                <a:cubicBezTo>
                  <a:pt x="21153" y="7394"/>
                  <a:pt x="21019" y="7394"/>
                  <a:pt x="21019" y="7394"/>
                </a:cubicBezTo>
                <a:cubicBezTo>
                  <a:pt x="20706" y="7311"/>
                  <a:pt x="20706" y="7311"/>
                  <a:pt x="20706" y="7311"/>
                </a:cubicBezTo>
                <a:cubicBezTo>
                  <a:pt x="20527" y="7228"/>
                  <a:pt x="20527" y="7228"/>
                  <a:pt x="20527" y="7228"/>
                </a:cubicBezTo>
                <a:cubicBezTo>
                  <a:pt x="20393" y="7228"/>
                  <a:pt x="20393" y="7228"/>
                  <a:pt x="20393" y="7228"/>
                </a:cubicBezTo>
                <a:cubicBezTo>
                  <a:pt x="20303" y="7228"/>
                  <a:pt x="20303" y="7228"/>
                  <a:pt x="20303" y="7228"/>
                </a:cubicBezTo>
                <a:cubicBezTo>
                  <a:pt x="20348" y="7892"/>
                  <a:pt x="20348" y="7892"/>
                  <a:pt x="20348" y="7892"/>
                </a:cubicBezTo>
                <a:lnTo>
                  <a:pt x="20169" y="8058"/>
                </a:lnTo>
                <a:cubicBezTo>
                  <a:pt x="20124" y="8058"/>
                  <a:pt x="20035" y="7809"/>
                  <a:pt x="20035" y="7809"/>
                </a:cubicBezTo>
                <a:cubicBezTo>
                  <a:pt x="19901" y="7560"/>
                  <a:pt x="19901" y="7560"/>
                  <a:pt x="19901" y="7560"/>
                </a:cubicBezTo>
                <a:cubicBezTo>
                  <a:pt x="19901" y="7394"/>
                  <a:pt x="19901" y="7394"/>
                  <a:pt x="19901" y="7394"/>
                </a:cubicBezTo>
                <a:cubicBezTo>
                  <a:pt x="19677" y="7394"/>
                  <a:pt x="19677" y="7394"/>
                  <a:pt x="19677" y="7394"/>
                </a:cubicBezTo>
                <a:cubicBezTo>
                  <a:pt x="19543" y="7477"/>
                  <a:pt x="19543" y="7477"/>
                  <a:pt x="19543" y="7477"/>
                </a:cubicBezTo>
                <a:cubicBezTo>
                  <a:pt x="19275" y="7394"/>
                  <a:pt x="19275" y="7394"/>
                  <a:pt x="19275" y="7394"/>
                </a:cubicBezTo>
                <a:cubicBezTo>
                  <a:pt x="19051" y="7394"/>
                  <a:pt x="19051" y="7394"/>
                  <a:pt x="19051" y="7394"/>
                </a:cubicBezTo>
                <a:cubicBezTo>
                  <a:pt x="18917" y="7477"/>
                  <a:pt x="18917" y="7477"/>
                  <a:pt x="18917" y="7477"/>
                </a:cubicBezTo>
                <a:cubicBezTo>
                  <a:pt x="18738" y="7228"/>
                  <a:pt x="18738" y="7228"/>
                  <a:pt x="18738" y="7228"/>
                </a:cubicBezTo>
                <a:cubicBezTo>
                  <a:pt x="18738" y="6646"/>
                  <a:pt x="18738" y="6646"/>
                  <a:pt x="18738" y="6646"/>
                </a:cubicBezTo>
                <a:cubicBezTo>
                  <a:pt x="18470" y="6397"/>
                  <a:pt x="18470" y="6397"/>
                  <a:pt x="18470" y="6397"/>
                </a:cubicBezTo>
                <a:cubicBezTo>
                  <a:pt x="18022" y="6397"/>
                  <a:pt x="18022" y="6397"/>
                  <a:pt x="18022" y="6397"/>
                </a:cubicBezTo>
                <a:cubicBezTo>
                  <a:pt x="17620" y="6397"/>
                  <a:pt x="17620" y="6397"/>
                  <a:pt x="17620" y="6397"/>
                </a:cubicBezTo>
                <a:cubicBezTo>
                  <a:pt x="17575" y="6231"/>
                  <a:pt x="17575" y="6231"/>
                  <a:pt x="17575" y="6231"/>
                </a:cubicBezTo>
                <a:cubicBezTo>
                  <a:pt x="17530" y="5981"/>
                  <a:pt x="17530" y="5981"/>
                  <a:pt x="17530" y="5981"/>
                </a:cubicBezTo>
                <a:cubicBezTo>
                  <a:pt x="17262" y="5732"/>
                  <a:pt x="17262" y="5732"/>
                  <a:pt x="17262" y="5732"/>
                </a:cubicBezTo>
                <a:cubicBezTo>
                  <a:pt x="17262" y="5317"/>
                  <a:pt x="17262" y="5317"/>
                  <a:pt x="17262" y="5317"/>
                </a:cubicBezTo>
                <a:cubicBezTo>
                  <a:pt x="16189" y="4902"/>
                  <a:pt x="16189" y="4902"/>
                  <a:pt x="16189" y="4902"/>
                </a:cubicBezTo>
                <a:cubicBezTo>
                  <a:pt x="16144" y="5068"/>
                  <a:pt x="16144" y="5068"/>
                  <a:pt x="16144" y="5068"/>
                </a:cubicBezTo>
                <a:cubicBezTo>
                  <a:pt x="15920" y="5400"/>
                  <a:pt x="15920" y="5400"/>
                  <a:pt x="15920" y="5400"/>
                </a:cubicBezTo>
                <a:cubicBezTo>
                  <a:pt x="15965" y="5898"/>
                  <a:pt x="15965" y="5898"/>
                  <a:pt x="15965" y="5898"/>
                </a:cubicBezTo>
                <a:cubicBezTo>
                  <a:pt x="15697" y="6065"/>
                  <a:pt x="15697" y="6065"/>
                  <a:pt x="15697" y="6065"/>
                </a:cubicBezTo>
                <a:cubicBezTo>
                  <a:pt x="15518" y="5981"/>
                  <a:pt x="15518" y="5981"/>
                  <a:pt x="15518" y="5981"/>
                </a:cubicBezTo>
                <a:cubicBezTo>
                  <a:pt x="15294" y="5815"/>
                  <a:pt x="15294" y="5815"/>
                  <a:pt x="15294" y="5815"/>
                </a:cubicBezTo>
                <a:cubicBezTo>
                  <a:pt x="15205" y="5981"/>
                  <a:pt x="15205" y="5981"/>
                  <a:pt x="15205" y="5981"/>
                </a:cubicBezTo>
                <a:cubicBezTo>
                  <a:pt x="15026" y="5898"/>
                  <a:pt x="15026" y="5898"/>
                  <a:pt x="15026" y="5898"/>
                </a:cubicBezTo>
                <a:cubicBezTo>
                  <a:pt x="14847" y="5649"/>
                  <a:pt x="14847" y="5649"/>
                  <a:pt x="14847" y="5649"/>
                </a:cubicBezTo>
                <a:cubicBezTo>
                  <a:pt x="14802" y="6148"/>
                  <a:pt x="14802" y="6148"/>
                  <a:pt x="14802" y="6148"/>
                </a:cubicBezTo>
                <a:cubicBezTo>
                  <a:pt x="14668" y="6480"/>
                  <a:pt x="14668" y="6480"/>
                  <a:pt x="14668" y="6480"/>
                </a:cubicBezTo>
                <a:cubicBezTo>
                  <a:pt x="14445" y="6065"/>
                  <a:pt x="14445" y="6065"/>
                  <a:pt x="14445" y="6065"/>
                </a:cubicBezTo>
                <a:cubicBezTo>
                  <a:pt x="14311" y="5566"/>
                  <a:pt x="14311" y="5566"/>
                  <a:pt x="14311" y="5566"/>
                </a:cubicBezTo>
                <a:cubicBezTo>
                  <a:pt x="14445" y="4985"/>
                  <a:pt x="14445" y="4985"/>
                  <a:pt x="14445" y="4985"/>
                </a:cubicBezTo>
                <a:cubicBezTo>
                  <a:pt x="14445" y="4735"/>
                  <a:pt x="14445" y="4735"/>
                  <a:pt x="14445" y="4735"/>
                </a:cubicBezTo>
                <a:cubicBezTo>
                  <a:pt x="14311" y="4320"/>
                  <a:pt x="14311" y="4320"/>
                  <a:pt x="14311" y="4320"/>
                </a:cubicBezTo>
                <a:cubicBezTo>
                  <a:pt x="14132" y="4237"/>
                  <a:pt x="14132" y="4237"/>
                  <a:pt x="14132" y="4237"/>
                </a:cubicBezTo>
                <a:cubicBezTo>
                  <a:pt x="13953" y="4237"/>
                  <a:pt x="13953" y="4237"/>
                  <a:pt x="13953" y="4237"/>
                </a:cubicBezTo>
                <a:cubicBezTo>
                  <a:pt x="13863" y="4071"/>
                  <a:pt x="13863" y="4071"/>
                  <a:pt x="13863" y="4071"/>
                </a:cubicBezTo>
                <a:cubicBezTo>
                  <a:pt x="13684" y="3822"/>
                  <a:pt x="13684" y="3822"/>
                  <a:pt x="13684" y="3822"/>
                </a:cubicBezTo>
                <a:cubicBezTo>
                  <a:pt x="13550" y="4154"/>
                  <a:pt x="13550" y="4154"/>
                  <a:pt x="13550" y="4154"/>
                </a:cubicBezTo>
                <a:cubicBezTo>
                  <a:pt x="13461" y="4569"/>
                  <a:pt x="13461" y="4569"/>
                  <a:pt x="13461" y="4569"/>
                </a:cubicBezTo>
                <a:cubicBezTo>
                  <a:pt x="13058" y="4569"/>
                  <a:pt x="13058" y="4569"/>
                  <a:pt x="13058" y="4569"/>
                </a:cubicBezTo>
                <a:cubicBezTo>
                  <a:pt x="12835" y="4403"/>
                  <a:pt x="12835" y="4403"/>
                  <a:pt x="12835" y="4403"/>
                </a:cubicBezTo>
                <a:cubicBezTo>
                  <a:pt x="12790" y="4071"/>
                  <a:pt x="12790" y="4071"/>
                  <a:pt x="12790" y="4071"/>
                </a:cubicBezTo>
                <a:cubicBezTo>
                  <a:pt x="12388" y="4071"/>
                  <a:pt x="12388" y="4071"/>
                  <a:pt x="12388" y="4071"/>
                </a:cubicBezTo>
                <a:cubicBezTo>
                  <a:pt x="12164" y="4320"/>
                  <a:pt x="12164" y="4320"/>
                  <a:pt x="12164" y="4320"/>
                </a:cubicBezTo>
                <a:cubicBezTo>
                  <a:pt x="12119" y="4071"/>
                  <a:pt x="12119" y="4071"/>
                  <a:pt x="12119" y="4071"/>
                </a:cubicBezTo>
                <a:cubicBezTo>
                  <a:pt x="11985" y="3738"/>
                  <a:pt x="11985" y="3738"/>
                  <a:pt x="11985" y="3738"/>
                </a:cubicBezTo>
                <a:cubicBezTo>
                  <a:pt x="11806" y="3655"/>
                  <a:pt x="11806" y="3655"/>
                  <a:pt x="11806" y="3655"/>
                </a:cubicBezTo>
                <a:cubicBezTo>
                  <a:pt x="11583" y="4071"/>
                  <a:pt x="11583" y="4071"/>
                  <a:pt x="11583" y="4071"/>
                </a:cubicBezTo>
                <a:cubicBezTo>
                  <a:pt x="11314" y="4320"/>
                  <a:pt x="11314" y="4320"/>
                  <a:pt x="11314" y="4320"/>
                </a:cubicBezTo>
                <a:cubicBezTo>
                  <a:pt x="11046" y="4735"/>
                  <a:pt x="11046" y="4735"/>
                  <a:pt x="11046" y="4735"/>
                </a:cubicBezTo>
                <a:cubicBezTo>
                  <a:pt x="11225" y="4237"/>
                  <a:pt x="11225" y="4237"/>
                  <a:pt x="11225" y="4237"/>
                </a:cubicBezTo>
                <a:cubicBezTo>
                  <a:pt x="11404" y="3988"/>
                  <a:pt x="11404" y="3988"/>
                  <a:pt x="11404" y="3988"/>
                </a:cubicBezTo>
                <a:cubicBezTo>
                  <a:pt x="11717" y="3240"/>
                  <a:pt x="11717" y="3240"/>
                  <a:pt x="11717" y="3240"/>
                </a:cubicBezTo>
                <a:cubicBezTo>
                  <a:pt x="11896" y="2908"/>
                  <a:pt x="11896" y="2908"/>
                  <a:pt x="11896" y="2908"/>
                </a:cubicBezTo>
                <a:cubicBezTo>
                  <a:pt x="12075" y="2409"/>
                  <a:pt x="12075" y="2409"/>
                  <a:pt x="12075" y="2409"/>
                </a:cubicBezTo>
                <a:cubicBezTo>
                  <a:pt x="11985" y="1578"/>
                  <a:pt x="11985" y="1578"/>
                  <a:pt x="11985" y="1578"/>
                </a:cubicBezTo>
                <a:cubicBezTo>
                  <a:pt x="11627" y="997"/>
                  <a:pt x="11627" y="997"/>
                  <a:pt x="11627" y="997"/>
                </a:cubicBezTo>
                <a:cubicBezTo>
                  <a:pt x="11359" y="914"/>
                  <a:pt x="11359" y="914"/>
                  <a:pt x="11359" y="914"/>
                </a:cubicBezTo>
                <a:cubicBezTo>
                  <a:pt x="11359" y="665"/>
                  <a:pt x="11359" y="665"/>
                  <a:pt x="11359" y="665"/>
                </a:cubicBezTo>
                <a:cubicBezTo>
                  <a:pt x="11135" y="83"/>
                  <a:pt x="11135" y="83"/>
                  <a:pt x="11135" y="83"/>
                </a:cubicBezTo>
                <a:cubicBezTo>
                  <a:pt x="11135" y="83"/>
                  <a:pt x="10822" y="0"/>
                  <a:pt x="10778" y="0"/>
                </a:cubicBezTo>
                <a:cubicBezTo>
                  <a:pt x="10778" y="83"/>
                  <a:pt x="10420" y="748"/>
                  <a:pt x="10420" y="748"/>
                </a:cubicBezTo>
                <a:cubicBezTo>
                  <a:pt x="10330" y="1329"/>
                  <a:pt x="10330" y="1329"/>
                  <a:pt x="10330" y="1329"/>
                </a:cubicBezTo>
                <a:cubicBezTo>
                  <a:pt x="9928" y="1828"/>
                  <a:pt x="9928" y="1828"/>
                  <a:pt x="9928" y="1828"/>
                </a:cubicBezTo>
                <a:cubicBezTo>
                  <a:pt x="9660" y="1578"/>
                  <a:pt x="9660" y="1578"/>
                  <a:pt x="9660" y="1578"/>
                </a:cubicBezTo>
                <a:cubicBezTo>
                  <a:pt x="9212" y="1911"/>
                  <a:pt x="9212" y="1911"/>
                  <a:pt x="9212" y="1911"/>
                </a:cubicBezTo>
                <a:cubicBezTo>
                  <a:pt x="8720" y="2409"/>
                  <a:pt x="8720" y="2409"/>
                  <a:pt x="8720" y="2409"/>
                </a:cubicBezTo>
                <a:cubicBezTo>
                  <a:pt x="8497" y="2908"/>
                  <a:pt x="8497" y="2908"/>
                  <a:pt x="8497" y="2908"/>
                </a:cubicBezTo>
                <a:cubicBezTo>
                  <a:pt x="8497" y="2908"/>
                  <a:pt x="8452" y="3822"/>
                  <a:pt x="8407" y="3822"/>
                </a:cubicBezTo>
                <a:cubicBezTo>
                  <a:pt x="8363" y="3822"/>
                  <a:pt x="7692" y="4154"/>
                  <a:pt x="7692" y="4154"/>
                </a:cubicBezTo>
                <a:cubicBezTo>
                  <a:pt x="7558" y="4486"/>
                  <a:pt x="7558" y="4486"/>
                  <a:pt x="7558" y="4486"/>
                </a:cubicBezTo>
                <a:cubicBezTo>
                  <a:pt x="7558" y="4486"/>
                  <a:pt x="7647" y="5234"/>
                  <a:pt x="7602" y="5317"/>
                </a:cubicBezTo>
                <a:lnTo>
                  <a:pt x="7468" y="5234"/>
                </a:lnTo>
                <a:cubicBezTo>
                  <a:pt x="7245" y="5068"/>
                  <a:pt x="7245" y="5068"/>
                  <a:pt x="7245" y="5068"/>
                </a:cubicBezTo>
                <a:cubicBezTo>
                  <a:pt x="7245" y="5068"/>
                  <a:pt x="7155" y="5400"/>
                  <a:pt x="7066" y="5483"/>
                </a:cubicBezTo>
                <a:cubicBezTo>
                  <a:pt x="6932" y="5566"/>
                  <a:pt x="6932" y="5151"/>
                  <a:pt x="6932" y="5151"/>
                </a:cubicBezTo>
                <a:cubicBezTo>
                  <a:pt x="6798" y="4902"/>
                  <a:pt x="6798" y="4902"/>
                  <a:pt x="6798" y="4902"/>
                </a:cubicBezTo>
                <a:cubicBezTo>
                  <a:pt x="6708" y="4902"/>
                  <a:pt x="6708" y="4902"/>
                  <a:pt x="6708" y="4902"/>
                </a:cubicBezTo>
                <a:cubicBezTo>
                  <a:pt x="6619" y="5400"/>
                  <a:pt x="6619" y="5400"/>
                  <a:pt x="6619" y="5400"/>
                </a:cubicBezTo>
                <a:lnTo>
                  <a:pt x="6619" y="5815"/>
                </a:lnTo>
                <a:cubicBezTo>
                  <a:pt x="6663" y="5898"/>
                  <a:pt x="6619" y="6563"/>
                  <a:pt x="6619" y="6563"/>
                </a:cubicBezTo>
                <a:cubicBezTo>
                  <a:pt x="6485" y="6646"/>
                  <a:pt x="6485" y="6646"/>
                  <a:pt x="6485" y="6646"/>
                </a:cubicBezTo>
                <a:cubicBezTo>
                  <a:pt x="6395" y="6314"/>
                  <a:pt x="6395" y="6314"/>
                  <a:pt x="6395" y="6314"/>
                </a:cubicBezTo>
                <a:cubicBezTo>
                  <a:pt x="6485" y="5649"/>
                  <a:pt x="6485" y="5649"/>
                  <a:pt x="6485" y="5649"/>
                </a:cubicBezTo>
                <a:cubicBezTo>
                  <a:pt x="6440" y="5234"/>
                  <a:pt x="6440" y="5234"/>
                  <a:pt x="6440" y="5234"/>
                </a:cubicBezTo>
                <a:cubicBezTo>
                  <a:pt x="6395" y="4818"/>
                  <a:pt x="6395" y="4818"/>
                  <a:pt x="6395" y="4818"/>
                </a:cubicBezTo>
                <a:cubicBezTo>
                  <a:pt x="6127" y="4652"/>
                  <a:pt x="6127" y="4652"/>
                  <a:pt x="6127" y="4652"/>
                </a:cubicBezTo>
                <a:cubicBezTo>
                  <a:pt x="5858" y="4652"/>
                  <a:pt x="5858" y="4652"/>
                  <a:pt x="5858" y="4652"/>
                </a:cubicBezTo>
                <a:cubicBezTo>
                  <a:pt x="5724" y="5815"/>
                  <a:pt x="5724" y="5815"/>
                  <a:pt x="5724" y="5815"/>
                </a:cubicBezTo>
                <a:cubicBezTo>
                  <a:pt x="5590" y="6065"/>
                  <a:pt x="5590" y="6065"/>
                  <a:pt x="5590" y="6065"/>
                </a:cubicBezTo>
                <a:cubicBezTo>
                  <a:pt x="5501" y="6314"/>
                  <a:pt x="5501" y="6314"/>
                  <a:pt x="5501" y="6314"/>
                </a:cubicBezTo>
                <a:cubicBezTo>
                  <a:pt x="5635" y="6729"/>
                  <a:pt x="5635" y="6729"/>
                  <a:pt x="5635" y="6729"/>
                </a:cubicBezTo>
                <a:cubicBezTo>
                  <a:pt x="5590" y="7145"/>
                  <a:pt x="5590" y="7145"/>
                  <a:pt x="5590" y="7145"/>
                </a:cubicBezTo>
                <a:cubicBezTo>
                  <a:pt x="5635" y="7311"/>
                  <a:pt x="5635" y="7311"/>
                  <a:pt x="5635" y="7311"/>
                </a:cubicBezTo>
                <a:cubicBezTo>
                  <a:pt x="5903" y="7809"/>
                  <a:pt x="5903" y="7809"/>
                  <a:pt x="5903" y="7809"/>
                </a:cubicBezTo>
                <a:cubicBezTo>
                  <a:pt x="5724" y="8391"/>
                  <a:pt x="5724" y="8391"/>
                  <a:pt x="5724" y="8391"/>
                </a:cubicBezTo>
                <a:cubicBezTo>
                  <a:pt x="5411" y="7809"/>
                  <a:pt x="5411" y="7809"/>
                  <a:pt x="5411" y="7809"/>
                </a:cubicBezTo>
                <a:cubicBezTo>
                  <a:pt x="5053" y="7311"/>
                  <a:pt x="5053" y="7311"/>
                  <a:pt x="5053" y="7311"/>
                </a:cubicBezTo>
                <a:cubicBezTo>
                  <a:pt x="4830" y="7311"/>
                  <a:pt x="4830" y="7311"/>
                  <a:pt x="4830" y="7311"/>
                </a:cubicBezTo>
                <a:cubicBezTo>
                  <a:pt x="4606" y="7311"/>
                  <a:pt x="4606" y="7311"/>
                  <a:pt x="4606" y="7311"/>
                </a:cubicBezTo>
                <a:cubicBezTo>
                  <a:pt x="4651" y="7892"/>
                  <a:pt x="4651" y="7892"/>
                  <a:pt x="4651" y="7892"/>
                </a:cubicBezTo>
                <a:cubicBezTo>
                  <a:pt x="4562" y="7975"/>
                  <a:pt x="4562" y="7975"/>
                  <a:pt x="4562" y="7975"/>
                </a:cubicBezTo>
                <a:cubicBezTo>
                  <a:pt x="4383" y="7892"/>
                  <a:pt x="4383" y="7892"/>
                  <a:pt x="4383" y="7892"/>
                </a:cubicBezTo>
                <a:cubicBezTo>
                  <a:pt x="4159" y="8058"/>
                  <a:pt x="4159" y="8058"/>
                  <a:pt x="4159" y="8058"/>
                </a:cubicBezTo>
                <a:cubicBezTo>
                  <a:pt x="3980" y="8142"/>
                  <a:pt x="3980" y="8142"/>
                  <a:pt x="3980" y="8142"/>
                </a:cubicBezTo>
                <a:cubicBezTo>
                  <a:pt x="3801" y="8225"/>
                  <a:pt x="3801" y="8225"/>
                  <a:pt x="3801" y="8225"/>
                </a:cubicBezTo>
                <a:cubicBezTo>
                  <a:pt x="3712" y="8058"/>
                  <a:pt x="3712" y="8058"/>
                  <a:pt x="3712" y="8058"/>
                </a:cubicBezTo>
                <a:cubicBezTo>
                  <a:pt x="3533" y="8142"/>
                  <a:pt x="3533" y="8142"/>
                  <a:pt x="3533" y="8142"/>
                </a:cubicBezTo>
                <a:cubicBezTo>
                  <a:pt x="3265" y="8474"/>
                  <a:pt x="3265" y="8474"/>
                  <a:pt x="3265" y="8474"/>
                </a:cubicBezTo>
                <a:cubicBezTo>
                  <a:pt x="2952" y="8806"/>
                  <a:pt x="2952" y="8806"/>
                  <a:pt x="2952" y="8806"/>
                </a:cubicBezTo>
                <a:cubicBezTo>
                  <a:pt x="2862" y="8889"/>
                  <a:pt x="2862" y="8889"/>
                  <a:pt x="2862" y="8889"/>
                </a:cubicBezTo>
                <a:cubicBezTo>
                  <a:pt x="2773" y="9305"/>
                  <a:pt x="2773" y="9305"/>
                  <a:pt x="2773" y="9305"/>
                </a:cubicBezTo>
                <a:cubicBezTo>
                  <a:pt x="2639" y="9305"/>
                  <a:pt x="2639" y="9305"/>
                  <a:pt x="2639" y="9305"/>
                </a:cubicBezTo>
                <a:cubicBezTo>
                  <a:pt x="2504" y="9055"/>
                  <a:pt x="2504" y="9055"/>
                  <a:pt x="2504" y="9055"/>
                </a:cubicBezTo>
                <a:cubicBezTo>
                  <a:pt x="2549" y="8806"/>
                  <a:pt x="2549" y="8806"/>
                  <a:pt x="2549" y="8806"/>
                </a:cubicBezTo>
                <a:cubicBezTo>
                  <a:pt x="2683" y="8640"/>
                  <a:pt x="2683" y="8640"/>
                  <a:pt x="2683" y="8640"/>
                </a:cubicBezTo>
                <a:cubicBezTo>
                  <a:pt x="2639" y="8308"/>
                  <a:pt x="2639" y="8308"/>
                  <a:pt x="2639" y="8308"/>
                </a:cubicBezTo>
                <a:cubicBezTo>
                  <a:pt x="2460" y="8225"/>
                  <a:pt x="2460" y="8225"/>
                  <a:pt x="2460" y="8225"/>
                </a:cubicBezTo>
                <a:cubicBezTo>
                  <a:pt x="2370" y="8225"/>
                  <a:pt x="2370" y="8225"/>
                  <a:pt x="2370" y="8225"/>
                </a:cubicBezTo>
                <a:cubicBezTo>
                  <a:pt x="2236" y="8142"/>
                  <a:pt x="2236" y="8142"/>
                  <a:pt x="2236" y="8142"/>
                </a:cubicBezTo>
                <a:cubicBezTo>
                  <a:pt x="2325" y="8474"/>
                  <a:pt x="2325" y="8474"/>
                  <a:pt x="2325" y="8474"/>
                </a:cubicBezTo>
                <a:cubicBezTo>
                  <a:pt x="2325" y="9055"/>
                  <a:pt x="2325" y="9055"/>
                  <a:pt x="2325" y="9055"/>
                </a:cubicBezTo>
                <a:cubicBezTo>
                  <a:pt x="2415" y="9305"/>
                  <a:pt x="2415" y="9305"/>
                  <a:pt x="2415" y="9305"/>
                </a:cubicBezTo>
                <a:cubicBezTo>
                  <a:pt x="2325" y="9803"/>
                  <a:pt x="2325" y="9803"/>
                  <a:pt x="2325" y="9803"/>
                </a:cubicBezTo>
                <a:cubicBezTo>
                  <a:pt x="2191" y="9637"/>
                  <a:pt x="2191" y="9637"/>
                  <a:pt x="2191" y="9637"/>
                </a:cubicBezTo>
                <a:cubicBezTo>
                  <a:pt x="2057" y="9637"/>
                  <a:pt x="2057" y="9637"/>
                  <a:pt x="2057" y="9637"/>
                </a:cubicBezTo>
                <a:cubicBezTo>
                  <a:pt x="1923" y="9803"/>
                  <a:pt x="1923" y="9803"/>
                  <a:pt x="1923" y="9803"/>
                </a:cubicBezTo>
                <a:cubicBezTo>
                  <a:pt x="1789" y="10052"/>
                  <a:pt x="1789" y="10052"/>
                  <a:pt x="1789" y="10052"/>
                </a:cubicBezTo>
                <a:cubicBezTo>
                  <a:pt x="1699" y="10218"/>
                  <a:pt x="1699" y="10218"/>
                  <a:pt x="1699" y="10218"/>
                </a:cubicBezTo>
                <a:cubicBezTo>
                  <a:pt x="1834" y="10800"/>
                  <a:pt x="1834" y="10800"/>
                  <a:pt x="1834" y="10800"/>
                </a:cubicBezTo>
                <a:lnTo>
                  <a:pt x="1744" y="10717"/>
                </a:lnTo>
                <a:cubicBezTo>
                  <a:pt x="1699" y="10634"/>
                  <a:pt x="1476" y="10634"/>
                  <a:pt x="1476" y="10634"/>
                </a:cubicBezTo>
                <a:cubicBezTo>
                  <a:pt x="1342" y="10551"/>
                  <a:pt x="1342" y="10551"/>
                  <a:pt x="1342" y="10551"/>
                </a:cubicBezTo>
                <a:cubicBezTo>
                  <a:pt x="1342" y="10717"/>
                  <a:pt x="1342" y="10717"/>
                  <a:pt x="1342" y="10717"/>
                </a:cubicBezTo>
                <a:cubicBezTo>
                  <a:pt x="1431" y="10966"/>
                  <a:pt x="1431" y="10966"/>
                  <a:pt x="1431" y="10966"/>
                </a:cubicBezTo>
                <a:cubicBezTo>
                  <a:pt x="1476" y="11215"/>
                  <a:pt x="1476" y="11215"/>
                  <a:pt x="1476" y="11215"/>
                </a:cubicBezTo>
                <a:cubicBezTo>
                  <a:pt x="1386" y="11298"/>
                  <a:pt x="1386" y="11298"/>
                  <a:pt x="1386" y="11298"/>
                </a:cubicBezTo>
                <a:cubicBezTo>
                  <a:pt x="1163" y="11049"/>
                  <a:pt x="1163" y="11049"/>
                  <a:pt x="1163" y="11049"/>
                </a:cubicBezTo>
                <a:cubicBezTo>
                  <a:pt x="1029" y="10800"/>
                  <a:pt x="1029" y="10800"/>
                  <a:pt x="1029" y="10800"/>
                </a:cubicBezTo>
                <a:cubicBezTo>
                  <a:pt x="1029" y="10634"/>
                  <a:pt x="1029" y="10634"/>
                  <a:pt x="1029" y="10634"/>
                </a:cubicBezTo>
                <a:cubicBezTo>
                  <a:pt x="939" y="10218"/>
                  <a:pt x="939" y="10218"/>
                  <a:pt x="939" y="10218"/>
                </a:cubicBezTo>
                <a:cubicBezTo>
                  <a:pt x="1029" y="10052"/>
                  <a:pt x="1029" y="10052"/>
                  <a:pt x="1029" y="10052"/>
                </a:cubicBezTo>
                <a:cubicBezTo>
                  <a:pt x="1029" y="9803"/>
                  <a:pt x="1029" y="9803"/>
                  <a:pt x="1029" y="9803"/>
                </a:cubicBezTo>
                <a:cubicBezTo>
                  <a:pt x="850" y="9637"/>
                  <a:pt x="850" y="9637"/>
                  <a:pt x="850" y="9637"/>
                </a:cubicBezTo>
                <a:cubicBezTo>
                  <a:pt x="671" y="9388"/>
                  <a:pt x="671" y="9388"/>
                  <a:pt x="671" y="9388"/>
                </a:cubicBezTo>
                <a:cubicBezTo>
                  <a:pt x="626" y="9222"/>
                  <a:pt x="626" y="9222"/>
                  <a:pt x="626" y="9222"/>
                </a:cubicBezTo>
                <a:cubicBezTo>
                  <a:pt x="716" y="9222"/>
                  <a:pt x="716" y="9222"/>
                  <a:pt x="716" y="9222"/>
                </a:cubicBezTo>
                <a:cubicBezTo>
                  <a:pt x="805" y="9305"/>
                  <a:pt x="805" y="9305"/>
                  <a:pt x="805" y="9305"/>
                </a:cubicBezTo>
                <a:lnTo>
                  <a:pt x="984" y="9388"/>
                </a:lnTo>
                <a:cubicBezTo>
                  <a:pt x="1029" y="9388"/>
                  <a:pt x="1073" y="9637"/>
                  <a:pt x="1073" y="9637"/>
                </a:cubicBezTo>
                <a:cubicBezTo>
                  <a:pt x="1386" y="9803"/>
                  <a:pt x="1386" y="9803"/>
                  <a:pt x="1386" y="9803"/>
                </a:cubicBezTo>
                <a:cubicBezTo>
                  <a:pt x="1699" y="9720"/>
                  <a:pt x="1699" y="9720"/>
                  <a:pt x="1699" y="9720"/>
                </a:cubicBezTo>
                <a:cubicBezTo>
                  <a:pt x="1878" y="9471"/>
                  <a:pt x="1878" y="9471"/>
                  <a:pt x="1878" y="9471"/>
                </a:cubicBezTo>
                <a:cubicBezTo>
                  <a:pt x="1923" y="9055"/>
                  <a:pt x="1923" y="9055"/>
                  <a:pt x="1923" y="9055"/>
                </a:cubicBezTo>
                <a:cubicBezTo>
                  <a:pt x="1610" y="8391"/>
                  <a:pt x="1610" y="8391"/>
                  <a:pt x="1610" y="8391"/>
                </a:cubicBezTo>
                <a:cubicBezTo>
                  <a:pt x="1342" y="8058"/>
                  <a:pt x="1342" y="8058"/>
                  <a:pt x="1342" y="8058"/>
                </a:cubicBezTo>
                <a:cubicBezTo>
                  <a:pt x="1163" y="7726"/>
                  <a:pt x="1163" y="7726"/>
                  <a:pt x="1163" y="7726"/>
                </a:cubicBezTo>
                <a:cubicBezTo>
                  <a:pt x="894" y="7560"/>
                  <a:pt x="894" y="7560"/>
                  <a:pt x="894" y="7560"/>
                </a:cubicBezTo>
                <a:cubicBezTo>
                  <a:pt x="760" y="7477"/>
                  <a:pt x="760" y="7477"/>
                  <a:pt x="760" y="7477"/>
                </a:cubicBezTo>
                <a:cubicBezTo>
                  <a:pt x="760" y="7228"/>
                  <a:pt x="760" y="7228"/>
                  <a:pt x="760" y="7228"/>
                </a:cubicBezTo>
                <a:cubicBezTo>
                  <a:pt x="581" y="7228"/>
                  <a:pt x="581" y="7228"/>
                  <a:pt x="581" y="7228"/>
                </a:cubicBezTo>
                <a:cubicBezTo>
                  <a:pt x="447" y="7228"/>
                  <a:pt x="447" y="7228"/>
                  <a:pt x="447" y="7228"/>
                </a:cubicBezTo>
                <a:cubicBezTo>
                  <a:pt x="403" y="7228"/>
                  <a:pt x="403" y="7228"/>
                  <a:pt x="403" y="7228"/>
                </a:cubicBezTo>
                <a:cubicBezTo>
                  <a:pt x="358" y="7394"/>
                  <a:pt x="358" y="7394"/>
                  <a:pt x="358" y="7394"/>
                </a:cubicBezTo>
                <a:cubicBezTo>
                  <a:pt x="179" y="7726"/>
                  <a:pt x="179" y="7726"/>
                  <a:pt x="179" y="7726"/>
                </a:cubicBezTo>
                <a:cubicBezTo>
                  <a:pt x="179" y="7809"/>
                  <a:pt x="179" y="7809"/>
                  <a:pt x="179" y="7809"/>
                </a:cubicBezTo>
                <a:cubicBezTo>
                  <a:pt x="134" y="7892"/>
                  <a:pt x="134" y="7892"/>
                  <a:pt x="134" y="7892"/>
                </a:cubicBezTo>
                <a:cubicBezTo>
                  <a:pt x="134" y="7975"/>
                  <a:pt x="134" y="7975"/>
                  <a:pt x="134" y="7975"/>
                </a:cubicBezTo>
                <a:cubicBezTo>
                  <a:pt x="89" y="8225"/>
                  <a:pt x="89" y="8225"/>
                  <a:pt x="89" y="8225"/>
                </a:cubicBezTo>
                <a:cubicBezTo>
                  <a:pt x="134" y="8308"/>
                  <a:pt x="134" y="8308"/>
                  <a:pt x="134" y="8308"/>
                </a:cubicBezTo>
                <a:cubicBezTo>
                  <a:pt x="268" y="8474"/>
                  <a:pt x="268" y="8474"/>
                  <a:pt x="268" y="8474"/>
                </a:cubicBezTo>
                <a:cubicBezTo>
                  <a:pt x="358" y="8889"/>
                  <a:pt x="358" y="8889"/>
                  <a:pt x="358" y="8889"/>
                </a:cubicBezTo>
                <a:cubicBezTo>
                  <a:pt x="179" y="9305"/>
                  <a:pt x="179" y="9305"/>
                  <a:pt x="179" y="9305"/>
                </a:cubicBezTo>
                <a:cubicBezTo>
                  <a:pt x="358" y="10135"/>
                  <a:pt x="358" y="10135"/>
                  <a:pt x="358" y="10135"/>
                </a:cubicBezTo>
                <a:cubicBezTo>
                  <a:pt x="268" y="10301"/>
                  <a:pt x="268" y="10301"/>
                  <a:pt x="268" y="10301"/>
                </a:cubicBezTo>
                <a:cubicBezTo>
                  <a:pt x="313" y="10468"/>
                  <a:pt x="313" y="10468"/>
                  <a:pt x="313" y="10468"/>
                </a:cubicBezTo>
                <a:cubicBezTo>
                  <a:pt x="268" y="10551"/>
                  <a:pt x="268" y="10551"/>
                  <a:pt x="268" y="10551"/>
                </a:cubicBezTo>
                <a:cubicBezTo>
                  <a:pt x="358" y="10717"/>
                  <a:pt x="358" y="10717"/>
                  <a:pt x="358" y="10717"/>
                </a:cubicBezTo>
                <a:lnTo>
                  <a:pt x="313" y="10883"/>
                </a:lnTo>
                <a:cubicBezTo>
                  <a:pt x="358" y="10883"/>
                  <a:pt x="403" y="11049"/>
                  <a:pt x="403" y="11049"/>
                </a:cubicBezTo>
                <a:cubicBezTo>
                  <a:pt x="358" y="11381"/>
                  <a:pt x="358" y="11381"/>
                  <a:pt x="358" y="11381"/>
                </a:cubicBezTo>
                <a:cubicBezTo>
                  <a:pt x="447" y="11631"/>
                  <a:pt x="447" y="11631"/>
                  <a:pt x="447" y="11631"/>
                </a:cubicBezTo>
                <a:cubicBezTo>
                  <a:pt x="537" y="11714"/>
                  <a:pt x="537" y="11714"/>
                  <a:pt x="537" y="11714"/>
                </a:cubicBezTo>
                <a:cubicBezTo>
                  <a:pt x="492" y="11880"/>
                  <a:pt x="492" y="11880"/>
                  <a:pt x="492" y="11880"/>
                </a:cubicBezTo>
                <a:cubicBezTo>
                  <a:pt x="0" y="13043"/>
                  <a:pt x="0" y="13043"/>
                  <a:pt x="0" y="13043"/>
                </a:cubicBezTo>
                <a:cubicBezTo>
                  <a:pt x="89" y="13043"/>
                  <a:pt x="89" y="13043"/>
                  <a:pt x="89" y="13043"/>
                </a:cubicBezTo>
                <a:cubicBezTo>
                  <a:pt x="179" y="13126"/>
                  <a:pt x="179" y="13126"/>
                  <a:pt x="179" y="13126"/>
                </a:cubicBezTo>
                <a:cubicBezTo>
                  <a:pt x="179" y="13542"/>
                  <a:pt x="179" y="13542"/>
                  <a:pt x="179" y="13542"/>
                </a:cubicBezTo>
                <a:cubicBezTo>
                  <a:pt x="45" y="13542"/>
                  <a:pt x="45" y="13542"/>
                  <a:pt x="45" y="13542"/>
                </a:cubicBezTo>
                <a:cubicBezTo>
                  <a:pt x="89" y="13625"/>
                  <a:pt x="89" y="13625"/>
                  <a:pt x="89" y="13625"/>
                </a:cubicBezTo>
                <a:cubicBezTo>
                  <a:pt x="45" y="13957"/>
                  <a:pt x="45" y="13957"/>
                  <a:pt x="45" y="13957"/>
                </a:cubicBezTo>
                <a:cubicBezTo>
                  <a:pt x="45" y="14206"/>
                  <a:pt x="45" y="14206"/>
                  <a:pt x="45" y="14206"/>
                </a:cubicBezTo>
                <a:cubicBezTo>
                  <a:pt x="0" y="14788"/>
                  <a:pt x="0" y="14788"/>
                  <a:pt x="0" y="14788"/>
                </a:cubicBezTo>
                <a:cubicBezTo>
                  <a:pt x="89" y="15203"/>
                  <a:pt x="89" y="15203"/>
                  <a:pt x="89" y="15203"/>
                </a:cubicBezTo>
                <a:cubicBezTo>
                  <a:pt x="268" y="15369"/>
                  <a:pt x="268" y="15369"/>
                  <a:pt x="268" y="15369"/>
                </a:cubicBezTo>
                <a:cubicBezTo>
                  <a:pt x="403" y="15452"/>
                  <a:pt x="403" y="15452"/>
                  <a:pt x="403" y="15452"/>
                </a:cubicBezTo>
                <a:cubicBezTo>
                  <a:pt x="581" y="16200"/>
                  <a:pt x="581" y="16200"/>
                  <a:pt x="581" y="16200"/>
                </a:cubicBezTo>
                <a:cubicBezTo>
                  <a:pt x="716" y="16366"/>
                  <a:pt x="716" y="16366"/>
                  <a:pt x="716" y="16366"/>
                </a:cubicBezTo>
                <a:cubicBezTo>
                  <a:pt x="671" y="16532"/>
                  <a:pt x="671" y="16532"/>
                  <a:pt x="671" y="16532"/>
                </a:cubicBezTo>
                <a:cubicBezTo>
                  <a:pt x="537" y="16698"/>
                  <a:pt x="537" y="16698"/>
                  <a:pt x="537" y="16698"/>
                </a:cubicBezTo>
                <a:cubicBezTo>
                  <a:pt x="581" y="16948"/>
                  <a:pt x="581" y="16948"/>
                  <a:pt x="581" y="16948"/>
                </a:cubicBezTo>
                <a:cubicBezTo>
                  <a:pt x="671" y="17031"/>
                  <a:pt x="671" y="17031"/>
                  <a:pt x="671" y="17031"/>
                </a:cubicBezTo>
                <a:cubicBezTo>
                  <a:pt x="805" y="17031"/>
                  <a:pt x="805" y="17031"/>
                  <a:pt x="805" y="17031"/>
                </a:cubicBezTo>
                <a:cubicBezTo>
                  <a:pt x="939" y="17280"/>
                  <a:pt x="939" y="17280"/>
                  <a:pt x="939" y="17280"/>
                </a:cubicBezTo>
                <a:cubicBezTo>
                  <a:pt x="984" y="17363"/>
                  <a:pt x="984" y="17363"/>
                  <a:pt x="984" y="17363"/>
                </a:cubicBezTo>
                <a:cubicBezTo>
                  <a:pt x="1521" y="17778"/>
                  <a:pt x="1521" y="17778"/>
                  <a:pt x="1521" y="17778"/>
                </a:cubicBezTo>
                <a:cubicBezTo>
                  <a:pt x="1565" y="17778"/>
                  <a:pt x="1565" y="17778"/>
                  <a:pt x="1565" y="17778"/>
                </a:cubicBezTo>
                <a:cubicBezTo>
                  <a:pt x="1521" y="18194"/>
                  <a:pt x="1521" y="18194"/>
                  <a:pt x="1521" y="18194"/>
                </a:cubicBezTo>
                <a:cubicBezTo>
                  <a:pt x="1431" y="18277"/>
                  <a:pt x="1431" y="18277"/>
                  <a:pt x="1431" y="18277"/>
                </a:cubicBezTo>
                <a:cubicBezTo>
                  <a:pt x="1342" y="18526"/>
                  <a:pt x="1342" y="18526"/>
                  <a:pt x="1342" y="18526"/>
                </a:cubicBezTo>
                <a:cubicBezTo>
                  <a:pt x="1252" y="18692"/>
                  <a:pt x="1252" y="18692"/>
                  <a:pt x="1252" y="18692"/>
                </a:cubicBezTo>
                <a:cubicBezTo>
                  <a:pt x="1386" y="18609"/>
                  <a:pt x="1386" y="18609"/>
                  <a:pt x="1386" y="18609"/>
                </a:cubicBezTo>
                <a:cubicBezTo>
                  <a:pt x="1297" y="18942"/>
                  <a:pt x="1297" y="18942"/>
                  <a:pt x="1297" y="18942"/>
                </a:cubicBezTo>
                <a:cubicBezTo>
                  <a:pt x="1163" y="19274"/>
                  <a:pt x="1163" y="19274"/>
                  <a:pt x="1163" y="19274"/>
                </a:cubicBezTo>
                <a:cubicBezTo>
                  <a:pt x="1297" y="19606"/>
                  <a:pt x="1297" y="19606"/>
                  <a:pt x="1297" y="19606"/>
                </a:cubicBezTo>
                <a:cubicBezTo>
                  <a:pt x="1565" y="19855"/>
                  <a:pt x="1565" y="19855"/>
                  <a:pt x="1565" y="19855"/>
                </a:cubicBezTo>
                <a:cubicBezTo>
                  <a:pt x="1789" y="20271"/>
                  <a:pt x="1789" y="20271"/>
                  <a:pt x="1789" y="20271"/>
                </a:cubicBezTo>
                <a:cubicBezTo>
                  <a:pt x="1789" y="20520"/>
                  <a:pt x="1789" y="20520"/>
                  <a:pt x="1789" y="20520"/>
                </a:cubicBezTo>
                <a:cubicBezTo>
                  <a:pt x="1878" y="20603"/>
                  <a:pt x="1878" y="20603"/>
                  <a:pt x="1878" y="20603"/>
                </a:cubicBezTo>
                <a:cubicBezTo>
                  <a:pt x="2012" y="20603"/>
                  <a:pt x="2012" y="20603"/>
                  <a:pt x="2012" y="20603"/>
                </a:cubicBezTo>
                <a:cubicBezTo>
                  <a:pt x="2102" y="20769"/>
                  <a:pt x="2102" y="20769"/>
                  <a:pt x="2102" y="20769"/>
                </a:cubicBezTo>
                <a:cubicBezTo>
                  <a:pt x="2236" y="21185"/>
                  <a:pt x="2236" y="21185"/>
                  <a:pt x="2236" y="21185"/>
                </a:cubicBezTo>
                <a:cubicBezTo>
                  <a:pt x="2191" y="21268"/>
                  <a:pt x="2191" y="21268"/>
                  <a:pt x="2191" y="21268"/>
                </a:cubicBezTo>
                <a:cubicBezTo>
                  <a:pt x="2325" y="21517"/>
                  <a:pt x="2325" y="21517"/>
                  <a:pt x="2325" y="21517"/>
                </a:cubicBezTo>
                <a:cubicBezTo>
                  <a:pt x="2504" y="21517"/>
                  <a:pt x="2504" y="21517"/>
                  <a:pt x="2504" y="21517"/>
                </a:cubicBezTo>
                <a:cubicBezTo>
                  <a:pt x="2639" y="21268"/>
                  <a:pt x="2639" y="21268"/>
                  <a:pt x="2639" y="21268"/>
                </a:cubicBezTo>
                <a:cubicBezTo>
                  <a:pt x="2728" y="21434"/>
                  <a:pt x="2728" y="21434"/>
                  <a:pt x="2728" y="21434"/>
                </a:cubicBezTo>
                <a:cubicBezTo>
                  <a:pt x="2728" y="21600"/>
                  <a:pt x="2728" y="21600"/>
                  <a:pt x="2728" y="21600"/>
                </a:cubicBezTo>
                <a:cubicBezTo>
                  <a:pt x="2773" y="21600"/>
                  <a:pt x="2773" y="21600"/>
                  <a:pt x="2773" y="21600"/>
                </a:cubicBezTo>
                <a:cubicBezTo>
                  <a:pt x="2862" y="21351"/>
                  <a:pt x="2862" y="21351"/>
                  <a:pt x="2862" y="21351"/>
                </a:cubicBezTo>
                <a:cubicBezTo>
                  <a:pt x="2996" y="21018"/>
                  <a:pt x="2996" y="21018"/>
                  <a:pt x="2996" y="21018"/>
                </a:cubicBezTo>
                <a:cubicBezTo>
                  <a:pt x="2996" y="21018"/>
                  <a:pt x="2862" y="20271"/>
                  <a:pt x="2817" y="20271"/>
                </a:cubicBezTo>
                <a:cubicBezTo>
                  <a:pt x="2773" y="20188"/>
                  <a:pt x="2504" y="19523"/>
                  <a:pt x="2504" y="19523"/>
                </a:cubicBezTo>
                <a:cubicBezTo>
                  <a:pt x="2639" y="19025"/>
                  <a:pt x="2639" y="19025"/>
                  <a:pt x="2639" y="19025"/>
                </a:cubicBezTo>
                <a:cubicBezTo>
                  <a:pt x="2817" y="18775"/>
                  <a:pt x="2817" y="18775"/>
                  <a:pt x="2817" y="18775"/>
                </a:cubicBezTo>
                <a:cubicBezTo>
                  <a:pt x="2817" y="18692"/>
                  <a:pt x="2817" y="18692"/>
                  <a:pt x="2817" y="18692"/>
                </a:cubicBezTo>
                <a:cubicBezTo>
                  <a:pt x="2862" y="18775"/>
                  <a:pt x="2862" y="18775"/>
                  <a:pt x="2862" y="18775"/>
                </a:cubicBezTo>
                <a:cubicBezTo>
                  <a:pt x="2817" y="18609"/>
                  <a:pt x="2817" y="18609"/>
                  <a:pt x="2817" y="18609"/>
                </a:cubicBezTo>
                <a:cubicBezTo>
                  <a:pt x="2683" y="18443"/>
                  <a:pt x="2683" y="18443"/>
                  <a:pt x="2683" y="18443"/>
                </a:cubicBezTo>
                <a:cubicBezTo>
                  <a:pt x="2817" y="17778"/>
                  <a:pt x="2817" y="17778"/>
                  <a:pt x="2817" y="17778"/>
                </a:cubicBezTo>
                <a:cubicBezTo>
                  <a:pt x="3265" y="17446"/>
                  <a:pt x="3265" y="17446"/>
                  <a:pt x="3265" y="17446"/>
                </a:cubicBezTo>
                <a:cubicBezTo>
                  <a:pt x="3667" y="17363"/>
                  <a:pt x="3667" y="17363"/>
                  <a:pt x="3667" y="17363"/>
                </a:cubicBezTo>
                <a:cubicBezTo>
                  <a:pt x="3891" y="17612"/>
                  <a:pt x="3891" y="17612"/>
                  <a:pt x="3891" y="17612"/>
                </a:cubicBezTo>
                <a:cubicBezTo>
                  <a:pt x="4159" y="17529"/>
                  <a:pt x="4159" y="17529"/>
                  <a:pt x="4159" y="17529"/>
                </a:cubicBezTo>
                <a:cubicBezTo>
                  <a:pt x="4472" y="17695"/>
                  <a:pt x="4472" y="17695"/>
                  <a:pt x="4472" y="17695"/>
                </a:cubicBezTo>
                <a:cubicBezTo>
                  <a:pt x="4785" y="17529"/>
                  <a:pt x="4785" y="17529"/>
                  <a:pt x="4785" y="17529"/>
                </a:cubicBezTo>
                <a:cubicBezTo>
                  <a:pt x="4696" y="17031"/>
                  <a:pt x="4696" y="17031"/>
                  <a:pt x="4696" y="17031"/>
                </a:cubicBezTo>
                <a:cubicBezTo>
                  <a:pt x="4875" y="16283"/>
                  <a:pt x="4875" y="16283"/>
                  <a:pt x="4875" y="16283"/>
                </a:cubicBezTo>
                <a:cubicBezTo>
                  <a:pt x="5456" y="15868"/>
                  <a:pt x="5456" y="15868"/>
                  <a:pt x="5456" y="15868"/>
                </a:cubicBezTo>
                <a:cubicBezTo>
                  <a:pt x="5993" y="15701"/>
                  <a:pt x="5993" y="15701"/>
                  <a:pt x="5993" y="15701"/>
                </a:cubicBezTo>
                <a:cubicBezTo>
                  <a:pt x="6350" y="16449"/>
                  <a:pt x="6350" y="16449"/>
                  <a:pt x="6350" y="16449"/>
                </a:cubicBezTo>
                <a:cubicBezTo>
                  <a:pt x="6753" y="16200"/>
                  <a:pt x="6753" y="16200"/>
                  <a:pt x="6753" y="16200"/>
                </a:cubicBezTo>
                <a:cubicBezTo>
                  <a:pt x="6976" y="16117"/>
                  <a:pt x="6976" y="16117"/>
                  <a:pt x="6976" y="16117"/>
                </a:cubicBezTo>
                <a:cubicBezTo>
                  <a:pt x="7155" y="16865"/>
                  <a:pt x="7155" y="16865"/>
                  <a:pt x="7155" y="16865"/>
                </a:cubicBezTo>
                <a:cubicBezTo>
                  <a:pt x="7334" y="17612"/>
                  <a:pt x="7334" y="17612"/>
                  <a:pt x="7334" y="17612"/>
                </a:cubicBezTo>
                <a:cubicBezTo>
                  <a:pt x="7781" y="17612"/>
                  <a:pt x="7781" y="17612"/>
                  <a:pt x="7781" y="17612"/>
                </a:cubicBezTo>
                <a:cubicBezTo>
                  <a:pt x="8139" y="17945"/>
                  <a:pt x="8139" y="17945"/>
                  <a:pt x="8139" y="17945"/>
                </a:cubicBezTo>
                <a:cubicBezTo>
                  <a:pt x="8452" y="18028"/>
                  <a:pt x="8452" y="18028"/>
                  <a:pt x="8452" y="18028"/>
                </a:cubicBezTo>
                <a:cubicBezTo>
                  <a:pt x="8452" y="18526"/>
                  <a:pt x="8452" y="18526"/>
                  <a:pt x="8452" y="18526"/>
                </a:cubicBezTo>
                <a:cubicBezTo>
                  <a:pt x="8542" y="18443"/>
                  <a:pt x="8542" y="18443"/>
                  <a:pt x="8542" y="18443"/>
                </a:cubicBezTo>
                <a:cubicBezTo>
                  <a:pt x="8586" y="18526"/>
                  <a:pt x="8586" y="18526"/>
                  <a:pt x="8586" y="18526"/>
                </a:cubicBezTo>
                <a:cubicBezTo>
                  <a:pt x="8676" y="18194"/>
                  <a:pt x="8676" y="18194"/>
                  <a:pt x="8676" y="18194"/>
                </a:cubicBezTo>
                <a:cubicBezTo>
                  <a:pt x="8989" y="17778"/>
                  <a:pt x="8989" y="17778"/>
                  <a:pt x="8989" y="17778"/>
                </a:cubicBezTo>
                <a:cubicBezTo>
                  <a:pt x="9481" y="17695"/>
                  <a:pt x="9481" y="17695"/>
                  <a:pt x="9481" y="17695"/>
                </a:cubicBezTo>
                <a:cubicBezTo>
                  <a:pt x="9838" y="18028"/>
                  <a:pt x="9838" y="18028"/>
                  <a:pt x="9838" y="18028"/>
                </a:cubicBezTo>
                <a:cubicBezTo>
                  <a:pt x="10017" y="17529"/>
                  <a:pt x="10017" y="17529"/>
                  <a:pt x="10017" y="17529"/>
                </a:cubicBezTo>
                <a:cubicBezTo>
                  <a:pt x="10196" y="17114"/>
                  <a:pt x="10196" y="17114"/>
                  <a:pt x="10196" y="17114"/>
                </a:cubicBezTo>
                <a:cubicBezTo>
                  <a:pt x="10733" y="17529"/>
                  <a:pt x="10733" y="17529"/>
                  <a:pt x="10733" y="17529"/>
                </a:cubicBezTo>
                <a:cubicBezTo>
                  <a:pt x="10867" y="17861"/>
                  <a:pt x="10867" y="17861"/>
                  <a:pt x="10867" y="17861"/>
                </a:cubicBezTo>
                <a:cubicBezTo>
                  <a:pt x="11314" y="17861"/>
                  <a:pt x="11314" y="17861"/>
                  <a:pt x="11314" y="17861"/>
                </a:cubicBezTo>
                <a:cubicBezTo>
                  <a:pt x="11583" y="18277"/>
                  <a:pt x="11583" y="18277"/>
                  <a:pt x="11583" y="18277"/>
                </a:cubicBezTo>
                <a:cubicBezTo>
                  <a:pt x="12298" y="17945"/>
                  <a:pt x="12298" y="17945"/>
                  <a:pt x="12298" y="17945"/>
                </a:cubicBezTo>
                <a:cubicBezTo>
                  <a:pt x="12611" y="18111"/>
                  <a:pt x="12611" y="18111"/>
                  <a:pt x="12611" y="18111"/>
                </a:cubicBezTo>
                <a:cubicBezTo>
                  <a:pt x="12656" y="17945"/>
                  <a:pt x="12656" y="17945"/>
                  <a:pt x="12656" y="17945"/>
                </a:cubicBezTo>
                <a:cubicBezTo>
                  <a:pt x="12924" y="17945"/>
                  <a:pt x="12924" y="17945"/>
                  <a:pt x="12924" y="17945"/>
                </a:cubicBezTo>
                <a:cubicBezTo>
                  <a:pt x="13193" y="17031"/>
                  <a:pt x="13193" y="17031"/>
                  <a:pt x="13193" y="17031"/>
                </a:cubicBezTo>
                <a:cubicBezTo>
                  <a:pt x="13327" y="16615"/>
                  <a:pt x="13327" y="16615"/>
                  <a:pt x="13327" y="16615"/>
                </a:cubicBezTo>
                <a:cubicBezTo>
                  <a:pt x="13729" y="16615"/>
                  <a:pt x="13729" y="16615"/>
                  <a:pt x="13729" y="16615"/>
                </a:cubicBezTo>
                <a:cubicBezTo>
                  <a:pt x="14176" y="18111"/>
                  <a:pt x="14176" y="18111"/>
                  <a:pt x="14176" y="18111"/>
                </a:cubicBezTo>
                <a:cubicBezTo>
                  <a:pt x="14534" y="18277"/>
                  <a:pt x="14534" y="18277"/>
                  <a:pt x="14534" y="18277"/>
                </a:cubicBezTo>
                <a:cubicBezTo>
                  <a:pt x="14624" y="18609"/>
                  <a:pt x="14624" y="18609"/>
                  <a:pt x="14624" y="18609"/>
                </a:cubicBezTo>
                <a:cubicBezTo>
                  <a:pt x="15160" y="18526"/>
                  <a:pt x="15160" y="18526"/>
                  <a:pt x="15160" y="18526"/>
                </a:cubicBezTo>
                <a:cubicBezTo>
                  <a:pt x="14937" y="19772"/>
                  <a:pt x="14937" y="19772"/>
                  <a:pt x="14937" y="19772"/>
                </a:cubicBezTo>
                <a:cubicBezTo>
                  <a:pt x="14713" y="19855"/>
                  <a:pt x="14713" y="19855"/>
                  <a:pt x="14713" y="19855"/>
                </a:cubicBezTo>
                <a:cubicBezTo>
                  <a:pt x="14579" y="20769"/>
                  <a:pt x="14579" y="20769"/>
                  <a:pt x="14579" y="20769"/>
                </a:cubicBezTo>
                <a:cubicBezTo>
                  <a:pt x="14624" y="20769"/>
                  <a:pt x="14624" y="20769"/>
                  <a:pt x="14624" y="20769"/>
                </a:cubicBezTo>
                <a:cubicBezTo>
                  <a:pt x="14713" y="20769"/>
                  <a:pt x="14713" y="20769"/>
                  <a:pt x="14713" y="20769"/>
                </a:cubicBezTo>
                <a:cubicBezTo>
                  <a:pt x="14802" y="20686"/>
                  <a:pt x="14802" y="20686"/>
                  <a:pt x="14802" y="20686"/>
                </a:cubicBezTo>
                <a:cubicBezTo>
                  <a:pt x="14847" y="20686"/>
                  <a:pt x="14847" y="20686"/>
                  <a:pt x="14847" y="20686"/>
                </a:cubicBezTo>
                <a:cubicBezTo>
                  <a:pt x="14981" y="20769"/>
                  <a:pt x="14981" y="20769"/>
                  <a:pt x="14981" y="20769"/>
                </a:cubicBezTo>
                <a:cubicBezTo>
                  <a:pt x="15294" y="20354"/>
                  <a:pt x="15294" y="20354"/>
                  <a:pt x="15294" y="20354"/>
                </a:cubicBezTo>
                <a:cubicBezTo>
                  <a:pt x="15429" y="20022"/>
                  <a:pt x="15429" y="20022"/>
                  <a:pt x="15429" y="20022"/>
                </a:cubicBezTo>
                <a:cubicBezTo>
                  <a:pt x="15786" y="19108"/>
                  <a:pt x="15786" y="19108"/>
                  <a:pt x="15786" y="19108"/>
                </a:cubicBezTo>
                <a:cubicBezTo>
                  <a:pt x="15965" y="18526"/>
                  <a:pt x="15965" y="18526"/>
                  <a:pt x="15965" y="18526"/>
                </a:cubicBezTo>
                <a:cubicBezTo>
                  <a:pt x="16010" y="17778"/>
                  <a:pt x="16010" y="17778"/>
                  <a:pt x="16010" y="17778"/>
                </a:cubicBezTo>
                <a:cubicBezTo>
                  <a:pt x="16099" y="16865"/>
                  <a:pt x="16099" y="16865"/>
                  <a:pt x="16099" y="16865"/>
                </a:cubicBezTo>
                <a:cubicBezTo>
                  <a:pt x="16099" y="16532"/>
                  <a:pt x="16099" y="16532"/>
                  <a:pt x="16099" y="16532"/>
                </a:cubicBezTo>
                <a:cubicBezTo>
                  <a:pt x="15876" y="16117"/>
                  <a:pt x="15876" y="16117"/>
                  <a:pt x="15876" y="16117"/>
                </a:cubicBezTo>
                <a:lnTo>
                  <a:pt x="15607" y="16449"/>
                </a:lnTo>
                <a:cubicBezTo>
                  <a:pt x="15563" y="16449"/>
                  <a:pt x="15473" y="16283"/>
                  <a:pt x="15473" y="16283"/>
                </a:cubicBezTo>
                <a:cubicBezTo>
                  <a:pt x="15384" y="15951"/>
                  <a:pt x="15384" y="15951"/>
                  <a:pt x="15384" y="15951"/>
                </a:cubicBezTo>
                <a:cubicBezTo>
                  <a:pt x="15250" y="15951"/>
                  <a:pt x="15250" y="15951"/>
                  <a:pt x="15250" y="15951"/>
                </a:cubicBezTo>
                <a:cubicBezTo>
                  <a:pt x="15384" y="15785"/>
                  <a:pt x="15384" y="15785"/>
                  <a:pt x="15384" y="15785"/>
                </a:cubicBezTo>
                <a:cubicBezTo>
                  <a:pt x="15607" y="15369"/>
                  <a:pt x="15607" y="15369"/>
                  <a:pt x="15607" y="15369"/>
                </a:cubicBezTo>
                <a:cubicBezTo>
                  <a:pt x="15786" y="14954"/>
                  <a:pt x="15786" y="14954"/>
                  <a:pt x="15786" y="14954"/>
                </a:cubicBezTo>
                <a:cubicBezTo>
                  <a:pt x="15831" y="14788"/>
                  <a:pt x="15831" y="14788"/>
                  <a:pt x="15831" y="14788"/>
                </a:cubicBezTo>
                <a:cubicBezTo>
                  <a:pt x="16412" y="13708"/>
                  <a:pt x="16412" y="13708"/>
                  <a:pt x="16412" y="13708"/>
                </a:cubicBezTo>
                <a:cubicBezTo>
                  <a:pt x="16591" y="13625"/>
                  <a:pt x="16591" y="13625"/>
                  <a:pt x="16591" y="13625"/>
                </a:cubicBezTo>
                <a:cubicBezTo>
                  <a:pt x="17039" y="13625"/>
                  <a:pt x="17039" y="13625"/>
                  <a:pt x="17039" y="13625"/>
                </a:cubicBezTo>
                <a:cubicBezTo>
                  <a:pt x="17262" y="13542"/>
                  <a:pt x="17262" y="13542"/>
                  <a:pt x="17262" y="13542"/>
                </a:cubicBezTo>
                <a:cubicBezTo>
                  <a:pt x="17530" y="13708"/>
                  <a:pt x="17530" y="13708"/>
                  <a:pt x="17530" y="13708"/>
                </a:cubicBezTo>
                <a:cubicBezTo>
                  <a:pt x="17530" y="13957"/>
                  <a:pt x="17530" y="13957"/>
                  <a:pt x="17530" y="13957"/>
                </a:cubicBezTo>
                <a:cubicBezTo>
                  <a:pt x="17530" y="13957"/>
                  <a:pt x="17888" y="13791"/>
                  <a:pt x="17933" y="13791"/>
                </a:cubicBezTo>
                <a:cubicBezTo>
                  <a:pt x="17933" y="13874"/>
                  <a:pt x="18022" y="13791"/>
                  <a:pt x="18022" y="13791"/>
                </a:cubicBezTo>
                <a:cubicBezTo>
                  <a:pt x="17978" y="13625"/>
                  <a:pt x="17978" y="13625"/>
                  <a:pt x="17978" y="13625"/>
                </a:cubicBezTo>
                <a:cubicBezTo>
                  <a:pt x="18022" y="13209"/>
                  <a:pt x="18022" y="13209"/>
                  <a:pt x="18022" y="13209"/>
                </a:cubicBezTo>
                <a:cubicBezTo>
                  <a:pt x="18157" y="12711"/>
                  <a:pt x="18157" y="12711"/>
                  <a:pt x="18157" y="12711"/>
                </a:cubicBezTo>
                <a:cubicBezTo>
                  <a:pt x="18380" y="12378"/>
                  <a:pt x="18380" y="12378"/>
                  <a:pt x="18380" y="12378"/>
                </a:cubicBezTo>
                <a:cubicBezTo>
                  <a:pt x="18738" y="12462"/>
                  <a:pt x="18738" y="12462"/>
                  <a:pt x="18738" y="12462"/>
                </a:cubicBezTo>
                <a:cubicBezTo>
                  <a:pt x="18827" y="12877"/>
                  <a:pt x="18827" y="12877"/>
                  <a:pt x="18827" y="12877"/>
                </a:cubicBezTo>
                <a:cubicBezTo>
                  <a:pt x="19051" y="12545"/>
                  <a:pt x="19051" y="12545"/>
                  <a:pt x="19051" y="12545"/>
                </a:cubicBezTo>
                <a:cubicBezTo>
                  <a:pt x="19364" y="11963"/>
                  <a:pt x="19364" y="11963"/>
                  <a:pt x="19364" y="11963"/>
                </a:cubicBezTo>
                <a:cubicBezTo>
                  <a:pt x="19364" y="12628"/>
                  <a:pt x="19364" y="12628"/>
                  <a:pt x="19364" y="12628"/>
                </a:cubicBezTo>
                <a:cubicBezTo>
                  <a:pt x="19096" y="13126"/>
                  <a:pt x="19096" y="13126"/>
                  <a:pt x="19096" y="13126"/>
                </a:cubicBezTo>
                <a:cubicBezTo>
                  <a:pt x="18917" y="13292"/>
                  <a:pt x="18917" y="13292"/>
                  <a:pt x="18917" y="13292"/>
                </a:cubicBezTo>
                <a:cubicBezTo>
                  <a:pt x="18738" y="13791"/>
                  <a:pt x="18738" y="13791"/>
                  <a:pt x="18738" y="13791"/>
                </a:cubicBezTo>
                <a:cubicBezTo>
                  <a:pt x="18604" y="14206"/>
                  <a:pt x="18604" y="14206"/>
                  <a:pt x="18604" y="14206"/>
                </a:cubicBezTo>
                <a:cubicBezTo>
                  <a:pt x="18604" y="14206"/>
                  <a:pt x="18380" y="14372"/>
                  <a:pt x="18380" y="14455"/>
                </a:cubicBezTo>
                <a:cubicBezTo>
                  <a:pt x="18335" y="14455"/>
                  <a:pt x="18291" y="14538"/>
                  <a:pt x="18291" y="14538"/>
                </a:cubicBezTo>
                <a:cubicBezTo>
                  <a:pt x="18112" y="15452"/>
                  <a:pt x="18112" y="15452"/>
                  <a:pt x="18112" y="15452"/>
                </a:cubicBezTo>
                <a:cubicBezTo>
                  <a:pt x="18335" y="17446"/>
                  <a:pt x="18335" y="17446"/>
                  <a:pt x="18335" y="17446"/>
                </a:cubicBezTo>
                <a:cubicBezTo>
                  <a:pt x="18604" y="16782"/>
                  <a:pt x="18604" y="16782"/>
                  <a:pt x="18604" y="16782"/>
                </a:cubicBezTo>
                <a:cubicBezTo>
                  <a:pt x="18693" y="16698"/>
                  <a:pt x="18693" y="16698"/>
                  <a:pt x="18693" y="16698"/>
                </a:cubicBezTo>
                <a:cubicBezTo>
                  <a:pt x="18783" y="16283"/>
                  <a:pt x="18783" y="16283"/>
                  <a:pt x="18783" y="16283"/>
                </a:cubicBezTo>
                <a:cubicBezTo>
                  <a:pt x="18872" y="16034"/>
                  <a:pt x="18872" y="16034"/>
                  <a:pt x="18872" y="16034"/>
                </a:cubicBezTo>
                <a:cubicBezTo>
                  <a:pt x="19051" y="15868"/>
                  <a:pt x="19051" y="15868"/>
                  <a:pt x="19051" y="15868"/>
                </a:cubicBezTo>
                <a:cubicBezTo>
                  <a:pt x="19051" y="15452"/>
                  <a:pt x="19051" y="15452"/>
                  <a:pt x="19051" y="15452"/>
                </a:cubicBezTo>
                <a:cubicBezTo>
                  <a:pt x="19096" y="15286"/>
                  <a:pt x="19096" y="15286"/>
                  <a:pt x="19096" y="15286"/>
                </a:cubicBezTo>
                <a:cubicBezTo>
                  <a:pt x="19185" y="14705"/>
                  <a:pt x="19185" y="14705"/>
                  <a:pt x="19185" y="14705"/>
                </a:cubicBezTo>
                <a:cubicBezTo>
                  <a:pt x="19185" y="14538"/>
                  <a:pt x="19185" y="14538"/>
                  <a:pt x="19185" y="14538"/>
                </a:cubicBezTo>
                <a:cubicBezTo>
                  <a:pt x="19051" y="14455"/>
                  <a:pt x="19051" y="14455"/>
                  <a:pt x="19051" y="14455"/>
                </a:cubicBezTo>
                <a:cubicBezTo>
                  <a:pt x="19230" y="13708"/>
                  <a:pt x="19230" y="13708"/>
                  <a:pt x="19230" y="13708"/>
                </a:cubicBezTo>
                <a:cubicBezTo>
                  <a:pt x="19319" y="13458"/>
                  <a:pt x="19319" y="13458"/>
                  <a:pt x="19319" y="13458"/>
                </a:cubicBezTo>
                <a:cubicBezTo>
                  <a:pt x="19453" y="13375"/>
                  <a:pt x="19453" y="13375"/>
                  <a:pt x="19453" y="13375"/>
                </a:cubicBezTo>
                <a:cubicBezTo>
                  <a:pt x="19588" y="13292"/>
                  <a:pt x="19588" y="13292"/>
                  <a:pt x="19588" y="13292"/>
                </a:cubicBezTo>
                <a:cubicBezTo>
                  <a:pt x="19632" y="13458"/>
                  <a:pt x="19632" y="13458"/>
                  <a:pt x="19632" y="13458"/>
                </a:cubicBezTo>
                <a:cubicBezTo>
                  <a:pt x="19945" y="13043"/>
                  <a:pt x="19945" y="13043"/>
                  <a:pt x="19945" y="13043"/>
                </a:cubicBezTo>
                <a:lnTo>
                  <a:pt x="20214" y="13458"/>
                </a:lnTo>
                <a:cubicBezTo>
                  <a:pt x="20258" y="13458"/>
                  <a:pt x="20303" y="13043"/>
                  <a:pt x="20303" y="13043"/>
                </a:cubicBezTo>
                <a:cubicBezTo>
                  <a:pt x="20437" y="12960"/>
                  <a:pt x="20437" y="12960"/>
                  <a:pt x="20437" y="12960"/>
                </a:cubicBezTo>
                <a:cubicBezTo>
                  <a:pt x="20437" y="12960"/>
                  <a:pt x="20706" y="12462"/>
                  <a:pt x="20750" y="12378"/>
                </a:cubicBezTo>
                <a:lnTo>
                  <a:pt x="21108" y="12046"/>
                </a:lnTo>
                <a:cubicBezTo>
                  <a:pt x="21153" y="12046"/>
                  <a:pt x="21287" y="12046"/>
                  <a:pt x="21287" y="12046"/>
                </a:cubicBezTo>
                <a:cubicBezTo>
                  <a:pt x="21466" y="12129"/>
                  <a:pt x="21466" y="12129"/>
                  <a:pt x="21466" y="12129"/>
                </a:cubicBezTo>
                <a:cubicBezTo>
                  <a:pt x="21466" y="11963"/>
                  <a:pt x="21466" y="11963"/>
                  <a:pt x="21466" y="11963"/>
                </a:cubicBezTo>
                <a:cubicBezTo>
                  <a:pt x="21421" y="11631"/>
                  <a:pt x="21421" y="11631"/>
                  <a:pt x="21421" y="11631"/>
                </a:cubicBezTo>
                <a:cubicBezTo>
                  <a:pt x="21376" y="11215"/>
                  <a:pt x="21376" y="11215"/>
                  <a:pt x="21376" y="11215"/>
                </a:cubicBezTo>
                <a:cubicBezTo>
                  <a:pt x="21198" y="10883"/>
                  <a:pt x="21198" y="10883"/>
                  <a:pt x="21198" y="10883"/>
                </a:cubicBezTo>
                <a:cubicBezTo>
                  <a:pt x="21332" y="10717"/>
                  <a:pt x="21332" y="10717"/>
                  <a:pt x="21332" y="10717"/>
                </a:cubicBezTo>
                <a:cubicBezTo>
                  <a:pt x="21332" y="10717"/>
                  <a:pt x="21555" y="10551"/>
                  <a:pt x="21555" y="105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4" name="Shape 2024"/>
          <p:cNvSpPr/>
          <p:nvPr/>
        </p:nvSpPr>
        <p:spPr>
          <a:xfrm>
            <a:off x="4148094" y="7670058"/>
            <a:ext cx="2611028" cy="1946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2" y="18752"/>
                </a:moveTo>
                <a:cubicBezTo>
                  <a:pt x="14567" y="18277"/>
                  <a:pt x="14567" y="18277"/>
                  <a:pt x="14567" y="18277"/>
                </a:cubicBezTo>
                <a:cubicBezTo>
                  <a:pt x="14735" y="17327"/>
                  <a:pt x="14735" y="17327"/>
                  <a:pt x="14735" y="17327"/>
                </a:cubicBezTo>
                <a:cubicBezTo>
                  <a:pt x="16074" y="16853"/>
                  <a:pt x="16074" y="16853"/>
                  <a:pt x="16074" y="16853"/>
                </a:cubicBezTo>
                <a:cubicBezTo>
                  <a:pt x="16912" y="15903"/>
                  <a:pt x="16912" y="15903"/>
                  <a:pt x="16912" y="15903"/>
                </a:cubicBezTo>
                <a:cubicBezTo>
                  <a:pt x="17581" y="14954"/>
                  <a:pt x="17581" y="14954"/>
                  <a:pt x="17581" y="14954"/>
                </a:cubicBezTo>
                <a:cubicBezTo>
                  <a:pt x="17916" y="12106"/>
                  <a:pt x="17916" y="12106"/>
                  <a:pt x="17916" y="12106"/>
                </a:cubicBezTo>
                <a:cubicBezTo>
                  <a:pt x="19088" y="11868"/>
                  <a:pt x="19088" y="11868"/>
                  <a:pt x="19088" y="11868"/>
                </a:cubicBezTo>
                <a:cubicBezTo>
                  <a:pt x="19423" y="9494"/>
                  <a:pt x="19423" y="9494"/>
                  <a:pt x="19423" y="9494"/>
                </a:cubicBezTo>
                <a:cubicBezTo>
                  <a:pt x="20763" y="9732"/>
                  <a:pt x="20763" y="9732"/>
                  <a:pt x="20763" y="9732"/>
                </a:cubicBezTo>
                <a:cubicBezTo>
                  <a:pt x="21098" y="8308"/>
                  <a:pt x="21098" y="8308"/>
                  <a:pt x="21098" y="8308"/>
                </a:cubicBezTo>
                <a:cubicBezTo>
                  <a:pt x="21600" y="8070"/>
                  <a:pt x="21600" y="8070"/>
                  <a:pt x="21600" y="8070"/>
                </a:cubicBezTo>
                <a:cubicBezTo>
                  <a:pt x="21600" y="6884"/>
                  <a:pt x="21600" y="6884"/>
                  <a:pt x="21600" y="6884"/>
                </a:cubicBezTo>
                <a:cubicBezTo>
                  <a:pt x="20428" y="6409"/>
                  <a:pt x="20428" y="6409"/>
                  <a:pt x="20428" y="6409"/>
                </a:cubicBezTo>
                <a:cubicBezTo>
                  <a:pt x="19088" y="5459"/>
                  <a:pt x="19088" y="5459"/>
                  <a:pt x="19088" y="5459"/>
                </a:cubicBezTo>
                <a:cubicBezTo>
                  <a:pt x="17414" y="5459"/>
                  <a:pt x="17414" y="5459"/>
                  <a:pt x="17414" y="5459"/>
                </a:cubicBezTo>
                <a:cubicBezTo>
                  <a:pt x="16744" y="3323"/>
                  <a:pt x="16744" y="3323"/>
                  <a:pt x="16744" y="3323"/>
                </a:cubicBezTo>
                <a:cubicBezTo>
                  <a:pt x="16074" y="1424"/>
                  <a:pt x="16074" y="1424"/>
                  <a:pt x="16074" y="1424"/>
                </a:cubicBezTo>
                <a:cubicBezTo>
                  <a:pt x="15237" y="1424"/>
                  <a:pt x="15237" y="1424"/>
                  <a:pt x="15237" y="1424"/>
                </a:cubicBezTo>
                <a:cubicBezTo>
                  <a:pt x="13730" y="2136"/>
                  <a:pt x="13730" y="2136"/>
                  <a:pt x="13730" y="2136"/>
                </a:cubicBezTo>
                <a:cubicBezTo>
                  <a:pt x="12391" y="0"/>
                  <a:pt x="12391" y="0"/>
                  <a:pt x="12391" y="0"/>
                </a:cubicBezTo>
                <a:cubicBezTo>
                  <a:pt x="10381" y="712"/>
                  <a:pt x="10381" y="712"/>
                  <a:pt x="10381" y="712"/>
                </a:cubicBezTo>
                <a:cubicBezTo>
                  <a:pt x="8205" y="1661"/>
                  <a:pt x="8205" y="1661"/>
                  <a:pt x="8205" y="1661"/>
                </a:cubicBezTo>
                <a:cubicBezTo>
                  <a:pt x="7535" y="3798"/>
                  <a:pt x="7535" y="3798"/>
                  <a:pt x="7535" y="3798"/>
                </a:cubicBezTo>
                <a:cubicBezTo>
                  <a:pt x="7870" y="5459"/>
                  <a:pt x="7870" y="5459"/>
                  <a:pt x="7870" y="5459"/>
                </a:cubicBezTo>
                <a:cubicBezTo>
                  <a:pt x="6698" y="5697"/>
                  <a:pt x="6698" y="5697"/>
                  <a:pt x="6698" y="5697"/>
                </a:cubicBezTo>
                <a:cubicBezTo>
                  <a:pt x="5526" y="5459"/>
                  <a:pt x="5526" y="5459"/>
                  <a:pt x="5526" y="5459"/>
                </a:cubicBezTo>
                <a:cubicBezTo>
                  <a:pt x="4521" y="5697"/>
                  <a:pt x="4521" y="5697"/>
                  <a:pt x="4521" y="5697"/>
                </a:cubicBezTo>
                <a:cubicBezTo>
                  <a:pt x="3684" y="4747"/>
                  <a:pt x="3684" y="4747"/>
                  <a:pt x="3684" y="4747"/>
                </a:cubicBezTo>
                <a:cubicBezTo>
                  <a:pt x="2177" y="4984"/>
                  <a:pt x="2177" y="4984"/>
                  <a:pt x="2177" y="4984"/>
                </a:cubicBezTo>
                <a:cubicBezTo>
                  <a:pt x="502" y="6171"/>
                  <a:pt x="502" y="6171"/>
                  <a:pt x="502" y="6171"/>
                </a:cubicBezTo>
                <a:cubicBezTo>
                  <a:pt x="0" y="7833"/>
                  <a:pt x="0" y="7833"/>
                  <a:pt x="0" y="7833"/>
                </a:cubicBezTo>
                <a:cubicBezTo>
                  <a:pt x="670" y="8782"/>
                  <a:pt x="670" y="8782"/>
                  <a:pt x="670" y="8782"/>
                </a:cubicBezTo>
                <a:cubicBezTo>
                  <a:pt x="1005" y="9969"/>
                  <a:pt x="1005" y="9969"/>
                  <a:pt x="1005" y="9969"/>
                </a:cubicBezTo>
                <a:cubicBezTo>
                  <a:pt x="2177" y="9732"/>
                  <a:pt x="2177" y="9732"/>
                  <a:pt x="2177" y="9732"/>
                </a:cubicBezTo>
                <a:cubicBezTo>
                  <a:pt x="3181" y="9732"/>
                  <a:pt x="3181" y="9732"/>
                  <a:pt x="3181" y="9732"/>
                </a:cubicBezTo>
                <a:cubicBezTo>
                  <a:pt x="4353" y="11631"/>
                  <a:pt x="4353" y="11631"/>
                  <a:pt x="4353" y="11631"/>
                </a:cubicBezTo>
                <a:cubicBezTo>
                  <a:pt x="3349" y="11868"/>
                  <a:pt x="3349" y="11868"/>
                  <a:pt x="3349" y="11868"/>
                </a:cubicBezTo>
                <a:cubicBezTo>
                  <a:pt x="2679" y="11868"/>
                  <a:pt x="2679" y="11868"/>
                  <a:pt x="2679" y="11868"/>
                </a:cubicBezTo>
                <a:cubicBezTo>
                  <a:pt x="2177" y="12343"/>
                  <a:pt x="2177" y="12343"/>
                  <a:pt x="2177" y="12343"/>
                </a:cubicBezTo>
                <a:cubicBezTo>
                  <a:pt x="2679" y="14005"/>
                  <a:pt x="2679" y="14005"/>
                  <a:pt x="2679" y="14005"/>
                </a:cubicBezTo>
                <a:cubicBezTo>
                  <a:pt x="2679" y="14005"/>
                  <a:pt x="3349" y="14717"/>
                  <a:pt x="3349" y="14954"/>
                </a:cubicBezTo>
                <a:cubicBezTo>
                  <a:pt x="3349" y="15191"/>
                  <a:pt x="3349" y="17090"/>
                  <a:pt x="3349" y="17090"/>
                </a:cubicBezTo>
                <a:cubicBezTo>
                  <a:pt x="4019" y="18040"/>
                  <a:pt x="4019" y="18040"/>
                  <a:pt x="4019" y="18040"/>
                </a:cubicBezTo>
                <a:cubicBezTo>
                  <a:pt x="3851" y="19939"/>
                  <a:pt x="3851" y="19939"/>
                  <a:pt x="3851" y="19939"/>
                </a:cubicBezTo>
                <a:cubicBezTo>
                  <a:pt x="4019" y="19464"/>
                  <a:pt x="4019" y="19464"/>
                  <a:pt x="4019" y="19464"/>
                </a:cubicBezTo>
                <a:cubicBezTo>
                  <a:pt x="4856" y="18989"/>
                  <a:pt x="4856" y="18989"/>
                  <a:pt x="4856" y="18989"/>
                </a:cubicBezTo>
                <a:cubicBezTo>
                  <a:pt x="5526" y="18752"/>
                  <a:pt x="5526" y="18752"/>
                  <a:pt x="5526" y="18752"/>
                </a:cubicBezTo>
                <a:cubicBezTo>
                  <a:pt x="6363" y="19464"/>
                  <a:pt x="6363" y="19464"/>
                  <a:pt x="6363" y="19464"/>
                </a:cubicBezTo>
                <a:cubicBezTo>
                  <a:pt x="7032" y="20176"/>
                  <a:pt x="7032" y="20176"/>
                  <a:pt x="7032" y="20176"/>
                </a:cubicBezTo>
                <a:cubicBezTo>
                  <a:pt x="7702" y="20413"/>
                  <a:pt x="7702" y="20413"/>
                  <a:pt x="7702" y="20413"/>
                </a:cubicBezTo>
                <a:cubicBezTo>
                  <a:pt x="7702" y="21125"/>
                  <a:pt x="7702" y="21125"/>
                  <a:pt x="7702" y="21125"/>
                </a:cubicBezTo>
                <a:cubicBezTo>
                  <a:pt x="8037" y="21363"/>
                  <a:pt x="8037" y="21363"/>
                  <a:pt x="8037" y="21363"/>
                </a:cubicBezTo>
                <a:cubicBezTo>
                  <a:pt x="8539" y="21600"/>
                  <a:pt x="8539" y="21600"/>
                  <a:pt x="8539" y="21600"/>
                </a:cubicBezTo>
                <a:cubicBezTo>
                  <a:pt x="8874" y="21125"/>
                  <a:pt x="8874" y="21125"/>
                  <a:pt x="8874" y="21125"/>
                </a:cubicBezTo>
                <a:cubicBezTo>
                  <a:pt x="9712" y="20651"/>
                  <a:pt x="9712" y="20651"/>
                  <a:pt x="9712" y="20651"/>
                </a:cubicBezTo>
                <a:cubicBezTo>
                  <a:pt x="9879" y="19464"/>
                  <a:pt x="9879" y="19464"/>
                  <a:pt x="9879" y="19464"/>
                </a:cubicBezTo>
                <a:cubicBezTo>
                  <a:pt x="10549" y="19701"/>
                  <a:pt x="10549" y="19701"/>
                  <a:pt x="10549" y="19701"/>
                </a:cubicBezTo>
                <a:cubicBezTo>
                  <a:pt x="11051" y="19701"/>
                  <a:pt x="11051" y="19701"/>
                  <a:pt x="11051" y="19701"/>
                </a:cubicBezTo>
                <a:cubicBezTo>
                  <a:pt x="11386" y="20176"/>
                  <a:pt x="11386" y="20176"/>
                  <a:pt x="11386" y="20176"/>
                </a:cubicBezTo>
                <a:cubicBezTo>
                  <a:pt x="12056" y="19939"/>
                  <a:pt x="12056" y="19939"/>
                  <a:pt x="12056" y="19939"/>
                </a:cubicBezTo>
                <a:cubicBezTo>
                  <a:pt x="12391" y="19464"/>
                  <a:pt x="12391" y="19464"/>
                  <a:pt x="12391" y="19464"/>
                </a:cubicBezTo>
                <a:cubicBezTo>
                  <a:pt x="12893" y="18752"/>
                  <a:pt x="12893" y="18752"/>
                  <a:pt x="12893" y="18752"/>
                </a:cubicBezTo>
                <a:cubicBezTo>
                  <a:pt x="13060" y="18989"/>
                  <a:pt x="13060" y="18989"/>
                  <a:pt x="13060" y="18989"/>
                </a:cubicBezTo>
                <a:cubicBezTo>
                  <a:pt x="13228" y="19701"/>
                  <a:pt x="13228" y="19701"/>
                  <a:pt x="13228" y="19701"/>
                </a:cubicBezTo>
                <a:cubicBezTo>
                  <a:pt x="13730" y="19701"/>
                  <a:pt x="13730" y="19701"/>
                  <a:pt x="13730" y="19701"/>
                </a:cubicBezTo>
                <a:cubicBezTo>
                  <a:pt x="14400" y="19464"/>
                  <a:pt x="14400" y="19464"/>
                  <a:pt x="14400" y="19464"/>
                </a:cubicBezTo>
                <a:cubicBezTo>
                  <a:pt x="14735" y="19464"/>
                  <a:pt x="14735" y="19464"/>
                  <a:pt x="14735" y="19464"/>
                </a:cubicBezTo>
                <a:cubicBezTo>
                  <a:pt x="14735" y="19701"/>
                  <a:pt x="14735" y="19701"/>
                  <a:pt x="14735" y="19701"/>
                </a:cubicBezTo>
                <a:cubicBezTo>
                  <a:pt x="15070" y="19464"/>
                  <a:pt x="15070" y="19464"/>
                  <a:pt x="15070" y="19464"/>
                </a:cubicBezTo>
                <a:cubicBezTo>
                  <a:pt x="15070" y="19464"/>
                  <a:pt x="14902" y="18752"/>
                  <a:pt x="14902" y="18752"/>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025" name="Shape 2025"/>
          <p:cNvSpPr/>
          <p:nvPr/>
        </p:nvSpPr>
        <p:spPr>
          <a:xfrm>
            <a:off x="2832328" y="9057152"/>
            <a:ext cx="1197540" cy="493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47" y="18783"/>
                </a:moveTo>
                <a:cubicBezTo>
                  <a:pt x="13180" y="19722"/>
                  <a:pt x="13180" y="19722"/>
                  <a:pt x="13180" y="19722"/>
                </a:cubicBezTo>
                <a:cubicBezTo>
                  <a:pt x="17207" y="18783"/>
                  <a:pt x="17207" y="18783"/>
                  <a:pt x="17207" y="18783"/>
                </a:cubicBezTo>
                <a:cubicBezTo>
                  <a:pt x="19037" y="17843"/>
                  <a:pt x="19037" y="17843"/>
                  <a:pt x="19037" y="17843"/>
                </a:cubicBezTo>
                <a:cubicBezTo>
                  <a:pt x="20868" y="16904"/>
                  <a:pt x="20868" y="16904"/>
                  <a:pt x="20868" y="16904"/>
                </a:cubicBezTo>
                <a:cubicBezTo>
                  <a:pt x="21600" y="17843"/>
                  <a:pt x="21600" y="17843"/>
                  <a:pt x="21600" y="17843"/>
                </a:cubicBezTo>
                <a:lnTo>
                  <a:pt x="21234" y="15026"/>
                </a:lnTo>
                <a:cubicBezTo>
                  <a:pt x="21234" y="14087"/>
                  <a:pt x="21234" y="8452"/>
                  <a:pt x="21234" y="8452"/>
                </a:cubicBezTo>
                <a:cubicBezTo>
                  <a:pt x="21600" y="7513"/>
                  <a:pt x="21600" y="7513"/>
                  <a:pt x="21600" y="7513"/>
                </a:cubicBezTo>
                <a:cubicBezTo>
                  <a:pt x="20136" y="2817"/>
                  <a:pt x="20136" y="2817"/>
                  <a:pt x="20136" y="2817"/>
                </a:cubicBezTo>
                <a:cubicBezTo>
                  <a:pt x="19404" y="938"/>
                  <a:pt x="19404" y="938"/>
                  <a:pt x="19404" y="938"/>
                </a:cubicBezTo>
                <a:cubicBezTo>
                  <a:pt x="18305" y="938"/>
                  <a:pt x="18305" y="938"/>
                  <a:pt x="18305" y="938"/>
                </a:cubicBezTo>
                <a:cubicBezTo>
                  <a:pt x="17939" y="0"/>
                  <a:pt x="17939" y="0"/>
                  <a:pt x="17939" y="0"/>
                </a:cubicBezTo>
                <a:cubicBezTo>
                  <a:pt x="16475" y="2817"/>
                  <a:pt x="16475" y="2817"/>
                  <a:pt x="16475" y="2817"/>
                </a:cubicBezTo>
                <a:cubicBezTo>
                  <a:pt x="14644" y="2817"/>
                  <a:pt x="14644" y="2817"/>
                  <a:pt x="14644" y="2817"/>
                </a:cubicBezTo>
                <a:cubicBezTo>
                  <a:pt x="14278" y="2817"/>
                  <a:pt x="14278" y="2817"/>
                  <a:pt x="14278" y="2817"/>
                </a:cubicBezTo>
                <a:cubicBezTo>
                  <a:pt x="12813" y="938"/>
                  <a:pt x="12813" y="938"/>
                  <a:pt x="12813" y="938"/>
                </a:cubicBezTo>
                <a:cubicBezTo>
                  <a:pt x="11715" y="0"/>
                  <a:pt x="11715" y="0"/>
                  <a:pt x="11715" y="0"/>
                </a:cubicBezTo>
                <a:cubicBezTo>
                  <a:pt x="8787" y="0"/>
                  <a:pt x="8787" y="0"/>
                  <a:pt x="8787" y="0"/>
                </a:cubicBezTo>
                <a:cubicBezTo>
                  <a:pt x="8054" y="0"/>
                  <a:pt x="8054" y="0"/>
                  <a:pt x="8054" y="0"/>
                </a:cubicBezTo>
                <a:cubicBezTo>
                  <a:pt x="6956" y="938"/>
                  <a:pt x="6956" y="938"/>
                  <a:pt x="6956" y="938"/>
                </a:cubicBezTo>
                <a:cubicBezTo>
                  <a:pt x="6224" y="2817"/>
                  <a:pt x="6224" y="2817"/>
                  <a:pt x="6224" y="2817"/>
                </a:cubicBezTo>
                <a:cubicBezTo>
                  <a:pt x="4393" y="3755"/>
                  <a:pt x="4393" y="3755"/>
                  <a:pt x="4393" y="3755"/>
                </a:cubicBezTo>
                <a:cubicBezTo>
                  <a:pt x="4027" y="2817"/>
                  <a:pt x="4027" y="2817"/>
                  <a:pt x="4027" y="2817"/>
                </a:cubicBezTo>
                <a:cubicBezTo>
                  <a:pt x="3661" y="2817"/>
                  <a:pt x="3661" y="2817"/>
                  <a:pt x="3661" y="2817"/>
                </a:cubicBezTo>
                <a:cubicBezTo>
                  <a:pt x="2929" y="5635"/>
                  <a:pt x="2929" y="5635"/>
                  <a:pt x="2929" y="5635"/>
                </a:cubicBezTo>
                <a:cubicBezTo>
                  <a:pt x="1464" y="5635"/>
                  <a:pt x="1464" y="5635"/>
                  <a:pt x="1464" y="5635"/>
                </a:cubicBezTo>
                <a:cubicBezTo>
                  <a:pt x="0" y="8452"/>
                  <a:pt x="0" y="8452"/>
                  <a:pt x="0" y="8452"/>
                </a:cubicBezTo>
                <a:cubicBezTo>
                  <a:pt x="732" y="11270"/>
                  <a:pt x="732" y="11270"/>
                  <a:pt x="732" y="11270"/>
                </a:cubicBezTo>
                <a:cubicBezTo>
                  <a:pt x="1464" y="15965"/>
                  <a:pt x="1464" y="15965"/>
                  <a:pt x="1464" y="15965"/>
                </a:cubicBezTo>
                <a:cubicBezTo>
                  <a:pt x="2197" y="18783"/>
                  <a:pt x="2197" y="18783"/>
                  <a:pt x="2197" y="18783"/>
                </a:cubicBezTo>
                <a:cubicBezTo>
                  <a:pt x="5492" y="19722"/>
                  <a:pt x="5492" y="19722"/>
                  <a:pt x="5492" y="19722"/>
                </a:cubicBezTo>
                <a:cubicBezTo>
                  <a:pt x="5858" y="19722"/>
                  <a:pt x="5858" y="19722"/>
                  <a:pt x="5858" y="19722"/>
                </a:cubicBezTo>
                <a:cubicBezTo>
                  <a:pt x="8421" y="21600"/>
                  <a:pt x="8421" y="21600"/>
                  <a:pt x="8421" y="21600"/>
                </a:cubicBezTo>
                <a:cubicBezTo>
                  <a:pt x="9885" y="19722"/>
                  <a:pt x="9885" y="19722"/>
                  <a:pt x="9885" y="19722"/>
                </a:cubicBezTo>
                <a:cubicBezTo>
                  <a:pt x="11349" y="21600"/>
                  <a:pt x="11349" y="21600"/>
                  <a:pt x="11349" y="21600"/>
                </a:cubicBezTo>
                <a:cubicBezTo>
                  <a:pt x="11349" y="21600"/>
                  <a:pt x="12447" y="18783"/>
                  <a:pt x="12447" y="1878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6" name="Shape 2026"/>
          <p:cNvSpPr/>
          <p:nvPr/>
        </p:nvSpPr>
        <p:spPr>
          <a:xfrm>
            <a:off x="3390098" y="9471848"/>
            <a:ext cx="467896" cy="402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1600"/>
                </a:moveTo>
                <a:lnTo>
                  <a:pt x="9479" y="18189"/>
                </a:lnTo>
                <a:lnTo>
                  <a:pt x="11344" y="17052"/>
                </a:lnTo>
                <a:lnTo>
                  <a:pt x="17870" y="12506"/>
                </a:lnTo>
                <a:lnTo>
                  <a:pt x="19735" y="4547"/>
                </a:lnTo>
                <a:lnTo>
                  <a:pt x="21600" y="1138"/>
                </a:lnTo>
                <a:lnTo>
                  <a:pt x="21600" y="0"/>
                </a:lnTo>
                <a:lnTo>
                  <a:pt x="17870" y="1138"/>
                </a:lnTo>
                <a:lnTo>
                  <a:pt x="7614" y="2274"/>
                </a:lnTo>
                <a:lnTo>
                  <a:pt x="5750" y="1138"/>
                </a:lnTo>
                <a:lnTo>
                  <a:pt x="2952" y="4547"/>
                </a:lnTo>
                <a:lnTo>
                  <a:pt x="3885" y="9095"/>
                </a:lnTo>
                <a:lnTo>
                  <a:pt x="0" y="19327"/>
                </a:lnTo>
                <a:lnTo>
                  <a:pt x="2020" y="19327"/>
                </a:lnTo>
                <a:cubicBezTo>
                  <a:pt x="2020" y="19327"/>
                  <a:pt x="3885" y="21600"/>
                  <a:pt x="3885"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7" name="Shape 2027"/>
          <p:cNvSpPr/>
          <p:nvPr/>
        </p:nvSpPr>
        <p:spPr>
          <a:xfrm>
            <a:off x="3404400" y="9886546"/>
            <a:ext cx="1269523" cy="1158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600"/>
                </a:moveTo>
                <a:cubicBezTo>
                  <a:pt x="18857" y="12800"/>
                  <a:pt x="18857" y="12800"/>
                  <a:pt x="18857" y="12800"/>
                </a:cubicBezTo>
                <a:cubicBezTo>
                  <a:pt x="17829" y="11200"/>
                  <a:pt x="17829" y="11200"/>
                  <a:pt x="17829" y="11200"/>
                </a:cubicBezTo>
                <a:cubicBezTo>
                  <a:pt x="18172" y="10000"/>
                  <a:pt x="18172" y="10000"/>
                  <a:pt x="18172" y="10000"/>
                </a:cubicBezTo>
                <a:cubicBezTo>
                  <a:pt x="17829" y="10000"/>
                  <a:pt x="17829" y="10000"/>
                  <a:pt x="17829" y="10000"/>
                </a:cubicBezTo>
                <a:cubicBezTo>
                  <a:pt x="16457" y="9200"/>
                  <a:pt x="16457" y="9200"/>
                  <a:pt x="16457" y="9200"/>
                </a:cubicBezTo>
                <a:cubicBezTo>
                  <a:pt x="15772" y="6800"/>
                  <a:pt x="15772" y="6800"/>
                  <a:pt x="15772" y="6800"/>
                </a:cubicBezTo>
                <a:cubicBezTo>
                  <a:pt x="14400" y="5200"/>
                  <a:pt x="14400" y="5200"/>
                  <a:pt x="14400" y="5200"/>
                </a:cubicBezTo>
                <a:cubicBezTo>
                  <a:pt x="14400" y="4800"/>
                  <a:pt x="14400" y="4800"/>
                  <a:pt x="14400" y="4800"/>
                </a:cubicBezTo>
                <a:cubicBezTo>
                  <a:pt x="13372" y="4800"/>
                  <a:pt x="13372" y="4800"/>
                  <a:pt x="13372" y="4800"/>
                </a:cubicBezTo>
                <a:cubicBezTo>
                  <a:pt x="12343" y="4000"/>
                  <a:pt x="12343" y="4000"/>
                  <a:pt x="12343" y="4000"/>
                </a:cubicBezTo>
                <a:cubicBezTo>
                  <a:pt x="9600" y="3600"/>
                  <a:pt x="9600" y="3600"/>
                  <a:pt x="9600" y="3600"/>
                </a:cubicBezTo>
                <a:cubicBezTo>
                  <a:pt x="8572" y="2400"/>
                  <a:pt x="8572" y="2400"/>
                  <a:pt x="8572" y="2400"/>
                </a:cubicBezTo>
                <a:cubicBezTo>
                  <a:pt x="5143" y="400"/>
                  <a:pt x="5143" y="400"/>
                  <a:pt x="5143" y="400"/>
                </a:cubicBezTo>
                <a:cubicBezTo>
                  <a:pt x="3772" y="0"/>
                  <a:pt x="3772" y="0"/>
                  <a:pt x="3772" y="0"/>
                </a:cubicBezTo>
                <a:cubicBezTo>
                  <a:pt x="4114" y="0"/>
                  <a:pt x="4114" y="0"/>
                  <a:pt x="4114" y="0"/>
                </a:cubicBezTo>
                <a:cubicBezTo>
                  <a:pt x="3429" y="400"/>
                  <a:pt x="3429" y="400"/>
                  <a:pt x="3429" y="400"/>
                </a:cubicBezTo>
                <a:cubicBezTo>
                  <a:pt x="2057" y="800"/>
                  <a:pt x="2057" y="800"/>
                  <a:pt x="2057" y="800"/>
                </a:cubicBezTo>
                <a:cubicBezTo>
                  <a:pt x="2743" y="2800"/>
                  <a:pt x="2743" y="2800"/>
                  <a:pt x="2743" y="2800"/>
                </a:cubicBezTo>
                <a:cubicBezTo>
                  <a:pt x="2400" y="3600"/>
                  <a:pt x="2400" y="3600"/>
                  <a:pt x="2400" y="3600"/>
                </a:cubicBezTo>
                <a:cubicBezTo>
                  <a:pt x="1372" y="3600"/>
                  <a:pt x="1372" y="3600"/>
                  <a:pt x="1372" y="3600"/>
                </a:cubicBezTo>
                <a:cubicBezTo>
                  <a:pt x="686" y="4400"/>
                  <a:pt x="686" y="4400"/>
                  <a:pt x="686" y="4400"/>
                </a:cubicBezTo>
                <a:cubicBezTo>
                  <a:pt x="0" y="4400"/>
                  <a:pt x="0" y="4400"/>
                  <a:pt x="0" y="4400"/>
                </a:cubicBezTo>
                <a:cubicBezTo>
                  <a:pt x="686" y="6000"/>
                  <a:pt x="686" y="6000"/>
                  <a:pt x="686" y="6000"/>
                </a:cubicBezTo>
                <a:cubicBezTo>
                  <a:pt x="3086" y="11600"/>
                  <a:pt x="3086" y="11600"/>
                  <a:pt x="3086" y="11600"/>
                </a:cubicBezTo>
                <a:cubicBezTo>
                  <a:pt x="4457" y="13201"/>
                  <a:pt x="4457" y="13201"/>
                  <a:pt x="4457" y="13201"/>
                </a:cubicBezTo>
                <a:cubicBezTo>
                  <a:pt x="5143" y="15600"/>
                  <a:pt x="5143" y="15600"/>
                  <a:pt x="5143" y="15600"/>
                </a:cubicBezTo>
                <a:cubicBezTo>
                  <a:pt x="5829" y="18400"/>
                  <a:pt x="5829" y="18400"/>
                  <a:pt x="5829" y="18400"/>
                </a:cubicBezTo>
                <a:cubicBezTo>
                  <a:pt x="8229" y="21200"/>
                  <a:pt x="8229" y="21200"/>
                  <a:pt x="8229" y="21200"/>
                </a:cubicBezTo>
                <a:cubicBezTo>
                  <a:pt x="8229" y="21600"/>
                  <a:pt x="8229" y="21600"/>
                  <a:pt x="8229" y="21600"/>
                </a:cubicBezTo>
                <a:cubicBezTo>
                  <a:pt x="9257" y="21200"/>
                  <a:pt x="9257" y="21200"/>
                  <a:pt x="9257" y="21200"/>
                </a:cubicBezTo>
                <a:cubicBezTo>
                  <a:pt x="13029" y="21200"/>
                  <a:pt x="13029" y="21200"/>
                  <a:pt x="13029" y="21200"/>
                </a:cubicBezTo>
                <a:cubicBezTo>
                  <a:pt x="13029" y="21200"/>
                  <a:pt x="13714" y="20400"/>
                  <a:pt x="14400" y="20000"/>
                </a:cubicBezTo>
                <a:cubicBezTo>
                  <a:pt x="14400" y="19600"/>
                  <a:pt x="16800" y="19200"/>
                  <a:pt x="18514" y="18400"/>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8" name="Shape 2028"/>
          <p:cNvSpPr/>
          <p:nvPr/>
        </p:nvSpPr>
        <p:spPr>
          <a:xfrm>
            <a:off x="3647530" y="9443248"/>
            <a:ext cx="644587" cy="690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3500"/>
                </a:moveTo>
                <a:lnTo>
                  <a:pt x="14850" y="10125"/>
                </a:lnTo>
                <a:lnTo>
                  <a:pt x="14850" y="7425"/>
                </a:lnTo>
                <a:lnTo>
                  <a:pt x="15525" y="4725"/>
                </a:lnTo>
                <a:lnTo>
                  <a:pt x="12825" y="676"/>
                </a:lnTo>
                <a:lnTo>
                  <a:pt x="11475" y="0"/>
                </a:lnTo>
                <a:lnTo>
                  <a:pt x="8100" y="676"/>
                </a:lnTo>
                <a:lnTo>
                  <a:pt x="7425" y="676"/>
                </a:lnTo>
                <a:lnTo>
                  <a:pt x="7425" y="1350"/>
                </a:lnTo>
                <a:lnTo>
                  <a:pt x="6075" y="3375"/>
                </a:lnTo>
                <a:lnTo>
                  <a:pt x="4725" y="8100"/>
                </a:lnTo>
                <a:lnTo>
                  <a:pt x="0" y="10800"/>
                </a:lnTo>
                <a:lnTo>
                  <a:pt x="0" y="13500"/>
                </a:lnTo>
                <a:lnTo>
                  <a:pt x="2700" y="14175"/>
                </a:lnTo>
                <a:lnTo>
                  <a:pt x="9450" y="17550"/>
                </a:lnTo>
                <a:lnTo>
                  <a:pt x="11475" y="19575"/>
                </a:lnTo>
                <a:lnTo>
                  <a:pt x="16875" y="20250"/>
                </a:lnTo>
                <a:lnTo>
                  <a:pt x="18900" y="21600"/>
                </a:lnTo>
                <a:lnTo>
                  <a:pt x="20925" y="21600"/>
                </a:lnTo>
                <a:lnTo>
                  <a:pt x="20250" y="20250"/>
                </a:lnTo>
                <a:lnTo>
                  <a:pt x="21600" y="19575"/>
                </a:lnTo>
                <a:lnTo>
                  <a:pt x="20250" y="16875"/>
                </a:lnTo>
                <a:cubicBezTo>
                  <a:pt x="20250" y="16875"/>
                  <a:pt x="18900" y="13500"/>
                  <a:pt x="18900" y="135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29" name="Shape 2029"/>
          <p:cNvSpPr/>
          <p:nvPr/>
        </p:nvSpPr>
        <p:spPr>
          <a:xfrm>
            <a:off x="2603500" y="8842652"/>
            <a:ext cx="451527" cy="408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55" y="1127"/>
                </a:moveTo>
                <a:lnTo>
                  <a:pt x="1964" y="1127"/>
                </a:lnTo>
                <a:lnTo>
                  <a:pt x="0" y="0"/>
                </a:lnTo>
                <a:lnTo>
                  <a:pt x="0" y="2253"/>
                </a:lnTo>
                <a:lnTo>
                  <a:pt x="981" y="5634"/>
                </a:lnTo>
                <a:lnTo>
                  <a:pt x="0" y="9015"/>
                </a:lnTo>
                <a:lnTo>
                  <a:pt x="981" y="11456"/>
                </a:lnTo>
                <a:lnTo>
                  <a:pt x="1964" y="13711"/>
                </a:lnTo>
                <a:lnTo>
                  <a:pt x="7855" y="13711"/>
                </a:lnTo>
                <a:lnTo>
                  <a:pt x="10800" y="13711"/>
                </a:lnTo>
                <a:lnTo>
                  <a:pt x="11782" y="12584"/>
                </a:lnTo>
                <a:lnTo>
                  <a:pt x="11782" y="13711"/>
                </a:lnTo>
                <a:lnTo>
                  <a:pt x="10800" y="15965"/>
                </a:lnTo>
                <a:lnTo>
                  <a:pt x="9818" y="17092"/>
                </a:lnTo>
                <a:lnTo>
                  <a:pt x="10800" y="21600"/>
                </a:lnTo>
                <a:lnTo>
                  <a:pt x="14727" y="18219"/>
                </a:lnTo>
                <a:lnTo>
                  <a:pt x="18655" y="18219"/>
                </a:lnTo>
                <a:lnTo>
                  <a:pt x="20618" y="14838"/>
                </a:lnTo>
                <a:lnTo>
                  <a:pt x="21600" y="14838"/>
                </a:lnTo>
                <a:lnTo>
                  <a:pt x="15709" y="12584"/>
                </a:lnTo>
                <a:lnTo>
                  <a:pt x="14727" y="6762"/>
                </a:lnTo>
                <a:lnTo>
                  <a:pt x="18655" y="2253"/>
                </a:lnTo>
                <a:lnTo>
                  <a:pt x="12764" y="0"/>
                </a:lnTo>
                <a:cubicBezTo>
                  <a:pt x="12764" y="0"/>
                  <a:pt x="7855" y="1127"/>
                  <a:pt x="7855" y="112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0" name="Shape 2030"/>
          <p:cNvSpPr/>
          <p:nvPr/>
        </p:nvSpPr>
        <p:spPr>
          <a:xfrm>
            <a:off x="7666335" y="11716935"/>
            <a:ext cx="297741" cy="363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1" name="Shape 2031"/>
          <p:cNvSpPr/>
          <p:nvPr/>
        </p:nvSpPr>
        <p:spPr>
          <a:xfrm>
            <a:off x="7666335" y="11716935"/>
            <a:ext cx="297741" cy="363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2" name="Shape 2032"/>
          <p:cNvSpPr/>
          <p:nvPr/>
        </p:nvSpPr>
        <p:spPr>
          <a:xfrm>
            <a:off x="9711494" y="12045831"/>
            <a:ext cx="556235" cy="50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3" name="Shape 2033"/>
          <p:cNvSpPr/>
          <p:nvPr/>
        </p:nvSpPr>
        <p:spPr>
          <a:xfrm>
            <a:off x="9711494" y="12045831"/>
            <a:ext cx="556235" cy="50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4" name="Shape 2034"/>
          <p:cNvSpPr/>
          <p:nvPr/>
        </p:nvSpPr>
        <p:spPr>
          <a:xfrm>
            <a:off x="10269266" y="12160235"/>
            <a:ext cx="451528" cy="464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5" name="Shape 2035"/>
          <p:cNvSpPr/>
          <p:nvPr/>
        </p:nvSpPr>
        <p:spPr>
          <a:xfrm>
            <a:off x="10269266" y="12160235"/>
            <a:ext cx="451528" cy="464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6" name="Shape 2036"/>
          <p:cNvSpPr/>
          <p:nvPr/>
        </p:nvSpPr>
        <p:spPr>
          <a:xfrm>
            <a:off x="6279061" y="11545337"/>
            <a:ext cx="147237" cy="189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8" y="0"/>
                </a:moveTo>
                <a:lnTo>
                  <a:pt x="0" y="9601"/>
                </a:lnTo>
                <a:lnTo>
                  <a:pt x="3088" y="21600"/>
                </a:lnTo>
                <a:lnTo>
                  <a:pt x="15431" y="21600"/>
                </a:lnTo>
                <a:lnTo>
                  <a:pt x="21600" y="11999"/>
                </a:lnTo>
                <a:cubicBezTo>
                  <a:pt x="21600" y="11999"/>
                  <a:pt x="3088" y="0"/>
                  <a:pt x="308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7" name="Shape 2037"/>
          <p:cNvSpPr/>
          <p:nvPr/>
        </p:nvSpPr>
        <p:spPr>
          <a:xfrm>
            <a:off x="8138293" y="10773143"/>
            <a:ext cx="137405" cy="147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8" name="Shape 2038"/>
          <p:cNvSpPr/>
          <p:nvPr/>
        </p:nvSpPr>
        <p:spPr>
          <a:xfrm>
            <a:off x="8138293" y="10773143"/>
            <a:ext cx="137405" cy="147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39" name="Shape 2039"/>
          <p:cNvSpPr/>
          <p:nvPr/>
        </p:nvSpPr>
        <p:spPr>
          <a:xfrm>
            <a:off x="9496966" y="9743547"/>
            <a:ext cx="121062" cy="193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98"/>
                </a:moveTo>
                <a:lnTo>
                  <a:pt x="3603" y="14399"/>
                </a:lnTo>
                <a:lnTo>
                  <a:pt x="7197" y="21600"/>
                </a:lnTo>
                <a:lnTo>
                  <a:pt x="17997" y="16799"/>
                </a:lnTo>
                <a:lnTo>
                  <a:pt x="21600" y="7198"/>
                </a:lnTo>
                <a:lnTo>
                  <a:pt x="17997" y="0"/>
                </a:lnTo>
                <a:cubicBezTo>
                  <a:pt x="17997" y="0"/>
                  <a:pt x="0" y="7198"/>
                  <a:pt x="0" y="719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0" name="Shape 2040"/>
          <p:cNvSpPr/>
          <p:nvPr/>
        </p:nvSpPr>
        <p:spPr>
          <a:xfrm>
            <a:off x="9639982" y="8756853"/>
            <a:ext cx="889966" cy="1027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1" y="18461"/>
                </a:moveTo>
                <a:lnTo>
                  <a:pt x="3436" y="17564"/>
                </a:lnTo>
                <a:lnTo>
                  <a:pt x="5400" y="17564"/>
                </a:lnTo>
                <a:lnTo>
                  <a:pt x="8836" y="14873"/>
                </a:lnTo>
                <a:lnTo>
                  <a:pt x="11291" y="13977"/>
                </a:lnTo>
                <a:lnTo>
                  <a:pt x="11782" y="11734"/>
                </a:lnTo>
                <a:lnTo>
                  <a:pt x="12764" y="8146"/>
                </a:lnTo>
                <a:lnTo>
                  <a:pt x="12764" y="5381"/>
                </a:lnTo>
                <a:lnTo>
                  <a:pt x="14236" y="3588"/>
                </a:lnTo>
                <a:lnTo>
                  <a:pt x="14236" y="1345"/>
                </a:lnTo>
                <a:lnTo>
                  <a:pt x="15218" y="0"/>
                </a:lnTo>
                <a:lnTo>
                  <a:pt x="17181" y="1345"/>
                </a:lnTo>
                <a:lnTo>
                  <a:pt x="20127" y="2242"/>
                </a:lnTo>
                <a:lnTo>
                  <a:pt x="21600" y="2242"/>
                </a:lnTo>
                <a:lnTo>
                  <a:pt x="19637" y="4036"/>
                </a:lnTo>
                <a:lnTo>
                  <a:pt x="18164" y="4933"/>
                </a:lnTo>
                <a:lnTo>
                  <a:pt x="17181" y="6353"/>
                </a:lnTo>
                <a:lnTo>
                  <a:pt x="14727" y="4484"/>
                </a:lnTo>
                <a:lnTo>
                  <a:pt x="13254" y="7250"/>
                </a:lnTo>
                <a:lnTo>
                  <a:pt x="15218" y="10389"/>
                </a:lnTo>
                <a:lnTo>
                  <a:pt x="13746" y="12631"/>
                </a:lnTo>
                <a:lnTo>
                  <a:pt x="13254" y="14425"/>
                </a:lnTo>
                <a:lnTo>
                  <a:pt x="13254" y="17564"/>
                </a:lnTo>
                <a:lnTo>
                  <a:pt x="12273" y="18461"/>
                </a:lnTo>
                <a:lnTo>
                  <a:pt x="11291" y="18012"/>
                </a:lnTo>
                <a:lnTo>
                  <a:pt x="10309" y="18461"/>
                </a:lnTo>
                <a:lnTo>
                  <a:pt x="8346" y="18461"/>
                </a:lnTo>
                <a:lnTo>
                  <a:pt x="7364" y="18461"/>
                </a:lnTo>
                <a:lnTo>
                  <a:pt x="5400" y="20255"/>
                </a:lnTo>
                <a:lnTo>
                  <a:pt x="4909" y="19358"/>
                </a:lnTo>
                <a:lnTo>
                  <a:pt x="3927" y="19806"/>
                </a:lnTo>
                <a:lnTo>
                  <a:pt x="2946" y="20255"/>
                </a:lnTo>
                <a:lnTo>
                  <a:pt x="981" y="21600"/>
                </a:lnTo>
                <a:lnTo>
                  <a:pt x="0" y="19358"/>
                </a:lnTo>
                <a:cubicBezTo>
                  <a:pt x="0" y="19358"/>
                  <a:pt x="491" y="18461"/>
                  <a:pt x="491" y="184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1" name="Shape 2041"/>
          <p:cNvSpPr/>
          <p:nvPr/>
        </p:nvSpPr>
        <p:spPr>
          <a:xfrm>
            <a:off x="10269266" y="7813057"/>
            <a:ext cx="160337" cy="837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20492"/>
                </a:moveTo>
                <a:lnTo>
                  <a:pt x="5400" y="16615"/>
                </a:lnTo>
                <a:lnTo>
                  <a:pt x="2702" y="8308"/>
                </a:lnTo>
                <a:lnTo>
                  <a:pt x="0" y="6092"/>
                </a:lnTo>
                <a:lnTo>
                  <a:pt x="2702" y="2769"/>
                </a:lnTo>
                <a:lnTo>
                  <a:pt x="5400" y="0"/>
                </a:lnTo>
                <a:lnTo>
                  <a:pt x="10800" y="3323"/>
                </a:lnTo>
                <a:lnTo>
                  <a:pt x="10800" y="5539"/>
                </a:lnTo>
                <a:lnTo>
                  <a:pt x="21600" y="14400"/>
                </a:lnTo>
                <a:lnTo>
                  <a:pt x="13500" y="13292"/>
                </a:lnTo>
                <a:lnTo>
                  <a:pt x="10800" y="15508"/>
                </a:lnTo>
                <a:lnTo>
                  <a:pt x="10800" y="18277"/>
                </a:lnTo>
                <a:lnTo>
                  <a:pt x="18900" y="21600"/>
                </a:lnTo>
                <a:cubicBezTo>
                  <a:pt x="18900" y="21600"/>
                  <a:pt x="5400" y="20492"/>
                  <a:pt x="5400" y="2049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2" name="Shape 2042"/>
          <p:cNvSpPr/>
          <p:nvPr/>
        </p:nvSpPr>
        <p:spPr>
          <a:xfrm>
            <a:off x="8853383" y="10901839"/>
            <a:ext cx="366456" cy="5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3" name="Shape 2043"/>
          <p:cNvSpPr/>
          <p:nvPr/>
        </p:nvSpPr>
        <p:spPr>
          <a:xfrm>
            <a:off x="8853383" y="10901839"/>
            <a:ext cx="366456" cy="5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4" name="Shape 2044"/>
          <p:cNvSpPr/>
          <p:nvPr/>
        </p:nvSpPr>
        <p:spPr>
          <a:xfrm>
            <a:off x="8996402" y="11516738"/>
            <a:ext cx="301010" cy="255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5" name="Shape 2045"/>
          <p:cNvSpPr/>
          <p:nvPr/>
        </p:nvSpPr>
        <p:spPr>
          <a:xfrm>
            <a:off x="8996402" y="11516738"/>
            <a:ext cx="301010" cy="255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6" name="Shape 2046"/>
          <p:cNvSpPr/>
          <p:nvPr/>
        </p:nvSpPr>
        <p:spPr>
          <a:xfrm>
            <a:off x="6779624" y="10358443"/>
            <a:ext cx="307559" cy="278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1630"/>
                </a:moveTo>
                <a:lnTo>
                  <a:pt x="18720" y="8309"/>
                </a:lnTo>
                <a:lnTo>
                  <a:pt x="20160" y="4985"/>
                </a:lnTo>
                <a:lnTo>
                  <a:pt x="11520" y="3323"/>
                </a:lnTo>
                <a:lnTo>
                  <a:pt x="7201" y="0"/>
                </a:lnTo>
                <a:lnTo>
                  <a:pt x="2881" y="0"/>
                </a:lnTo>
                <a:lnTo>
                  <a:pt x="1440" y="3323"/>
                </a:lnTo>
                <a:lnTo>
                  <a:pt x="0" y="4985"/>
                </a:lnTo>
                <a:lnTo>
                  <a:pt x="1440" y="8309"/>
                </a:lnTo>
                <a:lnTo>
                  <a:pt x="4321" y="21600"/>
                </a:lnTo>
                <a:lnTo>
                  <a:pt x="12960" y="19938"/>
                </a:lnTo>
                <a:lnTo>
                  <a:pt x="18720" y="18277"/>
                </a:lnTo>
                <a:lnTo>
                  <a:pt x="20160" y="19938"/>
                </a:lnTo>
                <a:lnTo>
                  <a:pt x="21600" y="13291"/>
                </a:lnTo>
                <a:cubicBezTo>
                  <a:pt x="21600" y="13291"/>
                  <a:pt x="17280" y="11630"/>
                  <a:pt x="17280" y="1163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7" name="Shape 2047"/>
          <p:cNvSpPr/>
          <p:nvPr/>
        </p:nvSpPr>
        <p:spPr>
          <a:xfrm>
            <a:off x="7594827" y="10658742"/>
            <a:ext cx="461345" cy="791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49"/>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8" name="Shape 2048"/>
          <p:cNvSpPr/>
          <p:nvPr/>
        </p:nvSpPr>
        <p:spPr>
          <a:xfrm>
            <a:off x="7594827" y="10658742"/>
            <a:ext cx="461345" cy="791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50"/>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49" name="Shape 2049"/>
          <p:cNvSpPr/>
          <p:nvPr/>
        </p:nvSpPr>
        <p:spPr>
          <a:xfrm>
            <a:off x="7737843" y="10572943"/>
            <a:ext cx="464614" cy="97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0" name="Shape 2050"/>
          <p:cNvSpPr/>
          <p:nvPr/>
        </p:nvSpPr>
        <p:spPr>
          <a:xfrm>
            <a:off x="7737843" y="10572943"/>
            <a:ext cx="464614" cy="97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1" name="Shape 2051"/>
          <p:cNvSpPr/>
          <p:nvPr/>
        </p:nvSpPr>
        <p:spPr>
          <a:xfrm>
            <a:off x="6293365" y="10043846"/>
            <a:ext cx="507156" cy="255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7" y="10799"/>
                </a:moveTo>
                <a:lnTo>
                  <a:pt x="9504" y="5399"/>
                </a:lnTo>
                <a:lnTo>
                  <a:pt x="3456" y="0"/>
                </a:lnTo>
                <a:lnTo>
                  <a:pt x="1728" y="0"/>
                </a:lnTo>
                <a:lnTo>
                  <a:pt x="0" y="9000"/>
                </a:lnTo>
                <a:lnTo>
                  <a:pt x="8640" y="18000"/>
                </a:lnTo>
                <a:lnTo>
                  <a:pt x="14687" y="19799"/>
                </a:lnTo>
                <a:lnTo>
                  <a:pt x="18143" y="21600"/>
                </a:lnTo>
                <a:lnTo>
                  <a:pt x="19872" y="21600"/>
                </a:lnTo>
                <a:lnTo>
                  <a:pt x="21600" y="16201"/>
                </a:lnTo>
                <a:lnTo>
                  <a:pt x="19872" y="12600"/>
                </a:lnTo>
                <a:cubicBezTo>
                  <a:pt x="19872" y="12600"/>
                  <a:pt x="14687" y="10799"/>
                  <a:pt x="14687" y="1079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2" name="Shape 2052"/>
          <p:cNvSpPr/>
          <p:nvPr/>
        </p:nvSpPr>
        <p:spPr>
          <a:xfrm>
            <a:off x="6822530" y="8027558"/>
            <a:ext cx="2008985" cy="1069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 y="9042"/>
                </a:moveTo>
                <a:lnTo>
                  <a:pt x="1743" y="13348"/>
                </a:lnTo>
                <a:lnTo>
                  <a:pt x="4610" y="15070"/>
                </a:lnTo>
                <a:lnTo>
                  <a:pt x="6571" y="18945"/>
                </a:lnTo>
                <a:lnTo>
                  <a:pt x="9185" y="19375"/>
                </a:lnTo>
                <a:lnTo>
                  <a:pt x="11363" y="21600"/>
                </a:lnTo>
                <a:lnTo>
                  <a:pt x="13759" y="18515"/>
                </a:lnTo>
                <a:lnTo>
                  <a:pt x="16155" y="18084"/>
                </a:lnTo>
                <a:lnTo>
                  <a:pt x="16590" y="15070"/>
                </a:lnTo>
                <a:lnTo>
                  <a:pt x="18115" y="13778"/>
                </a:lnTo>
                <a:lnTo>
                  <a:pt x="19640" y="12486"/>
                </a:lnTo>
                <a:lnTo>
                  <a:pt x="21600" y="11195"/>
                </a:lnTo>
                <a:lnTo>
                  <a:pt x="21164" y="9473"/>
                </a:lnTo>
                <a:lnTo>
                  <a:pt x="19204" y="9042"/>
                </a:lnTo>
                <a:lnTo>
                  <a:pt x="19204" y="6889"/>
                </a:lnTo>
                <a:lnTo>
                  <a:pt x="19640" y="5167"/>
                </a:lnTo>
                <a:lnTo>
                  <a:pt x="18115" y="4306"/>
                </a:lnTo>
                <a:lnTo>
                  <a:pt x="14630" y="6028"/>
                </a:lnTo>
                <a:lnTo>
                  <a:pt x="13323" y="3875"/>
                </a:lnTo>
                <a:lnTo>
                  <a:pt x="11145" y="3875"/>
                </a:lnTo>
                <a:lnTo>
                  <a:pt x="10492" y="2583"/>
                </a:lnTo>
                <a:lnTo>
                  <a:pt x="7878" y="0"/>
                </a:lnTo>
                <a:lnTo>
                  <a:pt x="7006" y="2153"/>
                </a:lnTo>
                <a:lnTo>
                  <a:pt x="6135" y="4736"/>
                </a:lnTo>
                <a:lnTo>
                  <a:pt x="4393" y="3445"/>
                </a:lnTo>
                <a:lnTo>
                  <a:pt x="1960" y="3875"/>
                </a:lnTo>
                <a:lnTo>
                  <a:pt x="436" y="5597"/>
                </a:lnTo>
                <a:lnTo>
                  <a:pt x="0" y="7320"/>
                </a:lnTo>
                <a:lnTo>
                  <a:pt x="218" y="7750"/>
                </a:lnTo>
                <a:cubicBezTo>
                  <a:pt x="218" y="7750"/>
                  <a:pt x="1525" y="9042"/>
                  <a:pt x="1525" y="9042"/>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053" name="Shape 2053"/>
          <p:cNvSpPr/>
          <p:nvPr/>
        </p:nvSpPr>
        <p:spPr>
          <a:xfrm>
            <a:off x="7423204" y="10744540"/>
            <a:ext cx="520229" cy="994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4" name="Shape 2054"/>
          <p:cNvSpPr/>
          <p:nvPr/>
        </p:nvSpPr>
        <p:spPr>
          <a:xfrm>
            <a:off x="7423204" y="10744540"/>
            <a:ext cx="520229" cy="994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5" name="Shape 2055"/>
          <p:cNvSpPr/>
          <p:nvPr/>
        </p:nvSpPr>
        <p:spPr>
          <a:xfrm>
            <a:off x="7079961" y="10186844"/>
            <a:ext cx="585677" cy="1217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6" name="Shape 2056"/>
          <p:cNvSpPr/>
          <p:nvPr/>
        </p:nvSpPr>
        <p:spPr>
          <a:xfrm>
            <a:off x="7079961" y="10186844"/>
            <a:ext cx="585677" cy="1217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7" name="Shape 2057"/>
          <p:cNvSpPr/>
          <p:nvPr/>
        </p:nvSpPr>
        <p:spPr>
          <a:xfrm>
            <a:off x="9139421" y="8985653"/>
            <a:ext cx="317378" cy="425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62" y="2646"/>
                </a:moveTo>
                <a:lnTo>
                  <a:pt x="9415" y="7053"/>
                </a:lnTo>
                <a:lnTo>
                  <a:pt x="5539" y="4849"/>
                </a:lnTo>
                <a:lnTo>
                  <a:pt x="1662" y="7494"/>
                </a:lnTo>
                <a:lnTo>
                  <a:pt x="0" y="12344"/>
                </a:lnTo>
                <a:lnTo>
                  <a:pt x="1662" y="12344"/>
                </a:lnTo>
                <a:lnTo>
                  <a:pt x="2770" y="12344"/>
                </a:lnTo>
                <a:lnTo>
                  <a:pt x="8309" y="15429"/>
                </a:lnTo>
                <a:lnTo>
                  <a:pt x="9415" y="18515"/>
                </a:lnTo>
                <a:lnTo>
                  <a:pt x="9968" y="20278"/>
                </a:lnTo>
                <a:lnTo>
                  <a:pt x="11077" y="21600"/>
                </a:lnTo>
                <a:lnTo>
                  <a:pt x="19384" y="19396"/>
                </a:lnTo>
                <a:lnTo>
                  <a:pt x="19384" y="18515"/>
                </a:lnTo>
                <a:lnTo>
                  <a:pt x="18831" y="18074"/>
                </a:lnTo>
                <a:lnTo>
                  <a:pt x="18278" y="17191"/>
                </a:lnTo>
                <a:lnTo>
                  <a:pt x="17725" y="16751"/>
                </a:lnTo>
                <a:lnTo>
                  <a:pt x="17725" y="13225"/>
                </a:lnTo>
                <a:lnTo>
                  <a:pt x="17725" y="10140"/>
                </a:lnTo>
                <a:lnTo>
                  <a:pt x="14955" y="5731"/>
                </a:lnTo>
                <a:lnTo>
                  <a:pt x="17725" y="3526"/>
                </a:lnTo>
                <a:lnTo>
                  <a:pt x="21600" y="881"/>
                </a:lnTo>
                <a:lnTo>
                  <a:pt x="14402" y="0"/>
                </a:lnTo>
                <a:cubicBezTo>
                  <a:pt x="14402" y="0"/>
                  <a:pt x="8862" y="2646"/>
                  <a:pt x="8862" y="26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8" name="Shape 2058"/>
          <p:cNvSpPr/>
          <p:nvPr/>
        </p:nvSpPr>
        <p:spPr>
          <a:xfrm>
            <a:off x="9253834" y="9371748"/>
            <a:ext cx="222503" cy="287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01" y="3929"/>
                </a:moveTo>
                <a:lnTo>
                  <a:pt x="4001" y="3929"/>
                </a:lnTo>
                <a:lnTo>
                  <a:pt x="4001" y="11783"/>
                </a:lnTo>
                <a:lnTo>
                  <a:pt x="0" y="21600"/>
                </a:lnTo>
                <a:lnTo>
                  <a:pt x="8001" y="21600"/>
                </a:lnTo>
                <a:lnTo>
                  <a:pt x="16000" y="19637"/>
                </a:lnTo>
                <a:lnTo>
                  <a:pt x="20000" y="17019"/>
                </a:lnTo>
                <a:lnTo>
                  <a:pt x="21600" y="11783"/>
                </a:lnTo>
                <a:lnTo>
                  <a:pt x="16000" y="0"/>
                </a:lnTo>
                <a:lnTo>
                  <a:pt x="4001" y="3275"/>
                </a:lnTo>
                <a:cubicBezTo>
                  <a:pt x="4001" y="3275"/>
                  <a:pt x="4001" y="3929"/>
                  <a:pt x="4001" y="39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59" name="Shape 205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65</a:t>
            </a:r>
          </a:p>
        </p:txBody>
      </p:sp>
      <p:sp>
        <p:nvSpPr>
          <p:cNvPr id="2060" name="Shape 2060"/>
          <p:cNvSpPr/>
          <p:nvPr/>
        </p:nvSpPr>
        <p:spPr>
          <a:xfrm>
            <a:off x="13855700" y="3962400"/>
            <a:ext cx="9271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in Many Countries</a:t>
            </a:r>
          </a:p>
        </p:txBody>
      </p:sp>
      <p:sp>
        <p:nvSpPr>
          <p:cNvPr id="2061" name="Shape 2061"/>
          <p:cNvSpPr/>
          <p:nvPr/>
        </p:nvSpPr>
        <p:spPr>
          <a:xfrm>
            <a:off x="13855700" y="70993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062" name="Shape 2062"/>
          <p:cNvSpPr/>
          <p:nvPr/>
        </p:nvSpPr>
        <p:spPr>
          <a:xfrm>
            <a:off x="14605000" y="69088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063" name="Shape 2063"/>
          <p:cNvSpPr/>
          <p:nvPr/>
        </p:nvSpPr>
        <p:spPr>
          <a:xfrm>
            <a:off x="13855700" y="8851900"/>
            <a:ext cx="368300" cy="368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64" name="Shape 2064"/>
          <p:cNvSpPr/>
          <p:nvPr/>
        </p:nvSpPr>
        <p:spPr>
          <a:xfrm>
            <a:off x="14605000" y="86614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065" name="Shape 2065"/>
          <p:cNvSpPr/>
          <p:nvPr/>
        </p:nvSpPr>
        <p:spPr>
          <a:xfrm>
            <a:off x="13855700" y="105537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66" name="Shape 2066"/>
          <p:cNvSpPr/>
          <p:nvPr/>
        </p:nvSpPr>
        <p:spPr>
          <a:xfrm>
            <a:off x="14605000" y="103632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6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069" name="Shape 2069"/>
          <p:cNvSpPr/>
          <p:nvPr/>
        </p:nvSpPr>
        <p:spPr>
          <a:xfrm>
            <a:off x="10049957" y="9278205"/>
            <a:ext cx="1767486" cy="1927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56" y="9533"/>
                </a:moveTo>
                <a:lnTo>
                  <a:pt x="19959" y="8852"/>
                </a:lnTo>
                <a:lnTo>
                  <a:pt x="20428" y="7490"/>
                </a:lnTo>
                <a:lnTo>
                  <a:pt x="21366" y="6809"/>
                </a:lnTo>
                <a:lnTo>
                  <a:pt x="21600" y="6355"/>
                </a:lnTo>
                <a:lnTo>
                  <a:pt x="20662" y="5674"/>
                </a:lnTo>
                <a:lnTo>
                  <a:pt x="19491" y="5674"/>
                </a:lnTo>
                <a:lnTo>
                  <a:pt x="18514" y="6355"/>
                </a:lnTo>
                <a:lnTo>
                  <a:pt x="17811" y="7263"/>
                </a:lnTo>
                <a:lnTo>
                  <a:pt x="16874" y="7263"/>
                </a:lnTo>
                <a:lnTo>
                  <a:pt x="15936" y="7263"/>
                </a:lnTo>
                <a:lnTo>
                  <a:pt x="15233" y="6809"/>
                </a:lnTo>
                <a:lnTo>
                  <a:pt x="14764" y="6809"/>
                </a:lnTo>
                <a:lnTo>
                  <a:pt x="14296" y="7490"/>
                </a:lnTo>
                <a:lnTo>
                  <a:pt x="13827" y="7490"/>
                </a:lnTo>
                <a:lnTo>
                  <a:pt x="12890" y="7263"/>
                </a:lnTo>
                <a:lnTo>
                  <a:pt x="11249" y="7036"/>
                </a:lnTo>
                <a:lnTo>
                  <a:pt x="8906" y="5901"/>
                </a:lnTo>
                <a:lnTo>
                  <a:pt x="9609" y="4539"/>
                </a:lnTo>
                <a:lnTo>
                  <a:pt x="8437" y="4085"/>
                </a:lnTo>
                <a:lnTo>
                  <a:pt x="7968" y="3177"/>
                </a:lnTo>
                <a:lnTo>
                  <a:pt x="8437" y="2496"/>
                </a:lnTo>
                <a:lnTo>
                  <a:pt x="8203" y="1816"/>
                </a:lnTo>
                <a:lnTo>
                  <a:pt x="9140" y="454"/>
                </a:lnTo>
                <a:lnTo>
                  <a:pt x="8906" y="0"/>
                </a:lnTo>
                <a:lnTo>
                  <a:pt x="7499" y="0"/>
                </a:lnTo>
                <a:lnTo>
                  <a:pt x="6562" y="0"/>
                </a:lnTo>
                <a:lnTo>
                  <a:pt x="6796" y="227"/>
                </a:lnTo>
                <a:lnTo>
                  <a:pt x="7031" y="454"/>
                </a:lnTo>
                <a:lnTo>
                  <a:pt x="4453" y="908"/>
                </a:lnTo>
                <a:lnTo>
                  <a:pt x="4453" y="2043"/>
                </a:lnTo>
                <a:lnTo>
                  <a:pt x="5156" y="2496"/>
                </a:lnTo>
                <a:lnTo>
                  <a:pt x="4687" y="3632"/>
                </a:lnTo>
                <a:lnTo>
                  <a:pt x="4218" y="4539"/>
                </a:lnTo>
                <a:lnTo>
                  <a:pt x="2812" y="6582"/>
                </a:lnTo>
                <a:lnTo>
                  <a:pt x="1875" y="6582"/>
                </a:lnTo>
                <a:lnTo>
                  <a:pt x="1172" y="7263"/>
                </a:lnTo>
                <a:lnTo>
                  <a:pt x="1640" y="8171"/>
                </a:lnTo>
                <a:lnTo>
                  <a:pt x="2343" y="9079"/>
                </a:lnTo>
                <a:lnTo>
                  <a:pt x="1406" y="9533"/>
                </a:lnTo>
                <a:lnTo>
                  <a:pt x="469" y="9760"/>
                </a:lnTo>
                <a:lnTo>
                  <a:pt x="0" y="9987"/>
                </a:lnTo>
                <a:lnTo>
                  <a:pt x="937" y="11121"/>
                </a:lnTo>
                <a:lnTo>
                  <a:pt x="1640" y="12029"/>
                </a:lnTo>
                <a:lnTo>
                  <a:pt x="3047" y="11121"/>
                </a:lnTo>
                <a:lnTo>
                  <a:pt x="3515" y="15434"/>
                </a:lnTo>
                <a:lnTo>
                  <a:pt x="4218" y="17288"/>
                </a:lnTo>
                <a:lnTo>
                  <a:pt x="5390" y="19331"/>
                </a:lnTo>
                <a:lnTo>
                  <a:pt x="6093" y="20465"/>
                </a:lnTo>
                <a:lnTo>
                  <a:pt x="6796" y="21600"/>
                </a:lnTo>
                <a:lnTo>
                  <a:pt x="7499" y="20919"/>
                </a:lnTo>
                <a:lnTo>
                  <a:pt x="8437" y="19784"/>
                </a:lnTo>
                <a:lnTo>
                  <a:pt x="8671" y="18877"/>
                </a:lnTo>
                <a:lnTo>
                  <a:pt x="8906" y="17288"/>
                </a:lnTo>
                <a:lnTo>
                  <a:pt x="9140" y="15888"/>
                </a:lnTo>
                <a:lnTo>
                  <a:pt x="10780" y="14526"/>
                </a:lnTo>
                <a:lnTo>
                  <a:pt x="12421" y="13391"/>
                </a:lnTo>
                <a:lnTo>
                  <a:pt x="13358" y="12484"/>
                </a:lnTo>
                <a:lnTo>
                  <a:pt x="14061" y="11348"/>
                </a:lnTo>
                <a:lnTo>
                  <a:pt x="15233" y="11121"/>
                </a:lnTo>
                <a:lnTo>
                  <a:pt x="14764" y="9306"/>
                </a:lnTo>
                <a:lnTo>
                  <a:pt x="14530" y="8852"/>
                </a:lnTo>
                <a:lnTo>
                  <a:pt x="14764" y="8625"/>
                </a:lnTo>
                <a:lnTo>
                  <a:pt x="14999" y="8171"/>
                </a:lnTo>
                <a:lnTo>
                  <a:pt x="15702" y="8171"/>
                </a:lnTo>
                <a:lnTo>
                  <a:pt x="16405" y="8625"/>
                </a:lnTo>
                <a:lnTo>
                  <a:pt x="17811" y="8852"/>
                </a:lnTo>
                <a:lnTo>
                  <a:pt x="17577" y="9306"/>
                </a:lnTo>
                <a:lnTo>
                  <a:pt x="17342" y="9760"/>
                </a:lnTo>
                <a:lnTo>
                  <a:pt x="18045" y="9987"/>
                </a:lnTo>
                <a:lnTo>
                  <a:pt x="17811" y="10895"/>
                </a:lnTo>
                <a:lnTo>
                  <a:pt x="18045" y="11575"/>
                </a:lnTo>
                <a:lnTo>
                  <a:pt x="18514" y="10668"/>
                </a:lnTo>
                <a:cubicBezTo>
                  <a:pt x="18514" y="10668"/>
                  <a:pt x="19256" y="9533"/>
                  <a:pt x="19256" y="953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0" name="Shape 2070"/>
          <p:cNvSpPr/>
          <p:nvPr/>
        </p:nvSpPr>
        <p:spPr>
          <a:xfrm>
            <a:off x="10415272" y="7668945"/>
            <a:ext cx="3683540" cy="2719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6" y="3862"/>
                </a:moveTo>
                <a:lnTo>
                  <a:pt x="20236" y="3862"/>
                </a:lnTo>
                <a:lnTo>
                  <a:pt x="20008" y="3207"/>
                </a:lnTo>
                <a:lnTo>
                  <a:pt x="19099" y="2880"/>
                </a:lnTo>
                <a:lnTo>
                  <a:pt x="18008" y="0"/>
                </a:lnTo>
                <a:lnTo>
                  <a:pt x="16962" y="0"/>
                </a:lnTo>
                <a:lnTo>
                  <a:pt x="16643" y="785"/>
                </a:lnTo>
                <a:lnTo>
                  <a:pt x="15961" y="2553"/>
                </a:lnTo>
                <a:lnTo>
                  <a:pt x="15279" y="2553"/>
                </a:lnTo>
                <a:lnTo>
                  <a:pt x="15188" y="2880"/>
                </a:lnTo>
                <a:lnTo>
                  <a:pt x="15188" y="2946"/>
                </a:lnTo>
                <a:lnTo>
                  <a:pt x="15234" y="2946"/>
                </a:lnTo>
                <a:lnTo>
                  <a:pt x="15279" y="2946"/>
                </a:lnTo>
                <a:lnTo>
                  <a:pt x="15279" y="3011"/>
                </a:lnTo>
                <a:lnTo>
                  <a:pt x="15325" y="3011"/>
                </a:lnTo>
                <a:lnTo>
                  <a:pt x="15370" y="3011"/>
                </a:lnTo>
                <a:lnTo>
                  <a:pt x="15370" y="3076"/>
                </a:lnTo>
                <a:lnTo>
                  <a:pt x="15416" y="3076"/>
                </a:lnTo>
                <a:lnTo>
                  <a:pt x="15370" y="3076"/>
                </a:lnTo>
                <a:lnTo>
                  <a:pt x="15370" y="3011"/>
                </a:lnTo>
                <a:lnTo>
                  <a:pt x="15325" y="3011"/>
                </a:lnTo>
                <a:lnTo>
                  <a:pt x="15279" y="3011"/>
                </a:lnTo>
                <a:lnTo>
                  <a:pt x="15279" y="2946"/>
                </a:lnTo>
                <a:lnTo>
                  <a:pt x="15234" y="2946"/>
                </a:lnTo>
                <a:lnTo>
                  <a:pt x="15188" y="2946"/>
                </a:lnTo>
                <a:lnTo>
                  <a:pt x="15188" y="2880"/>
                </a:lnTo>
                <a:lnTo>
                  <a:pt x="14961" y="3535"/>
                </a:lnTo>
                <a:lnTo>
                  <a:pt x="14961" y="4320"/>
                </a:lnTo>
                <a:lnTo>
                  <a:pt x="15961" y="4516"/>
                </a:lnTo>
                <a:lnTo>
                  <a:pt x="16189" y="5171"/>
                </a:lnTo>
                <a:lnTo>
                  <a:pt x="15188" y="5629"/>
                </a:lnTo>
                <a:lnTo>
                  <a:pt x="14370" y="6153"/>
                </a:lnTo>
                <a:lnTo>
                  <a:pt x="13597" y="6611"/>
                </a:lnTo>
                <a:lnTo>
                  <a:pt x="13369" y="7724"/>
                </a:lnTo>
                <a:lnTo>
                  <a:pt x="12141" y="7920"/>
                </a:lnTo>
                <a:lnTo>
                  <a:pt x="10914" y="9033"/>
                </a:lnTo>
                <a:lnTo>
                  <a:pt x="9777" y="8247"/>
                </a:lnTo>
                <a:lnTo>
                  <a:pt x="8413" y="8051"/>
                </a:lnTo>
                <a:lnTo>
                  <a:pt x="7412" y="6611"/>
                </a:lnTo>
                <a:lnTo>
                  <a:pt x="5957" y="5956"/>
                </a:lnTo>
                <a:lnTo>
                  <a:pt x="5821" y="4320"/>
                </a:lnTo>
                <a:lnTo>
                  <a:pt x="5139" y="3862"/>
                </a:lnTo>
                <a:lnTo>
                  <a:pt x="5048" y="3731"/>
                </a:lnTo>
                <a:lnTo>
                  <a:pt x="5002" y="3796"/>
                </a:lnTo>
                <a:lnTo>
                  <a:pt x="4957" y="3927"/>
                </a:lnTo>
                <a:lnTo>
                  <a:pt x="4957" y="3993"/>
                </a:lnTo>
                <a:lnTo>
                  <a:pt x="4957" y="4058"/>
                </a:lnTo>
                <a:lnTo>
                  <a:pt x="4957" y="3993"/>
                </a:lnTo>
                <a:lnTo>
                  <a:pt x="4957" y="3927"/>
                </a:lnTo>
                <a:lnTo>
                  <a:pt x="5048" y="3731"/>
                </a:lnTo>
                <a:lnTo>
                  <a:pt x="4957" y="3535"/>
                </a:lnTo>
                <a:lnTo>
                  <a:pt x="4729" y="3731"/>
                </a:lnTo>
                <a:lnTo>
                  <a:pt x="4729" y="4058"/>
                </a:lnTo>
                <a:lnTo>
                  <a:pt x="4729" y="3731"/>
                </a:lnTo>
                <a:lnTo>
                  <a:pt x="4365" y="3862"/>
                </a:lnTo>
                <a:lnTo>
                  <a:pt x="4138" y="4844"/>
                </a:lnTo>
                <a:lnTo>
                  <a:pt x="3229" y="4647"/>
                </a:lnTo>
                <a:lnTo>
                  <a:pt x="3001" y="6284"/>
                </a:lnTo>
                <a:lnTo>
                  <a:pt x="2228" y="6480"/>
                </a:lnTo>
                <a:lnTo>
                  <a:pt x="2001" y="8378"/>
                </a:lnTo>
                <a:lnTo>
                  <a:pt x="1546" y="9033"/>
                </a:lnTo>
                <a:lnTo>
                  <a:pt x="1000" y="9687"/>
                </a:lnTo>
                <a:lnTo>
                  <a:pt x="91" y="10015"/>
                </a:lnTo>
                <a:lnTo>
                  <a:pt x="0" y="10669"/>
                </a:lnTo>
                <a:lnTo>
                  <a:pt x="227" y="10931"/>
                </a:lnTo>
                <a:lnTo>
                  <a:pt x="318" y="11454"/>
                </a:lnTo>
                <a:lnTo>
                  <a:pt x="91" y="11585"/>
                </a:lnTo>
                <a:lnTo>
                  <a:pt x="318" y="11913"/>
                </a:lnTo>
                <a:lnTo>
                  <a:pt x="682" y="12109"/>
                </a:lnTo>
                <a:lnTo>
                  <a:pt x="1000" y="12764"/>
                </a:lnTo>
                <a:lnTo>
                  <a:pt x="1455" y="12764"/>
                </a:lnTo>
                <a:lnTo>
                  <a:pt x="2137" y="12764"/>
                </a:lnTo>
                <a:lnTo>
                  <a:pt x="2228" y="13026"/>
                </a:lnTo>
                <a:lnTo>
                  <a:pt x="1773" y="14007"/>
                </a:lnTo>
                <a:lnTo>
                  <a:pt x="1910" y="14531"/>
                </a:lnTo>
                <a:lnTo>
                  <a:pt x="1682" y="14989"/>
                </a:lnTo>
                <a:lnTo>
                  <a:pt x="1910" y="15644"/>
                </a:lnTo>
                <a:lnTo>
                  <a:pt x="2456" y="15971"/>
                </a:lnTo>
                <a:lnTo>
                  <a:pt x="2365" y="16102"/>
                </a:lnTo>
                <a:lnTo>
                  <a:pt x="2592" y="16102"/>
                </a:lnTo>
                <a:lnTo>
                  <a:pt x="3365" y="16626"/>
                </a:lnTo>
                <a:lnTo>
                  <a:pt x="4047" y="17084"/>
                </a:lnTo>
                <a:lnTo>
                  <a:pt x="4729" y="17280"/>
                </a:lnTo>
                <a:lnTo>
                  <a:pt x="4957" y="17542"/>
                </a:lnTo>
                <a:lnTo>
                  <a:pt x="5139" y="17542"/>
                </a:lnTo>
                <a:lnTo>
                  <a:pt x="5502" y="17869"/>
                </a:lnTo>
                <a:lnTo>
                  <a:pt x="5957" y="17869"/>
                </a:lnTo>
                <a:lnTo>
                  <a:pt x="6412" y="17869"/>
                </a:lnTo>
                <a:lnTo>
                  <a:pt x="6730" y="17280"/>
                </a:lnTo>
                <a:lnTo>
                  <a:pt x="7185" y="16756"/>
                </a:lnTo>
                <a:lnTo>
                  <a:pt x="7731" y="16756"/>
                </a:lnTo>
                <a:lnTo>
                  <a:pt x="8185" y="17280"/>
                </a:lnTo>
                <a:lnTo>
                  <a:pt x="8413" y="17280"/>
                </a:lnTo>
                <a:lnTo>
                  <a:pt x="8640" y="17411"/>
                </a:lnTo>
                <a:lnTo>
                  <a:pt x="8776" y="18196"/>
                </a:lnTo>
                <a:lnTo>
                  <a:pt x="8549" y="19178"/>
                </a:lnTo>
                <a:lnTo>
                  <a:pt x="8549" y="19505"/>
                </a:lnTo>
                <a:lnTo>
                  <a:pt x="8867" y="19637"/>
                </a:lnTo>
                <a:lnTo>
                  <a:pt x="9095" y="20160"/>
                </a:lnTo>
                <a:lnTo>
                  <a:pt x="9095" y="20487"/>
                </a:lnTo>
                <a:lnTo>
                  <a:pt x="9640" y="20815"/>
                </a:lnTo>
                <a:lnTo>
                  <a:pt x="9549" y="20946"/>
                </a:lnTo>
                <a:lnTo>
                  <a:pt x="10095" y="20815"/>
                </a:lnTo>
                <a:lnTo>
                  <a:pt x="10232" y="20160"/>
                </a:lnTo>
                <a:lnTo>
                  <a:pt x="11368" y="20160"/>
                </a:lnTo>
                <a:lnTo>
                  <a:pt x="11778" y="20618"/>
                </a:lnTo>
                <a:lnTo>
                  <a:pt x="11914" y="21142"/>
                </a:lnTo>
                <a:lnTo>
                  <a:pt x="12141" y="20946"/>
                </a:lnTo>
                <a:lnTo>
                  <a:pt x="12915" y="21600"/>
                </a:lnTo>
                <a:lnTo>
                  <a:pt x="12915" y="21142"/>
                </a:lnTo>
                <a:lnTo>
                  <a:pt x="13824" y="20618"/>
                </a:lnTo>
                <a:lnTo>
                  <a:pt x="13915" y="20487"/>
                </a:lnTo>
                <a:lnTo>
                  <a:pt x="14142" y="20291"/>
                </a:lnTo>
                <a:lnTo>
                  <a:pt x="14370" y="20487"/>
                </a:lnTo>
                <a:lnTo>
                  <a:pt x="14824" y="20160"/>
                </a:lnTo>
                <a:lnTo>
                  <a:pt x="15416" y="19637"/>
                </a:lnTo>
                <a:lnTo>
                  <a:pt x="15961" y="19047"/>
                </a:lnTo>
                <a:lnTo>
                  <a:pt x="16189" y="18393"/>
                </a:lnTo>
                <a:lnTo>
                  <a:pt x="16507" y="17738"/>
                </a:lnTo>
                <a:lnTo>
                  <a:pt x="16871" y="16756"/>
                </a:lnTo>
                <a:lnTo>
                  <a:pt x="16871" y="16298"/>
                </a:lnTo>
                <a:lnTo>
                  <a:pt x="16734" y="15971"/>
                </a:lnTo>
                <a:lnTo>
                  <a:pt x="16871" y="15447"/>
                </a:lnTo>
                <a:lnTo>
                  <a:pt x="16734" y="14858"/>
                </a:lnTo>
                <a:lnTo>
                  <a:pt x="16189" y="13222"/>
                </a:lnTo>
                <a:lnTo>
                  <a:pt x="16280" y="13026"/>
                </a:lnTo>
                <a:lnTo>
                  <a:pt x="16734" y="12240"/>
                </a:lnTo>
                <a:lnTo>
                  <a:pt x="17098" y="12109"/>
                </a:lnTo>
                <a:lnTo>
                  <a:pt x="17144" y="12044"/>
                </a:lnTo>
                <a:lnTo>
                  <a:pt x="17144" y="11913"/>
                </a:lnTo>
                <a:lnTo>
                  <a:pt x="17098" y="11782"/>
                </a:lnTo>
                <a:lnTo>
                  <a:pt x="16507" y="11585"/>
                </a:lnTo>
                <a:lnTo>
                  <a:pt x="16189" y="11782"/>
                </a:lnTo>
                <a:lnTo>
                  <a:pt x="15961" y="11585"/>
                </a:lnTo>
                <a:lnTo>
                  <a:pt x="15734" y="11127"/>
                </a:lnTo>
                <a:lnTo>
                  <a:pt x="15507" y="10800"/>
                </a:lnTo>
                <a:lnTo>
                  <a:pt x="16052" y="10473"/>
                </a:lnTo>
                <a:lnTo>
                  <a:pt x="16416" y="10015"/>
                </a:lnTo>
                <a:lnTo>
                  <a:pt x="16962" y="9491"/>
                </a:lnTo>
                <a:lnTo>
                  <a:pt x="17189" y="9491"/>
                </a:lnTo>
                <a:lnTo>
                  <a:pt x="16871" y="10146"/>
                </a:lnTo>
                <a:lnTo>
                  <a:pt x="17098" y="10473"/>
                </a:lnTo>
                <a:lnTo>
                  <a:pt x="17325" y="10342"/>
                </a:lnTo>
                <a:lnTo>
                  <a:pt x="17871" y="10015"/>
                </a:lnTo>
                <a:lnTo>
                  <a:pt x="18008" y="9294"/>
                </a:lnTo>
                <a:lnTo>
                  <a:pt x="18326" y="8902"/>
                </a:lnTo>
                <a:lnTo>
                  <a:pt x="18644" y="9229"/>
                </a:lnTo>
                <a:lnTo>
                  <a:pt x="18599" y="8575"/>
                </a:lnTo>
                <a:lnTo>
                  <a:pt x="19053" y="8182"/>
                </a:lnTo>
                <a:lnTo>
                  <a:pt x="19645" y="8313"/>
                </a:lnTo>
                <a:lnTo>
                  <a:pt x="19917" y="8051"/>
                </a:lnTo>
                <a:lnTo>
                  <a:pt x="20236" y="8247"/>
                </a:lnTo>
                <a:lnTo>
                  <a:pt x="20463" y="6480"/>
                </a:lnTo>
                <a:lnTo>
                  <a:pt x="21009" y="6284"/>
                </a:lnTo>
                <a:lnTo>
                  <a:pt x="21600" y="3862"/>
                </a:lnTo>
                <a:cubicBezTo>
                  <a:pt x="21600" y="3862"/>
                  <a:pt x="20236" y="3862"/>
                  <a:pt x="20236" y="386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1" name="Shape 2071"/>
          <p:cNvSpPr/>
          <p:nvPr/>
        </p:nvSpPr>
        <p:spPr>
          <a:xfrm>
            <a:off x="9170496" y="3990640"/>
            <a:ext cx="1064829" cy="1444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4" y="21600"/>
                </a:moveTo>
                <a:lnTo>
                  <a:pt x="6171" y="20082"/>
                </a:lnTo>
                <a:lnTo>
                  <a:pt x="5014" y="16440"/>
                </a:lnTo>
                <a:lnTo>
                  <a:pt x="6171" y="14265"/>
                </a:lnTo>
                <a:lnTo>
                  <a:pt x="9257" y="9105"/>
                </a:lnTo>
                <a:lnTo>
                  <a:pt x="12343" y="7588"/>
                </a:lnTo>
                <a:lnTo>
                  <a:pt x="14271" y="5767"/>
                </a:lnTo>
                <a:lnTo>
                  <a:pt x="16200" y="4856"/>
                </a:lnTo>
                <a:lnTo>
                  <a:pt x="18900" y="3642"/>
                </a:lnTo>
                <a:lnTo>
                  <a:pt x="21600" y="1518"/>
                </a:lnTo>
                <a:lnTo>
                  <a:pt x="21214" y="304"/>
                </a:lnTo>
                <a:lnTo>
                  <a:pt x="18900" y="0"/>
                </a:lnTo>
                <a:lnTo>
                  <a:pt x="17357" y="1214"/>
                </a:lnTo>
                <a:lnTo>
                  <a:pt x="16200" y="2125"/>
                </a:lnTo>
                <a:lnTo>
                  <a:pt x="14271" y="2428"/>
                </a:lnTo>
                <a:lnTo>
                  <a:pt x="11957" y="2428"/>
                </a:lnTo>
                <a:lnTo>
                  <a:pt x="11186" y="3035"/>
                </a:lnTo>
                <a:lnTo>
                  <a:pt x="10414" y="3946"/>
                </a:lnTo>
                <a:lnTo>
                  <a:pt x="7328" y="6374"/>
                </a:lnTo>
                <a:lnTo>
                  <a:pt x="5786" y="6981"/>
                </a:lnTo>
                <a:lnTo>
                  <a:pt x="5400" y="8498"/>
                </a:lnTo>
                <a:lnTo>
                  <a:pt x="4243" y="9409"/>
                </a:lnTo>
                <a:lnTo>
                  <a:pt x="2700" y="10926"/>
                </a:lnTo>
                <a:lnTo>
                  <a:pt x="2700" y="12141"/>
                </a:lnTo>
                <a:lnTo>
                  <a:pt x="1929" y="13658"/>
                </a:lnTo>
                <a:lnTo>
                  <a:pt x="771" y="14923"/>
                </a:lnTo>
                <a:lnTo>
                  <a:pt x="1157" y="16440"/>
                </a:lnTo>
                <a:lnTo>
                  <a:pt x="0" y="17654"/>
                </a:lnTo>
                <a:lnTo>
                  <a:pt x="1157" y="19779"/>
                </a:lnTo>
                <a:lnTo>
                  <a:pt x="3086" y="20386"/>
                </a:lnTo>
                <a:lnTo>
                  <a:pt x="3471" y="20993"/>
                </a:lnTo>
                <a:lnTo>
                  <a:pt x="4629" y="21296"/>
                </a:lnTo>
                <a:cubicBezTo>
                  <a:pt x="4629" y="21296"/>
                  <a:pt x="7714" y="21600"/>
                  <a:pt x="7714"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2" name="Shape 2072"/>
          <p:cNvSpPr/>
          <p:nvPr/>
        </p:nvSpPr>
        <p:spPr>
          <a:xfrm>
            <a:off x="11781820" y="11374296"/>
            <a:ext cx="588140" cy="686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3" name="Shape 2073"/>
          <p:cNvSpPr/>
          <p:nvPr/>
        </p:nvSpPr>
        <p:spPr>
          <a:xfrm>
            <a:off x="11781820" y="11374296"/>
            <a:ext cx="588140" cy="686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4" name="Shape 2074"/>
          <p:cNvSpPr/>
          <p:nvPr/>
        </p:nvSpPr>
        <p:spPr>
          <a:xfrm>
            <a:off x="12580101" y="11252589"/>
            <a:ext cx="557184" cy="689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6"/>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5" name="Shape 2075"/>
          <p:cNvSpPr/>
          <p:nvPr/>
        </p:nvSpPr>
        <p:spPr>
          <a:xfrm>
            <a:off x="12580101" y="11252589"/>
            <a:ext cx="557184" cy="689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5"/>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6" name="Shape 2076"/>
          <p:cNvSpPr/>
          <p:nvPr/>
        </p:nvSpPr>
        <p:spPr>
          <a:xfrm>
            <a:off x="13148369" y="11617716"/>
            <a:ext cx="343581" cy="448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7" name="Shape 2077"/>
          <p:cNvSpPr/>
          <p:nvPr/>
        </p:nvSpPr>
        <p:spPr>
          <a:xfrm>
            <a:off x="13148369" y="11617716"/>
            <a:ext cx="343581" cy="448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8" name="Shape 2078"/>
          <p:cNvSpPr/>
          <p:nvPr/>
        </p:nvSpPr>
        <p:spPr>
          <a:xfrm>
            <a:off x="12363619" y="12131596"/>
            <a:ext cx="650044" cy="157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7"/>
                </a:moveTo>
                <a:cubicBezTo>
                  <a:pt x="5718" y="0"/>
                  <a:pt x="5718" y="0"/>
                  <a:pt x="5718" y="0"/>
                </a:cubicBezTo>
                <a:cubicBezTo>
                  <a:pt x="10165" y="0"/>
                  <a:pt x="10165" y="0"/>
                  <a:pt x="10165" y="0"/>
                </a:cubicBezTo>
                <a:cubicBezTo>
                  <a:pt x="12706" y="2697"/>
                  <a:pt x="12706" y="2697"/>
                  <a:pt x="12706" y="2697"/>
                </a:cubicBezTo>
                <a:cubicBezTo>
                  <a:pt x="14612" y="8099"/>
                  <a:pt x="14612" y="8099"/>
                  <a:pt x="14612" y="8099"/>
                </a:cubicBezTo>
                <a:cubicBezTo>
                  <a:pt x="19694" y="13497"/>
                  <a:pt x="19694" y="13497"/>
                  <a:pt x="19694" y="13497"/>
                </a:cubicBezTo>
                <a:cubicBezTo>
                  <a:pt x="21600" y="21600"/>
                  <a:pt x="21600" y="21600"/>
                  <a:pt x="21600" y="21600"/>
                </a:cubicBezTo>
                <a:cubicBezTo>
                  <a:pt x="16518" y="18899"/>
                  <a:pt x="16518" y="18899"/>
                  <a:pt x="16518" y="18899"/>
                </a:cubicBezTo>
                <a:cubicBezTo>
                  <a:pt x="12070" y="16198"/>
                  <a:pt x="12070" y="16198"/>
                  <a:pt x="12070" y="16198"/>
                </a:cubicBezTo>
                <a:cubicBezTo>
                  <a:pt x="12070" y="16198"/>
                  <a:pt x="6353" y="10800"/>
                  <a:pt x="5082" y="10800"/>
                </a:cubicBezTo>
                <a:cubicBezTo>
                  <a:pt x="4447" y="8099"/>
                  <a:pt x="0" y="2697"/>
                  <a:pt x="0" y="269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79" name="Shape 2079"/>
          <p:cNvSpPr/>
          <p:nvPr/>
        </p:nvSpPr>
        <p:spPr>
          <a:xfrm>
            <a:off x="12363619" y="12131596"/>
            <a:ext cx="650044" cy="157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7"/>
                </a:moveTo>
                <a:cubicBezTo>
                  <a:pt x="5717" y="0"/>
                  <a:pt x="5717" y="0"/>
                  <a:pt x="5717" y="0"/>
                </a:cubicBezTo>
                <a:cubicBezTo>
                  <a:pt x="10165" y="0"/>
                  <a:pt x="10165" y="0"/>
                  <a:pt x="10165" y="0"/>
                </a:cubicBezTo>
                <a:cubicBezTo>
                  <a:pt x="12706" y="2697"/>
                  <a:pt x="12706" y="2697"/>
                  <a:pt x="12706" y="2697"/>
                </a:cubicBezTo>
                <a:cubicBezTo>
                  <a:pt x="14612" y="8099"/>
                  <a:pt x="14612" y="8099"/>
                  <a:pt x="14612" y="8099"/>
                </a:cubicBezTo>
                <a:cubicBezTo>
                  <a:pt x="19694" y="13497"/>
                  <a:pt x="19694" y="13497"/>
                  <a:pt x="19694" y="13497"/>
                </a:cubicBezTo>
                <a:cubicBezTo>
                  <a:pt x="21600" y="21600"/>
                  <a:pt x="21600" y="21600"/>
                  <a:pt x="21600" y="21600"/>
                </a:cubicBezTo>
                <a:cubicBezTo>
                  <a:pt x="16517" y="18899"/>
                  <a:pt x="16517" y="18899"/>
                  <a:pt x="16517" y="18899"/>
                </a:cubicBezTo>
                <a:cubicBezTo>
                  <a:pt x="12070" y="16198"/>
                  <a:pt x="12070" y="16198"/>
                  <a:pt x="12070" y="16198"/>
                </a:cubicBezTo>
                <a:cubicBezTo>
                  <a:pt x="12070" y="16198"/>
                  <a:pt x="6353" y="10800"/>
                  <a:pt x="5082" y="10800"/>
                </a:cubicBezTo>
                <a:cubicBezTo>
                  <a:pt x="4447" y="8099"/>
                  <a:pt x="0" y="2697"/>
                  <a:pt x="0" y="269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0" name="Shape 2080"/>
          <p:cNvSpPr/>
          <p:nvPr/>
        </p:nvSpPr>
        <p:spPr>
          <a:xfrm>
            <a:off x="9062253" y="10021979"/>
            <a:ext cx="290980" cy="201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1" y="17279"/>
                </a:moveTo>
                <a:lnTo>
                  <a:pt x="15841" y="21600"/>
                </a:lnTo>
                <a:lnTo>
                  <a:pt x="18720" y="10800"/>
                </a:lnTo>
                <a:lnTo>
                  <a:pt x="21600" y="8641"/>
                </a:lnTo>
                <a:lnTo>
                  <a:pt x="20160" y="0"/>
                </a:lnTo>
                <a:lnTo>
                  <a:pt x="7199" y="6479"/>
                </a:lnTo>
                <a:lnTo>
                  <a:pt x="1440" y="2162"/>
                </a:lnTo>
                <a:lnTo>
                  <a:pt x="0" y="8641"/>
                </a:lnTo>
                <a:cubicBezTo>
                  <a:pt x="0" y="8641"/>
                  <a:pt x="4321" y="17279"/>
                  <a:pt x="4321" y="1727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1" name="Shape 2081"/>
          <p:cNvSpPr/>
          <p:nvPr/>
        </p:nvSpPr>
        <p:spPr>
          <a:xfrm>
            <a:off x="9102845" y="10089594"/>
            <a:ext cx="458125" cy="566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0" y="4628"/>
                </a:moveTo>
                <a:cubicBezTo>
                  <a:pt x="9000" y="4628"/>
                  <a:pt x="9000" y="4628"/>
                  <a:pt x="9000" y="4628"/>
                </a:cubicBezTo>
                <a:cubicBezTo>
                  <a:pt x="8100" y="10028"/>
                  <a:pt x="8100" y="10028"/>
                  <a:pt x="8100" y="10028"/>
                </a:cubicBezTo>
                <a:cubicBezTo>
                  <a:pt x="3600" y="13114"/>
                  <a:pt x="3600" y="13114"/>
                  <a:pt x="3600" y="13114"/>
                </a:cubicBezTo>
                <a:cubicBezTo>
                  <a:pt x="3600" y="13114"/>
                  <a:pt x="2700" y="13886"/>
                  <a:pt x="0" y="13886"/>
                </a:cubicBezTo>
                <a:cubicBezTo>
                  <a:pt x="900" y="16199"/>
                  <a:pt x="900" y="16199"/>
                  <a:pt x="900" y="16199"/>
                </a:cubicBezTo>
                <a:cubicBezTo>
                  <a:pt x="3600" y="21600"/>
                  <a:pt x="3600" y="21600"/>
                  <a:pt x="3600" y="21600"/>
                </a:cubicBezTo>
                <a:cubicBezTo>
                  <a:pt x="9900" y="17742"/>
                  <a:pt x="9900" y="17742"/>
                  <a:pt x="9900" y="17742"/>
                </a:cubicBezTo>
                <a:cubicBezTo>
                  <a:pt x="15300" y="11571"/>
                  <a:pt x="15300" y="11571"/>
                  <a:pt x="15300" y="11571"/>
                </a:cubicBezTo>
                <a:cubicBezTo>
                  <a:pt x="18000" y="8486"/>
                  <a:pt x="18000" y="8486"/>
                  <a:pt x="18000" y="8486"/>
                </a:cubicBezTo>
                <a:cubicBezTo>
                  <a:pt x="21600" y="5400"/>
                  <a:pt x="21600" y="5400"/>
                  <a:pt x="21600" y="5400"/>
                </a:cubicBezTo>
                <a:cubicBezTo>
                  <a:pt x="14400" y="771"/>
                  <a:pt x="14400" y="771"/>
                  <a:pt x="14400" y="771"/>
                </a:cubicBezTo>
                <a:cubicBezTo>
                  <a:pt x="11700" y="0"/>
                  <a:pt x="11700" y="0"/>
                  <a:pt x="11700" y="0"/>
                </a:cubicBezTo>
                <a:cubicBezTo>
                  <a:pt x="9900" y="771"/>
                  <a:pt x="9900" y="771"/>
                  <a:pt x="9900" y="771"/>
                </a:cubicBezTo>
                <a:cubicBezTo>
                  <a:pt x="9900" y="771"/>
                  <a:pt x="8100" y="4628"/>
                  <a:pt x="8100" y="462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2" name="Shape 2082"/>
          <p:cNvSpPr/>
          <p:nvPr/>
        </p:nvSpPr>
        <p:spPr>
          <a:xfrm>
            <a:off x="8521046" y="10454723"/>
            <a:ext cx="650044" cy="430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8" y="0"/>
                </a:moveTo>
                <a:cubicBezTo>
                  <a:pt x="15882" y="2059"/>
                  <a:pt x="11435" y="3087"/>
                  <a:pt x="11435" y="4115"/>
                </a:cubicBezTo>
                <a:cubicBezTo>
                  <a:pt x="10165" y="5143"/>
                  <a:pt x="8894" y="7201"/>
                  <a:pt x="8894" y="7201"/>
                </a:cubicBezTo>
                <a:cubicBezTo>
                  <a:pt x="1905" y="7201"/>
                  <a:pt x="1905" y="7201"/>
                  <a:pt x="1905" y="7201"/>
                </a:cubicBezTo>
                <a:cubicBezTo>
                  <a:pt x="0" y="8229"/>
                  <a:pt x="0" y="8229"/>
                  <a:pt x="0" y="8229"/>
                </a:cubicBezTo>
                <a:cubicBezTo>
                  <a:pt x="635" y="12343"/>
                  <a:pt x="635" y="12343"/>
                  <a:pt x="635" y="12343"/>
                </a:cubicBezTo>
                <a:cubicBezTo>
                  <a:pt x="3177" y="21600"/>
                  <a:pt x="3177" y="21600"/>
                  <a:pt x="3177" y="21600"/>
                </a:cubicBezTo>
                <a:cubicBezTo>
                  <a:pt x="7624" y="19542"/>
                  <a:pt x="7624" y="19542"/>
                  <a:pt x="7624" y="19542"/>
                </a:cubicBezTo>
                <a:cubicBezTo>
                  <a:pt x="9530" y="19542"/>
                  <a:pt x="9530" y="19542"/>
                  <a:pt x="9530" y="19542"/>
                </a:cubicBezTo>
                <a:cubicBezTo>
                  <a:pt x="12070" y="15429"/>
                  <a:pt x="12070" y="15429"/>
                  <a:pt x="12070" y="15429"/>
                </a:cubicBezTo>
                <a:cubicBezTo>
                  <a:pt x="15882" y="13371"/>
                  <a:pt x="15882" y="13371"/>
                  <a:pt x="15882" y="13371"/>
                </a:cubicBezTo>
                <a:cubicBezTo>
                  <a:pt x="21600" y="10286"/>
                  <a:pt x="21600" y="10286"/>
                  <a:pt x="21600" y="10286"/>
                </a:cubicBezTo>
                <a:cubicBezTo>
                  <a:pt x="19694" y="3087"/>
                  <a:pt x="19694" y="3087"/>
                  <a:pt x="19694" y="3087"/>
                </a:cubicBezTo>
                <a:cubicBezTo>
                  <a:pt x="19694" y="3087"/>
                  <a:pt x="19058" y="0"/>
                  <a:pt x="1905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3" name="Shape 2083"/>
          <p:cNvSpPr/>
          <p:nvPr/>
        </p:nvSpPr>
        <p:spPr>
          <a:xfrm>
            <a:off x="8615758" y="8953647"/>
            <a:ext cx="1148402" cy="1107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80" y="14923"/>
                </a:moveTo>
                <a:lnTo>
                  <a:pt x="19080" y="14923"/>
                </a:lnTo>
                <a:cubicBezTo>
                  <a:pt x="19800" y="12567"/>
                  <a:pt x="19800" y="12567"/>
                  <a:pt x="19800" y="12567"/>
                </a:cubicBezTo>
                <a:cubicBezTo>
                  <a:pt x="18360" y="11782"/>
                  <a:pt x="18360" y="11782"/>
                  <a:pt x="18360" y="11782"/>
                </a:cubicBezTo>
                <a:cubicBezTo>
                  <a:pt x="18360" y="9818"/>
                  <a:pt x="18360" y="9818"/>
                  <a:pt x="18360" y="9818"/>
                </a:cubicBezTo>
                <a:cubicBezTo>
                  <a:pt x="18720" y="8247"/>
                  <a:pt x="18720" y="8247"/>
                  <a:pt x="18720" y="8247"/>
                </a:cubicBezTo>
                <a:cubicBezTo>
                  <a:pt x="19080" y="4713"/>
                  <a:pt x="19080" y="4713"/>
                  <a:pt x="19080" y="4713"/>
                </a:cubicBezTo>
                <a:cubicBezTo>
                  <a:pt x="17640" y="4320"/>
                  <a:pt x="17640" y="4320"/>
                  <a:pt x="17640" y="4320"/>
                </a:cubicBezTo>
                <a:cubicBezTo>
                  <a:pt x="16200" y="3142"/>
                  <a:pt x="16200" y="3142"/>
                  <a:pt x="16200" y="3142"/>
                </a:cubicBezTo>
                <a:cubicBezTo>
                  <a:pt x="14400" y="1964"/>
                  <a:pt x="14400" y="1964"/>
                  <a:pt x="14400" y="1964"/>
                </a:cubicBezTo>
                <a:cubicBezTo>
                  <a:pt x="12960" y="2356"/>
                  <a:pt x="12960" y="2356"/>
                  <a:pt x="12960" y="2356"/>
                </a:cubicBezTo>
                <a:cubicBezTo>
                  <a:pt x="11160" y="3142"/>
                  <a:pt x="11160" y="3142"/>
                  <a:pt x="11160" y="3142"/>
                </a:cubicBezTo>
                <a:cubicBezTo>
                  <a:pt x="10800" y="3927"/>
                  <a:pt x="10800" y="3927"/>
                  <a:pt x="10800" y="3927"/>
                </a:cubicBezTo>
                <a:cubicBezTo>
                  <a:pt x="9360" y="4320"/>
                  <a:pt x="9360" y="4320"/>
                  <a:pt x="9360" y="4320"/>
                </a:cubicBezTo>
                <a:cubicBezTo>
                  <a:pt x="7920" y="4320"/>
                  <a:pt x="7920" y="4320"/>
                  <a:pt x="7920" y="4320"/>
                </a:cubicBezTo>
                <a:cubicBezTo>
                  <a:pt x="6840" y="3535"/>
                  <a:pt x="6840" y="3535"/>
                  <a:pt x="6840" y="3535"/>
                </a:cubicBezTo>
                <a:cubicBezTo>
                  <a:pt x="5400" y="3535"/>
                  <a:pt x="5400" y="3535"/>
                  <a:pt x="5400" y="3535"/>
                </a:cubicBezTo>
                <a:cubicBezTo>
                  <a:pt x="5400" y="2356"/>
                  <a:pt x="5400" y="2356"/>
                  <a:pt x="5400" y="2356"/>
                </a:cubicBezTo>
                <a:cubicBezTo>
                  <a:pt x="4320" y="1571"/>
                  <a:pt x="4320" y="1571"/>
                  <a:pt x="4320" y="1571"/>
                </a:cubicBezTo>
                <a:cubicBezTo>
                  <a:pt x="4320" y="785"/>
                  <a:pt x="4320" y="785"/>
                  <a:pt x="4320" y="785"/>
                </a:cubicBezTo>
                <a:cubicBezTo>
                  <a:pt x="3600" y="0"/>
                  <a:pt x="3600" y="0"/>
                  <a:pt x="3600" y="0"/>
                </a:cubicBezTo>
                <a:cubicBezTo>
                  <a:pt x="2160" y="1178"/>
                  <a:pt x="2160" y="1178"/>
                  <a:pt x="2160" y="1178"/>
                </a:cubicBezTo>
                <a:cubicBezTo>
                  <a:pt x="1080" y="785"/>
                  <a:pt x="1080" y="785"/>
                  <a:pt x="1080" y="785"/>
                </a:cubicBezTo>
                <a:cubicBezTo>
                  <a:pt x="0" y="0"/>
                  <a:pt x="0" y="0"/>
                  <a:pt x="0" y="0"/>
                </a:cubicBezTo>
                <a:cubicBezTo>
                  <a:pt x="0" y="0"/>
                  <a:pt x="0" y="2356"/>
                  <a:pt x="0" y="2749"/>
                </a:cubicBezTo>
                <a:lnTo>
                  <a:pt x="360" y="3927"/>
                </a:lnTo>
                <a:cubicBezTo>
                  <a:pt x="1800" y="6284"/>
                  <a:pt x="1800" y="6284"/>
                  <a:pt x="1800" y="6284"/>
                </a:cubicBezTo>
                <a:cubicBezTo>
                  <a:pt x="1440" y="7854"/>
                  <a:pt x="1440" y="7854"/>
                  <a:pt x="1440" y="7854"/>
                </a:cubicBezTo>
                <a:cubicBezTo>
                  <a:pt x="1440" y="9425"/>
                  <a:pt x="1440" y="9425"/>
                  <a:pt x="1440" y="9425"/>
                </a:cubicBezTo>
                <a:cubicBezTo>
                  <a:pt x="3600" y="11389"/>
                  <a:pt x="3600" y="11389"/>
                  <a:pt x="3600" y="11389"/>
                </a:cubicBezTo>
                <a:cubicBezTo>
                  <a:pt x="4320" y="13353"/>
                  <a:pt x="4320" y="13353"/>
                  <a:pt x="4320" y="13353"/>
                </a:cubicBezTo>
                <a:cubicBezTo>
                  <a:pt x="5040" y="14923"/>
                  <a:pt x="5040" y="14923"/>
                  <a:pt x="5040" y="14923"/>
                </a:cubicBezTo>
                <a:cubicBezTo>
                  <a:pt x="5400" y="14138"/>
                  <a:pt x="5400" y="14138"/>
                  <a:pt x="5400" y="14138"/>
                </a:cubicBezTo>
                <a:cubicBezTo>
                  <a:pt x="6840" y="15316"/>
                  <a:pt x="6840" y="15316"/>
                  <a:pt x="6840" y="15316"/>
                </a:cubicBezTo>
                <a:cubicBezTo>
                  <a:pt x="8280" y="17280"/>
                  <a:pt x="8280" y="17280"/>
                  <a:pt x="8280" y="17280"/>
                </a:cubicBezTo>
                <a:cubicBezTo>
                  <a:pt x="10080" y="18851"/>
                  <a:pt x="10080" y="18851"/>
                  <a:pt x="10080" y="18851"/>
                </a:cubicBezTo>
                <a:cubicBezTo>
                  <a:pt x="12240" y="19243"/>
                  <a:pt x="12240" y="19243"/>
                  <a:pt x="12240" y="19243"/>
                </a:cubicBezTo>
                <a:cubicBezTo>
                  <a:pt x="14040" y="18851"/>
                  <a:pt x="14040" y="18851"/>
                  <a:pt x="14040" y="18851"/>
                </a:cubicBezTo>
                <a:cubicBezTo>
                  <a:pt x="15120" y="20421"/>
                  <a:pt x="15120" y="20421"/>
                  <a:pt x="15120" y="20421"/>
                </a:cubicBezTo>
                <a:cubicBezTo>
                  <a:pt x="19080" y="21600"/>
                  <a:pt x="19080" y="21600"/>
                  <a:pt x="19080" y="21600"/>
                </a:cubicBezTo>
                <a:cubicBezTo>
                  <a:pt x="19800" y="21600"/>
                  <a:pt x="19800" y="21600"/>
                  <a:pt x="19800" y="21600"/>
                </a:cubicBezTo>
                <a:cubicBezTo>
                  <a:pt x="19800" y="20029"/>
                  <a:pt x="19800" y="20029"/>
                  <a:pt x="19800" y="20029"/>
                </a:cubicBezTo>
                <a:cubicBezTo>
                  <a:pt x="21600" y="19243"/>
                  <a:pt x="21600" y="19243"/>
                  <a:pt x="21600" y="19243"/>
                </a:cubicBezTo>
                <a:cubicBezTo>
                  <a:pt x="21240" y="18065"/>
                  <a:pt x="21240" y="18065"/>
                  <a:pt x="21240" y="18065"/>
                </a:cubicBezTo>
                <a:cubicBezTo>
                  <a:pt x="20880" y="17280"/>
                  <a:pt x="20880" y="17280"/>
                  <a:pt x="20880" y="17280"/>
                </a:cubicBezTo>
                <a:cubicBezTo>
                  <a:pt x="19440" y="15709"/>
                  <a:pt x="19440" y="15709"/>
                  <a:pt x="19440" y="15709"/>
                </a:cubicBezTo>
                <a:cubicBezTo>
                  <a:pt x="19080" y="14923"/>
                  <a:pt x="19080" y="14923"/>
                  <a:pt x="19080" y="14923"/>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4" name="Shape 2084"/>
          <p:cNvSpPr/>
          <p:nvPr/>
        </p:nvSpPr>
        <p:spPr>
          <a:xfrm>
            <a:off x="9630522" y="9170020"/>
            <a:ext cx="996728" cy="986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31" y="20718"/>
                </a:moveTo>
                <a:cubicBezTo>
                  <a:pt x="13292" y="19837"/>
                  <a:pt x="13292" y="19837"/>
                  <a:pt x="13292" y="19837"/>
                </a:cubicBezTo>
                <a:cubicBezTo>
                  <a:pt x="12046" y="18074"/>
                  <a:pt x="12046" y="18074"/>
                  <a:pt x="12046" y="18074"/>
                </a:cubicBezTo>
                <a:cubicBezTo>
                  <a:pt x="11215" y="16310"/>
                  <a:pt x="11215" y="16310"/>
                  <a:pt x="11215" y="16310"/>
                </a:cubicBezTo>
                <a:cubicBezTo>
                  <a:pt x="12461" y="14988"/>
                  <a:pt x="12461" y="14988"/>
                  <a:pt x="12461" y="14988"/>
                </a:cubicBezTo>
                <a:cubicBezTo>
                  <a:pt x="14123" y="14988"/>
                  <a:pt x="14123" y="14988"/>
                  <a:pt x="14123" y="14988"/>
                </a:cubicBezTo>
                <a:cubicBezTo>
                  <a:pt x="16615" y="11021"/>
                  <a:pt x="16615" y="11021"/>
                  <a:pt x="16615" y="11021"/>
                </a:cubicBezTo>
                <a:cubicBezTo>
                  <a:pt x="17446" y="9257"/>
                  <a:pt x="17446" y="9257"/>
                  <a:pt x="17446" y="9257"/>
                </a:cubicBezTo>
                <a:cubicBezTo>
                  <a:pt x="18277" y="7054"/>
                  <a:pt x="18277" y="7054"/>
                  <a:pt x="18277" y="7054"/>
                </a:cubicBezTo>
                <a:cubicBezTo>
                  <a:pt x="17031" y="6171"/>
                  <a:pt x="17031" y="6171"/>
                  <a:pt x="17031" y="6171"/>
                </a:cubicBezTo>
                <a:cubicBezTo>
                  <a:pt x="17031" y="3968"/>
                  <a:pt x="17031" y="3968"/>
                  <a:pt x="17031" y="3968"/>
                </a:cubicBezTo>
                <a:cubicBezTo>
                  <a:pt x="21600" y="3086"/>
                  <a:pt x="21600" y="3086"/>
                  <a:pt x="21600" y="3086"/>
                </a:cubicBezTo>
                <a:cubicBezTo>
                  <a:pt x="21185" y="2645"/>
                  <a:pt x="21185" y="2645"/>
                  <a:pt x="21185" y="2645"/>
                </a:cubicBezTo>
                <a:cubicBezTo>
                  <a:pt x="19523" y="441"/>
                  <a:pt x="19523" y="441"/>
                  <a:pt x="19523" y="441"/>
                </a:cubicBezTo>
                <a:cubicBezTo>
                  <a:pt x="18277" y="0"/>
                  <a:pt x="18277" y="0"/>
                  <a:pt x="18277" y="0"/>
                </a:cubicBezTo>
                <a:cubicBezTo>
                  <a:pt x="15369" y="441"/>
                  <a:pt x="15369" y="441"/>
                  <a:pt x="15369" y="441"/>
                </a:cubicBezTo>
                <a:cubicBezTo>
                  <a:pt x="13292" y="1323"/>
                  <a:pt x="13292" y="1323"/>
                  <a:pt x="13292" y="1323"/>
                </a:cubicBezTo>
                <a:cubicBezTo>
                  <a:pt x="13292" y="2645"/>
                  <a:pt x="13292" y="2645"/>
                  <a:pt x="13292" y="2645"/>
                </a:cubicBezTo>
                <a:cubicBezTo>
                  <a:pt x="13292" y="2645"/>
                  <a:pt x="12877" y="4849"/>
                  <a:pt x="12461" y="4849"/>
                </a:cubicBezTo>
                <a:lnTo>
                  <a:pt x="11631" y="5290"/>
                </a:lnTo>
                <a:cubicBezTo>
                  <a:pt x="11631" y="6171"/>
                  <a:pt x="11631" y="6171"/>
                  <a:pt x="11631" y="6171"/>
                </a:cubicBezTo>
                <a:cubicBezTo>
                  <a:pt x="11215" y="6612"/>
                  <a:pt x="11215" y="6612"/>
                  <a:pt x="11215" y="6612"/>
                </a:cubicBezTo>
                <a:cubicBezTo>
                  <a:pt x="10800" y="8376"/>
                  <a:pt x="10800" y="8376"/>
                  <a:pt x="10800" y="8376"/>
                </a:cubicBezTo>
                <a:cubicBezTo>
                  <a:pt x="10800" y="8376"/>
                  <a:pt x="8723" y="9257"/>
                  <a:pt x="8308" y="9257"/>
                </a:cubicBezTo>
                <a:lnTo>
                  <a:pt x="7061" y="10139"/>
                </a:lnTo>
                <a:cubicBezTo>
                  <a:pt x="5815" y="12343"/>
                  <a:pt x="5815" y="12343"/>
                  <a:pt x="5815" y="12343"/>
                </a:cubicBezTo>
                <a:cubicBezTo>
                  <a:pt x="5815" y="12343"/>
                  <a:pt x="3738" y="12343"/>
                  <a:pt x="3323" y="12343"/>
                </a:cubicBezTo>
                <a:cubicBezTo>
                  <a:pt x="2908" y="12343"/>
                  <a:pt x="1661" y="11902"/>
                  <a:pt x="1661" y="11902"/>
                </a:cubicBezTo>
                <a:cubicBezTo>
                  <a:pt x="0" y="11902"/>
                  <a:pt x="0" y="11902"/>
                  <a:pt x="0" y="11902"/>
                </a:cubicBezTo>
                <a:cubicBezTo>
                  <a:pt x="415" y="12784"/>
                  <a:pt x="415" y="12784"/>
                  <a:pt x="415" y="12784"/>
                </a:cubicBezTo>
                <a:cubicBezTo>
                  <a:pt x="2077" y="14547"/>
                  <a:pt x="2077" y="14547"/>
                  <a:pt x="2077" y="14547"/>
                </a:cubicBezTo>
                <a:cubicBezTo>
                  <a:pt x="2492" y="15429"/>
                  <a:pt x="2492" y="15429"/>
                  <a:pt x="2492" y="15429"/>
                </a:cubicBezTo>
                <a:cubicBezTo>
                  <a:pt x="2908" y="16751"/>
                  <a:pt x="2908" y="16751"/>
                  <a:pt x="2908" y="16751"/>
                </a:cubicBezTo>
                <a:cubicBezTo>
                  <a:pt x="831" y="17633"/>
                  <a:pt x="831" y="17633"/>
                  <a:pt x="831" y="17633"/>
                </a:cubicBezTo>
                <a:cubicBezTo>
                  <a:pt x="831" y="19396"/>
                  <a:pt x="831" y="19396"/>
                  <a:pt x="831" y="19396"/>
                </a:cubicBezTo>
                <a:cubicBezTo>
                  <a:pt x="2908" y="18955"/>
                  <a:pt x="2908" y="18955"/>
                  <a:pt x="2908" y="18955"/>
                </a:cubicBezTo>
                <a:cubicBezTo>
                  <a:pt x="7477" y="18955"/>
                  <a:pt x="7477" y="18955"/>
                  <a:pt x="7477" y="18955"/>
                </a:cubicBezTo>
                <a:cubicBezTo>
                  <a:pt x="9139" y="21600"/>
                  <a:pt x="9139" y="21600"/>
                  <a:pt x="9139" y="21600"/>
                </a:cubicBezTo>
                <a:cubicBezTo>
                  <a:pt x="9969" y="21160"/>
                  <a:pt x="9969" y="21160"/>
                  <a:pt x="9969" y="21160"/>
                </a:cubicBezTo>
                <a:cubicBezTo>
                  <a:pt x="9969" y="21160"/>
                  <a:pt x="11631" y="20718"/>
                  <a:pt x="11631" y="207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5" name="Shape 2085"/>
          <p:cNvSpPr/>
          <p:nvPr/>
        </p:nvSpPr>
        <p:spPr>
          <a:xfrm>
            <a:off x="9589930" y="9048311"/>
            <a:ext cx="882197" cy="683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22" y="1906"/>
                </a:moveTo>
                <a:cubicBezTo>
                  <a:pt x="17843" y="2542"/>
                  <a:pt x="17843" y="2542"/>
                  <a:pt x="17843" y="2542"/>
                </a:cubicBezTo>
                <a:cubicBezTo>
                  <a:pt x="16435" y="2542"/>
                  <a:pt x="16435" y="2542"/>
                  <a:pt x="16435" y="2542"/>
                </a:cubicBezTo>
                <a:cubicBezTo>
                  <a:pt x="15965" y="635"/>
                  <a:pt x="15965" y="635"/>
                  <a:pt x="15965" y="635"/>
                </a:cubicBezTo>
                <a:cubicBezTo>
                  <a:pt x="15496" y="0"/>
                  <a:pt x="15496" y="0"/>
                  <a:pt x="15496" y="0"/>
                </a:cubicBezTo>
                <a:cubicBezTo>
                  <a:pt x="14087" y="1906"/>
                  <a:pt x="14087" y="1906"/>
                  <a:pt x="14087" y="1906"/>
                </a:cubicBezTo>
                <a:cubicBezTo>
                  <a:pt x="13148" y="3177"/>
                  <a:pt x="13148" y="3177"/>
                  <a:pt x="13148" y="3177"/>
                </a:cubicBezTo>
                <a:cubicBezTo>
                  <a:pt x="11270" y="3812"/>
                  <a:pt x="11270" y="3812"/>
                  <a:pt x="11270" y="3812"/>
                </a:cubicBezTo>
                <a:cubicBezTo>
                  <a:pt x="10331" y="2542"/>
                  <a:pt x="10331" y="2542"/>
                  <a:pt x="10331" y="2542"/>
                </a:cubicBezTo>
                <a:cubicBezTo>
                  <a:pt x="8922" y="2542"/>
                  <a:pt x="8922" y="2542"/>
                  <a:pt x="8922" y="2542"/>
                </a:cubicBezTo>
                <a:cubicBezTo>
                  <a:pt x="7044" y="1906"/>
                  <a:pt x="7044" y="1906"/>
                  <a:pt x="7044" y="1906"/>
                </a:cubicBezTo>
                <a:cubicBezTo>
                  <a:pt x="6574" y="5082"/>
                  <a:pt x="6574" y="5082"/>
                  <a:pt x="6574" y="5082"/>
                </a:cubicBezTo>
                <a:cubicBezTo>
                  <a:pt x="4226" y="6353"/>
                  <a:pt x="4226" y="6353"/>
                  <a:pt x="4226" y="6353"/>
                </a:cubicBezTo>
                <a:cubicBezTo>
                  <a:pt x="3287" y="7624"/>
                  <a:pt x="3287" y="7624"/>
                  <a:pt x="3287" y="7624"/>
                </a:cubicBezTo>
                <a:cubicBezTo>
                  <a:pt x="1878" y="6988"/>
                  <a:pt x="1878" y="6988"/>
                  <a:pt x="1878" y="6988"/>
                </a:cubicBezTo>
                <a:cubicBezTo>
                  <a:pt x="939" y="6353"/>
                  <a:pt x="939" y="6353"/>
                  <a:pt x="939" y="6353"/>
                </a:cubicBezTo>
                <a:cubicBezTo>
                  <a:pt x="470" y="10165"/>
                  <a:pt x="470" y="10165"/>
                  <a:pt x="470" y="10165"/>
                </a:cubicBezTo>
                <a:cubicBezTo>
                  <a:pt x="0" y="12706"/>
                  <a:pt x="0" y="12706"/>
                  <a:pt x="0" y="12706"/>
                </a:cubicBezTo>
                <a:cubicBezTo>
                  <a:pt x="0" y="15883"/>
                  <a:pt x="0" y="15883"/>
                  <a:pt x="0" y="15883"/>
                </a:cubicBezTo>
                <a:cubicBezTo>
                  <a:pt x="1878" y="17153"/>
                  <a:pt x="1878" y="17153"/>
                  <a:pt x="1878" y="17153"/>
                </a:cubicBezTo>
                <a:cubicBezTo>
                  <a:pt x="939" y="20965"/>
                  <a:pt x="939" y="20965"/>
                  <a:pt x="939" y="20965"/>
                </a:cubicBezTo>
                <a:cubicBezTo>
                  <a:pt x="2818" y="20965"/>
                  <a:pt x="2818" y="20965"/>
                  <a:pt x="2818" y="20965"/>
                </a:cubicBezTo>
                <a:cubicBezTo>
                  <a:pt x="2818" y="20965"/>
                  <a:pt x="4226" y="21600"/>
                  <a:pt x="4696" y="21600"/>
                </a:cubicBezTo>
                <a:cubicBezTo>
                  <a:pt x="5166" y="21600"/>
                  <a:pt x="7513" y="21600"/>
                  <a:pt x="7513" y="21600"/>
                </a:cubicBezTo>
                <a:cubicBezTo>
                  <a:pt x="8922" y="18423"/>
                  <a:pt x="8922" y="18423"/>
                  <a:pt x="8922" y="18423"/>
                </a:cubicBezTo>
                <a:lnTo>
                  <a:pt x="10331" y="17153"/>
                </a:lnTo>
                <a:cubicBezTo>
                  <a:pt x="10800" y="17153"/>
                  <a:pt x="13148" y="15883"/>
                  <a:pt x="13148" y="15883"/>
                </a:cubicBezTo>
                <a:cubicBezTo>
                  <a:pt x="13618" y="13341"/>
                  <a:pt x="13618" y="13341"/>
                  <a:pt x="13618" y="13341"/>
                </a:cubicBezTo>
                <a:cubicBezTo>
                  <a:pt x="14087" y="12706"/>
                  <a:pt x="14087" y="12706"/>
                  <a:pt x="14087" y="12706"/>
                </a:cubicBezTo>
                <a:cubicBezTo>
                  <a:pt x="14087" y="11435"/>
                  <a:pt x="14087" y="11435"/>
                  <a:pt x="14087" y="11435"/>
                </a:cubicBezTo>
                <a:lnTo>
                  <a:pt x="15026" y="10800"/>
                </a:lnTo>
                <a:cubicBezTo>
                  <a:pt x="15496" y="10800"/>
                  <a:pt x="15965" y="7624"/>
                  <a:pt x="15965" y="7624"/>
                </a:cubicBezTo>
                <a:cubicBezTo>
                  <a:pt x="15965" y="5718"/>
                  <a:pt x="15965" y="5718"/>
                  <a:pt x="15965" y="5718"/>
                </a:cubicBezTo>
                <a:cubicBezTo>
                  <a:pt x="18313" y="4447"/>
                  <a:pt x="18313" y="4447"/>
                  <a:pt x="18313" y="4447"/>
                </a:cubicBezTo>
                <a:cubicBezTo>
                  <a:pt x="21600" y="3812"/>
                  <a:pt x="21600" y="3812"/>
                  <a:pt x="21600" y="3812"/>
                </a:cubicBezTo>
                <a:cubicBezTo>
                  <a:pt x="20661" y="1906"/>
                  <a:pt x="20661" y="1906"/>
                  <a:pt x="20661" y="1906"/>
                </a:cubicBezTo>
                <a:cubicBezTo>
                  <a:pt x="20661" y="1906"/>
                  <a:pt x="19722" y="1906"/>
                  <a:pt x="19722" y="190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6" name="Shape 2086"/>
          <p:cNvSpPr/>
          <p:nvPr/>
        </p:nvSpPr>
        <p:spPr>
          <a:xfrm>
            <a:off x="7600994" y="3666083"/>
            <a:ext cx="9264607" cy="5265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5" y="10551"/>
                </a:moveTo>
                <a:cubicBezTo>
                  <a:pt x="21600" y="7975"/>
                  <a:pt x="21600" y="7975"/>
                  <a:pt x="21600" y="7975"/>
                </a:cubicBezTo>
                <a:cubicBezTo>
                  <a:pt x="21466" y="7892"/>
                  <a:pt x="21466" y="7892"/>
                  <a:pt x="21466" y="7892"/>
                </a:cubicBezTo>
                <a:cubicBezTo>
                  <a:pt x="21376" y="7809"/>
                  <a:pt x="21376" y="7809"/>
                  <a:pt x="21376" y="7809"/>
                </a:cubicBezTo>
                <a:lnTo>
                  <a:pt x="21198" y="7477"/>
                </a:lnTo>
                <a:cubicBezTo>
                  <a:pt x="21153" y="7394"/>
                  <a:pt x="21019" y="7394"/>
                  <a:pt x="21019" y="7394"/>
                </a:cubicBezTo>
                <a:cubicBezTo>
                  <a:pt x="20706" y="7311"/>
                  <a:pt x="20706" y="7311"/>
                  <a:pt x="20706" y="7311"/>
                </a:cubicBezTo>
                <a:cubicBezTo>
                  <a:pt x="20527" y="7228"/>
                  <a:pt x="20527" y="7228"/>
                  <a:pt x="20527" y="7228"/>
                </a:cubicBezTo>
                <a:cubicBezTo>
                  <a:pt x="20393" y="7228"/>
                  <a:pt x="20393" y="7228"/>
                  <a:pt x="20393" y="7228"/>
                </a:cubicBezTo>
                <a:cubicBezTo>
                  <a:pt x="20303" y="7228"/>
                  <a:pt x="20303" y="7228"/>
                  <a:pt x="20303" y="7228"/>
                </a:cubicBezTo>
                <a:cubicBezTo>
                  <a:pt x="20348" y="7892"/>
                  <a:pt x="20348" y="7892"/>
                  <a:pt x="20348" y="7892"/>
                </a:cubicBezTo>
                <a:lnTo>
                  <a:pt x="20169" y="8058"/>
                </a:lnTo>
                <a:cubicBezTo>
                  <a:pt x="20124" y="8058"/>
                  <a:pt x="20035" y="7809"/>
                  <a:pt x="20035" y="7809"/>
                </a:cubicBezTo>
                <a:cubicBezTo>
                  <a:pt x="19901" y="7560"/>
                  <a:pt x="19901" y="7560"/>
                  <a:pt x="19901" y="7560"/>
                </a:cubicBezTo>
                <a:cubicBezTo>
                  <a:pt x="19901" y="7394"/>
                  <a:pt x="19901" y="7394"/>
                  <a:pt x="19901" y="7394"/>
                </a:cubicBezTo>
                <a:cubicBezTo>
                  <a:pt x="19677" y="7394"/>
                  <a:pt x="19677" y="7394"/>
                  <a:pt x="19677" y="7394"/>
                </a:cubicBezTo>
                <a:cubicBezTo>
                  <a:pt x="19543" y="7477"/>
                  <a:pt x="19543" y="7477"/>
                  <a:pt x="19543" y="7477"/>
                </a:cubicBezTo>
                <a:cubicBezTo>
                  <a:pt x="19275" y="7394"/>
                  <a:pt x="19275" y="7394"/>
                  <a:pt x="19275" y="7394"/>
                </a:cubicBezTo>
                <a:cubicBezTo>
                  <a:pt x="19051" y="7394"/>
                  <a:pt x="19051" y="7394"/>
                  <a:pt x="19051" y="7394"/>
                </a:cubicBezTo>
                <a:cubicBezTo>
                  <a:pt x="18917" y="7477"/>
                  <a:pt x="18917" y="7477"/>
                  <a:pt x="18917" y="7477"/>
                </a:cubicBezTo>
                <a:cubicBezTo>
                  <a:pt x="18738" y="7228"/>
                  <a:pt x="18738" y="7228"/>
                  <a:pt x="18738" y="7228"/>
                </a:cubicBezTo>
                <a:cubicBezTo>
                  <a:pt x="18738" y="6646"/>
                  <a:pt x="18738" y="6646"/>
                  <a:pt x="18738" y="6646"/>
                </a:cubicBezTo>
                <a:cubicBezTo>
                  <a:pt x="18470" y="6397"/>
                  <a:pt x="18470" y="6397"/>
                  <a:pt x="18470" y="6397"/>
                </a:cubicBezTo>
                <a:cubicBezTo>
                  <a:pt x="18022" y="6397"/>
                  <a:pt x="18022" y="6397"/>
                  <a:pt x="18022" y="6397"/>
                </a:cubicBezTo>
                <a:cubicBezTo>
                  <a:pt x="17620" y="6397"/>
                  <a:pt x="17620" y="6397"/>
                  <a:pt x="17620" y="6397"/>
                </a:cubicBezTo>
                <a:cubicBezTo>
                  <a:pt x="17575" y="6231"/>
                  <a:pt x="17575" y="6231"/>
                  <a:pt x="17575" y="6231"/>
                </a:cubicBezTo>
                <a:cubicBezTo>
                  <a:pt x="17530" y="5981"/>
                  <a:pt x="17530" y="5981"/>
                  <a:pt x="17530" y="5981"/>
                </a:cubicBezTo>
                <a:cubicBezTo>
                  <a:pt x="17262" y="5732"/>
                  <a:pt x="17262" y="5732"/>
                  <a:pt x="17262" y="5732"/>
                </a:cubicBezTo>
                <a:cubicBezTo>
                  <a:pt x="17262" y="5317"/>
                  <a:pt x="17262" y="5317"/>
                  <a:pt x="17262" y="5317"/>
                </a:cubicBezTo>
                <a:cubicBezTo>
                  <a:pt x="16189" y="4902"/>
                  <a:pt x="16189" y="4902"/>
                  <a:pt x="16189" y="4902"/>
                </a:cubicBezTo>
                <a:cubicBezTo>
                  <a:pt x="16144" y="5068"/>
                  <a:pt x="16144" y="5068"/>
                  <a:pt x="16144" y="5068"/>
                </a:cubicBezTo>
                <a:cubicBezTo>
                  <a:pt x="15920" y="5400"/>
                  <a:pt x="15920" y="5400"/>
                  <a:pt x="15920" y="5400"/>
                </a:cubicBezTo>
                <a:cubicBezTo>
                  <a:pt x="15965" y="5898"/>
                  <a:pt x="15965" y="5898"/>
                  <a:pt x="15965" y="5898"/>
                </a:cubicBezTo>
                <a:cubicBezTo>
                  <a:pt x="15697" y="6065"/>
                  <a:pt x="15697" y="6065"/>
                  <a:pt x="15697" y="6065"/>
                </a:cubicBezTo>
                <a:cubicBezTo>
                  <a:pt x="15518" y="5981"/>
                  <a:pt x="15518" y="5981"/>
                  <a:pt x="15518" y="5981"/>
                </a:cubicBezTo>
                <a:cubicBezTo>
                  <a:pt x="15294" y="5815"/>
                  <a:pt x="15294" y="5815"/>
                  <a:pt x="15294" y="5815"/>
                </a:cubicBezTo>
                <a:cubicBezTo>
                  <a:pt x="15205" y="5981"/>
                  <a:pt x="15205" y="5981"/>
                  <a:pt x="15205" y="5981"/>
                </a:cubicBezTo>
                <a:cubicBezTo>
                  <a:pt x="15026" y="5898"/>
                  <a:pt x="15026" y="5898"/>
                  <a:pt x="15026" y="5898"/>
                </a:cubicBezTo>
                <a:cubicBezTo>
                  <a:pt x="14847" y="5649"/>
                  <a:pt x="14847" y="5649"/>
                  <a:pt x="14847" y="5649"/>
                </a:cubicBezTo>
                <a:cubicBezTo>
                  <a:pt x="14802" y="6148"/>
                  <a:pt x="14802" y="6148"/>
                  <a:pt x="14802" y="6148"/>
                </a:cubicBezTo>
                <a:cubicBezTo>
                  <a:pt x="14668" y="6480"/>
                  <a:pt x="14668" y="6480"/>
                  <a:pt x="14668" y="6480"/>
                </a:cubicBezTo>
                <a:cubicBezTo>
                  <a:pt x="14445" y="6065"/>
                  <a:pt x="14445" y="6065"/>
                  <a:pt x="14445" y="6065"/>
                </a:cubicBezTo>
                <a:cubicBezTo>
                  <a:pt x="14311" y="5566"/>
                  <a:pt x="14311" y="5566"/>
                  <a:pt x="14311" y="5566"/>
                </a:cubicBezTo>
                <a:cubicBezTo>
                  <a:pt x="14445" y="4985"/>
                  <a:pt x="14445" y="4985"/>
                  <a:pt x="14445" y="4985"/>
                </a:cubicBezTo>
                <a:cubicBezTo>
                  <a:pt x="14445" y="4735"/>
                  <a:pt x="14445" y="4735"/>
                  <a:pt x="14445" y="4735"/>
                </a:cubicBezTo>
                <a:cubicBezTo>
                  <a:pt x="14311" y="4320"/>
                  <a:pt x="14311" y="4320"/>
                  <a:pt x="14311" y="4320"/>
                </a:cubicBezTo>
                <a:cubicBezTo>
                  <a:pt x="14132" y="4237"/>
                  <a:pt x="14132" y="4237"/>
                  <a:pt x="14132" y="4237"/>
                </a:cubicBezTo>
                <a:cubicBezTo>
                  <a:pt x="13953" y="4237"/>
                  <a:pt x="13953" y="4237"/>
                  <a:pt x="13953" y="4237"/>
                </a:cubicBezTo>
                <a:cubicBezTo>
                  <a:pt x="13863" y="4071"/>
                  <a:pt x="13863" y="4071"/>
                  <a:pt x="13863" y="4071"/>
                </a:cubicBezTo>
                <a:cubicBezTo>
                  <a:pt x="13684" y="3822"/>
                  <a:pt x="13684" y="3822"/>
                  <a:pt x="13684" y="3822"/>
                </a:cubicBezTo>
                <a:cubicBezTo>
                  <a:pt x="13550" y="4154"/>
                  <a:pt x="13550" y="4154"/>
                  <a:pt x="13550" y="4154"/>
                </a:cubicBezTo>
                <a:cubicBezTo>
                  <a:pt x="13461" y="4569"/>
                  <a:pt x="13461" y="4569"/>
                  <a:pt x="13461" y="4569"/>
                </a:cubicBezTo>
                <a:cubicBezTo>
                  <a:pt x="13058" y="4569"/>
                  <a:pt x="13058" y="4569"/>
                  <a:pt x="13058" y="4569"/>
                </a:cubicBezTo>
                <a:cubicBezTo>
                  <a:pt x="12835" y="4403"/>
                  <a:pt x="12835" y="4403"/>
                  <a:pt x="12835" y="4403"/>
                </a:cubicBezTo>
                <a:cubicBezTo>
                  <a:pt x="12790" y="4071"/>
                  <a:pt x="12790" y="4071"/>
                  <a:pt x="12790" y="4071"/>
                </a:cubicBezTo>
                <a:cubicBezTo>
                  <a:pt x="12388" y="4071"/>
                  <a:pt x="12388" y="4071"/>
                  <a:pt x="12388" y="4071"/>
                </a:cubicBezTo>
                <a:cubicBezTo>
                  <a:pt x="12164" y="4320"/>
                  <a:pt x="12164" y="4320"/>
                  <a:pt x="12164" y="4320"/>
                </a:cubicBezTo>
                <a:cubicBezTo>
                  <a:pt x="12119" y="4071"/>
                  <a:pt x="12119" y="4071"/>
                  <a:pt x="12119" y="4071"/>
                </a:cubicBezTo>
                <a:cubicBezTo>
                  <a:pt x="11985" y="3738"/>
                  <a:pt x="11985" y="3738"/>
                  <a:pt x="11985" y="3738"/>
                </a:cubicBezTo>
                <a:cubicBezTo>
                  <a:pt x="11806" y="3655"/>
                  <a:pt x="11806" y="3655"/>
                  <a:pt x="11806" y="3655"/>
                </a:cubicBezTo>
                <a:cubicBezTo>
                  <a:pt x="11583" y="4071"/>
                  <a:pt x="11583" y="4071"/>
                  <a:pt x="11583" y="4071"/>
                </a:cubicBezTo>
                <a:cubicBezTo>
                  <a:pt x="11314" y="4320"/>
                  <a:pt x="11314" y="4320"/>
                  <a:pt x="11314" y="4320"/>
                </a:cubicBezTo>
                <a:cubicBezTo>
                  <a:pt x="11046" y="4735"/>
                  <a:pt x="11046" y="4735"/>
                  <a:pt x="11046" y="4735"/>
                </a:cubicBezTo>
                <a:cubicBezTo>
                  <a:pt x="11225" y="4237"/>
                  <a:pt x="11225" y="4237"/>
                  <a:pt x="11225" y="4237"/>
                </a:cubicBezTo>
                <a:cubicBezTo>
                  <a:pt x="11404" y="3988"/>
                  <a:pt x="11404" y="3988"/>
                  <a:pt x="11404" y="3988"/>
                </a:cubicBezTo>
                <a:cubicBezTo>
                  <a:pt x="11717" y="3240"/>
                  <a:pt x="11717" y="3240"/>
                  <a:pt x="11717" y="3240"/>
                </a:cubicBezTo>
                <a:cubicBezTo>
                  <a:pt x="11896" y="2908"/>
                  <a:pt x="11896" y="2908"/>
                  <a:pt x="11896" y="2908"/>
                </a:cubicBezTo>
                <a:cubicBezTo>
                  <a:pt x="12075" y="2409"/>
                  <a:pt x="12075" y="2409"/>
                  <a:pt x="12075" y="2409"/>
                </a:cubicBezTo>
                <a:cubicBezTo>
                  <a:pt x="11985" y="1578"/>
                  <a:pt x="11985" y="1578"/>
                  <a:pt x="11985" y="1578"/>
                </a:cubicBezTo>
                <a:cubicBezTo>
                  <a:pt x="11627" y="997"/>
                  <a:pt x="11627" y="997"/>
                  <a:pt x="11627" y="997"/>
                </a:cubicBezTo>
                <a:cubicBezTo>
                  <a:pt x="11359" y="914"/>
                  <a:pt x="11359" y="914"/>
                  <a:pt x="11359" y="914"/>
                </a:cubicBezTo>
                <a:cubicBezTo>
                  <a:pt x="11359" y="665"/>
                  <a:pt x="11359" y="665"/>
                  <a:pt x="11359" y="665"/>
                </a:cubicBezTo>
                <a:cubicBezTo>
                  <a:pt x="11135" y="83"/>
                  <a:pt x="11135" y="83"/>
                  <a:pt x="11135" y="83"/>
                </a:cubicBezTo>
                <a:cubicBezTo>
                  <a:pt x="11135" y="83"/>
                  <a:pt x="10822" y="0"/>
                  <a:pt x="10778" y="0"/>
                </a:cubicBezTo>
                <a:cubicBezTo>
                  <a:pt x="10778" y="83"/>
                  <a:pt x="10420" y="748"/>
                  <a:pt x="10420" y="748"/>
                </a:cubicBezTo>
                <a:cubicBezTo>
                  <a:pt x="10330" y="1329"/>
                  <a:pt x="10330" y="1329"/>
                  <a:pt x="10330" y="1329"/>
                </a:cubicBezTo>
                <a:cubicBezTo>
                  <a:pt x="9928" y="1828"/>
                  <a:pt x="9928" y="1828"/>
                  <a:pt x="9928" y="1828"/>
                </a:cubicBezTo>
                <a:cubicBezTo>
                  <a:pt x="9660" y="1578"/>
                  <a:pt x="9660" y="1578"/>
                  <a:pt x="9660" y="1578"/>
                </a:cubicBezTo>
                <a:cubicBezTo>
                  <a:pt x="9212" y="1911"/>
                  <a:pt x="9212" y="1911"/>
                  <a:pt x="9212" y="1911"/>
                </a:cubicBezTo>
                <a:cubicBezTo>
                  <a:pt x="8720" y="2409"/>
                  <a:pt x="8720" y="2409"/>
                  <a:pt x="8720" y="2409"/>
                </a:cubicBezTo>
                <a:cubicBezTo>
                  <a:pt x="8497" y="2908"/>
                  <a:pt x="8497" y="2908"/>
                  <a:pt x="8497" y="2908"/>
                </a:cubicBezTo>
                <a:cubicBezTo>
                  <a:pt x="8497" y="2908"/>
                  <a:pt x="8452" y="3822"/>
                  <a:pt x="8407" y="3822"/>
                </a:cubicBezTo>
                <a:cubicBezTo>
                  <a:pt x="8363" y="3822"/>
                  <a:pt x="7692" y="4154"/>
                  <a:pt x="7692" y="4154"/>
                </a:cubicBezTo>
                <a:cubicBezTo>
                  <a:pt x="7558" y="4486"/>
                  <a:pt x="7558" y="4486"/>
                  <a:pt x="7558" y="4486"/>
                </a:cubicBezTo>
                <a:cubicBezTo>
                  <a:pt x="7558" y="4486"/>
                  <a:pt x="7647" y="5234"/>
                  <a:pt x="7602" y="5317"/>
                </a:cubicBezTo>
                <a:lnTo>
                  <a:pt x="7468" y="5234"/>
                </a:lnTo>
                <a:cubicBezTo>
                  <a:pt x="7245" y="5068"/>
                  <a:pt x="7245" y="5068"/>
                  <a:pt x="7245" y="5068"/>
                </a:cubicBezTo>
                <a:cubicBezTo>
                  <a:pt x="7245" y="5068"/>
                  <a:pt x="7155" y="5400"/>
                  <a:pt x="7066" y="5483"/>
                </a:cubicBezTo>
                <a:cubicBezTo>
                  <a:pt x="6932" y="5566"/>
                  <a:pt x="6932" y="5151"/>
                  <a:pt x="6932" y="5151"/>
                </a:cubicBezTo>
                <a:cubicBezTo>
                  <a:pt x="6798" y="4902"/>
                  <a:pt x="6798" y="4902"/>
                  <a:pt x="6798" y="4902"/>
                </a:cubicBezTo>
                <a:cubicBezTo>
                  <a:pt x="6708" y="4902"/>
                  <a:pt x="6708" y="4902"/>
                  <a:pt x="6708" y="4902"/>
                </a:cubicBezTo>
                <a:cubicBezTo>
                  <a:pt x="6619" y="5400"/>
                  <a:pt x="6619" y="5400"/>
                  <a:pt x="6619" y="5400"/>
                </a:cubicBezTo>
                <a:lnTo>
                  <a:pt x="6619" y="5815"/>
                </a:lnTo>
                <a:cubicBezTo>
                  <a:pt x="6663" y="5898"/>
                  <a:pt x="6619" y="6563"/>
                  <a:pt x="6619" y="6563"/>
                </a:cubicBezTo>
                <a:cubicBezTo>
                  <a:pt x="6485" y="6646"/>
                  <a:pt x="6485" y="6646"/>
                  <a:pt x="6485" y="6646"/>
                </a:cubicBezTo>
                <a:cubicBezTo>
                  <a:pt x="6395" y="6314"/>
                  <a:pt x="6395" y="6314"/>
                  <a:pt x="6395" y="6314"/>
                </a:cubicBezTo>
                <a:cubicBezTo>
                  <a:pt x="6485" y="5649"/>
                  <a:pt x="6485" y="5649"/>
                  <a:pt x="6485" y="5649"/>
                </a:cubicBezTo>
                <a:cubicBezTo>
                  <a:pt x="6440" y="5234"/>
                  <a:pt x="6440" y="5234"/>
                  <a:pt x="6440" y="5234"/>
                </a:cubicBezTo>
                <a:cubicBezTo>
                  <a:pt x="6395" y="4818"/>
                  <a:pt x="6395" y="4818"/>
                  <a:pt x="6395" y="4818"/>
                </a:cubicBezTo>
                <a:cubicBezTo>
                  <a:pt x="6127" y="4652"/>
                  <a:pt x="6127" y="4652"/>
                  <a:pt x="6127" y="4652"/>
                </a:cubicBezTo>
                <a:cubicBezTo>
                  <a:pt x="5858" y="4652"/>
                  <a:pt x="5858" y="4652"/>
                  <a:pt x="5858" y="4652"/>
                </a:cubicBezTo>
                <a:cubicBezTo>
                  <a:pt x="5724" y="5815"/>
                  <a:pt x="5724" y="5815"/>
                  <a:pt x="5724" y="5815"/>
                </a:cubicBezTo>
                <a:cubicBezTo>
                  <a:pt x="5590" y="6065"/>
                  <a:pt x="5590" y="6065"/>
                  <a:pt x="5590" y="6065"/>
                </a:cubicBezTo>
                <a:cubicBezTo>
                  <a:pt x="5501" y="6314"/>
                  <a:pt x="5501" y="6314"/>
                  <a:pt x="5501" y="6314"/>
                </a:cubicBezTo>
                <a:cubicBezTo>
                  <a:pt x="5635" y="6729"/>
                  <a:pt x="5635" y="6729"/>
                  <a:pt x="5635" y="6729"/>
                </a:cubicBezTo>
                <a:cubicBezTo>
                  <a:pt x="5590" y="7145"/>
                  <a:pt x="5590" y="7145"/>
                  <a:pt x="5590" y="7145"/>
                </a:cubicBezTo>
                <a:cubicBezTo>
                  <a:pt x="5635" y="7311"/>
                  <a:pt x="5635" y="7311"/>
                  <a:pt x="5635" y="7311"/>
                </a:cubicBezTo>
                <a:cubicBezTo>
                  <a:pt x="5903" y="7809"/>
                  <a:pt x="5903" y="7809"/>
                  <a:pt x="5903" y="7809"/>
                </a:cubicBezTo>
                <a:cubicBezTo>
                  <a:pt x="5724" y="8391"/>
                  <a:pt x="5724" y="8391"/>
                  <a:pt x="5724" y="8391"/>
                </a:cubicBezTo>
                <a:cubicBezTo>
                  <a:pt x="5411" y="7809"/>
                  <a:pt x="5411" y="7809"/>
                  <a:pt x="5411" y="7809"/>
                </a:cubicBezTo>
                <a:cubicBezTo>
                  <a:pt x="5053" y="7311"/>
                  <a:pt x="5053" y="7311"/>
                  <a:pt x="5053" y="7311"/>
                </a:cubicBezTo>
                <a:cubicBezTo>
                  <a:pt x="4830" y="7311"/>
                  <a:pt x="4830" y="7311"/>
                  <a:pt x="4830" y="7311"/>
                </a:cubicBezTo>
                <a:cubicBezTo>
                  <a:pt x="4606" y="7311"/>
                  <a:pt x="4606" y="7311"/>
                  <a:pt x="4606" y="7311"/>
                </a:cubicBezTo>
                <a:cubicBezTo>
                  <a:pt x="4651" y="7892"/>
                  <a:pt x="4651" y="7892"/>
                  <a:pt x="4651" y="7892"/>
                </a:cubicBezTo>
                <a:cubicBezTo>
                  <a:pt x="4562" y="7975"/>
                  <a:pt x="4562" y="7975"/>
                  <a:pt x="4562" y="7975"/>
                </a:cubicBezTo>
                <a:cubicBezTo>
                  <a:pt x="4383" y="7892"/>
                  <a:pt x="4383" y="7892"/>
                  <a:pt x="4383" y="7892"/>
                </a:cubicBezTo>
                <a:cubicBezTo>
                  <a:pt x="4159" y="8058"/>
                  <a:pt x="4159" y="8058"/>
                  <a:pt x="4159" y="8058"/>
                </a:cubicBezTo>
                <a:cubicBezTo>
                  <a:pt x="3980" y="8142"/>
                  <a:pt x="3980" y="8142"/>
                  <a:pt x="3980" y="8142"/>
                </a:cubicBezTo>
                <a:cubicBezTo>
                  <a:pt x="3801" y="8225"/>
                  <a:pt x="3801" y="8225"/>
                  <a:pt x="3801" y="8225"/>
                </a:cubicBezTo>
                <a:cubicBezTo>
                  <a:pt x="3712" y="8058"/>
                  <a:pt x="3712" y="8058"/>
                  <a:pt x="3712" y="8058"/>
                </a:cubicBezTo>
                <a:cubicBezTo>
                  <a:pt x="3533" y="8142"/>
                  <a:pt x="3533" y="8142"/>
                  <a:pt x="3533" y="8142"/>
                </a:cubicBezTo>
                <a:cubicBezTo>
                  <a:pt x="3265" y="8474"/>
                  <a:pt x="3265" y="8474"/>
                  <a:pt x="3265" y="8474"/>
                </a:cubicBezTo>
                <a:cubicBezTo>
                  <a:pt x="2952" y="8806"/>
                  <a:pt x="2952" y="8806"/>
                  <a:pt x="2952" y="8806"/>
                </a:cubicBezTo>
                <a:cubicBezTo>
                  <a:pt x="2862" y="8889"/>
                  <a:pt x="2862" y="8889"/>
                  <a:pt x="2862" y="8889"/>
                </a:cubicBezTo>
                <a:cubicBezTo>
                  <a:pt x="2773" y="9305"/>
                  <a:pt x="2773" y="9305"/>
                  <a:pt x="2773" y="9305"/>
                </a:cubicBezTo>
                <a:cubicBezTo>
                  <a:pt x="2639" y="9305"/>
                  <a:pt x="2639" y="9305"/>
                  <a:pt x="2639" y="9305"/>
                </a:cubicBezTo>
                <a:cubicBezTo>
                  <a:pt x="2504" y="9055"/>
                  <a:pt x="2504" y="9055"/>
                  <a:pt x="2504" y="9055"/>
                </a:cubicBezTo>
                <a:cubicBezTo>
                  <a:pt x="2549" y="8806"/>
                  <a:pt x="2549" y="8806"/>
                  <a:pt x="2549" y="8806"/>
                </a:cubicBezTo>
                <a:cubicBezTo>
                  <a:pt x="2683" y="8640"/>
                  <a:pt x="2683" y="8640"/>
                  <a:pt x="2683" y="8640"/>
                </a:cubicBezTo>
                <a:cubicBezTo>
                  <a:pt x="2639" y="8308"/>
                  <a:pt x="2639" y="8308"/>
                  <a:pt x="2639" y="8308"/>
                </a:cubicBezTo>
                <a:cubicBezTo>
                  <a:pt x="2460" y="8225"/>
                  <a:pt x="2460" y="8225"/>
                  <a:pt x="2460" y="8225"/>
                </a:cubicBezTo>
                <a:cubicBezTo>
                  <a:pt x="2370" y="8225"/>
                  <a:pt x="2370" y="8225"/>
                  <a:pt x="2370" y="8225"/>
                </a:cubicBezTo>
                <a:cubicBezTo>
                  <a:pt x="2236" y="8142"/>
                  <a:pt x="2236" y="8142"/>
                  <a:pt x="2236" y="8142"/>
                </a:cubicBezTo>
                <a:cubicBezTo>
                  <a:pt x="2325" y="8474"/>
                  <a:pt x="2325" y="8474"/>
                  <a:pt x="2325" y="8474"/>
                </a:cubicBezTo>
                <a:cubicBezTo>
                  <a:pt x="2325" y="9055"/>
                  <a:pt x="2325" y="9055"/>
                  <a:pt x="2325" y="9055"/>
                </a:cubicBezTo>
                <a:cubicBezTo>
                  <a:pt x="2415" y="9305"/>
                  <a:pt x="2415" y="9305"/>
                  <a:pt x="2415" y="9305"/>
                </a:cubicBezTo>
                <a:cubicBezTo>
                  <a:pt x="2325" y="9803"/>
                  <a:pt x="2325" y="9803"/>
                  <a:pt x="2325" y="9803"/>
                </a:cubicBezTo>
                <a:cubicBezTo>
                  <a:pt x="2191" y="9637"/>
                  <a:pt x="2191" y="9637"/>
                  <a:pt x="2191" y="9637"/>
                </a:cubicBezTo>
                <a:cubicBezTo>
                  <a:pt x="2057" y="9637"/>
                  <a:pt x="2057" y="9637"/>
                  <a:pt x="2057" y="9637"/>
                </a:cubicBezTo>
                <a:cubicBezTo>
                  <a:pt x="1923" y="9803"/>
                  <a:pt x="1923" y="9803"/>
                  <a:pt x="1923" y="9803"/>
                </a:cubicBezTo>
                <a:cubicBezTo>
                  <a:pt x="1789" y="10052"/>
                  <a:pt x="1789" y="10052"/>
                  <a:pt x="1789" y="10052"/>
                </a:cubicBezTo>
                <a:cubicBezTo>
                  <a:pt x="1699" y="10218"/>
                  <a:pt x="1699" y="10218"/>
                  <a:pt x="1699" y="10218"/>
                </a:cubicBezTo>
                <a:cubicBezTo>
                  <a:pt x="1834" y="10800"/>
                  <a:pt x="1834" y="10800"/>
                  <a:pt x="1834" y="10800"/>
                </a:cubicBezTo>
                <a:lnTo>
                  <a:pt x="1744" y="10717"/>
                </a:lnTo>
                <a:cubicBezTo>
                  <a:pt x="1699" y="10634"/>
                  <a:pt x="1476" y="10634"/>
                  <a:pt x="1476" y="10634"/>
                </a:cubicBezTo>
                <a:cubicBezTo>
                  <a:pt x="1342" y="10551"/>
                  <a:pt x="1342" y="10551"/>
                  <a:pt x="1342" y="10551"/>
                </a:cubicBezTo>
                <a:cubicBezTo>
                  <a:pt x="1342" y="10717"/>
                  <a:pt x="1342" y="10717"/>
                  <a:pt x="1342" y="10717"/>
                </a:cubicBezTo>
                <a:cubicBezTo>
                  <a:pt x="1431" y="10966"/>
                  <a:pt x="1431" y="10966"/>
                  <a:pt x="1431" y="10966"/>
                </a:cubicBezTo>
                <a:cubicBezTo>
                  <a:pt x="1476" y="11215"/>
                  <a:pt x="1476" y="11215"/>
                  <a:pt x="1476" y="11215"/>
                </a:cubicBezTo>
                <a:cubicBezTo>
                  <a:pt x="1386" y="11298"/>
                  <a:pt x="1386" y="11298"/>
                  <a:pt x="1386" y="11298"/>
                </a:cubicBezTo>
                <a:cubicBezTo>
                  <a:pt x="1163" y="11049"/>
                  <a:pt x="1163" y="11049"/>
                  <a:pt x="1163" y="11049"/>
                </a:cubicBezTo>
                <a:cubicBezTo>
                  <a:pt x="1029" y="10800"/>
                  <a:pt x="1029" y="10800"/>
                  <a:pt x="1029" y="10800"/>
                </a:cubicBezTo>
                <a:cubicBezTo>
                  <a:pt x="1029" y="10634"/>
                  <a:pt x="1029" y="10634"/>
                  <a:pt x="1029" y="10634"/>
                </a:cubicBezTo>
                <a:cubicBezTo>
                  <a:pt x="939" y="10218"/>
                  <a:pt x="939" y="10218"/>
                  <a:pt x="939" y="10218"/>
                </a:cubicBezTo>
                <a:cubicBezTo>
                  <a:pt x="1029" y="10052"/>
                  <a:pt x="1029" y="10052"/>
                  <a:pt x="1029" y="10052"/>
                </a:cubicBezTo>
                <a:cubicBezTo>
                  <a:pt x="1029" y="9803"/>
                  <a:pt x="1029" y="9803"/>
                  <a:pt x="1029" y="9803"/>
                </a:cubicBezTo>
                <a:cubicBezTo>
                  <a:pt x="850" y="9637"/>
                  <a:pt x="850" y="9637"/>
                  <a:pt x="850" y="9637"/>
                </a:cubicBezTo>
                <a:cubicBezTo>
                  <a:pt x="671" y="9388"/>
                  <a:pt x="671" y="9388"/>
                  <a:pt x="671" y="9388"/>
                </a:cubicBezTo>
                <a:cubicBezTo>
                  <a:pt x="626" y="9222"/>
                  <a:pt x="626" y="9222"/>
                  <a:pt x="626" y="9222"/>
                </a:cubicBezTo>
                <a:cubicBezTo>
                  <a:pt x="716" y="9222"/>
                  <a:pt x="716" y="9222"/>
                  <a:pt x="716" y="9222"/>
                </a:cubicBezTo>
                <a:cubicBezTo>
                  <a:pt x="805" y="9305"/>
                  <a:pt x="805" y="9305"/>
                  <a:pt x="805" y="9305"/>
                </a:cubicBezTo>
                <a:lnTo>
                  <a:pt x="984" y="9388"/>
                </a:lnTo>
                <a:cubicBezTo>
                  <a:pt x="1029" y="9388"/>
                  <a:pt x="1073" y="9637"/>
                  <a:pt x="1073" y="9637"/>
                </a:cubicBezTo>
                <a:cubicBezTo>
                  <a:pt x="1386" y="9803"/>
                  <a:pt x="1386" y="9803"/>
                  <a:pt x="1386" y="9803"/>
                </a:cubicBezTo>
                <a:cubicBezTo>
                  <a:pt x="1699" y="9720"/>
                  <a:pt x="1699" y="9720"/>
                  <a:pt x="1699" y="9720"/>
                </a:cubicBezTo>
                <a:cubicBezTo>
                  <a:pt x="1878" y="9471"/>
                  <a:pt x="1878" y="9471"/>
                  <a:pt x="1878" y="9471"/>
                </a:cubicBezTo>
                <a:cubicBezTo>
                  <a:pt x="1923" y="9055"/>
                  <a:pt x="1923" y="9055"/>
                  <a:pt x="1923" y="9055"/>
                </a:cubicBezTo>
                <a:cubicBezTo>
                  <a:pt x="1610" y="8391"/>
                  <a:pt x="1610" y="8391"/>
                  <a:pt x="1610" y="8391"/>
                </a:cubicBezTo>
                <a:cubicBezTo>
                  <a:pt x="1342" y="8058"/>
                  <a:pt x="1342" y="8058"/>
                  <a:pt x="1342" y="8058"/>
                </a:cubicBezTo>
                <a:cubicBezTo>
                  <a:pt x="1163" y="7726"/>
                  <a:pt x="1163" y="7726"/>
                  <a:pt x="1163" y="7726"/>
                </a:cubicBezTo>
                <a:cubicBezTo>
                  <a:pt x="894" y="7560"/>
                  <a:pt x="894" y="7560"/>
                  <a:pt x="894" y="7560"/>
                </a:cubicBezTo>
                <a:cubicBezTo>
                  <a:pt x="760" y="7477"/>
                  <a:pt x="760" y="7477"/>
                  <a:pt x="760" y="7477"/>
                </a:cubicBezTo>
                <a:cubicBezTo>
                  <a:pt x="760" y="7228"/>
                  <a:pt x="760" y="7228"/>
                  <a:pt x="760" y="7228"/>
                </a:cubicBezTo>
                <a:cubicBezTo>
                  <a:pt x="581" y="7228"/>
                  <a:pt x="581" y="7228"/>
                  <a:pt x="581" y="7228"/>
                </a:cubicBezTo>
                <a:cubicBezTo>
                  <a:pt x="447" y="7228"/>
                  <a:pt x="447" y="7228"/>
                  <a:pt x="447" y="7228"/>
                </a:cubicBezTo>
                <a:cubicBezTo>
                  <a:pt x="403" y="7228"/>
                  <a:pt x="403" y="7228"/>
                  <a:pt x="403" y="7228"/>
                </a:cubicBezTo>
                <a:cubicBezTo>
                  <a:pt x="358" y="7394"/>
                  <a:pt x="358" y="7394"/>
                  <a:pt x="358" y="7394"/>
                </a:cubicBezTo>
                <a:cubicBezTo>
                  <a:pt x="179" y="7726"/>
                  <a:pt x="179" y="7726"/>
                  <a:pt x="179" y="7726"/>
                </a:cubicBezTo>
                <a:cubicBezTo>
                  <a:pt x="179" y="7809"/>
                  <a:pt x="179" y="7809"/>
                  <a:pt x="179" y="7809"/>
                </a:cubicBezTo>
                <a:cubicBezTo>
                  <a:pt x="134" y="7892"/>
                  <a:pt x="134" y="7892"/>
                  <a:pt x="134" y="7892"/>
                </a:cubicBezTo>
                <a:cubicBezTo>
                  <a:pt x="134" y="7975"/>
                  <a:pt x="134" y="7975"/>
                  <a:pt x="134" y="7975"/>
                </a:cubicBezTo>
                <a:cubicBezTo>
                  <a:pt x="89" y="8225"/>
                  <a:pt x="89" y="8225"/>
                  <a:pt x="89" y="8225"/>
                </a:cubicBezTo>
                <a:cubicBezTo>
                  <a:pt x="134" y="8308"/>
                  <a:pt x="134" y="8308"/>
                  <a:pt x="134" y="8308"/>
                </a:cubicBezTo>
                <a:cubicBezTo>
                  <a:pt x="268" y="8474"/>
                  <a:pt x="268" y="8474"/>
                  <a:pt x="268" y="8474"/>
                </a:cubicBezTo>
                <a:cubicBezTo>
                  <a:pt x="358" y="8889"/>
                  <a:pt x="358" y="8889"/>
                  <a:pt x="358" y="8889"/>
                </a:cubicBezTo>
                <a:cubicBezTo>
                  <a:pt x="179" y="9305"/>
                  <a:pt x="179" y="9305"/>
                  <a:pt x="179" y="9305"/>
                </a:cubicBezTo>
                <a:cubicBezTo>
                  <a:pt x="358" y="10135"/>
                  <a:pt x="358" y="10135"/>
                  <a:pt x="358" y="10135"/>
                </a:cubicBezTo>
                <a:cubicBezTo>
                  <a:pt x="268" y="10301"/>
                  <a:pt x="268" y="10301"/>
                  <a:pt x="268" y="10301"/>
                </a:cubicBezTo>
                <a:cubicBezTo>
                  <a:pt x="313" y="10468"/>
                  <a:pt x="313" y="10468"/>
                  <a:pt x="313" y="10468"/>
                </a:cubicBezTo>
                <a:cubicBezTo>
                  <a:pt x="268" y="10551"/>
                  <a:pt x="268" y="10551"/>
                  <a:pt x="268" y="10551"/>
                </a:cubicBezTo>
                <a:cubicBezTo>
                  <a:pt x="358" y="10717"/>
                  <a:pt x="358" y="10717"/>
                  <a:pt x="358" y="10717"/>
                </a:cubicBezTo>
                <a:lnTo>
                  <a:pt x="313" y="10883"/>
                </a:lnTo>
                <a:cubicBezTo>
                  <a:pt x="358" y="10883"/>
                  <a:pt x="403" y="11049"/>
                  <a:pt x="403" y="11049"/>
                </a:cubicBezTo>
                <a:cubicBezTo>
                  <a:pt x="358" y="11381"/>
                  <a:pt x="358" y="11381"/>
                  <a:pt x="358" y="11381"/>
                </a:cubicBezTo>
                <a:cubicBezTo>
                  <a:pt x="447" y="11631"/>
                  <a:pt x="447" y="11631"/>
                  <a:pt x="447" y="11631"/>
                </a:cubicBezTo>
                <a:cubicBezTo>
                  <a:pt x="537" y="11714"/>
                  <a:pt x="537" y="11714"/>
                  <a:pt x="537" y="11714"/>
                </a:cubicBezTo>
                <a:cubicBezTo>
                  <a:pt x="492" y="11880"/>
                  <a:pt x="492" y="11880"/>
                  <a:pt x="492" y="11880"/>
                </a:cubicBezTo>
                <a:cubicBezTo>
                  <a:pt x="0" y="13043"/>
                  <a:pt x="0" y="13043"/>
                  <a:pt x="0" y="13043"/>
                </a:cubicBezTo>
                <a:cubicBezTo>
                  <a:pt x="89" y="13043"/>
                  <a:pt x="89" y="13043"/>
                  <a:pt x="89" y="13043"/>
                </a:cubicBezTo>
                <a:cubicBezTo>
                  <a:pt x="179" y="13126"/>
                  <a:pt x="179" y="13126"/>
                  <a:pt x="179" y="13126"/>
                </a:cubicBezTo>
                <a:cubicBezTo>
                  <a:pt x="179" y="13542"/>
                  <a:pt x="179" y="13542"/>
                  <a:pt x="179" y="13542"/>
                </a:cubicBezTo>
                <a:cubicBezTo>
                  <a:pt x="45" y="13542"/>
                  <a:pt x="45" y="13542"/>
                  <a:pt x="45" y="13542"/>
                </a:cubicBezTo>
                <a:cubicBezTo>
                  <a:pt x="89" y="13625"/>
                  <a:pt x="89" y="13625"/>
                  <a:pt x="89" y="13625"/>
                </a:cubicBezTo>
                <a:cubicBezTo>
                  <a:pt x="45" y="13957"/>
                  <a:pt x="45" y="13957"/>
                  <a:pt x="45" y="13957"/>
                </a:cubicBezTo>
                <a:cubicBezTo>
                  <a:pt x="45" y="14206"/>
                  <a:pt x="45" y="14206"/>
                  <a:pt x="45" y="14206"/>
                </a:cubicBezTo>
                <a:cubicBezTo>
                  <a:pt x="0" y="14788"/>
                  <a:pt x="0" y="14788"/>
                  <a:pt x="0" y="14788"/>
                </a:cubicBezTo>
                <a:cubicBezTo>
                  <a:pt x="89" y="15203"/>
                  <a:pt x="89" y="15203"/>
                  <a:pt x="89" y="15203"/>
                </a:cubicBezTo>
                <a:cubicBezTo>
                  <a:pt x="268" y="15369"/>
                  <a:pt x="268" y="15369"/>
                  <a:pt x="268" y="15369"/>
                </a:cubicBezTo>
                <a:cubicBezTo>
                  <a:pt x="403" y="15452"/>
                  <a:pt x="403" y="15452"/>
                  <a:pt x="403" y="15452"/>
                </a:cubicBezTo>
                <a:cubicBezTo>
                  <a:pt x="581" y="16200"/>
                  <a:pt x="581" y="16200"/>
                  <a:pt x="581" y="16200"/>
                </a:cubicBezTo>
                <a:cubicBezTo>
                  <a:pt x="716" y="16366"/>
                  <a:pt x="716" y="16366"/>
                  <a:pt x="716" y="16366"/>
                </a:cubicBezTo>
                <a:cubicBezTo>
                  <a:pt x="671" y="16532"/>
                  <a:pt x="671" y="16532"/>
                  <a:pt x="671" y="16532"/>
                </a:cubicBezTo>
                <a:cubicBezTo>
                  <a:pt x="537" y="16698"/>
                  <a:pt x="537" y="16698"/>
                  <a:pt x="537" y="16698"/>
                </a:cubicBezTo>
                <a:cubicBezTo>
                  <a:pt x="581" y="16948"/>
                  <a:pt x="581" y="16948"/>
                  <a:pt x="581" y="16948"/>
                </a:cubicBezTo>
                <a:cubicBezTo>
                  <a:pt x="671" y="17031"/>
                  <a:pt x="671" y="17031"/>
                  <a:pt x="671" y="17031"/>
                </a:cubicBezTo>
                <a:cubicBezTo>
                  <a:pt x="805" y="17031"/>
                  <a:pt x="805" y="17031"/>
                  <a:pt x="805" y="17031"/>
                </a:cubicBezTo>
                <a:cubicBezTo>
                  <a:pt x="939" y="17280"/>
                  <a:pt x="939" y="17280"/>
                  <a:pt x="939" y="17280"/>
                </a:cubicBezTo>
                <a:cubicBezTo>
                  <a:pt x="984" y="17363"/>
                  <a:pt x="984" y="17363"/>
                  <a:pt x="984" y="17363"/>
                </a:cubicBezTo>
                <a:cubicBezTo>
                  <a:pt x="1521" y="17778"/>
                  <a:pt x="1521" y="17778"/>
                  <a:pt x="1521" y="17778"/>
                </a:cubicBezTo>
                <a:cubicBezTo>
                  <a:pt x="1565" y="17778"/>
                  <a:pt x="1565" y="17778"/>
                  <a:pt x="1565" y="17778"/>
                </a:cubicBezTo>
                <a:cubicBezTo>
                  <a:pt x="1521" y="18194"/>
                  <a:pt x="1521" y="18194"/>
                  <a:pt x="1521" y="18194"/>
                </a:cubicBezTo>
                <a:cubicBezTo>
                  <a:pt x="1431" y="18277"/>
                  <a:pt x="1431" y="18277"/>
                  <a:pt x="1431" y="18277"/>
                </a:cubicBezTo>
                <a:cubicBezTo>
                  <a:pt x="1342" y="18526"/>
                  <a:pt x="1342" y="18526"/>
                  <a:pt x="1342" y="18526"/>
                </a:cubicBezTo>
                <a:cubicBezTo>
                  <a:pt x="1252" y="18692"/>
                  <a:pt x="1252" y="18692"/>
                  <a:pt x="1252" y="18692"/>
                </a:cubicBezTo>
                <a:cubicBezTo>
                  <a:pt x="1386" y="18609"/>
                  <a:pt x="1386" y="18609"/>
                  <a:pt x="1386" y="18609"/>
                </a:cubicBezTo>
                <a:cubicBezTo>
                  <a:pt x="1297" y="18942"/>
                  <a:pt x="1297" y="18942"/>
                  <a:pt x="1297" y="18942"/>
                </a:cubicBezTo>
                <a:cubicBezTo>
                  <a:pt x="1163" y="19274"/>
                  <a:pt x="1163" y="19274"/>
                  <a:pt x="1163" y="19274"/>
                </a:cubicBezTo>
                <a:cubicBezTo>
                  <a:pt x="1297" y="19606"/>
                  <a:pt x="1297" y="19606"/>
                  <a:pt x="1297" y="19606"/>
                </a:cubicBezTo>
                <a:cubicBezTo>
                  <a:pt x="1565" y="19855"/>
                  <a:pt x="1565" y="19855"/>
                  <a:pt x="1565" y="19855"/>
                </a:cubicBezTo>
                <a:cubicBezTo>
                  <a:pt x="1789" y="20271"/>
                  <a:pt x="1789" y="20271"/>
                  <a:pt x="1789" y="20271"/>
                </a:cubicBezTo>
                <a:cubicBezTo>
                  <a:pt x="1789" y="20520"/>
                  <a:pt x="1789" y="20520"/>
                  <a:pt x="1789" y="20520"/>
                </a:cubicBezTo>
                <a:cubicBezTo>
                  <a:pt x="1878" y="20603"/>
                  <a:pt x="1878" y="20603"/>
                  <a:pt x="1878" y="20603"/>
                </a:cubicBezTo>
                <a:cubicBezTo>
                  <a:pt x="2012" y="20603"/>
                  <a:pt x="2012" y="20603"/>
                  <a:pt x="2012" y="20603"/>
                </a:cubicBezTo>
                <a:cubicBezTo>
                  <a:pt x="2102" y="20769"/>
                  <a:pt x="2102" y="20769"/>
                  <a:pt x="2102" y="20769"/>
                </a:cubicBezTo>
                <a:cubicBezTo>
                  <a:pt x="2236" y="21184"/>
                  <a:pt x="2236" y="21184"/>
                  <a:pt x="2236" y="21184"/>
                </a:cubicBezTo>
                <a:cubicBezTo>
                  <a:pt x="2191" y="21268"/>
                  <a:pt x="2191" y="21268"/>
                  <a:pt x="2191" y="21268"/>
                </a:cubicBezTo>
                <a:cubicBezTo>
                  <a:pt x="2325" y="21517"/>
                  <a:pt x="2325" y="21517"/>
                  <a:pt x="2325" y="21517"/>
                </a:cubicBezTo>
                <a:cubicBezTo>
                  <a:pt x="2504" y="21517"/>
                  <a:pt x="2504" y="21517"/>
                  <a:pt x="2504" y="21517"/>
                </a:cubicBezTo>
                <a:cubicBezTo>
                  <a:pt x="2639" y="21268"/>
                  <a:pt x="2639" y="21268"/>
                  <a:pt x="2639" y="21268"/>
                </a:cubicBezTo>
                <a:cubicBezTo>
                  <a:pt x="2728" y="21434"/>
                  <a:pt x="2728" y="21434"/>
                  <a:pt x="2728" y="21434"/>
                </a:cubicBezTo>
                <a:cubicBezTo>
                  <a:pt x="2728" y="21600"/>
                  <a:pt x="2728" y="21600"/>
                  <a:pt x="2728" y="21600"/>
                </a:cubicBezTo>
                <a:cubicBezTo>
                  <a:pt x="2773" y="21600"/>
                  <a:pt x="2773" y="21600"/>
                  <a:pt x="2773" y="21600"/>
                </a:cubicBezTo>
                <a:cubicBezTo>
                  <a:pt x="2862" y="21351"/>
                  <a:pt x="2862" y="21351"/>
                  <a:pt x="2862" y="21351"/>
                </a:cubicBezTo>
                <a:cubicBezTo>
                  <a:pt x="2996" y="21018"/>
                  <a:pt x="2996" y="21018"/>
                  <a:pt x="2996" y="21018"/>
                </a:cubicBezTo>
                <a:cubicBezTo>
                  <a:pt x="2996" y="21018"/>
                  <a:pt x="2862" y="20271"/>
                  <a:pt x="2817" y="20271"/>
                </a:cubicBezTo>
                <a:cubicBezTo>
                  <a:pt x="2773" y="20188"/>
                  <a:pt x="2504" y="19523"/>
                  <a:pt x="2504" y="19523"/>
                </a:cubicBezTo>
                <a:cubicBezTo>
                  <a:pt x="2639" y="19025"/>
                  <a:pt x="2639" y="19025"/>
                  <a:pt x="2639" y="19025"/>
                </a:cubicBezTo>
                <a:cubicBezTo>
                  <a:pt x="2817" y="18775"/>
                  <a:pt x="2817" y="18775"/>
                  <a:pt x="2817" y="18775"/>
                </a:cubicBezTo>
                <a:cubicBezTo>
                  <a:pt x="2817" y="18692"/>
                  <a:pt x="2817" y="18692"/>
                  <a:pt x="2817" y="18692"/>
                </a:cubicBezTo>
                <a:cubicBezTo>
                  <a:pt x="2862" y="18775"/>
                  <a:pt x="2862" y="18775"/>
                  <a:pt x="2862" y="18775"/>
                </a:cubicBezTo>
                <a:cubicBezTo>
                  <a:pt x="2817" y="18609"/>
                  <a:pt x="2817" y="18609"/>
                  <a:pt x="2817" y="18609"/>
                </a:cubicBezTo>
                <a:cubicBezTo>
                  <a:pt x="2683" y="18443"/>
                  <a:pt x="2683" y="18443"/>
                  <a:pt x="2683" y="18443"/>
                </a:cubicBezTo>
                <a:cubicBezTo>
                  <a:pt x="2817" y="17778"/>
                  <a:pt x="2817" y="17778"/>
                  <a:pt x="2817" y="17778"/>
                </a:cubicBezTo>
                <a:cubicBezTo>
                  <a:pt x="3265" y="17446"/>
                  <a:pt x="3265" y="17446"/>
                  <a:pt x="3265" y="17446"/>
                </a:cubicBezTo>
                <a:cubicBezTo>
                  <a:pt x="3667" y="17363"/>
                  <a:pt x="3667" y="17363"/>
                  <a:pt x="3667" y="17363"/>
                </a:cubicBezTo>
                <a:cubicBezTo>
                  <a:pt x="3891" y="17612"/>
                  <a:pt x="3891" y="17612"/>
                  <a:pt x="3891" y="17612"/>
                </a:cubicBezTo>
                <a:cubicBezTo>
                  <a:pt x="4159" y="17529"/>
                  <a:pt x="4159" y="17529"/>
                  <a:pt x="4159" y="17529"/>
                </a:cubicBezTo>
                <a:cubicBezTo>
                  <a:pt x="4472" y="17695"/>
                  <a:pt x="4472" y="17695"/>
                  <a:pt x="4472" y="17695"/>
                </a:cubicBezTo>
                <a:cubicBezTo>
                  <a:pt x="4785" y="17529"/>
                  <a:pt x="4785" y="17529"/>
                  <a:pt x="4785" y="17529"/>
                </a:cubicBezTo>
                <a:cubicBezTo>
                  <a:pt x="4696" y="17031"/>
                  <a:pt x="4696" y="17031"/>
                  <a:pt x="4696" y="17031"/>
                </a:cubicBezTo>
                <a:cubicBezTo>
                  <a:pt x="4875" y="16283"/>
                  <a:pt x="4875" y="16283"/>
                  <a:pt x="4875" y="16283"/>
                </a:cubicBezTo>
                <a:cubicBezTo>
                  <a:pt x="5456" y="15868"/>
                  <a:pt x="5456" y="15868"/>
                  <a:pt x="5456" y="15868"/>
                </a:cubicBezTo>
                <a:cubicBezTo>
                  <a:pt x="5993" y="15701"/>
                  <a:pt x="5993" y="15701"/>
                  <a:pt x="5993" y="15701"/>
                </a:cubicBezTo>
                <a:cubicBezTo>
                  <a:pt x="6350" y="16449"/>
                  <a:pt x="6350" y="16449"/>
                  <a:pt x="6350" y="16449"/>
                </a:cubicBezTo>
                <a:cubicBezTo>
                  <a:pt x="6753" y="16200"/>
                  <a:pt x="6753" y="16200"/>
                  <a:pt x="6753" y="16200"/>
                </a:cubicBezTo>
                <a:cubicBezTo>
                  <a:pt x="6976" y="16117"/>
                  <a:pt x="6976" y="16117"/>
                  <a:pt x="6976" y="16117"/>
                </a:cubicBezTo>
                <a:cubicBezTo>
                  <a:pt x="7155" y="16865"/>
                  <a:pt x="7155" y="16865"/>
                  <a:pt x="7155" y="16865"/>
                </a:cubicBezTo>
                <a:cubicBezTo>
                  <a:pt x="7334" y="17612"/>
                  <a:pt x="7334" y="17612"/>
                  <a:pt x="7334" y="17612"/>
                </a:cubicBezTo>
                <a:cubicBezTo>
                  <a:pt x="7781" y="17612"/>
                  <a:pt x="7781" y="17612"/>
                  <a:pt x="7781" y="17612"/>
                </a:cubicBezTo>
                <a:cubicBezTo>
                  <a:pt x="8139" y="17945"/>
                  <a:pt x="8139" y="17945"/>
                  <a:pt x="8139" y="17945"/>
                </a:cubicBezTo>
                <a:cubicBezTo>
                  <a:pt x="8452" y="18028"/>
                  <a:pt x="8452" y="18028"/>
                  <a:pt x="8452" y="18028"/>
                </a:cubicBezTo>
                <a:cubicBezTo>
                  <a:pt x="8452" y="18526"/>
                  <a:pt x="8452" y="18526"/>
                  <a:pt x="8452" y="18526"/>
                </a:cubicBezTo>
                <a:cubicBezTo>
                  <a:pt x="8542" y="18443"/>
                  <a:pt x="8542" y="18443"/>
                  <a:pt x="8542" y="18443"/>
                </a:cubicBezTo>
                <a:cubicBezTo>
                  <a:pt x="8586" y="18526"/>
                  <a:pt x="8586" y="18526"/>
                  <a:pt x="8586" y="18526"/>
                </a:cubicBezTo>
                <a:cubicBezTo>
                  <a:pt x="8676" y="18194"/>
                  <a:pt x="8676" y="18194"/>
                  <a:pt x="8676" y="18194"/>
                </a:cubicBezTo>
                <a:cubicBezTo>
                  <a:pt x="8989" y="17778"/>
                  <a:pt x="8989" y="17778"/>
                  <a:pt x="8989" y="17778"/>
                </a:cubicBezTo>
                <a:cubicBezTo>
                  <a:pt x="9481" y="17695"/>
                  <a:pt x="9481" y="17695"/>
                  <a:pt x="9481" y="17695"/>
                </a:cubicBezTo>
                <a:cubicBezTo>
                  <a:pt x="9838" y="18028"/>
                  <a:pt x="9838" y="18028"/>
                  <a:pt x="9838" y="18028"/>
                </a:cubicBezTo>
                <a:cubicBezTo>
                  <a:pt x="10017" y="17529"/>
                  <a:pt x="10017" y="17529"/>
                  <a:pt x="10017" y="17529"/>
                </a:cubicBezTo>
                <a:cubicBezTo>
                  <a:pt x="10196" y="17114"/>
                  <a:pt x="10196" y="17114"/>
                  <a:pt x="10196" y="17114"/>
                </a:cubicBezTo>
                <a:cubicBezTo>
                  <a:pt x="10733" y="17529"/>
                  <a:pt x="10733" y="17529"/>
                  <a:pt x="10733" y="17529"/>
                </a:cubicBezTo>
                <a:cubicBezTo>
                  <a:pt x="10867" y="17861"/>
                  <a:pt x="10867" y="17861"/>
                  <a:pt x="10867" y="17861"/>
                </a:cubicBezTo>
                <a:cubicBezTo>
                  <a:pt x="11314" y="17861"/>
                  <a:pt x="11314" y="17861"/>
                  <a:pt x="11314" y="17861"/>
                </a:cubicBezTo>
                <a:cubicBezTo>
                  <a:pt x="11583" y="18277"/>
                  <a:pt x="11583" y="18277"/>
                  <a:pt x="11583" y="18277"/>
                </a:cubicBezTo>
                <a:cubicBezTo>
                  <a:pt x="12298" y="17945"/>
                  <a:pt x="12298" y="17945"/>
                  <a:pt x="12298" y="17945"/>
                </a:cubicBezTo>
                <a:cubicBezTo>
                  <a:pt x="12611" y="18111"/>
                  <a:pt x="12611" y="18111"/>
                  <a:pt x="12611" y="18111"/>
                </a:cubicBezTo>
                <a:cubicBezTo>
                  <a:pt x="12656" y="17945"/>
                  <a:pt x="12656" y="17945"/>
                  <a:pt x="12656" y="17945"/>
                </a:cubicBezTo>
                <a:cubicBezTo>
                  <a:pt x="12924" y="17945"/>
                  <a:pt x="12924" y="17945"/>
                  <a:pt x="12924" y="17945"/>
                </a:cubicBezTo>
                <a:cubicBezTo>
                  <a:pt x="13193" y="17031"/>
                  <a:pt x="13193" y="17031"/>
                  <a:pt x="13193" y="17031"/>
                </a:cubicBezTo>
                <a:cubicBezTo>
                  <a:pt x="13327" y="16615"/>
                  <a:pt x="13327" y="16615"/>
                  <a:pt x="13327" y="16615"/>
                </a:cubicBezTo>
                <a:cubicBezTo>
                  <a:pt x="13729" y="16615"/>
                  <a:pt x="13729" y="16615"/>
                  <a:pt x="13729" y="16615"/>
                </a:cubicBezTo>
                <a:cubicBezTo>
                  <a:pt x="14176" y="18111"/>
                  <a:pt x="14176" y="18111"/>
                  <a:pt x="14176" y="18111"/>
                </a:cubicBezTo>
                <a:cubicBezTo>
                  <a:pt x="14534" y="18277"/>
                  <a:pt x="14534" y="18277"/>
                  <a:pt x="14534" y="18277"/>
                </a:cubicBezTo>
                <a:cubicBezTo>
                  <a:pt x="14624" y="18609"/>
                  <a:pt x="14624" y="18609"/>
                  <a:pt x="14624" y="18609"/>
                </a:cubicBezTo>
                <a:cubicBezTo>
                  <a:pt x="15160" y="18526"/>
                  <a:pt x="15160" y="18526"/>
                  <a:pt x="15160" y="18526"/>
                </a:cubicBezTo>
                <a:cubicBezTo>
                  <a:pt x="14937" y="19772"/>
                  <a:pt x="14937" y="19772"/>
                  <a:pt x="14937" y="19772"/>
                </a:cubicBezTo>
                <a:cubicBezTo>
                  <a:pt x="14713" y="19855"/>
                  <a:pt x="14713" y="19855"/>
                  <a:pt x="14713" y="19855"/>
                </a:cubicBezTo>
                <a:cubicBezTo>
                  <a:pt x="14579" y="20769"/>
                  <a:pt x="14579" y="20769"/>
                  <a:pt x="14579" y="20769"/>
                </a:cubicBezTo>
                <a:cubicBezTo>
                  <a:pt x="14624" y="20769"/>
                  <a:pt x="14624" y="20769"/>
                  <a:pt x="14624" y="20769"/>
                </a:cubicBezTo>
                <a:cubicBezTo>
                  <a:pt x="14713" y="20769"/>
                  <a:pt x="14713" y="20769"/>
                  <a:pt x="14713" y="20769"/>
                </a:cubicBezTo>
                <a:cubicBezTo>
                  <a:pt x="14802" y="20686"/>
                  <a:pt x="14802" y="20686"/>
                  <a:pt x="14802" y="20686"/>
                </a:cubicBezTo>
                <a:cubicBezTo>
                  <a:pt x="14847" y="20686"/>
                  <a:pt x="14847" y="20686"/>
                  <a:pt x="14847" y="20686"/>
                </a:cubicBezTo>
                <a:cubicBezTo>
                  <a:pt x="14981" y="20769"/>
                  <a:pt x="14981" y="20769"/>
                  <a:pt x="14981" y="20769"/>
                </a:cubicBezTo>
                <a:cubicBezTo>
                  <a:pt x="15294" y="20354"/>
                  <a:pt x="15294" y="20354"/>
                  <a:pt x="15294" y="20354"/>
                </a:cubicBezTo>
                <a:cubicBezTo>
                  <a:pt x="15429" y="20022"/>
                  <a:pt x="15429" y="20022"/>
                  <a:pt x="15429" y="20022"/>
                </a:cubicBezTo>
                <a:cubicBezTo>
                  <a:pt x="15786" y="19108"/>
                  <a:pt x="15786" y="19108"/>
                  <a:pt x="15786" y="19108"/>
                </a:cubicBezTo>
                <a:cubicBezTo>
                  <a:pt x="15965" y="18526"/>
                  <a:pt x="15965" y="18526"/>
                  <a:pt x="15965" y="18526"/>
                </a:cubicBezTo>
                <a:cubicBezTo>
                  <a:pt x="16010" y="17778"/>
                  <a:pt x="16010" y="17778"/>
                  <a:pt x="16010" y="17778"/>
                </a:cubicBezTo>
                <a:cubicBezTo>
                  <a:pt x="16099" y="16865"/>
                  <a:pt x="16099" y="16865"/>
                  <a:pt x="16099" y="16865"/>
                </a:cubicBezTo>
                <a:cubicBezTo>
                  <a:pt x="16099" y="16532"/>
                  <a:pt x="16099" y="16532"/>
                  <a:pt x="16099" y="16532"/>
                </a:cubicBezTo>
                <a:cubicBezTo>
                  <a:pt x="15876" y="16117"/>
                  <a:pt x="15876" y="16117"/>
                  <a:pt x="15876" y="16117"/>
                </a:cubicBezTo>
                <a:lnTo>
                  <a:pt x="15607" y="16449"/>
                </a:lnTo>
                <a:cubicBezTo>
                  <a:pt x="15563" y="16449"/>
                  <a:pt x="15473" y="16283"/>
                  <a:pt x="15473" y="16283"/>
                </a:cubicBezTo>
                <a:cubicBezTo>
                  <a:pt x="15384" y="15951"/>
                  <a:pt x="15384" y="15951"/>
                  <a:pt x="15384" y="15951"/>
                </a:cubicBezTo>
                <a:cubicBezTo>
                  <a:pt x="15250" y="15951"/>
                  <a:pt x="15250" y="15951"/>
                  <a:pt x="15250" y="15951"/>
                </a:cubicBezTo>
                <a:cubicBezTo>
                  <a:pt x="15384" y="15785"/>
                  <a:pt x="15384" y="15785"/>
                  <a:pt x="15384" y="15785"/>
                </a:cubicBezTo>
                <a:cubicBezTo>
                  <a:pt x="15607" y="15369"/>
                  <a:pt x="15607" y="15369"/>
                  <a:pt x="15607" y="15369"/>
                </a:cubicBezTo>
                <a:cubicBezTo>
                  <a:pt x="15786" y="14954"/>
                  <a:pt x="15786" y="14954"/>
                  <a:pt x="15786" y="14954"/>
                </a:cubicBezTo>
                <a:cubicBezTo>
                  <a:pt x="15831" y="14788"/>
                  <a:pt x="15831" y="14788"/>
                  <a:pt x="15831" y="14788"/>
                </a:cubicBezTo>
                <a:cubicBezTo>
                  <a:pt x="16412" y="13708"/>
                  <a:pt x="16412" y="13708"/>
                  <a:pt x="16412" y="13708"/>
                </a:cubicBezTo>
                <a:cubicBezTo>
                  <a:pt x="16591" y="13625"/>
                  <a:pt x="16591" y="13625"/>
                  <a:pt x="16591" y="13625"/>
                </a:cubicBezTo>
                <a:cubicBezTo>
                  <a:pt x="17039" y="13625"/>
                  <a:pt x="17039" y="13625"/>
                  <a:pt x="17039" y="13625"/>
                </a:cubicBezTo>
                <a:cubicBezTo>
                  <a:pt x="17262" y="13542"/>
                  <a:pt x="17262" y="13542"/>
                  <a:pt x="17262" y="13542"/>
                </a:cubicBezTo>
                <a:cubicBezTo>
                  <a:pt x="17530" y="13708"/>
                  <a:pt x="17530" y="13708"/>
                  <a:pt x="17530" y="13708"/>
                </a:cubicBezTo>
                <a:cubicBezTo>
                  <a:pt x="17530" y="13957"/>
                  <a:pt x="17530" y="13957"/>
                  <a:pt x="17530" y="13957"/>
                </a:cubicBezTo>
                <a:cubicBezTo>
                  <a:pt x="17530" y="13957"/>
                  <a:pt x="17888" y="13791"/>
                  <a:pt x="17933" y="13791"/>
                </a:cubicBezTo>
                <a:cubicBezTo>
                  <a:pt x="17933" y="13874"/>
                  <a:pt x="18022" y="13791"/>
                  <a:pt x="18022" y="13791"/>
                </a:cubicBezTo>
                <a:cubicBezTo>
                  <a:pt x="17978" y="13625"/>
                  <a:pt x="17978" y="13625"/>
                  <a:pt x="17978" y="13625"/>
                </a:cubicBezTo>
                <a:cubicBezTo>
                  <a:pt x="18022" y="13209"/>
                  <a:pt x="18022" y="13209"/>
                  <a:pt x="18022" y="13209"/>
                </a:cubicBezTo>
                <a:cubicBezTo>
                  <a:pt x="18157" y="12711"/>
                  <a:pt x="18157" y="12711"/>
                  <a:pt x="18157" y="12711"/>
                </a:cubicBezTo>
                <a:cubicBezTo>
                  <a:pt x="18380" y="12378"/>
                  <a:pt x="18380" y="12378"/>
                  <a:pt x="18380" y="12378"/>
                </a:cubicBezTo>
                <a:cubicBezTo>
                  <a:pt x="18738" y="12462"/>
                  <a:pt x="18738" y="12462"/>
                  <a:pt x="18738" y="12462"/>
                </a:cubicBezTo>
                <a:cubicBezTo>
                  <a:pt x="18827" y="12877"/>
                  <a:pt x="18827" y="12877"/>
                  <a:pt x="18827" y="12877"/>
                </a:cubicBezTo>
                <a:cubicBezTo>
                  <a:pt x="19051" y="12545"/>
                  <a:pt x="19051" y="12545"/>
                  <a:pt x="19051" y="12545"/>
                </a:cubicBezTo>
                <a:cubicBezTo>
                  <a:pt x="19364" y="11963"/>
                  <a:pt x="19364" y="11963"/>
                  <a:pt x="19364" y="11963"/>
                </a:cubicBezTo>
                <a:cubicBezTo>
                  <a:pt x="19364" y="12628"/>
                  <a:pt x="19364" y="12628"/>
                  <a:pt x="19364" y="12628"/>
                </a:cubicBezTo>
                <a:cubicBezTo>
                  <a:pt x="19096" y="13126"/>
                  <a:pt x="19096" y="13126"/>
                  <a:pt x="19096" y="13126"/>
                </a:cubicBezTo>
                <a:cubicBezTo>
                  <a:pt x="18917" y="13292"/>
                  <a:pt x="18917" y="13292"/>
                  <a:pt x="18917" y="13292"/>
                </a:cubicBezTo>
                <a:cubicBezTo>
                  <a:pt x="18738" y="13791"/>
                  <a:pt x="18738" y="13791"/>
                  <a:pt x="18738" y="13791"/>
                </a:cubicBezTo>
                <a:cubicBezTo>
                  <a:pt x="18604" y="14206"/>
                  <a:pt x="18604" y="14206"/>
                  <a:pt x="18604" y="14206"/>
                </a:cubicBezTo>
                <a:cubicBezTo>
                  <a:pt x="18604" y="14206"/>
                  <a:pt x="18380" y="14372"/>
                  <a:pt x="18380" y="14455"/>
                </a:cubicBezTo>
                <a:cubicBezTo>
                  <a:pt x="18335" y="14455"/>
                  <a:pt x="18291" y="14538"/>
                  <a:pt x="18291" y="14538"/>
                </a:cubicBezTo>
                <a:cubicBezTo>
                  <a:pt x="18112" y="15452"/>
                  <a:pt x="18112" y="15452"/>
                  <a:pt x="18112" y="15452"/>
                </a:cubicBezTo>
                <a:cubicBezTo>
                  <a:pt x="18335" y="17446"/>
                  <a:pt x="18335" y="17446"/>
                  <a:pt x="18335" y="17446"/>
                </a:cubicBezTo>
                <a:cubicBezTo>
                  <a:pt x="18604" y="16782"/>
                  <a:pt x="18604" y="16782"/>
                  <a:pt x="18604" y="16782"/>
                </a:cubicBezTo>
                <a:cubicBezTo>
                  <a:pt x="18693" y="16698"/>
                  <a:pt x="18693" y="16698"/>
                  <a:pt x="18693" y="16698"/>
                </a:cubicBezTo>
                <a:cubicBezTo>
                  <a:pt x="18783" y="16283"/>
                  <a:pt x="18783" y="16283"/>
                  <a:pt x="18783" y="16283"/>
                </a:cubicBezTo>
                <a:cubicBezTo>
                  <a:pt x="18872" y="16034"/>
                  <a:pt x="18872" y="16034"/>
                  <a:pt x="18872" y="16034"/>
                </a:cubicBezTo>
                <a:cubicBezTo>
                  <a:pt x="19051" y="15868"/>
                  <a:pt x="19051" y="15868"/>
                  <a:pt x="19051" y="15868"/>
                </a:cubicBezTo>
                <a:cubicBezTo>
                  <a:pt x="19051" y="15452"/>
                  <a:pt x="19051" y="15452"/>
                  <a:pt x="19051" y="15452"/>
                </a:cubicBezTo>
                <a:cubicBezTo>
                  <a:pt x="19096" y="15286"/>
                  <a:pt x="19096" y="15286"/>
                  <a:pt x="19096" y="15286"/>
                </a:cubicBezTo>
                <a:cubicBezTo>
                  <a:pt x="19185" y="14705"/>
                  <a:pt x="19185" y="14705"/>
                  <a:pt x="19185" y="14705"/>
                </a:cubicBezTo>
                <a:cubicBezTo>
                  <a:pt x="19185" y="14538"/>
                  <a:pt x="19185" y="14538"/>
                  <a:pt x="19185" y="14538"/>
                </a:cubicBezTo>
                <a:cubicBezTo>
                  <a:pt x="19051" y="14455"/>
                  <a:pt x="19051" y="14455"/>
                  <a:pt x="19051" y="14455"/>
                </a:cubicBezTo>
                <a:cubicBezTo>
                  <a:pt x="19230" y="13708"/>
                  <a:pt x="19230" y="13708"/>
                  <a:pt x="19230" y="13708"/>
                </a:cubicBezTo>
                <a:cubicBezTo>
                  <a:pt x="19319" y="13458"/>
                  <a:pt x="19319" y="13458"/>
                  <a:pt x="19319" y="13458"/>
                </a:cubicBezTo>
                <a:cubicBezTo>
                  <a:pt x="19453" y="13375"/>
                  <a:pt x="19453" y="13375"/>
                  <a:pt x="19453" y="13375"/>
                </a:cubicBezTo>
                <a:cubicBezTo>
                  <a:pt x="19588" y="13292"/>
                  <a:pt x="19588" y="13292"/>
                  <a:pt x="19588" y="13292"/>
                </a:cubicBezTo>
                <a:cubicBezTo>
                  <a:pt x="19632" y="13458"/>
                  <a:pt x="19632" y="13458"/>
                  <a:pt x="19632" y="13458"/>
                </a:cubicBezTo>
                <a:cubicBezTo>
                  <a:pt x="19945" y="13043"/>
                  <a:pt x="19945" y="13043"/>
                  <a:pt x="19945" y="13043"/>
                </a:cubicBezTo>
                <a:lnTo>
                  <a:pt x="20214" y="13458"/>
                </a:lnTo>
                <a:cubicBezTo>
                  <a:pt x="20258" y="13458"/>
                  <a:pt x="20303" y="13043"/>
                  <a:pt x="20303" y="13043"/>
                </a:cubicBezTo>
                <a:cubicBezTo>
                  <a:pt x="20437" y="12960"/>
                  <a:pt x="20437" y="12960"/>
                  <a:pt x="20437" y="12960"/>
                </a:cubicBezTo>
                <a:cubicBezTo>
                  <a:pt x="20437" y="12960"/>
                  <a:pt x="20706" y="12462"/>
                  <a:pt x="20750" y="12378"/>
                </a:cubicBezTo>
                <a:lnTo>
                  <a:pt x="21108" y="12046"/>
                </a:lnTo>
                <a:cubicBezTo>
                  <a:pt x="21153" y="12046"/>
                  <a:pt x="21287" y="12046"/>
                  <a:pt x="21287" y="12046"/>
                </a:cubicBezTo>
                <a:cubicBezTo>
                  <a:pt x="21466" y="12129"/>
                  <a:pt x="21466" y="12129"/>
                  <a:pt x="21466" y="12129"/>
                </a:cubicBezTo>
                <a:cubicBezTo>
                  <a:pt x="21466" y="11963"/>
                  <a:pt x="21466" y="11963"/>
                  <a:pt x="21466" y="11963"/>
                </a:cubicBezTo>
                <a:cubicBezTo>
                  <a:pt x="21421" y="11631"/>
                  <a:pt x="21421" y="11631"/>
                  <a:pt x="21421" y="11631"/>
                </a:cubicBezTo>
                <a:cubicBezTo>
                  <a:pt x="21376" y="11215"/>
                  <a:pt x="21376" y="11215"/>
                  <a:pt x="21376" y="11215"/>
                </a:cubicBezTo>
                <a:cubicBezTo>
                  <a:pt x="21198" y="10883"/>
                  <a:pt x="21198" y="10883"/>
                  <a:pt x="21198" y="10883"/>
                </a:cubicBezTo>
                <a:cubicBezTo>
                  <a:pt x="21332" y="10717"/>
                  <a:pt x="21332" y="10717"/>
                  <a:pt x="21332" y="10717"/>
                </a:cubicBezTo>
                <a:cubicBezTo>
                  <a:pt x="21332" y="10717"/>
                  <a:pt x="21555" y="10551"/>
                  <a:pt x="21555" y="105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7" name="Shape 2087"/>
          <p:cNvSpPr/>
          <p:nvPr/>
        </p:nvSpPr>
        <p:spPr>
          <a:xfrm>
            <a:off x="8751059" y="7452573"/>
            <a:ext cx="2470158" cy="1840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2" y="18752"/>
                </a:moveTo>
                <a:cubicBezTo>
                  <a:pt x="14567" y="18277"/>
                  <a:pt x="14567" y="18277"/>
                  <a:pt x="14567" y="18277"/>
                </a:cubicBezTo>
                <a:cubicBezTo>
                  <a:pt x="14735" y="17327"/>
                  <a:pt x="14735" y="17327"/>
                  <a:pt x="14735" y="17327"/>
                </a:cubicBezTo>
                <a:cubicBezTo>
                  <a:pt x="16074" y="16853"/>
                  <a:pt x="16074" y="16853"/>
                  <a:pt x="16074" y="16853"/>
                </a:cubicBezTo>
                <a:cubicBezTo>
                  <a:pt x="16912" y="15903"/>
                  <a:pt x="16912" y="15903"/>
                  <a:pt x="16912" y="15903"/>
                </a:cubicBezTo>
                <a:cubicBezTo>
                  <a:pt x="17581" y="14954"/>
                  <a:pt x="17581" y="14954"/>
                  <a:pt x="17581" y="14954"/>
                </a:cubicBezTo>
                <a:cubicBezTo>
                  <a:pt x="17916" y="12106"/>
                  <a:pt x="17916" y="12106"/>
                  <a:pt x="17916" y="12106"/>
                </a:cubicBezTo>
                <a:cubicBezTo>
                  <a:pt x="19088" y="11868"/>
                  <a:pt x="19088" y="11868"/>
                  <a:pt x="19088" y="11868"/>
                </a:cubicBezTo>
                <a:cubicBezTo>
                  <a:pt x="19423" y="9494"/>
                  <a:pt x="19423" y="9494"/>
                  <a:pt x="19423" y="9494"/>
                </a:cubicBezTo>
                <a:cubicBezTo>
                  <a:pt x="20763" y="9732"/>
                  <a:pt x="20763" y="9732"/>
                  <a:pt x="20763" y="9732"/>
                </a:cubicBezTo>
                <a:cubicBezTo>
                  <a:pt x="21098" y="8308"/>
                  <a:pt x="21098" y="8308"/>
                  <a:pt x="21098" y="8308"/>
                </a:cubicBezTo>
                <a:cubicBezTo>
                  <a:pt x="21600" y="8070"/>
                  <a:pt x="21600" y="8070"/>
                  <a:pt x="21600" y="8070"/>
                </a:cubicBezTo>
                <a:cubicBezTo>
                  <a:pt x="21600" y="6884"/>
                  <a:pt x="21600" y="6884"/>
                  <a:pt x="21600" y="6884"/>
                </a:cubicBezTo>
                <a:cubicBezTo>
                  <a:pt x="20428" y="6409"/>
                  <a:pt x="20428" y="6409"/>
                  <a:pt x="20428" y="6409"/>
                </a:cubicBezTo>
                <a:cubicBezTo>
                  <a:pt x="19088" y="5459"/>
                  <a:pt x="19088" y="5459"/>
                  <a:pt x="19088" y="5459"/>
                </a:cubicBezTo>
                <a:cubicBezTo>
                  <a:pt x="17414" y="5459"/>
                  <a:pt x="17414" y="5459"/>
                  <a:pt x="17414" y="5459"/>
                </a:cubicBezTo>
                <a:cubicBezTo>
                  <a:pt x="16744" y="3323"/>
                  <a:pt x="16744" y="3323"/>
                  <a:pt x="16744" y="3323"/>
                </a:cubicBezTo>
                <a:cubicBezTo>
                  <a:pt x="16074" y="1424"/>
                  <a:pt x="16074" y="1424"/>
                  <a:pt x="16074" y="1424"/>
                </a:cubicBezTo>
                <a:cubicBezTo>
                  <a:pt x="15237" y="1424"/>
                  <a:pt x="15237" y="1424"/>
                  <a:pt x="15237" y="1424"/>
                </a:cubicBezTo>
                <a:cubicBezTo>
                  <a:pt x="13730" y="2136"/>
                  <a:pt x="13730" y="2136"/>
                  <a:pt x="13730" y="2136"/>
                </a:cubicBezTo>
                <a:cubicBezTo>
                  <a:pt x="12391" y="0"/>
                  <a:pt x="12391" y="0"/>
                  <a:pt x="12391" y="0"/>
                </a:cubicBezTo>
                <a:cubicBezTo>
                  <a:pt x="10381" y="712"/>
                  <a:pt x="10381" y="712"/>
                  <a:pt x="10381" y="712"/>
                </a:cubicBezTo>
                <a:cubicBezTo>
                  <a:pt x="8205" y="1661"/>
                  <a:pt x="8205" y="1661"/>
                  <a:pt x="8205" y="1661"/>
                </a:cubicBezTo>
                <a:cubicBezTo>
                  <a:pt x="7535" y="3798"/>
                  <a:pt x="7535" y="3798"/>
                  <a:pt x="7535" y="3798"/>
                </a:cubicBezTo>
                <a:cubicBezTo>
                  <a:pt x="7870" y="5459"/>
                  <a:pt x="7870" y="5459"/>
                  <a:pt x="7870" y="5459"/>
                </a:cubicBezTo>
                <a:cubicBezTo>
                  <a:pt x="6698" y="5697"/>
                  <a:pt x="6698" y="5697"/>
                  <a:pt x="6698" y="5697"/>
                </a:cubicBezTo>
                <a:cubicBezTo>
                  <a:pt x="5526" y="5459"/>
                  <a:pt x="5526" y="5459"/>
                  <a:pt x="5526" y="5459"/>
                </a:cubicBezTo>
                <a:cubicBezTo>
                  <a:pt x="4521" y="5697"/>
                  <a:pt x="4521" y="5697"/>
                  <a:pt x="4521" y="5697"/>
                </a:cubicBezTo>
                <a:cubicBezTo>
                  <a:pt x="3684" y="4747"/>
                  <a:pt x="3684" y="4747"/>
                  <a:pt x="3684" y="4747"/>
                </a:cubicBezTo>
                <a:cubicBezTo>
                  <a:pt x="2177" y="4984"/>
                  <a:pt x="2177" y="4984"/>
                  <a:pt x="2177" y="4984"/>
                </a:cubicBezTo>
                <a:cubicBezTo>
                  <a:pt x="502" y="6171"/>
                  <a:pt x="502" y="6171"/>
                  <a:pt x="502" y="6171"/>
                </a:cubicBezTo>
                <a:cubicBezTo>
                  <a:pt x="0" y="7833"/>
                  <a:pt x="0" y="7833"/>
                  <a:pt x="0" y="7833"/>
                </a:cubicBezTo>
                <a:cubicBezTo>
                  <a:pt x="670" y="8782"/>
                  <a:pt x="670" y="8782"/>
                  <a:pt x="670" y="8782"/>
                </a:cubicBezTo>
                <a:cubicBezTo>
                  <a:pt x="1005" y="9969"/>
                  <a:pt x="1005" y="9969"/>
                  <a:pt x="1005" y="9969"/>
                </a:cubicBezTo>
                <a:cubicBezTo>
                  <a:pt x="2177" y="9732"/>
                  <a:pt x="2177" y="9732"/>
                  <a:pt x="2177" y="9732"/>
                </a:cubicBezTo>
                <a:cubicBezTo>
                  <a:pt x="3181" y="9732"/>
                  <a:pt x="3181" y="9732"/>
                  <a:pt x="3181" y="9732"/>
                </a:cubicBezTo>
                <a:cubicBezTo>
                  <a:pt x="4353" y="11631"/>
                  <a:pt x="4353" y="11631"/>
                  <a:pt x="4353" y="11631"/>
                </a:cubicBezTo>
                <a:cubicBezTo>
                  <a:pt x="3349" y="11868"/>
                  <a:pt x="3349" y="11868"/>
                  <a:pt x="3349" y="11868"/>
                </a:cubicBezTo>
                <a:cubicBezTo>
                  <a:pt x="2679" y="11868"/>
                  <a:pt x="2679" y="11868"/>
                  <a:pt x="2679" y="11868"/>
                </a:cubicBezTo>
                <a:cubicBezTo>
                  <a:pt x="2177" y="12343"/>
                  <a:pt x="2177" y="12343"/>
                  <a:pt x="2177" y="12343"/>
                </a:cubicBezTo>
                <a:cubicBezTo>
                  <a:pt x="2679" y="14005"/>
                  <a:pt x="2679" y="14005"/>
                  <a:pt x="2679" y="14005"/>
                </a:cubicBezTo>
                <a:cubicBezTo>
                  <a:pt x="2679" y="14005"/>
                  <a:pt x="3349" y="14717"/>
                  <a:pt x="3349" y="14954"/>
                </a:cubicBezTo>
                <a:cubicBezTo>
                  <a:pt x="3349" y="15191"/>
                  <a:pt x="3349" y="17090"/>
                  <a:pt x="3349" y="17090"/>
                </a:cubicBezTo>
                <a:cubicBezTo>
                  <a:pt x="4019" y="18040"/>
                  <a:pt x="4019" y="18040"/>
                  <a:pt x="4019" y="18040"/>
                </a:cubicBezTo>
                <a:cubicBezTo>
                  <a:pt x="3851" y="19939"/>
                  <a:pt x="3851" y="19939"/>
                  <a:pt x="3851" y="19939"/>
                </a:cubicBezTo>
                <a:cubicBezTo>
                  <a:pt x="4019" y="19464"/>
                  <a:pt x="4019" y="19464"/>
                  <a:pt x="4019" y="19464"/>
                </a:cubicBezTo>
                <a:cubicBezTo>
                  <a:pt x="4856" y="18989"/>
                  <a:pt x="4856" y="18989"/>
                  <a:pt x="4856" y="18989"/>
                </a:cubicBezTo>
                <a:cubicBezTo>
                  <a:pt x="5526" y="18752"/>
                  <a:pt x="5526" y="18752"/>
                  <a:pt x="5526" y="18752"/>
                </a:cubicBezTo>
                <a:cubicBezTo>
                  <a:pt x="6363" y="19464"/>
                  <a:pt x="6363" y="19464"/>
                  <a:pt x="6363" y="19464"/>
                </a:cubicBezTo>
                <a:cubicBezTo>
                  <a:pt x="7032" y="20176"/>
                  <a:pt x="7032" y="20176"/>
                  <a:pt x="7032" y="20176"/>
                </a:cubicBezTo>
                <a:cubicBezTo>
                  <a:pt x="7702" y="20413"/>
                  <a:pt x="7702" y="20413"/>
                  <a:pt x="7702" y="20413"/>
                </a:cubicBezTo>
                <a:cubicBezTo>
                  <a:pt x="7702" y="21125"/>
                  <a:pt x="7702" y="21125"/>
                  <a:pt x="7702" y="21125"/>
                </a:cubicBezTo>
                <a:cubicBezTo>
                  <a:pt x="8037" y="21363"/>
                  <a:pt x="8037" y="21363"/>
                  <a:pt x="8037" y="21363"/>
                </a:cubicBezTo>
                <a:cubicBezTo>
                  <a:pt x="8539" y="21600"/>
                  <a:pt x="8539" y="21600"/>
                  <a:pt x="8539" y="21600"/>
                </a:cubicBezTo>
                <a:cubicBezTo>
                  <a:pt x="8874" y="21125"/>
                  <a:pt x="8874" y="21125"/>
                  <a:pt x="8874" y="21125"/>
                </a:cubicBezTo>
                <a:cubicBezTo>
                  <a:pt x="9712" y="20651"/>
                  <a:pt x="9712" y="20651"/>
                  <a:pt x="9712" y="20651"/>
                </a:cubicBezTo>
                <a:cubicBezTo>
                  <a:pt x="9879" y="19464"/>
                  <a:pt x="9879" y="19464"/>
                  <a:pt x="9879" y="19464"/>
                </a:cubicBezTo>
                <a:cubicBezTo>
                  <a:pt x="10549" y="19701"/>
                  <a:pt x="10549" y="19701"/>
                  <a:pt x="10549" y="19701"/>
                </a:cubicBezTo>
                <a:cubicBezTo>
                  <a:pt x="11051" y="19701"/>
                  <a:pt x="11051" y="19701"/>
                  <a:pt x="11051" y="19701"/>
                </a:cubicBezTo>
                <a:cubicBezTo>
                  <a:pt x="11386" y="20176"/>
                  <a:pt x="11386" y="20176"/>
                  <a:pt x="11386" y="20176"/>
                </a:cubicBezTo>
                <a:cubicBezTo>
                  <a:pt x="12056" y="19939"/>
                  <a:pt x="12056" y="19939"/>
                  <a:pt x="12056" y="19939"/>
                </a:cubicBezTo>
                <a:cubicBezTo>
                  <a:pt x="12391" y="19464"/>
                  <a:pt x="12391" y="19464"/>
                  <a:pt x="12391" y="19464"/>
                </a:cubicBezTo>
                <a:cubicBezTo>
                  <a:pt x="12893" y="18752"/>
                  <a:pt x="12893" y="18752"/>
                  <a:pt x="12893" y="18752"/>
                </a:cubicBezTo>
                <a:cubicBezTo>
                  <a:pt x="13060" y="18989"/>
                  <a:pt x="13060" y="18989"/>
                  <a:pt x="13060" y="18989"/>
                </a:cubicBezTo>
                <a:cubicBezTo>
                  <a:pt x="13228" y="19701"/>
                  <a:pt x="13228" y="19701"/>
                  <a:pt x="13228" y="19701"/>
                </a:cubicBezTo>
                <a:cubicBezTo>
                  <a:pt x="13730" y="19701"/>
                  <a:pt x="13730" y="19701"/>
                  <a:pt x="13730" y="19701"/>
                </a:cubicBezTo>
                <a:cubicBezTo>
                  <a:pt x="14400" y="19464"/>
                  <a:pt x="14400" y="19464"/>
                  <a:pt x="14400" y="19464"/>
                </a:cubicBezTo>
                <a:cubicBezTo>
                  <a:pt x="14735" y="19464"/>
                  <a:pt x="14735" y="19464"/>
                  <a:pt x="14735" y="19464"/>
                </a:cubicBezTo>
                <a:cubicBezTo>
                  <a:pt x="14735" y="19701"/>
                  <a:pt x="14735" y="19701"/>
                  <a:pt x="14735" y="19701"/>
                </a:cubicBezTo>
                <a:cubicBezTo>
                  <a:pt x="15070" y="19464"/>
                  <a:pt x="15070" y="19464"/>
                  <a:pt x="15070" y="19464"/>
                </a:cubicBezTo>
                <a:cubicBezTo>
                  <a:pt x="15070" y="19464"/>
                  <a:pt x="14902" y="18752"/>
                  <a:pt x="14902" y="1875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8" name="Shape 2088"/>
          <p:cNvSpPr/>
          <p:nvPr/>
        </p:nvSpPr>
        <p:spPr>
          <a:xfrm>
            <a:off x="7506282" y="8764323"/>
            <a:ext cx="1132930" cy="467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47" y="18783"/>
                </a:moveTo>
                <a:cubicBezTo>
                  <a:pt x="13180" y="19722"/>
                  <a:pt x="13180" y="19722"/>
                  <a:pt x="13180" y="19722"/>
                </a:cubicBezTo>
                <a:cubicBezTo>
                  <a:pt x="17207" y="18783"/>
                  <a:pt x="17207" y="18783"/>
                  <a:pt x="17207" y="18783"/>
                </a:cubicBezTo>
                <a:cubicBezTo>
                  <a:pt x="19037" y="17843"/>
                  <a:pt x="19037" y="17843"/>
                  <a:pt x="19037" y="17843"/>
                </a:cubicBezTo>
                <a:cubicBezTo>
                  <a:pt x="20868" y="16904"/>
                  <a:pt x="20868" y="16904"/>
                  <a:pt x="20868" y="16904"/>
                </a:cubicBezTo>
                <a:cubicBezTo>
                  <a:pt x="21600" y="17843"/>
                  <a:pt x="21600" y="17843"/>
                  <a:pt x="21600" y="17843"/>
                </a:cubicBezTo>
                <a:lnTo>
                  <a:pt x="21234" y="15026"/>
                </a:lnTo>
                <a:cubicBezTo>
                  <a:pt x="21234" y="14087"/>
                  <a:pt x="21234" y="8452"/>
                  <a:pt x="21234" y="8452"/>
                </a:cubicBezTo>
                <a:cubicBezTo>
                  <a:pt x="21600" y="7513"/>
                  <a:pt x="21600" y="7513"/>
                  <a:pt x="21600" y="7513"/>
                </a:cubicBezTo>
                <a:cubicBezTo>
                  <a:pt x="20136" y="2817"/>
                  <a:pt x="20136" y="2817"/>
                  <a:pt x="20136" y="2817"/>
                </a:cubicBezTo>
                <a:cubicBezTo>
                  <a:pt x="19404" y="938"/>
                  <a:pt x="19404" y="938"/>
                  <a:pt x="19404" y="938"/>
                </a:cubicBezTo>
                <a:cubicBezTo>
                  <a:pt x="18305" y="938"/>
                  <a:pt x="18305" y="938"/>
                  <a:pt x="18305" y="938"/>
                </a:cubicBezTo>
                <a:cubicBezTo>
                  <a:pt x="17939" y="0"/>
                  <a:pt x="17939" y="0"/>
                  <a:pt x="17939" y="0"/>
                </a:cubicBezTo>
                <a:cubicBezTo>
                  <a:pt x="16475" y="2817"/>
                  <a:pt x="16475" y="2817"/>
                  <a:pt x="16475" y="2817"/>
                </a:cubicBezTo>
                <a:cubicBezTo>
                  <a:pt x="14644" y="2817"/>
                  <a:pt x="14644" y="2817"/>
                  <a:pt x="14644" y="2817"/>
                </a:cubicBezTo>
                <a:cubicBezTo>
                  <a:pt x="14278" y="2817"/>
                  <a:pt x="14278" y="2817"/>
                  <a:pt x="14278" y="2817"/>
                </a:cubicBezTo>
                <a:cubicBezTo>
                  <a:pt x="12813" y="938"/>
                  <a:pt x="12813" y="938"/>
                  <a:pt x="12813" y="938"/>
                </a:cubicBezTo>
                <a:cubicBezTo>
                  <a:pt x="11715" y="0"/>
                  <a:pt x="11715" y="0"/>
                  <a:pt x="11715" y="0"/>
                </a:cubicBezTo>
                <a:cubicBezTo>
                  <a:pt x="8787" y="0"/>
                  <a:pt x="8787" y="0"/>
                  <a:pt x="8787" y="0"/>
                </a:cubicBezTo>
                <a:cubicBezTo>
                  <a:pt x="8054" y="0"/>
                  <a:pt x="8054" y="0"/>
                  <a:pt x="8054" y="0"/>
                </a:cubicBezTo>
                <a:cubicBezTo>
                  <a:pt x="6956" y="938"/>
                  <a:pt x="6956" y="938"/>
                  <a:pt x="6956" y="938"/>
                </a:cubicBezTo>
                <a:cubicBezTo>
                  <a:pt x="6224" y="2817"/>
                  <a:pt x="6224" y="2817"/>
                  <a:pt x="6224" y="2817"/>
                </a:cubicBezTo>
                <a:cubicBezTo>
                  <a:pt x="4393" y="3755"/>
                  <a:pt x="4393" y="3755"/>
                  <a:pt x="4393" y="3755"/>
                </a:cubicBezTo>
                <a:cubicBezTo>
                  <a:pt x="4027" y="2817"/>
                  <a:pt x="4027" y="2817"/>
                  <a:pt x="4027" y="2817"/>
                </a:cubicBezTo>
                <a:cubicBezTo>
                  <a:pt x="3661" y="2817"/>
                  <a:pt x="3661" y="2817"/>
                  <a:pt x="3661" y="2817"/>
                </a:cubicBezTo>
                <a:cubicBezTo>
                  <a:pt x="2929" y="5635"/>
                  <a:pt x="2929" y="5635"/>
                  <a:pt x="2929" y="5635"/>
                </a:cubicBezTo>
                <a:cubicBezTo>
                  <a:pt x="1464" y="5635"/>
                  <a:pt x="1464" y="5635"/>
                  <a:pt x="1464" y="5635"/>
                </a:cubicBezTo>
                <a:cubicBezTo>
                  <a:pt x="0" y="8452"/>
                  <a:pt x="0" y="8452"/>
                  <a:pt x="0" y="8452"/>
                </a:cubicBezTo>
                <a:cubicBezTo>
                  <a:pt x="732" y="11270"/>
                  <a:pt x="732" y="11270"/>
                  <a:pt x="732" y="11270"/>
                </a:cubicBezTo>
                <a:cubicBezTo>
                  <a:pt x="1464" y="15965"/>
                  <a:pt x="1464" y="15965"/>
                  <a:pt x="1464" y="15965"/>
                </a:cubicBezTo>
                <a:cubicBezTo>
                  <a:pt x="2197" y="18783"/>
                  <a:pt x="2197" y="18783"/>
                  <a:pt x="2197" y="18783"/>
                </a:cubicBezTo>
                <a:cubicBezTo>
                  <a:pt x="5492" y="19722"/>
                  <a:pt x="5492" y="19722"/>
                  <a:pt x="5492" y="19722"/>
                </a:cubicBezTo>
                <a:cubicBezTo>
                  <a:pt x="5858" y="19722"/>
                  <a:pt x="5858" y="19722"/>
                  <a:pt x="5858" y="19722"/>
                </a:cubicBezTo>
                <a:cubicBezTo>
                  <a:pt x="8421" y="21600"/>
                  <a:pt x="8421" y="21600"/>
                  <a:pt x="8421" y="21600"/>
                </a:cubicBezTo>
                <a:cubicBezTo>
                  <a:pt x="9885" y="19722"/>
                  <a:pt x="9885" y="19722"/>
                  <a:pt x="9885" y="19722"/>
                </a:cubicBezTo>
                <a:cubicBezTo>
                  <a:pt x="11349" y="21600"/>
                  <a:pt x="11349" y="21600"/>
                  <a:pt x="11349" y="21600"/>
                </a:cubicBezTo>
                <a:cubicBezTo>
                  <a:pt x="11349" y="21600"/>
                  <a:pt x="12447" y="18783"/>
                  <a:pt x="12447" y="1878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89" name="Shape 2089"/>
          <p:cNvSpPr/>
          <p:nvPr/>
        </p:nvSpPr>
        <p:spPr>
          <a:xfrm>
            <a:off x="8033960" y="9156495"/>
            <a:ext cx="442651" cy="380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1600"/>
                </a:moveTo>
                <a:lnTo>
                  <a:pt x="9479" y="18189"/>
                </a:lnTo>
                <a:lnTo>
                  <a:pt x="11344" y="17052"/>
                </a:lnTo>
                <a:lnTo>
                  <a:pt x="17870" y="12506"/>
                </a:lnTo>
                <a:lnTo>
                  <a:pt x="19735" y="4547"/>
                </a:lnTo>
                <a:lnTo>
                  <a:pt x="21600" y="1138"/>
                </a:lnTo>
                <a:lnTo>
                  <a:pt x="21600" y="0"/>
                </a:lnTo>
                <a:lnTo>
                  <a:pt x="17870" y="1138"/>
                </a:lnTo>
                <a:lnTo>
                  <a:pt x="7614" y="2274"/>
                </a:lnTo>
                <a:lnTo>
                  <a:pt x="5750" y="1138"/>
                </a:lnTo>
                <a:lnTo>
                  <a:pt x="2952" y="4547"/>
                </a:lnTo>
                <a:lnTo>
                  <a:pt x="3885" y="9095"/>
                </a:lnTo>
                <a:lnTo>
                  <a:pt x="0" y="19327"/>
                </a:lnTo>
                <a:lnTo>
                  <a:pt x="2020" y="19327"/>
                </a:lnTo>
                <a:cubicBezTo>
                  <a:pt x="2020" y="19327"/>
                  <a:pt x="3885" y="21600"/>
                  <a:pt x="3885"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0" name="Shape 2090"/>
          <p:cNvSpPr/>
          <p:nvPr/>
        </p:nvSpPr>
        <p:spPr>
          <a:xfrm>
            <a:off x="8047490" y="9548666"/>
            <a:ext cx="1201029" cy="1095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600"/>
                </a:moveTo>
                <a:cubicBezTo>
                  <a:pt x="18857" y="12800"/>
                  <a:pt x="18857" y="12800"/>
                  <a:pt x="18857" y="12800"/>
                </a:cubicBezTo>
                <a:cubicBezTo>
                  <a:pt x="17829" y="11200"/>
                  <a:pt x="17829" y="11200"/>
                  <a:pt x="17829" y="11200"/>
                </a:cubicBezTo>
                <a:cubicBezTo>
                  <a:pt x="18172" y="10000"/>
                  <a:pt x="18172" y="10000"/>
                  <a:pt x="18172" y="10000"/>
                </a:cubicBezTo>
                <a:cubicBezTo>
                  <a:pt x="17829" y="10000"/>
                  <a:pt x="17829" y="10000"/>
                  <a:pt x="17829" y="10000"/>
                </a:cubicBezTo>
                <a:cubicBezTo>
                  <a:pt x="16457" y="9200"/>
                  <a:pt x="16457" y="9200"/>
                  <a:pt x="16457" y="9200"/>
                </a:cubicBezTo>
                <a:cubicBezTo>
                  <a:pt x="15772" y="6800"/>
                  <a:pt x="15772" y="6800"/>
                  <a:pt x="15772" y="6800"/>
                </a:cubicBezTo>
                <a:cubicBezTo>
                  <a:pt x="14400" y="5200"/>
                  <a:pt x="14400" y="5200"/>
                  <a:pt x="14400" y="5200"/>
                </a:cubicBezTo>
                <a:cubicBezTo>
                  <a:pt x="14400" y="4800"/>
                  <a:pt x="14400" y="4800"/>
                  <a:pt x="14400" y="4800"/>
                </a:cubicBezTo>
                <a:cubicBezTo>
                  <a:pt x="13372" y="4800"/>
                  <a:pt x="13372" y="4800"/>
                  <a:pt x="13372" y="4800"/>
                </a:cubicBezTo>
                <a:cubicBezTo>
                  <a:pt x="12343" y="4000"/>
                  <a:pt x="12343" y="4000"/>
                  <a:pt x="12343" y="4000"/>
                </a:cubicBezTo>
                <a:cubicBezTo>
                  <a:pt x="9600" y="3600"/>
                  <a:pt x="9600" y="3600"/>
                  <a:pt x="9600" y="3600"/>
                </a:cubicBezTo>
                <a:cubicBezTo>
                  <a:pt x="8572" y="2400"/>
                  <a:pt x="8572" y="2400"/>
                  <a:pt x="8572" y="2400"/>
                </a:cubicBezTo>
                <a:cubicBezTo>
                  <a:pt x="5143" y="400"/>
                  <a:pt x="5143" y="400"/>
                  <a:pt x="5143" y="400"/>
                </a:cubicBezTo>
                <a:cubicBezTo>
                  <a:pt x="3772" y="0"/>
                  <a:pt x="3772" y="0"/>
                  <a:pt x="3772" y="0"/>
                </a:cubicBezTo>
                <a:cubicBezTo>
                  <a:pt x="4114" y="0"/>
                  <a:pt x="4114" y="0"/>
                  <a:pt x="4114" y="0"/>
                </a:cubicBezTo>
                <a:cubicBezTo>
                  <a:pt x="3429" y="400"/>
                  <a:pt x="3429" y="400"/>
                  <a:pt x="3429" y="400"/>
                </a:cubicBezTo>
                <a:cubicBezTo>
                  <a:pt x="2057" y="800"/>
                  <a:pt x="2057" y="800"/>
                  <a:pt x="2057" y="800"/>
                </a:cubicBezTo>
                <a:cubicBezTo>
                  <a:pt x="2743" y="2800"/>
                  <a:pt x="2743" y="2800"/>
                  <a:pt x="2743" y="2800"/>
                </a:cubicBezTo>
                <a:cubicBezTo>
                  <a:pt x="2400" y="3600"/>
                  <a:pt x="2400" y="3600"/>
                  <a:pt x="2400" y="3600"/>
                </a:cubicBezTo>
                <a:cubicBezTo>
                  <a:pt x="1372" y="3600"/>
                  <a:pt x="1372" y="3600"/>
                  <a:pt x="1372" y="3600"/>
                </a:cubicBezTo>
                <a:cubicBezTo>
                  <a:pt x="686" y="4400"/>
                  <a:pt x="686" y="4400"/>
                  <a:pt x="686" y="4400"/>
                </a:cubicBezTo>
                <a:cubicBezTo>
                  <a:pt x="0" y="4400"/>
                  <a:pt x="0" y="4400"/>
                  <a:pt x="0" y="4400"/>
                </a:cubicBezTo>
                <a:cubicBezTo>
                  <a:pt x="686" y="6000"/>
                  <a:pt x="686" y="6000"/>
                  <a:pt x="686" y="6000"/>
                </a:cubicBezTo>
                <a:cubicBezTo>
                  <a:pt x="3086" y="11600"/>
                  <a:pt x="3086" y="11600"/>
                  <a:pt x="3086" y="11600"/>
                </a:cubicBezTo>
                <a:cubicBezTo>
                  <a:pt x="4457" y="13201"/>
                  <a:pt x="4457" y="13201"/>
                  <a:pt x="4457" y="13201"/>
                </a:cubicBezTo>
                <a:cubicBezTo>
                  <a:pt x="5143" y="15600"/>
                  <a:pt x="5143" y="15600"/>
                  <a:pt x="5143" y="15600"/>
                </a:cubicBezTo>
                <a:cubicBezTo>
                  <a:pt x="5829" y="18400"/>
                  <a:pt x="5829" y="18400"/>
                  <a:pt x="5829" y="18400"/>
                </a:cubicBezTo>
                <a:cubicBezTo>
                  <a:pt x="8229" y="21200"/>
                  <a:pt x="8229" y="21200"/>
                  <a:pt x="8229" y="21200"/>
                </a:cubicBezTo>
                <a:cubicBezTo>
                  <a:pt x="8229" y="21600"/>
                  <a:pt x="8229" y="21600"/>
                  <a:pt x="8229" y="21600"/>
                </a:cubicBezTo>
                <a:cubicBezTo>
                  <a:pt x="9257" y="21200"/>
                  <a:pt x="9257" y="21200"/>
                  <a:pt x="9257" y="21200"/>
                </a:cubicBezTo>
                <a:cubicBezTo>
                  <a:pt x="13029" y="21200"/>
                  <a:pt x="13029" y="21200"/>
                  <a:pt x="13029" y="21200"/>
                </a:cubicBezTo>
                <a:cubicBezTo>
                  <a:pt x="13029" y="21200"/>
                  <a:pt x="13714" y="20400"/>
                  <a:pt x="14400" y="20000"/>
                </a:cubicBezTo>
                <a:cubicBezTo>
                  <a:pt x="14400" y="19600"/>
                  <a:pt x="16800" y="19200"/>
                  <a:pt x="18514" y="18400"/>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1" name="Shape 2091"/>
          <p:cNvSpPr/>
          <p:nvPr/>
        </p:nvSpPr>
        <p:spPr>
          <a:xfrm>
            <a:off x="8277503" y="9129448"/>
            <a:ext cx="609810" cy="652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3500"/>
                </a:moveTo>
                <a:lnTo>
                  <a:pt x="14850" y="10125"/>
                </a:lnTo>
                <a:lnTo>
                  <a:pt x="14850" y="7425"/>
                </a:lnTo>
                <a:lnTo>
                  <a:pt x="15525" y="4725"/>
                </a:lnTo>
                <a:lnTo>
                  <a:pt x="12825" y="676"/>
                </a:lnTo>
                <a:lnTo>
                  <a:pt x="11475" y="0"/>
                </a:lnTo>
                <a:lnTo>
                  <a:pt x="8100" y="676"/>
                </a:lnTo>
                <a:lnTo>
                  <a:pt x="7425" y="676"/>
                </a:lnTo>
                <a:lnTo>
                  <a:pt x="7425" y="1350"/>
                </a:lnTo>
                <a:lnTo>
                  <a:pt x="6075" y="3375"/>
                </a:lnTo>
                <a:lnTo>
                  <a:pt x="4725" y="8100"/>
                </a:lnTo>
                <a:lnTo>
                  <a:pt x="0" y="10800"/>
                </a:lnTo>
                <a:lnTo>
                  <a:pt x="0" y="13500"/>
                </a:lnTo>
                <a:lnTo>
                  <a:pt x="2700" y="14175"/>
                </a:lnTo>
                <a:lnTo>
                  <a:pt x="9450" y="17550"/>
                </a:lnTo>
                <a:lnTo>
                  <a:pt x="11475" y="19575"/>
                </a:lnTo>
                <a:lnTo>
                  <a:pt x="16875" y="20250"/>
                </a:lnTo>
                <a:lnTo>
                  <a:pt x="18900" y="21600"/>
                </a:lnTo>
                <a:lnTo>
                  <a:pt x="20925" y="21600"/>
                </a:lnTo>
                <a:lnTo>
                  <a:pt x="20250" y="20250"/>
                </a:lnTo>
                <a:lnTo>
                  <a:pt x="21600" y="19575"/>
                </a:lnTo>
                <a:lnTo>
                  <a:pt x="20250" y="16875"/>
                </a:lnTo>
                <a:cubicBezTo>
                  <a:pt x="20250" y="16875"/>
                  <a:pt x="18900" y="13500"/>
                  <a:pt x="18900" y="135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2" name="Shape 2092"/>
          <p:cNvSpPr/>
          <p:nvPr/>
        </p:nvSpPr>
        <p:spPr>
          <a:xfrm>
            <a:off x="7289800" y="8561475"/>
            <a:ext cx="427166" cy="3867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55" y="1127"/>
                </a:moveTo>
                <a:lnTo>
                  <a:pt x="1964" y="1127"/>
                </a:lnTo>
                <a:lnTo>
                  <a:pt x="0" y="0"/>
                </a:lnTo>
                <a:lnTo>
                  <a:pt x="0" y="2253"/>
                </a:lnTo>
                <a:lnTo>
                  <a:pt x="981" y="5634"/>
                </a:lnTo>
                <a:lnTo>
                  <a:pt x="0" y="9015"/>
                </a:lnTo>
                <a:lnTo>
                  <a:pt x="981" y="11456"/>
                </a:lnTo>
                <a:lnTo>
                  <a:pt x="1964" y="13711"/>
                </a:lnTo>
                <a:lnTo>
                  <a:pt x="7855" y="13711"/>
                </a:lnTo>
                <a:lnTo>
                  <a:pt x="10800" y="13711"/>
                </a:lnTo>
                <a:lnTo>
                  <a:pt x="11782" y="12584"/>
                </a:lnTo>
                <a:lnTo>
                  <a:pt x="11782" y="13711"/>
                </a:lnTo>
                <a:lnTo>
                  <a:pt x="10800" y="15965"/>
                </a:lnTo>
                <a:lnTo>
                  <a:pt x="9818" y="17092"/>
                </a:lnTo>
                <a:lnTo>
                  <a:pt x="10800" y="21600"/>
                </a:lnTo>
                <a:lnTo>
                  <a:pt x="14727" y="18219"/>
                </a:lnTo>
                <a:lnTo>
                  <a:pt x="18655" y="18219"/>
                </a:lnTo>
                <a:lnTo>
                  <a:pt x="20618" y="14838"/>
                </a:lnTo>
                <a:lnTo>
                  <a:pt x="21600" y="14838"/>
                </a:lnTo>
                <a:lnTo>
                  <a:pt x="15709" y="12584"/>
                </a:lnTo>
                <a:lnTo>
                  <a:pt x="14727" y="6762"/>
                </a:lnTo>
                <a:lnTo>
                  <a:pt x="18655" y="2253"/>
                </a:lnTo>
                <a:lnTo>
                  <a:pt x="12764" y="0"/>
                </a:lnTo>
                <a:cubicBezTo>
                  <a:pt x="12764" y="0"/>
                  <a:pt x="7855" y="1127"/>
                  <a:pt x="7855" y="112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3" name="Shape 2093"/>
          <p:cNvSpPr/>
          <p:nvPr/>
        </p:nvSpPr>
        <p:spPr>
          <a:xfrm>
            <a:off x="12079482" y="11279634"/>
            <a:ext cx="281678" cy="343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4" name="Shape 2094"/>
          <p:cNvSpPr/>
          <p:nvPr/>
        </p:nvSpPr>
        <p:spPr>
          <a:xfrm>
            <a:off x="12079482" y="11279634"/>
            <a:ext cx="281678" cy="343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5" name="Shape 2095"/>
          <p:cNvSpPr/>
          <p:nvPr/>
        </p:nvSpPr>
        <p:spPr>
          <a:xfrm>
            <a:off x="14014302" y="11590666"/>
            <a:ext cx="526225" cy="479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6" name="Shape 2096"/>
          <p:cNvSpPr/>
          <p:nvPr/>
        </p:nvSpPr>
        <p:spPr>
          <a:xfrm>
            <a:off x="14014302" y="11590666"/>
            <a:ext cx="526225" cy="479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7" name="Shape 2097"/>
          <p:cNvSpPr/>
          <p:nvPr/>
        </p:nvSpPr>
        <p:spPr>
          <a:xfrm>
            <a:off x="14541982" y="11698856"/>
            <a:ext cx="427166" cy="439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8" name="Shape 2098"/>
          <p:cNvSpPr/>
          <p:nvPr/>
        </p:nvSpPr>
        <p:spPr>
          <a:xfrm>
            <a:off x="14541982" y="11698856"/>
            <a:ext cx="427166" cy="439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099" name="Shape 2099"/>
          <p:cNvSpPr/>
          <p:nvPr/>
        </p:nvSpPr>
        <p:spPr>
          <a:xfrm>
            <a:off x="10767056" y="11117358"/>
            <a:ext cx="139293" cy="179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8" y="0"/>
                </a:moveTo>
                <a:lnTo>
                  <a:pt x="0" y="9601"/>
                </a:lnTo>
                <a:lnTo>
                  <a:pt x="3088" y="21600"/>
                </a:lnTo>
                <a:lnTo>
                  <a:pt x="15431" y="21600"/>
                </a:lnTo>
                <a:lnTo>
                  <a:pt x="21600" y="11999"/>
                </a:lnTo>
                <a:cubicBezTo>
                  <a:pt x="21600" y="11999"/>
                  <a:pt x="3088" y="0"/>
                  <a:pt x="308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0" name="Shape 2100"/>
          <p:cNvSpPr/>
          <p:nvPr/>
        </p:nvSpPr>
        <p:spPr>
          <a:xfrm>
            <a:off x="12525978" y="10387107"/>
            <a:ext cx="129991" cy="139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1" name="Shape 2101"/>
          <p:cNvSpPr/>
          <p:nvPr/>
        </p:nvSpPr>
        <p:spPr>
          <a:xfrm>
            <a:off x="12525978" y="10387107"/>
            <a:ext cx="129991" cy="139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2" name="Shape 2102"/>
          <p:cNvSpPr/>
          <p:nvPr/>
        </p:nvSpPr>
        <p:spPr>
          <a:xfrm>
            <a:off x="13811347" y="9413437"/>
            <a:ext cx="114531" cy="182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98"/>
                </a:moveTo>
                <a:lnTo>
                  <a:pt x="3603" y="14399"/>
                </a:lnTo>
                <a:lnTo>
                  <a:pt x="7197" y="21600"/>
                </a:lnTo>
                <a:lnTo>
                  <a:pt x="17997" y="16799"/>
                </a:lnTo>
                <a:lnTo>
                  <a:pt x="21600" y="7198"/>
                </a:lnTo>
                <a:lnTo>
                  <a:pt x="17997" y="0"/>
                </a:lnTo>
                <a:cubicBezTo>
                  <a:pt x="17997" y="0"/>
                  <a:pt x="0" y="7198"/>
                  <a:pt x="0" y="719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3" name="Shape 2103"/>
          <p:cNvSpPr/>
          <p:nvPr/>
        </p:nvSpPr>
        <p:spPr>
          <a:xfrm>
            <a:off x="13946649" y="8480336"/>
            <a:ext cx="841951" cy="97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1" y="18461"/>
                </a:moveTo>
                <a:lnTo>
                  <a:pt x="3436" y="17564"/>
                </a:lnTo>
                <a:lnTo>
                  <a:pt x="5400" y="17564"/>
                </a:lnTo>
                <a:lnTo>
                  <a:pt x="8836" y="14873"/>
                </a:lnTo>
                <a:lnTo>
                  <a:pt x="11291" y="13977"/>
                </a:lnTo>
                <a:lnTo>
                  <a:pt x="11782" y="11734"/>
                </a:lnTo>
                <a:lnTo>
                  <a:pt x="12764" y="8146"/>
                </a:lnTo>
                <a:lnTo>
                  <a:pt x="12764" y="5381"/>
                </a:lnTo>
                <a:lnTo>
                  <a:pt x="14236" y="3588"/>
                </a:lnTo>
                <a:lnTo>
                  <a:pt x="14236" y="1345"/>
                </a:lnTo>
                <a:lnTo>
                  <a:pt x="15218" y="0"/>
                </a:lnTo>
                <a:lnTo>
                  <a:pt x="17181" y="1345"/>
                </a:lnTo>
                <a:lnTo>
                  <a:pt x="20127" y="2242"/>
                </a:lnTo>
                <a:lnTo>
                  <a:pt x="21600" y="2242"/>
                </a:lnTo>
                <a:lnTo>
                  <a:pt x="19637" y="4036"/>
                </a:lnTo>
                <a:lnTo>
                  <a:pt x="18164" y="4933"/>
                </a:lnTo>
                <a:lnTo>
                  <a:pt x="17181" y="6353"/>
                </a:lnTo>
                <a:lnTo>
                  <a:pt x="14727" y="4484"/>
                </a:lnTo>
                <a:lnTo>
                  <a:pt x="13254" y="7250"/>
                </a:lnTo>
                <a:lnTo>
                  <a:pt x="15218" y="10389"/>
                </a:lnTo>
                <a:lnTo>
                  <a:pt x="13746" y="12631"/>
                </a:lnTo>
                <a:lnTo>
                  <a:pt x="13254" y="14425"/>
                </a:lnTo>
                <a:lnTo>
                  <a:pt x="13254" y="17564"/>
                </a:lnTo>
                <a:lnTo>
                  <a:pt x="12273" y="18461"/>
                </a:lnTo>
                <a:lnTo>
                  <a:pt x="11291" y="18012"/>
                </a:lnTo>
                <a:lnTo>
                  <a:pt x="10309" y="18461"/>
                </a:lnTo>
                <a:lnTo>
                  <a:pt x="8346" y="18461"/>
                </a:lnTo>
                <a:lnTo>
                  <a:pt x="7364" y="18461"/>
                </a:lnTo>
                <a:lnTo>
                  <a:pt x="5400" y="20255"/>
                </a:lnTo>
                <a:lnTo>
                  <a:pt x="4909" y="19358"/>
                </a:lnTo>
                <a:lnTo>
                  <a:pt x="3927" y="19806"/>
                </a:lnTo>
                <a:lnTo>
                  <a:pt x="2946" y="20255"/>
                </a:lnTo>
                <a:lnTo>
                  <a:pt x="981" y="21600"/>
                </a:lnTo>
                <a:lnTo>
                  <a:pt x="0" y="19358"/>
                </a:lnTo>
                <a:cubicBezTo>
                  <a:pt x="0" y="19358"/>
                  <a:pt x="491" y="18461"/>
                  <a:pt x="491" y="184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4" name="Shape 2104"/>
          <p:cNvSpPr/>
          <p:nvPr/>
        </p:nvSpPr>
        <p:spPr>
          <a:xfrm>
            <a:off x="14541982" y="7587805"/>
            <a:ext cx="151686" cy="792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20492"/>
                </a:moveTo>
                <a:lnTo>
                  <a:pt x="5400" y="16615"/>
                </a:lnTo>
                <a:lnTo>
                  <a:pt x="2702" y="8308"/>
                </a:lnTo>
                <a:lnTo>
                  <a:pt x="0" y="6092"/>
                </a:lnTo>
                <a:lnTo>
                  <a:pt x="2702" y="2769"/>
                </a:lnTo>
                <a:lnTo>
                  <a:pt x="5400" y="0"/>
                </a:lnTo>
                <a:lnTo>
                  <a:pt x="10800" y="3323"/>
                </a:lnTo>
                <a:lnTo>
                  <a:pt x="10800" y="5539"/>
                </a:lnTo>
                <a:lnTo>
                  <a:pt x="21600" y="14400"/>
                </a:lnTo>
                <a:lnTo>
                  <a:pt x="13500" y="13292"/>
                </a:lnTo>
                <a:lnTo>
                  <a:pt x="10800" y="15508"/>
                </a:lnTo>
                <a:lnTo>
                  <a:pt x="10800" y="18277"/>
                </a:lnTo>
                <a:lnTo>
                  <a:pt x="18900" y="21600"/>
                </a:lnTo>
                <a:cubicBezTo>
                  <a:pt x="18900" y="21600"/>
                  <a:pt x="5400" y="20492"/>
                  <a:pt x="5400" y="2049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5" name="Shape 2105"/>
          <p:cNvSpPr/>
          <p:nvPr/>
        </p:nvSpPr>
        <p:spPr>
          <a:xfrm>
            <a:off x="13202487" y="10508812"/>
            <a:ext cx="346684" cy="507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6" name="Shape 2106"/>
          <p:cNvSpPr/>
          <p:nvPr/>
        </p:nvSpPr>
        <p:spPr>
          <a:xfrm>
            <a:off x="13202487" y="10508812"/>
            <a:ext cx="346684" cy="507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7" name="Shape 2107"/>
          <p:cNvSpPr/>
          <p:nvPr/>
        </p:nvSpPr>
        <p:spPr>
          <a:xfrm>
            <a:off x="13337790" y="11090311"/>
            <a:ext cx="284769" cy="241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8" name="Shape 2108"/>
          <p:cNvSpPr/>
          <p:nvPr/>
        </p:nvSpPr>
        <p:spPr>
          <a:xfrm>
            <a:off x="13337790" y="11090311"/>
            <a:ext cx="284769" cy="241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09" name="Shape 2109"/>
          <p:cNvSpPr/>
          <p:nvPr/>
        </p:nvSpPr>
        <p:spPr>
          <a:xfrm>
            <a:off x="11240613" y="9994932"/>
            <a:ext cx="290966" cy="262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1630"/>
                </a:moveTo>
                <a:lnTo>
                  <a:pt x="18720" y="8309"/>
                </a:lnTo>
                <a:lnTo>
                  <a:pt x="20160" y="4985"/>
                </a:lnTo>
                <a:lnTo>
                  <a:pt x="11520" y="3323"/>
                </a:lnTo>
                <a:lnTo>
                  <a:pt x="7201" y="0"/>
                </a:lnTo>
                <a:lnTo>
                  <a:pt x="2881" y="0"/>
                </a:lnTo>
                <a:lnTo>
                  <a:pt x="1440" y="3323"/>
                </a:lnTo>
                <a:lnTo>
                  <a:pt x="0" y="4985"/>
                </a:lnTo>
                <a:lnTo>
                  <a:pt x="1440" y="8309"/>
                </a:lnTo>
                <a:lnTo>
                  <a:pt x="4321" y="21600"/>
                </a:lnTo>
                <a:lnTo>
                  <a:pt x="12960" y="19938"/>
                </a:lnTo>
                <a:lnTo>
                  <a:pt x="18720" y="18277"/>
                </a:lnTo>
                <a:lnTo>
                  <a:pt x="20160" y="19938"/>
                </a:lnTo>
                <a:lnTo>
                  <a:pt x="21600" y="13291"/>
                </a:lnTo>
                <a:cubicBezTo>
                  <a:pt x="21600" y="13291"/>
                  <a:pt x="17280" y="11630"/>
                  <a:pt x="17280" y="1163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0" name="Shape 2110"/>
          <p:cNvSpPr/>
          <p:nvPr/>
        </p:nvSpPr>
        <p:spPr>
          <a:xfrm>
            <a:off x="12011834" y="10278921"/>
            <a:ext cx="436455" cy="748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49"/>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1" name="Shape 2111"/>
          <p:cNvSpPr/>
          <p:nvPr/>
        </p:nvSpPr>
        <p:spPr>
          <a:xfrm>
            <a:off x="12011834" y="10278921"/>
            <a:ext cx="436455" cy="748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50"/>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2" name="Shape 2112"/>
          <p:cNvSpPr/>
          <p:nvPr/>
        </p:nvSpPr>
        <p:spPr>
          <a:xfrm>
            <a:off x="12147134" y="10197781"/>
            <a:ext cx="439546" cy="921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3" name="Shape 2113"/>
          <p:cNvSpPr/>
          <p:nvPr/>
        </p:nvSpPr>
        <p:spPr>
          <a:xfrm>
            <a:off x="12147134" y="10197781"/>
            <a:ext cx="439546" cy="921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4" name="Shape 2114"/>
          <p:cNvSpPr/>
          <p:nvPr/>
        </p:nvSpPr>
        <p:spPr>
          <a:xfrm>
            <a:off x="10780588" y="9697424"/>
            <a:ext cx="479793" cy="241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7" y="10799"/>
                </a:moveTo>
                <a:lnTo>
                  <a:pt x="9504" y="5399"/>
                </a:lnTo>
                <a:lnTo>
                  <a:pt x="3456" y="0"/>
                </a:lnTo>
                <a:lnTo>
                  <a:pt x="1728" y="0"/>
                </a:lnTo>
                <a:lnTo>
                  <a:pt x="0" y="9000"/>
                </a:lnTo>
                <a:lnTo>
                  <a:pt x="8640" y="18000"/>
                </a:lnTo>
                <a:lnTo>
                  <a:pt x="14687" y="19799"/>
                </a:lnTo>
                <a:lnTo>
                  <a:pt x="18143" y="21600"/>
                </a:lnTo>
                <a:lnTo>
                  <a:pt x="19872" y="21600"/>
                </a:lnTo>
                <a:lnTo>
                  <a:pt x="21600" y="16201"/>
                </a:lnTo>
                <a:lnTo>
                  <a:pt x="19872" y="12600"/>
                </a:lnTo>
                <a:cubicBezTo>
                  <a:pt x="19872" y="12600"/>
                  <a:pt x="14687" y="10799"/>
                  <a:pt x="14687" y="1079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5" name="Shape 2115"/>
          <p:cNvSpPr/>
          <p:nvPr/>
        </p:nvSpPr>
        <p:spPr>
          <a:xfrm>
            <a:off x="11281204" y="7790654"/>
            <a:ext cx="1900595" cy="1011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 y="9042"/>
                </a:moveTo>
                <a:lnTo>
                  <a:pt x="1743" y="13348"/>
                </a:lnTo>
                <a:lnTo>
                  <a:pt x="4610" y="15070"/>
                </a:lnTo>
                <a:lnTo>
                  <a:pt x="6571" y="18945"/>
                </a:lnTo>
                <a:lnTo>
                  <a:pt x="9185" y="19375"/>
                </a:lnTo>
                <a:lnTo>
                  <a:pt x="11363" y="21600"/>
                </a:lnTo>
                <a:lnTo>
                  <a:pt x="13759" y="18515"/>
                </a:lnTo>
                <a:lnTo>
                  <a:pt x="16155" y="18084"/>
                </a:lnTo>
                <a:lnTo>
                  <a:pt x="16590" y="15070"/>
                </a:lnTo>
                <a:lnTo>
                  <a:pt x="18115" y="13778"/>
                </a:lnTo>
                <a:lnTo>
                  <a:pt x="19640" y="12486"/>
                </a:lnTo>
                <a:lnTo>
                  <a:pt x="21600" y="11195"/>
                </a:lnTo>
                <a:lnTo>
                  <a:pt x="21164" y="9473"/>
                </a:lnTo>
                <a:lnTo>
                  <a:pt x="19204" y="9042"/>
                </a:lnTo>
                <a:lnTo>
                  <a:pt x="19204" y="6889"/>
                </a:lnTo>
                <a:lnTo>
                  <a:pt x="19640" y="5167"/>
                </a:lnTo>
                <a:lnTo>
                  <a:pt x="18115" y="4306"/>
                </a:lnTo>
                <a:lnTo>
                  <a:pt x="14630" y="6028"/>
                </a:lnTo>
                <a:lnTo>
                  <a:pt x="13323" y="3875"/>
                </a:lnTo>
                <a:lnTo>
                  <a:pt x="11145" y="3875"/>
                </a:lnTo>
                <a:lnTo>
                  <a:pt x="10492" y="2583"/>
                </a:lnTo>
                <a:lnTo>
                  <a:pt x="7878" y="0"/>
                </a:lnTo>
                <a:lnTo>
                  <a:pt x="7006" y="2153"/>
                </a:lnTo>
                <a:lnTo>
                  <a:pt x="6135" y="4736"/>
                </a:lnTo>
                <a:lnTo>
                  <a:pt x="4393" y="3445"/>
                </a:lnTo>
                <a:lnTo>
                  <a:pt x="1960" y="3875"/>
                </a:lnTo>
                <a:lnTo>
                  <a:pt x="436" y="5597"/>
                </a:lnTo>
                <a:lnTo>
                  <a:pt x="0" y="7320"/>
                </a:lnTo>
                <a:lnTo>
                  <a:pt x="218" y="7750"/>
                </a:lnTo>
                <a:cubicBezTo>
                  <a:pt x="218" y="7750"/>
                  <a:pt x="1525" y="9042"/>
                  <a:pt x="1525" y="90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6" name="Shape 2116"/>
          <p:cNvSpPr/>
          <p:nvPr/>
        </p:nvSpPr>
        <p:spPr>
          <a:xfrm>
            <a:off x="11849470" y="10360056"/>
            <a:ext cx="492162" cy="940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7" name="Shape 2117"/>
          <p:cNvSpPr/>
          <p:nvPr/>
        </p:nvSpPr>
        <p:spPr>
          <a:xfrm>
            <a:off x="11849470" y="10360056"/>
            <a:ext cx="492162" cy="940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8" name="Shape 2118"/>
          <p:cNvSpPr/>
          <p:nvPr/>
        </p:nvSpPr>
        <p:spPr>
          <a:xfrm>
            <a:off x="11524746" y="9832655"/>
            <a:ext cx="554078" cy="1150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19" name="Shape 2119"/>
          <p:cNvSpPr/>
          <p:nvPr/>
        </p:nvSpPr>
        <p:spPr>
          <a:xfrm>
            <a:off x="11524746" y="9832655"/>
            <a:ext cx="554078" cy="1150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20" name="Shape 2120"/>
          <p:cNvSpPr/>
          <p:nvPr/>
        </p:nvSpPr>
        <p:spPr>
          <a:xfrm>
            <a:off x="13473092" y="8696708"/>
            <a:ext cx="300255" cy="402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62" y="2646"/>
                </a:moveTo>
                <a:lnTo>
                  <a:pt x="9415" y="7053"/>
                </a:lnTo>
                <a:lnTo>
                  <a:pt x="5539" y="4849"/>
                </a:lnTo>
                <a:lnTo>
                  <a:pt x="1662" y="7494"/>
                </a:lnTo>
                <a:lnTo>
                  <a:pt x="0" y="12344"/>
                </a:lnTo>
                <a:lnTo>
                  <a:pt x="1662" y="12344"/>
                </a:lnTo>
                <a:lnTo>
                  <a:pt x="2770" y="12344"/>
                </a:lnTo>
                <a:lnTo>
                  <a:pt x="8309" y="15429"/>
                </a:lnTo>
                <a:lnTo>
                  <a:pt x="9415" y="18515"/>
                </a:lnTo>
                <a:lnTo>
                  <a:pt x="9968" y="20278"/>
                </a:lnTo>
                <a:lnTo>
                  <a:pt x="11077" y="21600"/>
                </a:lnTo>
                <a:lnTo>
                  <a:pt x="19384" y="19396"/>
                </a:lnTo>
                <a:lnTo>
                  <a:pt x="19384" y="18515"/>
                </a:lnTo>
                <a:lnTo>
                  <a:pt x="18831" y="18074"/>
                </a:lnTo>
                <a:lnTo>
                  <a:pt x="18278" y="17191"/>
                </a:lnTo>
                <a:lnTo>
                  <a:pt x="17725" y="16751"/>
                </a:lnTo>
                <a:lnTo>
                  <a:pt x="17725" y="13225"/>
                </a:lnTo>
                <a:lnTo>
                  <a:pt x="17725" y="10140"/>
                </a:lnTo>
                <a:lnTo>
                  <a:pt x="14955" y="5731"/>
                </a:lnTo>
                <a:lnTo>
                  <a:pt x="17725" y="3526"/>
                </a:lnTo>
                <a:lnTo>
                  <a:pt x="21600" y="881"/>
                </a:lnTo>
                <a:lnTo>
                  <a:pt x="14402" y="0"/>
                </a:lnTo>
                <a:cubicBezTo>
                  <a:pt x="14402" y="0"/>
                  <a:pt x="8862" y="2646"/>
                  <a:pt x="8862" y="26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21" name="Shape 2121"/>
          <p:cNvSpPr/>
          <p:nvPr/>
        </p:nvSpPr>
        <p:spPr>
          <a:xfrm>
            <a:off x="13581335" y="9061832"/>
            <a:ext cx="210498" cy="272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01" y="3929"/>
                </a:moveTo>
                <a:lnTo>
                  <a:pt x="4001" y="3929"/>
                </a:lnTo>
                <a:lnTo>
                  <a:pt x="4001" y="11783"/>
                </a:lnTo>
                <a:lnTo>
                  <a:pt x="0" y="21600"/>
                </a:lnTo>
                <a:lnTo>
                  <a:pt x="8001" y="21600"/>
                </a:lnTo>
                <a:lnTo>
                  <a:pt x="16000" y="19637"/>
                </a:lnTo>
                <a:lnTo>
                  <a:pt x="20000" y="17019"/>
                </a:lnTo>
                <a:lnTo>
                  <a:pt x="21600" y="11783"/>
                </a:lnTo>
                <a:lnTo>
                  <a:pt x="16000" y="0"/>
                </a:lnTo>
                <a:lnTo>
                  <a:pt x="4001" y="3275"/>
                </a:lnTo>
                <a:cubicBezTo>
                  <a:pt x="4001" y="3275"/>
                  <a:pt x="4001" y="3929"/>
                  <a:pt x="4001" y="39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22" name="Shape 2122"/>
          <p:cNvSpPr/>
          <p:nvPr/>
        </p:nvSpPr>
        <p:spPr>
          <a:xfrm>
            <a:off x="12224070" y="9838301"/>
            <a:ext cx="5715001" cy="1231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5B6C7D"/>
            </a:solidFill>
            <a:miter lim="400000"/>
          </a:ln>
        </p:spPr>
        <p:txBody>
          <a:bodyPr lIns="50800" tIns="50800" rIns="50800" bIns="50800" anchor="ctr"/>
          <a:lstStyle/>
          <a:p>
            <a:pPr/>
          </a:p>
        </p:txBody>
      </p:sp>
      <p:sp>
        <p:nvSpPr>
          <p:cNvPr id="2123" name="Shape 2123"/>
          <p:cNvSpPr/>
          <p:nvPr/>
        </p:nvSpPr>
        <p:spPr>
          <a:xfrm flipV="1">
            <a:off x="13553174" y="7511147"/>
            <a:ext cx="4404667" cy="22"/>
          </a:xfrm>
          <a:prstGeom prst="line">
            <a:avLst/>
          </a:prstGeom>
          <a:ln w="25400">
            <a:solidFill>
              <a:srgbClr val="5B6C7D"/>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124" name="Shape 2124"/>
          <p:cNvSpPr/>
          <p:nvPr/>
        </p:nvSpPr>
        <p:spPr>
          <a:xfrm>
            <a:off x="5281975" y="9599075"/>
            <a:ext cx="402590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5B6C7D"/>
            </a:solidFill>
            <a:miter lim="400000"/>
          </a:ln>
        </p:spPr>
        <p:txBody>
          <a:bodyPr lIns="50800" tIns="50800" rIns="50800" bIns="50800" anchor="ctr"/>
          <a:lstStyle/>
          <a:p>
            <a:pPr>
              <a:defRPr>
                <a:solidFill>
                  <a:srgbClr val="5B6C7D"/>
                </a:solidFill>
              </a:defRPr>
            </a:pPr>
          </a:p>
        </p:txBody>
      </p:sp>
      <p:sp>
        <p:nvSpPr>
          <p:cNvPr id="2125" name="Shape 2125"/>
          <p:cNvSpPr/>
          <p:nvPr/>
        </p:nvSpPr>
        <p:spPr>
          <a:xfrm flipH="1">
            <a:off x="5266677" y="8216922"/>
            <a:ext cx="3039482" cy="1"/>
          </a:xfrm>
          <a:prstGeom prst="line">
            <a:avLst/>
          </a:prstGeom>
          <a:ln w="25400">
            <a:solidFill>
              <a:srgbClr val="5B6C7D"/>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126" name="Shape 2126"/>
          <p:cNvSpPr/>
          <p:nvPr/>
        </p:nvSpPr>
        <p:spPr>
          <a:xfrm>
            <a:off x="12187302" y="4575759"/>
            <a:ext cx="5715001" cy="1155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5B6C7D"/>
            </a:solidFill>
            <a:miter lim="400000"/>
          </a:ln>
        </p:spPr>
        <p:txBody>
          <a:bodyPr lIns="50800" tIns="50800" rIns="50800" bIns="50800" anchor="ctr"/>
          <a:lstStyle/>
          <a:p>
            <a:pPr/>
          </a:p>
        </p:txBody>
      </p:sp>
      <p:sp>
        <p:nvSpPr>
          <p:cNvPr id="2127" name="Shape 2127"/>
          <p:cNvSpPr/>
          <p:nvPr/>
        </p:nvSpPr>
        <p:spPr>
          <a:xfrm flipH="1">
            <a:off x="5277389" y="4902485"/>
            <a:ext cx="4241801" cy="171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5B6C7D"/>
            </a:solidFill>
            <a:miter lim="400000"/>
          </a:ln>
        </p:spPr>
        <p:txBody>
          <a:bodyPr lIns="50800" tIns="50800" rIns="50800" bIns="50800" anchor="ctr"/>
          <a:lstStyle/>
          <a:p>
            <a:pPr>
              <a:defRPr>
                <a:solidFill>
                  <a:srgbClr val="5B6C7D"/>
                </a:solidFill>
              </a:defRPr>
            </a:pPr>
          </a:p>
        </p:txBody>
      </p:sp>
      <p:sp>
        <p:nvSpPr>
          <p:cNvPr id="2128" name="Shape 2128"/>
          <p:cNvSpPr/>
          <p:nvPr/>
        </p:nvSpPr>
        <p:spPr>
          <a:xfrm>
            <a:off x="1413228" y="711200"/>
            <a:ext cx="236003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ASIA</a:t>
            </a:r>
          </a:p>
        </p:txBody>
      </p:sp>
      <p:sp>
        <p:nvSpPr>
          <p:cNvPr id="2129" name="Shape 212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130" name="Shape 2130"/>
          <p:cNvSpPr/>
          <p:nvPr/>
        </p:nvSpPr>
        <p:spPr>
          <a:xfrm>
            <a:off x="17755311" y="41275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1" name="Shape 2131"/>
          <p:cNvSpPr/>
          <p:nvPr/>
        </p:nvSpPr>
        <p:spPr>
          <a:xfrm>
            <a:off x="17754600" y="66421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2" name="Shape 2132"/>
          <p:cNvSpPr/>
          <p:nvPr/>
        </p:nvSpPr>
        <p:spPr>
          <a:xfrm>
            <a:off x="17754600" y="98298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3" name="Shape 2133"/>
          <p:cNvSpPr/>
          <p:nvPr/>
        </p:nvSpPr>
        <p:spPr>
          <a:xfrm>
            <a:off x="4854436" y="42672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4" name="Shape 2134"/>
          <p:cNvSpPr/>
          <p:nvPr/>
        </p:nvSpPr>
        <p:spPr>
          <a:xfrm>
            <a:off x="4853725" y="72009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5" name="Shape 2135"/>
          <p:cNvSpPr/>
          <p:nvPr/>
        </p:nvSpPr>
        <p:spPr>
          <a:xfrm>
            <a:off x="4853725" y="99695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5B6C7D"/>
                </a:solidFill>
                <a:effectLst>
                  <a:outerShdw sx="100000" sy="100000" kx="0" ky="0" algn="b" rotWithShape="0" blurRad="38100" dist="12700" dir="5400000">
                    <a:srgbClr val="000000">
                      <a:alpha val="50000"/>
                    </a:srgbClr>
                  </a:outerShdw>
                </a:effectLst>
              </a:defRPr>
            </a:pPr>
          </a:p>
        </p:txBody>
      </p:sp>
      <p:sp>
        <p:nvSpPr>
          <p:cNvPr id="2136" name="Shape 2136"/>
          <p:cNvSpPr/>
          <p:nvPr/>
        </p:nvSpPr>
        <p:spPr>
          <a:xfrm>
            <a:off x="19532600" y="405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37" name="Shape 2137"/>
          <p:cNvSpPr/>
          <p:nvPr/>
        </p:nvSpPr>
        <p:spPr>
          <a:xfrm>
            <a:off x="19532600" y="659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38" name="Shape 2138"/>
          <p:cNvSpPr/>
          <p:nvPr/>
        </p:nvSpPr>
        <p:spPr>
          <a:xfrm>
            <a:off x="19532600" y="97282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39" name="Shape 2139"/>
          <p:cNvSpPr/>
          <p:nvPr/>
        </p:nvSpPr>
        <p:spPr>
          <a:xfrm>
            <a:off x="1054100" y="42037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40" name="Shape 2140"/>
          <p:cNvSpPr/>
          <p:nvPr/>
        </p:nvSpPr>
        <p:spPr>
          <a:xfrm>
            <a:off x="1054100" y="70485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41" name="Shape 2141"/>
          <p:cNvSpPr/>
          <p:nvPr/>
        </p:nvSpPr>
        <p:spPr>
          <a:xfrm>
            <a:off x="1054100" y="98298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142" name="Shape 214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66</a:t>
            </a:r>
          </a:p>
        </p:txBody>
      </p:sp>
      <p:sp>
        <p:nvSpPr>
          <p:cNvPr id="2143" name="Shape 2143"/>
          <p:cNvSpPr/>
          <p:nvPr/>
        </p:nvSpPr>
        <p:spPr>
          <a:xfrm>
            <a:off x="11867505" y="5510031"/>
            <a:ext cx="622301" cy="622301"/>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4" name="Shape 2144"/>
          <p:cNvSpPr/>
          <p:nvPr/>
        </p:nvSpPr>
        <p:spPr>
          <a:xfrm>
            <a:off x="13258800" y="73152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5" name="Shape 2145"/>
          <p:cNvSpPr/>
          <p:nvPr/>
        </p:nvSpPr>
        <p:spPr>
          <a:xfrm>
            <a:off x="8077200" y="80518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6" name="Shape 2146"/>
          <p:cNvSpPr/>
          <p:nvPr/>
        </p:nvSpPr>
        <p:spPr>
          <a:xfrm>
            <a:off x="12026900" y="97028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7" name="Shape 2147"/>
          <p:cNvSpPr/>
          <p:nvPr/>
        </p:nvSpPr>
        <p:spPr>
          <a:xfrm>
            <a:off x="9004300" y="9093200"/>
            <a:ext cx="622300" cy="622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8" name="Shape 2148"/>
          <p:cNvSpPr/>
          <p:nvPr/>
        </p:nvSpPr>
        <p:spPr>
          <a:xfrm>
            <a:off x="9258300" y="6350000"/>
            <a:ext cx="546100" cy="5461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149" name="Shape 2149"/>
          <p:cNvSpPr/>
          <p:nvPr/>
        </p:nvSpPr>
        <p:spPr>
          <a:xfrm>
            <a:off x="4902200" y="4330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21</a:t>
            </a:r>
            <a:r>
              <a:rPr b="0" sz="2400">
                <a:latin typeface="Open Sans Semibold"/>
                <a:ea typeface="Open Sans Semibold"/>
                <a:cs typeface="Open Sans Semibold"/>
                <a:sym typeface="Open Sans Semibold"/>
              </a:rPr>
              <a:t>%</a:t>
            </a:r>
          </a:p>
        </p:txBody>
      </p:sp>
      <p:sp>
        <p:nvSpPr>
          <p:cNvPr id="2150" name="Shape 2150"/>
          <p:cNvSpPr/>
          <p:nvPr/>
        </p:nvSpPr>
        <p:spPr>
          <a:xfrm>
            <a:off x="4927600" y="73025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151" name="Shape 2151"/>
          <p:cNvSpPr/>
          <p:nvPr/>
        </p:nvSpPr>
        <p:spPr>
          <a:xfrm>
            <a:off x="4927600" y="10033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17</a:t>
            </a:r>
            <a:r>
              <a:rPr b="0" sz="2400">
                <a:latin typeface="Open Sans Semibold"/>
                <a:ea typeface="Open Sans Semibold"/>
                <a:cs typeface="Open Sans Semibold"/>
                <a:sym typeface="Open Sans Semibold"/>
              </a:rPr>
              <a:t>%</a:t>
            </a:r>
          </a:p>
        </p:txBody>
      </p:sp>
      <p:sp>
        <p:nvSpPr>
          <p:cNvPr id="2152" name="Shape 2152"/>
          <p:cNvSpPr/>
          <p:nvPr/>
        </p:nvSpPr>
        <p:spPr>
          <a:xfrm>
            <a:off x="17767300" y="4203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153" name="Shape 2153"/>
          <p:cNvSpPr/>
          <p:nvPr/>
        </p:nvSpPr>
        <p:spPr>
          <a:xfrm>
            <a:off x="17792700" y="6731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45</a:t>
            </a:r>
            <a:r>
              <a:rPr b="0" sz="2400">
                <a:latin typeface="Open Sans Semibold"/>
                <a:ea typeface="Open Sans Semibold"/>
                <a:cs typeface="Open Sans Semibold"/>
                <a:sym typeface="Open Sans Semibold"/>
              </a:rPr>
              <a:t>%</a:t>
            </a:r>
          </a:p>
        </p:txBody>
      </p:sp>
      <p:sp>
        <p:nvSpPr>
          <p:cNvPr id="2154" name="Shape 2154"/>
          <p:cNvSpPr/>
          <p:nvPr/>
        </p:nvSpPr>
        <p:spPr>
          <a:xfrm>
            <a:off x="17792700" y="9906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77</a:t>
            </a:r>
            <a:r>
              <a:rPr b="0" sz="2400">
                <a:latin typeface="Open Sans Semibold"/>
                <a:ea typeface="Open Sans Semibold"/>
                <a:cs typeface="Open Sans Semibold"/>
                <a:sym typeface="Open Sans Semibold"/>
              </a:rP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5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157" name="Shape 2157"/>
          <p:cNvSpPr/>
          <p:nvPr/>
        </p:nvSpPr>
        <p:spPr>
          <a:xfrm>
            <a:off x="17564025" y="12080516"/>
            <a:ext cx="727534" cy="1767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7"/>
                </a:moveTo>
                <a:cubicBezTo>
                  <a:pt x="5717" y="0"/>
                  <a:pt x="5717" y="0"/>
                  <a:pt x="5717" y="0"/>
                </a:cubicBezTo>
                <a:cubicBezTo>
                  <a:pt x="10165" y="0"/>
                  <a:pt x="10165" y="0"/>
                  <a:pt x="10165" y="0"/>
                </a:cubicBezTo>
                <a:cubicBezTo>
                  <a:pt x="12706" y="2697"/>
                  <a:pt x="12706" y="2697"/>
                  <a:pt x="12706" y="2697"/>
                </a:cubicBezTo>
                <a:cubicBezTo>
                  <a:pt x="14612" y="8099"/>
                  <a:pt x="14612" y="8099"/>
                  <a:pt x="14612" y="8099"/>
                </a:cubicBezTo>
                <a:cubicBezTo>
                  <a:pt x="19694" y="13497"/>
                  <a:pt x="19694" y="13497"/>
                  <a:pt x="19694" y="13497"/>
                </a:cubicBezTo>
                <a:cubicBezTo>
                  <a:pt x="21600" y="21600"/>
                  <a:pt x="21600" y="21600"/>
                  <a:pt x="21600" y="21600"/>
                </a:cubicBezTo>
                <a:cubicBezTo>
                  <a:pt x="16517" y="18899"/>
                  <a:pt x="16517" y="18899"/>
                  <a:pt x="16517" y="18899"/>
                </a:cubicBezTo>
                <a:cubicBezTo>
                  <a:pt x="12070" y="16198"/>
                  <a:pt x="12070" y="16198"/>
                  <a:pt x="12070" y="16198"/>
                </a:cubicBezTo>
                <a:cubicBezTo>
                  <a:pt x="12070" y="16198"/>
                  <a:pt x="6353" y="10800"/>
                  <a:pt x="5082" y="10800"/>
                </a:cubicBezTo>
                <a:cubicBezTo>
                  <a:pt x="4447" y="8099"/>
                  <a:pt x="0" y="2697"/>
                  <a:pt x="0" y="269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58" name="Shape 2158"/>
          <p:cNvSpPr/>
          <p:nvPr/>
        </p:nvSpPr>
        <p:spPr>
          <a:xfrm>
            <a:off x="14757204" y="8673167"/>
            <a:ext cx="2151659" cy="2347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56" y="9533"/>
                </a:moveTo>
                <a:lnTo>
                  <a:pt x="19959" y="8852"/>
                </a:lnTo>
                <a:lnTo>
                  <a:pt x="20428" y="7490"/>
                </a:lnTo>
                <a:lnTo>
                  <a:pt x="21366" y="6809"/>
                </a:lnTo>
                <a:lnTo>
                  <a:pt x="21600" y="6355"/>
                </a:lnTo>
                <a:lnTo>
                  <a:pt x="20662" y="5674"/>
                </a:lnTo>
                <a:lnTo>
                  <a:pt x="19491" y="5674"/>
                </a:lnTo>
                <a:lnTo>
                  <a:pt x="18514" y="6355"/>
                </a:lnTo>
                <a:lnTo>
                  <a:pt x="17811" y="7263"/>
                </a:lnTo>
                <a:lnTo>
                  <a:pt x="16874" y="7263"/>
                </a:lnTo>
                <a:lnTo>
                  <a:pt x="15936" y="7263"/>
                </a:lnTo>
                <a:lnTo>
                  <a:pt x="15233" y="6809"/>
                </a:lnTo>
                <a:lnTo>
                  <a:pt x="14764" y="6809"/>
                </a:lnTo>
                <a:lnTo>
                  <a:pt x="14296" y="7490"/>
                </a:lnTo>
                <a:lnTo>
                  <a:pt x="13827" y="7490"/>
                </a:lnTo>
                <a:lnTo>
                  <a:pt x="12890" y="7263"/>
                </a:lnTo>
                <a:lnTo>
                  <a:pt x="11249" y="7036"/>
                </a:lnTo>
                <a:lnTo>
                  <a:pt x="8906" y="5901"/>
                </a:lnTo>
                <a:lnTo>
                  <a:pt x="9609" y="4539"/>
                </a:lnTo>
                <a:lnTo>
                  <a:pt x="8437" y="4085"/>
                </a:lnTo>
                <a:lnTo>
                  <a:pt x="7968" y="3177"/>
                </a:lnTo>
                <a:lnTo>
                  <a:pt x="8437" y="2496"/>
                </a:lnTo>
                <a:lnTo>
                  <a:pt x="8203" y="1816"/>
                </a:lnTo>
                <a:lnTo>
                  <a:pt x="9140" y="454"/>
                </a:lnTo>
                <a:lnTo>
                  <a:pt x="8906" y="0"/>
                </a:lnTo>
                <a:lnTo>
                  <a:pt x="7499" y="0"/>
                </a:lnTo>
                <a:lnTo>
                  <a:pt x="6562" y="0"/>
                </a:lnTo>
                <a:lnTo>
                  <a:pt x="6796" y="227"/>
                </a:lnTo>
                <a:lnTo>
                  <a:pt x="7031" y="454"/>
                </a:lnTo>
                <a:lnTo>
                  <a:pt x="4453" y="908"/>
                </a:lnTo>
                <a:lnTo>
                  <a:pt x="4453" y="2043"/>
                </a:lnTo>
                <a:lnTo>
                  <a:pt x="5156" y="2496"/>
                </a:lnTo>
                <a:lnTo>
                  <a:pt x="4687" y="3632"/>
                </a:lnTo>
                <a:lnTo>
                  <a:pt x="4218" y="4539"/>
                </a:lnTo>
                <a:lnTo>
                  <a:pt x="2812" y="6582"/>
                </a:lnTo>
                <a:lnTo>
                  <a:pt x="1875" y="6582"/>
                </a:lnTo>
                <a:lnTo>
                  <a:pt x="1172" y="7263"/>
                </a:lnTo>
                <a:lnTo>
                  <a:pt x="1640" y="8171"/>
                </a:lnTo>
                <a:lnTo>
                  <a:pt x="2343" y="9079"/>
                </a:lnTo>
                <a:lnTo>
                  <a:pt x="1406" y="9533"/>
                </a:lnTo>
                <a:lnTo>
                  <a:pt x="469" y="9760"/>
                </a:lnTo>
                <a:lnTo>
                  <a:pt x="0" y="9987"/>
                </a:lnTo>
                <a:lnTo>
                  <a:pt x="937" y="11121"/>
                </a:lnTo>
                <a:lnTo>
                  <a:pt x="1640" y="12029"/>
                </a:lnTo>
                <a:lnTo>
                  <a:pt x="3047" y="11121"/>
                </a:lnTo>
                <a:lnTo>
                  <a:pt x="3515" y="15434"/>
                </a:lnTo>
                <a:lnTo>
                  <a:pt x="4218" y="17288"/>
                </a:lnTo>
                <a:lnTo>
                  <a:pt x="5390" y="19331"/>
                </a:lnTo>
                <a:lnTo>
                  <a:pt x="6093" y="20465"/>
                </a:lnTo>
                <a:lnTo>
                  <a:pt x="6796" y="21600"/>
                </a:lnTo>
                <a:lnTo>
                  <a:pt x="7499" y="20919"/>
                </a:lnTo>
                <a:lnTo>
                  <a:pt x="8437" y="19784"/>
                </a:lnTo>
                <a:lnTo>
                  <a:pt x="8671" y="18877"/>
                </a:lnTo>
                <a:lnTo>
                  <a:pt x="8906" y="17288"/>
                </a:lnTo>
                <a:lnTo>
                  <a:pt x="9140" y="15888"/>
                </a:lnTo>
                <a:lnTo>
                  <a:pt x="10780" y="14526"/>
                </a:lnTo>
                <a:lnTo>
                  <a:pt x="12421" y="13391"/>
                </a:lnTo>
                <a:lnTo>
                  <a:pt x="13358" y="12484"/>
                </a:lnTo>
                <a:lnTo>
                  <a:pt x="14061" y="11348"/>
                </a:lnTo>
                <a:lnTo>
                  <a:pt x="15233" y="11121"/>
                </a:lnTo>
                <a:lnTo>
                  <a:pt x="14764" y="9306"/>
                </a:lnTo>
                <a:lnTo>
                  <a:pt x="14530" y="8852"/>
                </a:lnTo>
                <a:lnTo>
                  <a:pt x="14764" y="8625"/>
                </a:lnTo>
                <a:lnTo>
                  <a:pt x="14999" y="8171"/>
                </a:lnTo>
                <a:lnTo>
                  <a:pt x="15702" y="8171"/>
                </a:lnTo>
                <a:lnTo>
                  <a:pt x="16405" y="8625"/>
                </a:lnTo>
                <a:lnTo>
                  <a:pt x="17811" y="8852"/>
                </a:lnTo>
                <a:lnTo>
                  <a:pt x="17577" y="9306"/>
                </a:lnTo>
                <a:lnTo>
                  <a:pt x="17342" y="9760"/>
                </a:lnTo>
                <a:lnTo>
                  <a:pt x="18045" y="9987"/>
                </a:lnTo>
                <a:lnTo>
                  <a:pt x="17811" y="10895"/>
                </a:lnTo>
                <a:lnTo>
                  <a:pt x="18045" y="11575"/>
                </a:lnTo>
                <a:lnTo>
                  <a:pt x="18514" y="10668"/>
                </a:lnTo>
                <a:cubicBezTo>
                  <a:pt x="18514" y="10668"/>
                  <a:pt x="19256" y="9533"/>
                  <a:pt x="19256" y="953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59" name="Shape 2159"/>
          <p:cNvSpPr/>
          <p:nvPr/>
        </p:nvSpPr>
        <p:spPr>
          <a:xfrm>
            <a:off x="15195993" y="6738804"/>
            <a:ext cx="4484176" cy="3311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6" y="3862"/>
                </a:moveTo>
                <a:lnTo>
                  <a:pt x="20236" y="3862"/>
                </a:lnTo>
                <a:lnTo>
                  <a:pt x="20008" y="3207"/>
                </a:lnTo>
                <a:lnTo>
                  <a:pt x="19099" y="2880"/>
                </a:lnTo>
                <a:lnTo>
                  <a:pt x="18008" y="0"/>
                </a:lnTo>
                <a:lnTo>
                  <a:pt x="16962" y="0"/>
                </a:lnTo>
                <a:lnTo>
                  <a:pt x="16643" y="785"/>
                </a:lnTo>
                <a:lnTo>
                  <a:pt x="15961" y="2553"/>
                </a:lnTo>
                <a:lnTo>
                  <a:pt x="15279" y="2553"/>
                </a:lnTo>
                <a:lnTo>
                  <a:pt x="15188" y="2880"/>
                </a:lnTo>
                <a:lnTo>
                  <a:pt x="15188" y="2946"/>
                </a:lnTo>
                <a:lnTo>
                  <a:pt x="15234" y="2946"/>
                </a:lnTo>
                <a:lnTo>
                  <a:pt x="15279" y="2946"/>
                </a:lnTo>
                <a:lnTo>
                  <a:pt x="15279" y="3011"/>
                </a:lnTo>
                <a:lnTo>
                  <a:pt x="15325" y="3011"/>
                </a:lnTo>
                <a:lnTo>
                  <a:pt x="15370" y="3011"/>
                </a:lnTo>
                <a:lnTo>
                  <a:pt x="15370" y="3076"/>
                </a:lnTo>
                <a:lnTo>
                  <a:pt x="15416" y="3076"/>
                </a:lnTo>
                <a:lnTo>
                  <a:pt x="15370" y="3076"/>
                </a:lnTo>
                <a:lnTo>
                  <a:pt x="15370" y="3011"/>
                </a:lnTo>
                <a:lnTo>
                  <a:pt x="15325" y="3011"/>
                </a:lnTo>
                <a:lnTo>
                  <a:pt x="15279" y="3011"/>
                </a:lnTo>
                <a:lnTo>
                  <a:pt x="15279" y="2946"/>
                </a:lnTo>
                <a:lnTo>
                  <a:pt x="15234" y="2946"/>
                </a:lnTo>
                <a:lnTo>
                  <a:pt x="15188" y="2946"/>
                </a:lnTo>
                <a:lnTo>
                  <a:pt x="15188" y="2880"/>
                </a:lnTo>
                <a:lnTo>
                  <a:pt x="14961" y="3535"/>
                </a:lnTo>
                <a:lnTo>
                  <a:pt x="14961" y="4320"/>
                </a:lnTo>
                <a:lnTo>
                  <a:pt x="15961" y="4516"/>
                </a:lnTo>
                <a:lnTo>
                  <a:pt x="16189" y="5171"/>
                </a:lnTo>
                <a:lnTo>
                  <a:pt x="15188" y="5629"/>
                </a:lnTo>
                <a:lnTo>
                  <a:pt x="14370" y="6153"/>
                </a:lnTo>
                <a:lnTo>
                  <a:pt x="13597" y="6611"/>
                </a:lnTo>
                <a:lnTo>
                  <a:pt x="13369" y="7724"/>
                </a:lnTo>
                <a:lnTo>
                  <a:pt x="12141" y="7920"/>
                </a:lnTo>
                <a:lnTo>
                  <a:pt x="10914" y="9033"/>
                </a:lnTo>
                <a:lnTo>
                  <a:pt x="9777" y="8247"/>
                </a:lnTo>
                <a:lnTo>
                  <a:pt x="8413" y="8051"/>
                </a:lnTo>
                <a:lnTo>
                  <a:pt x="7412" y="6611"/>
                </a:lnTo>
                <a:lnTo>
                  <a:pt x="5957" y="5956"/>
                </a:lnTo>
                <a:lnTo>
                  <a:pt x="5821" y="4320"/>
                </a:lnTo>
                <a:lnTo>
                  <a:pt x="5139" y="3862"/>
                </a:lnTo>
                <a:lnTo>
                  <a:pt x="5048" y="3731"/>
                </a:lnTo>
                <a:lnTo>
                  <a:pt x="5002" y="3796"/>
                </a:lnTo>
                <a:lnTo>
                  <a:pt x="4957" y="3927"/>
                </a:lnTo>
                <a:lnTo>
                  <a:pt x="4957" y="3993"/>
                </a:lnTo>
                <a:lnTo>
                  <a:pt x="4957" y="4058"/>
                </a:lnTo>
                <a:lnTo>
                  <a:pt x="4957" y="3993"/>
                </a:lnTo>
                <a:lnTo>
                  <a:pt x="4957" y="3927"/>
                </a:lnTo>
                <a:lnTo>
                  <a:pt x="5048" y="3731"/>
                </a:lnTo>
                <a:lnTo>
                  <a:pt x="4957" y="3535"/>
                </a:lnTo>
                <a:lnTo>
                  <a:pt x="4729" y="3731"/>
                </a:lnTo>
                <a:lnTo>
                  <a:pt x="4729" y="4058"/>
                </a:lnTo>
                <a:lnTo>
                  <a:pt x="4729" y="3731"/>
                </a:lnTo>
                <a:lnTo>
                  <a:pt x="4365" y="3862"/>
                </a:lnTo>
                <a:lnTo>
                  <a:pt x="4138" y="4844"/>
                </a:lnTo>
                <a:lnTo>
                  <a:pt x="3229" y="4647"/>
                </a:lnTo>
                <a:lnTo>
                  <a:pt x="3001" y="6284"/>
                </a:lnTo>
                <a:lnTo>
                  <a:pt x="2228" y="6480"/>
                </a:lnTo>
                <a:lnTo>
                  <a:pt x="2001" y="8378"/>
                </a:lnTo>
                <a:lnTo>
                  <a:pt x="1546" y="9033"/>
                </a:lnTo>
                <a:lnTo>
                  <a:pt x="1000" y="9687"/>
                </a:lnTo>
                <a:lnTo>
                  <a:pt x="91" y="10015"/>
                </a:lnTo>
                <a:lnTo>
                  <a:pt x="0" y="10669"/>
                </a:lnTo>
                <a:lnTo>
                  <a:pt x="227" y="10931"/>
                </a:lnTo>
                <a:lnTo>
                  <a:pt x="318" y="11454"/>
                </a:lnTo>
                <a:lnTo>
                  <a:pt x="91" y="11585"/>
                </a:lnTo>
                <a:lnTo>
                  <a:pt x="318" y="11913"/>
                </a:lnTo>
                <a:lnTo>
                  <a:pt x="682" y="12109"/>
                </a:lnTo>
                <a:lnTo>
                  <a:pt x="1000" y="12764"/>
                </a:lnTo>
                <a:lnTo>
                  <a:pt x="1455" y="12764"/>
                </a:lnTo>
                <a:lnTo>
                  <a:pt x="2137" y="12764"/>
                </a:lnTo>
                <a:lnTo>
                  <a:pt x="2228" y="13026"/>
                </a:lnTo>
                <a:lnTo>
                  <a:pt x="1773" y="14007"/>
                </a:lnTo>
                <a:lnTo>
                  <a:pt x="1910" y="14531"/>
                </a:lnTo>
                <a:lnTo>
                  <a:pt x="1682" y="14989"/>
                </a:lnTo>
                <a:lnTo>
                  <a:pt x="1910" y="15644"/>
                </a:lnTo>
                <a:lnTo>
                  <a:pt x="2456" y="15971"/>
                </a:lnTo>
                <a:lnTo>
                  <a:pt x="2365" y="16102"/>
                </a:lnTo>
                <a:lnTo>
                  <a:pt x="2592" y="16102"/>
                </a:lnTo>
                <a:lnTo>
                  <a:pt x="3365" y="16626"/>
                </a:lnTo>
                <a:lnTo>
                  <a:pt x="4047" y="17084"/>
                </a:lnTo>
                <a:lnTo>
                  <a:pt x="4729" y="17280"/>
                </a:lnTo>
                <a:lnTo>
                  <a:pt x="4957" y="17542"/>
                </a:lnTo>
                <a:lnTo>
                  <a:pt x="5139" y="17542"/>
                </a:lnTo>
                <a:lnTo>
                  <a:pt x="5502" y="17869"/>
                </a:lnTo>
                <a:lnTo>
                  <a:pt x="5957" y="17869"/>
                </a:lnTo>
                <a:lnTo>
                  <a:pt x="6412" y="17869"/>
                </a:lnTo>
                <a:lnTo>
                  <a:pt x="6730" y="17280"/>
                </a:lnTo>
                <a:lnTo>
                  <a:pt x="7185" y="16756"/>
                </a:lnTo>
                <a:lnTo>
                  <a:pt x="7731" y="16756"/>
                </a:lnTo>
                <a:lnTo>
                  <a:pt x="8185" y="17280"/>
                </a:lnTo>
                <a:lnTo>
                  <a:pt x="8413" y="17280"/>
                </a:lnTo>
                <a:lnTo>
                  <a:pt x="8640" y="17411"/>
                </a:lnTo>
                <a:lnTo>
                  <a:pt x="8776" y="18196"/>
                </a:lnTo>
                <a:lnTo>
                  <a:pt x="8549" y="19178"/>
                </a:lnTo>
                <a:lnTo>
                  <a:pt x="8549" y="19505"/>
                </a:lnTo>
                <a:lnTo>
                  <a:pt x="8867" y="19637"/>
                </a:lnTo>
                <a:lnTo>
                  <a:pt x="9095" y="20160"/>
                </a:lnTo>
                <a:lnTo>
                  <a:pt x="9095" y="20487"/>
                </a:lnTo>
                <a:lnTo>
                  <a:pt x="9640" y="20815"/>
                </a:lnTo>
                <a:lnTo>
                  <a:pt x="9549" y="20946"/>
                </a:lnTo>
                <a:lnTo>
                  <a:pt x="10095" y="20815"/>
                </a:lnTo>
                <a:lnTo>
                  <a:pt x="10232" y="20160"/>
                </a:lnTo>
                <a:lnTo>
                  <a:pt x="11368" y="20160"/>
                </a:lnTo>
                <a:lnTo>
                  <a:pt x="11778" y="20618"/>
                </a:lnTo>
                <a:lnTo>
                  <a:pt x="11914" y="21142"/>
                </a:lnTo>
                <a:lnTo>
                  <a:pt x="12141" y="20946"/>
                </a:lnTo>
                <a:lnTo>
                  <a:pt x="12915" y="21600"/>
                </a:lnTo>
                <a:lnTo>
                  <a:pt x="12915" y="21142"/>
                </a:lnTo>
                <a:lnTo>
                  <a:pt x="13824" y="20618"/>
                </a:lnTo>
                <a:lnTo>
                  <a:pt x="13915" y="20487"/>
                </a:lnTo>
                <a:lnTo>
                  <a:pt x="14142" y="20291"/>
                </a:lnTo>
                <a:lnTo>
                  <a:pt x="14370" y="20487"/>
                </a:lnTo>
                <a:lnTo>
                  <a:pt x="14824" y="20160"/>
                </a:lnTo>
                <a:lnTo>
                  <a:pt x="15416" y="19637"/>
                </a:lnTo>
                <a:lnTo>
                  <a:pt x="15961" y="19047"/>
                </a:lnTo>
                <a:lnTo>
                  <a:pt x="16189" y="18393"/>
                </a:lnTo>
                <a:lnTo>
                  <a:pt x="16507" y="17738"/>
                </a:lnTo>
                <a:lnTo>
                  <a:pt x="16871" y="16756"/>
                </a:lnTo>
                <a:lnTo>
                  <a:pt x="16871" y="16298"/>
                </a:lnTo>
                <a:lnTo>
                  <a:pt x="16734" y="15971"/>
                </a:lnTo>
                <a:lnTo>
                  <a:pt x="16871" y="15447"/>
                </a:lnTo>
                <a:lnTo>
                  <a:pt x="16734" y="14858"/>
                </a:lnTo>
                <a:lnTo>
                  <a:pt x="16189" y="13222"/>
                </a:lnTo>
                <a:lnTo>
                  <a:pt x="16280" y="13026"/>
                </a:lnTo>
                <a:lnTo>
                  <a:pt x="16734" y="12240"/>
                </a:lnTo>
                <a:lnTo>
                  <a:pt x="17098" y="12109"/>
                </a:lnTo>
                <a:lnTo>
                  <a:pt x="17144" y="12044"/>
                </a:lnTo>
                <a:lnTo>
                  <a:pt x="17144" y="11913"/>
                </a:lnTo>
                <a:lnTo>
                  <a:pt x="17098" y="11782"/>
                </a:lnTo>
                <a:lnTo>
                  <a:pt x="16507" y="11585"/>
                </a:lnTo>
                <a:lnTo>
                  <a:pt x="16189" y="11782"/>
                </a:lnTo>
                <a:lnTo>
                  <a:pt x="15961" y="11585"/>
                </a:lnTo>
                <a:lnTo>
                  <a:pt x="15734" y="11127"/>
                </a:lnTo>
                <a:lnTo>
                  <a:pt x="15507" y="10800"/>
                </a:lnTo>
                <a:lnTo>
                  <a:pt x="16052" y="10473"/>
                </a:lnTo>
                <a:lnTo>
                  <a:pt x="16416" y="10015"/>
                </a:lnTo>
                <a:lnTo>
                  <a:pt x="16962" y="9491"/>
                </a:lnTo>
                <a:lnTo>
                  <a:pt x="17189" y="9491"/>
                </a:lnTo>
                <a:lnTo>
                  <a:pt x="16871" y="10146"/>
                </a:lnTo>
                <a:lnTo>
                  <a:pt x="17098" y="10473"/>
                </a:lnTo>
                <a:lnTo>
                  <a:pt x="17325" y="10342"/>
                </a:lnTo>
                <a:lnTo>
                  <a:pt x="17871" y="10015"/>
                </a:lnTo>
                <a:lnTo>
                  <a:pt x="18008" y="9294"/>
                </a:lnTo>
                <a:lnTo>
                  <a:pt x="18326" y="8902"/>
                </a:lnTo>
                <a:lnTo>
                  <a:pt x="18644" y="9229"/>
                </a:lnTo>
                <a:lnTo>
                  <a:pt x="18599" y="8575"/>
                </a:lnTo>
                <a:lnTo>
                  <a:pt x="19053" y="8182"/>
                </a:lnTo>
                <a:lnTo>
                  <a:pt x="19645" y="8313"/>
                </a:lnTo>
                <a:lnTo>
                  <a:pt x="19917" y="8051"/>
                </a:lnTo>
                <a:lnTo>
                  <a:pt x="20236" y="8247"/>
                </a:lnTo>
                <a:lnTo>
                  <a:pt x="20463" y="6480"/>
                </a:lnTo>
                <a:lnTo>
                  <a:pt x="21009" y="6284"/>
                </a:lnTo>
                <a:lnTo>
                  <a:pt x="21600" y="3862"/>
                </a:lnTo>
                <a:cubicBezTo>
                  <a:pt x="21600" y="3862"/>
                  <a:pt x="20236" y="3862"/>
                  <a:pt x="20236" y="386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0" name="Shape 2160"/>
          <p:cNvSpPr/>
          <p:nvPr/>
        </p:nvSpPr>
        <p:spPr>
          <a:xfrm>
            <a:off x="13689485" y="2238128"/>
            <a:ext cx="1296275" cy="17593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14" y="21600"/>
                </a:moveTo>
                <a:lnTo>
                  <a:pt x="6171" y="20082"/>
                </a:lnTo>
                <a:lnTo>
                  <a:pt x="5014" y="16440"/>
                </a:lnTo>
                <a:lnTo>
                  <a:pt x="6171" y="14265"/>
                </a:lnTo>
                <a:lnTo>
                  <a:pt x="9257" y="9105"/>
                </a:lnTo>
                <a:lnTo>
                  <a:pt x="12343" y="7588"/>
                </a:lnTo>
                <a:lnTo>
                  <a:pt x="14271" y="5767"/>
                </a:lnTo>
                <a:lnTo>
                  <a:pt x="16200" y="4856"/>
                </a:lnTo>
                <a:lnTo>
                  <a:pt x="18900" y="3642"/>
                </a:lnTo>
                <a:lnTo>
                  <a:pt x="21600" y="1518"/>
                </a:lnTo>
                <a:lnTo>
                  <a:pt x="21214" y="304"/>
                </a:lnTo>
                <a:lnTo>
                  <a:pt x="18900" y="0"/>
                </a:lnTo>
                <a:lnTo>
                  <a:pt x="17357" y="1214"/>
                </a:lnTo>
                <a:lnTo>
                  <a:pt x="16200" y="2125"/>
                </a:lnTo>
                <a:lnTo>
                  <a:pt x="14271" y="2428"/>
                </a:lnTo>
                <a:lnTo>
                  <a:pt x="11957" y="2428"/>
                </a:lnTo>
                <a:lnTo>
                  <a:pt x="11186" y="3035"/>
                </a:lnTo>
                <a:lnTo>
                  <a:pt x="10414" y="3946"/>
                </a:lnTo>
                <a:lnTo>
                  <a:pt x="7328" y="6374"/>
                </a:lnTo>
                <a:lnTo>
                  <a:pt x="5786" y="6981"/>
                </a:lnTo>
                <a:lnTo>
                  <a:pt x="5400" y="8498"/>
                </a:lnTo>
                <a:lnTo>
                  <a:pt x="4243" y="9409"/>
                </a:lnTo>
                <a:lnTo>
                  <a:pt x="2700" y="10926"/>
                </a:lnTo>
                <a:lnTo>
                  <a:pt x="2700" y="12141"/>
                </a:lnTo>
                <a:lnTo>
                  <a:pt x="1929" y="13658"/>
                </a:lnTo>
                <a:lnTo>
                  <a:pt x="771" y="14923"/>
                </a:lnTo>
                <a:lnTo>
                  <a:pt x="1157" y="16440"/>
                </a:lnTo>
                <a:lnTo>
                  <a:pt x="0" y="17654"/>
                </a:lnTo>
                <a:lnTo>
                  <a:pt x="1157" y="19779"/>
                </a:lnTo>
                <a:lnTo>
                  <a:pt x="3086" y="20386"/>
                </a:lnTo>
                <a:lnTo>
                  <a:pt x="3471" y="20993"/>
                </a:lnTo>
                <a:lnTo>
                  <a:pt x="4629" y="21296"/>
                </a:lnTo>
                <a:cubicBezTo>
                  <a:pt x="4629" y="21296"/>
                  <a:pt x="7714" y="21600"/>
                  <a:pt x="7714"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1" name="Shape 2161"/>
          <p:cNvSpPr/>
          <p:nvPr/>
        </p:nvSpPr>
        <p:spPr>
          <a:xfrm>
            <a:off x="16863389" y="11217932"/>
            <a:ext cx="715975" cy="836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2" name="Shape 2162"/>
          <p:cNvSpPr/>
          <p:nvPr/>
        </p:nvSpPr>
        <p:spPr>
          <a:xfrm>
            <a:off x="16863389" y="11217932"/>
            <a:ext cx="715975" cy="836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7" y="0"/>
                  <a:pt x="2787" y="0"/>
                  <a:pt x="2787" y="0"/>
                </a:cubicBezTo>
                <a:cubicBezTo>
                  <a:pt x="5574" y="3811"/>
                  <a:pt x="5574" y="3811"/>
                  <a:pt x="5574" y="3811"/>
                </a:cubicBezTo>
                <a:cubicBezTo>
                  <a:pt x="7664" y="5083"/>
                  <a:pt x="7664" y="5083"/>
                  <a:pt x="7664" y="5083"/>
                </a:cubicBezTo>
                <a:cubicBezTo>
                  <a:pt x="11148" y="6354"/>
                  <a:pt x="11148" y="6354"/>
                  <a:pt x="11148" y="6354"/>
                </a:cubicBezTo>
                <a:cubicBezTo>
                  <a:pt x="16722" y="10800"/>
                  <a:pt x="16722" y="10800"/>
                  <a:pt x="16722" y="10800"/>
                </a:cubicBezTo>
                <a:cubicBezTo>
                  <a:pt x="18116" y="12705"/>
                  <a:pt x="18116" y="12705"/>
                  <a:pt x="18116" y="12705"/>
                </a:cubicBezTo>
                <a:cubicBezTo>
                  <a:pt x="20903" y="15883"/>
                  <a:pt x="20903" y="15883"/>
                  <a:pt x="20903" y="15883"/>
                </a:cubicBezTo>
                <a:cubicBezTo>
                  <a:pt x="21600" y="19695"/>
                  <a:pt x="21600" y="19695"/>
                  <a:pt x="21600" y="19695"/>
                </a:cubicBezTo>
                <a:cubicBezTo>
                  <a:pt x="18813" y="21600"/>
                  <a:pt x="18813" y="21600"/>
                  <a:pt x="18813" y="21600"/>
                </a:cubicBezTo>
                <a:cubicBezTo>
                  <a:pt x="14632" y="18424"/>
                  <a:pt x="14632" y="18424"/>
                  <a:pt x="14632" y="18424"/>
                </a:cubicBezTo>
                <a:cubicBezTo>
                  <a:pt x="10452" y="16518"/>
                  <a:pt x="10452" y="16518"/>
                  <a:pt x="10452" y="16518"/>
                </a:cubicBezTo>
                <a:cubicBezTo>
                  <a:pt x="8361" y="11435"/>
                  <a:pt x="8361" y="11435"/>
                  <a:pt x="8361" y="11435"/>
                </a:cubicBezTo>
                <a:cubicBezTo>
                  <a:pt x="6271" y="10165"/>
                  <a:pt x="6271" y="10165"/>
                  <a:pt x="6271" y="10165"/>
                </a:cubicBezTo>
                <a:cubicBezTo>
                  <a:pt x="6271" y="10165"/>
                  <a:pt x="4877" y="8259"/>
                  <a:pt x="4181" y="7624"/>
                </a:cubicBezTo>
                <a:cubicBezTo>
                  <a:pt x="2787" y="6988"/>
                  <a:pt x="697" y="5083"/>
                  <a:pt x="697" y="5083"/>
                </a:cubicBezTo>
                <a:cubicBezTo>
                  <a:pt x="697" y="5083"/>
                  <a:pt x="0" y="0"/>
                  <a:pt x="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3" name="Shape 2163"/>
          <p:cNvSpPr/>
          <p:nvPr/>
        </p:nvSpPr>
        <p:spPr>
          <a:xfrm>
            <a:off x="17828725" y="11071680"/>
            <a:ext cx="678290" cy="840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6"/>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4" name="Shape 2164"/>
          <p:cNvSpPr/>
          <p:nvPr/>
        </p:nvSpPr>
        <p:spPr>
          <a:xfrm>
            <a:off x="17828725" y="11071680"/>
            <a:ext cx="678290" cy="840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 y="17788"/>
                </a:moveTo>
                <a:lnTo>
                  <a:pt x="0" y="15247"/>
                </a:lnTo>
                <a:lnTo>
                  <a:pt x="0" y="11435"/>
                </a:lnTo>
                <a:lnTo>
                  <a:pt x="1490" y="9529"/>
                </a:lnTo>
                <a:lnTo>
                  <a:pt x="4469" y="8894"/>
                </a:lnTo>
                <a:lnTo>
                  <a:pt x="7449" y="6988"/>
                </a:lnTo>
                <a:lnTo>
                  <a:pt x="11917" y="2541"/>
                </a:lnTo>
                <a:lnTo>
                  <a:pt x="17131" y="0"/>
                </a:lnTo>
                <a:lnTo>
                  <a:pt x="20110" y="1270"/>
                </a:lnTo>
                <a:lnTo>
                  <a:pt x="21600" y="3176"/>
                </a:lnTo>
                <a:lnTo>
                  <a:pt x="19365" y="5082"/>
                </a:lnTo>
                <a:lnTo>
                  <a:pt x="18620" y="6988"/>
                </a:lnTo>
                <a:lnTo>
                  <a:pt x="19365" y="9529"/>
                </a:lnTo>
                <a:lnTo>
                  <a:pt x="21600" y="11435"/>
                </a:lnTo>
                <a:lnTo>
                  <a:pt x="19365" y="12705"/>
                </a:lnTo>
                <a:lnTo>
                  <a:pt x="18620" y="13977"/>
                </a:lnTo>
                <a:lnTo>
                  <a:pt x="17131" y="15882"/>
                </a:lnTo>
                <a:lnTo>
                  <a:pt x="15641" y="17788"/>
                </a:lnTo>
                <a:lnTo>
                  <a:pt x="14152" y="20964"/>
                </a:lnTo>
                <a:lnTo>
                  <a:pt x="11172" y="21600"/>
                </a:lnTo>
                <a:lnTo>
                  <a:pt x="8938" y="20329"/>
                </a:lnTo>
                <a:lnTo>
                  <a:pt x="5214" y="20329"/>
                </a:lnTo>
                <a:lnTo>
                  <a:pt x="2979" y="20329"/>
                </a:lnTo>
                <a:cubicBezTo>
                  <a:pt x="2979" y="20329"/>
                  <a:pt x="1490" y="17788"/>
                  <a:pt x="1490" y="1778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5" name="Shape 2165"/>
          <p:cNvSpPr/>
          <p:nvPr/>
        </p:nvSpPr>
        <p:spPr>
          <a:xfrm>
            <a:off x="18530785" y="11525058"/>
            <a:ext cx="418260" cy="546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6" name="Shape 2166"/>
          <p:cNvSpPr/>
          <p:nvPr/>
        </p:nvSpPr>
        <p:spPr>
          <a:xfrm>
            <a:off x="18530785" y="11525058"/>
            <a:ext cx="418260" cy="546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9" y="20618"/>
                </a:moveTo>
                <a:lnTo>
                  <a:pt x="2399" y="17673"/>
                </a:lnTo>
                <a:lnTo>
                  <a:pt x="0" y="13746"/>
                </a:lnTo>
                <a:lnTo>
                  <a:pt x="1200" y="10801"/>
                </a:lnTo>
                <a:lnTo>
                  <a:pt x="4800" y="3928"/>
                </a:lnTo>
                <a:lnTo>
                  <a:pt x="7199" y="1964"/>
                </a:lnTo>
                <a:lnTo>
                  <a:pt x="13199" y="983"/>
                </a:lnTo>
                <a:lnTo>
                  <a:pt x="21600" y="0"/>
                </a:lnTo>
                <a:lnTo>
                  <a:pt x="21600" y="1964"/>
                </a:lnTo>
                <a:lnTo>
                  <a:pt x="18000" y="1964"/>
                </a:lnTo>
                <a:lnTo>
                  <a:pt x="10800" y="3928"/>
                </a:lnTo>
                <a:lnTo>
                  <a:pt x="8401" y="6872"/>
                </a:lnTo>
                <a:lnTo>
                  <a:pt x="16800" y="6872"/>
                </a:lnTo>
                <a:lnTo>
                  <a:pt x="18000" y="9818"/>
                </a:lnTo>
                <a:lnTo>
                  <a:pt x="15601" y="10801"/>
                </a:lnTo>
                <a:lnTo>
                  <a:pt x="13199" y="12764"/>
                </a:lnTo>
                <a:lnTo>
                  <a:pt x="18000" y="16691"/>
                </a:lnTo>
                <a:lnTo>
                  <a:pt x="19201" y="20618"/>
                </a:lnTo>
                <a:lnTo>
                  <a:pt x="14400" y="20618"/>
                </a:lnTo>
                <a:lnTo>
                  <a:pt x="10800" y="17673"/>
                </a:lnTo>
                <a:lnTo>
                  <a:pt x="7199" y="13746"/>
                </a:lnTo>
                <a:lnTo>
                  <a:pt x="7199" y="18655"/>
                </a:lnTo>
                <a:lnTo>
                  <a:pt x="7199" y="21600"/>
                </a:lnTo>
                <a:cubicBezTo>
                  <a:pt x="7199" y="21600"/>
                  <a:pt x="2399" y="20618"/>
                  <a:pt x="2399" y="206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7" name="Shape 2167"/>
          <p:cNvSpPr/>
          <p:nvPr/>
        </p:nvSpPr>
        <p:spPr>
          <a:xfrm>
            <a:off x="13557848" y="9579921"/>
            <a:ext cx="354225" cy="244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1" y="17279"/>
                </a:moveTo>
                <a:lnTo>
                  <a:pt x="15841" y="21600"/>
                </a:lnTo>
                <a:lnTo>
                  <a:pt x="18720" y="10800"/>
                </a:lnTo>
                <a:lnTo>
                  <a:pt x="21600" y="8641"/>
                </a:lnTo>
                <a:lnTo>
                  <a:pt x="20160" y="0"/>
                </a:lnTo>
                <a:lnTo>
                  <a:pt x="7199" y="6479"/>
                </a:lnTo>
                <a:lnTo>
                  <a:pt x="1440" y="2162"/>
                </a:lnTo>
                <a:lnTo>
                  <a:pt x="0" y="8641"/>
                </a:lnTo>
                <a:cubicBezTo>
                  <a:pt x="0" y="8641"/>
                  <a:pt x="4321" y="17279"/>
                  <a:pt x="4321" y="1727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8" name="Shape 2168"/>
          <p:cNvSpPr/>
          <p:nvPr/>
        </p:nvSpPr>
        <p:spPr>
          <a:xfrm>
            <a:off x="13601727" y="9667672"/>
            <a:ext cx="557701" cy="689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0" y="4628"/>
                </a:moveTo>
                <a:cubicBezTo>
                  <a:pt x="9000" y="4628"/>
                  <a:pt x="9000" y="4628"/>
                  <a:pt x="9000" y="4628"/>
                </a:cubicBezTo>
                <a:cubicBezTo>
                  <a:pt x="8100" y="10028"/>
                  <a:pt x="8100" y="10028"/>
                  <a:pt x="8100" y="10028"/>
                </a:cubicBezTo>
                <a:cubicBezTo>
                  <a:pt x="3600" y="13114"/>
                  <a:pt x="3600" y="13114"/>
                  <a:pt x="3600" y="13114"/>
                </a:cubicBezTo>
                <a:cubicBezTo>
                  <a:pt x="3600" y="13114"/>
                  <a:pt x="2700" y="13886"/>
                  <a:pt x="0" y="13886"/>
                </a:cubicBezTo>
                <a:cubicBezTo>
                  <a:pt x="900" y="16199"/>
                  <a:pt x="900" y="16199"/>
                  <a:pt x="900" y="16199"/>
                </a:cubicBezTo>
                <a:cubicBezTo>
                  <a:pt x="3600" y="21600"/>
                  <a:pt x="3600" y="21600"/>
                  <a:pt x="3600" y="21600"/>
                </a:cubicBezTo>
                <a:cubicBezTo>
                  <a:pt x="9900" y="17742"/>
                  <a:pt x="9900" y="17742"/>
                  <a:pt x="9900" y="17742"/>
                </a:cubicBezTo>
                <a:cubicBezTo>
                  <a:pt x="15300" y="11571"/>
                  <a:pt x="15300" y="11571"/>
                  <a:pt x="15300" y="11571"/>
                </a:cubicBezTo>
                <a:cubicBezTo>
                  <a:pt x="18000" y="8486"/>
                  <a:pt x="18000" y="8486"/>
                  <a:pt x="18000" y="8486"/>
                </a:cubicBezTo>
                <a:cubicBezTo>
                  <a:pt x="21600" y="5400"/>
                  <a:pt x="21600" y="5400"/>
                  <a:pt x="21600" y="5400"/>
                </a:cubicBezTo>
                <a:cubicBezTo>
                  <a:pt x="14400" y="771"/>
                  <a:pt x="14400" y="771"/>
                  <a:pt x="14400" y="771"/>
                </a:cubicBezTo>
                <a:cubicBezTo>
                  <a:pt x="11700" y="0"/>
                  <a:pt x="11700" y="0"/>
                  <a:pt x="11700" y="0"/>
                </a:cubicBezTo>
                <a:cubicBezTo>
                  <a:pt x="9900" y="771"/>
                  <a:pt x="9900" y="771"/>
                  <a:pt x="9900" y="771"/>
                </a:cubicBezTo>
                <a:cubicBezTo>
                  <a:pt x="9900" y="771"/>
                  <a:pt x="8100" y="4628"/>
                  <a:pt x="8100" y="462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69" name="Shape 2169"/>
          <p:cNvSpPr/>
          <p:nvPr/>
        </p:nvSpPr>
        <p:spPr>
          <a:xfrm>
            <a:off x="12885039" y="10106425"/>
            <a:ext cx="791334" cy="523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8" y="0"/>
                </a:moveTo>
                <a:cubicBezTo>
                  <a:pt x="15882" y="2059"/>
                  <a:pt x="11435" y="3087"/>
                  <a:pt x="11435" y="4115"/>
                </a:cubicBezTo>
                <a:cubicBezTo>
                  <a:pt x="10165" y="5143"/>
                  <a:pt x="8894" y="7201"/>
                  <a:pt x="8894" y="7201"/>
                </a:cubicBezTo>
                <a:cubicBezTo>
                  <a:pt x="1905" y="7201"/>
                  <a:pt x="1905" y="7201"/>
                  <a:pt x="1905" y="7201"/>
                </a:cubicBezTo>
                <a:cubicBezTo>
                  <a:pt x="0" y="8229"/>
                  <a:pt x="0" y="8229"/>
                  <a:pt x="0" y="8229"/>
                </a:cubicBezTo>
                <a:cubicBezTo>
                  <a:pt x="635" y="12343"/>
                  <a:pt x="635" y="12343"/>
                  <a:pt x="635" y="12343"/>
                </a:cubicBezTo>
                <a:cubicBezTo>
                  <a:pt x="3177" y="21600"/>
                  <a:pt x="3177" y="21600"/>
                  <a:pt x="3177" y="21600"/>
                </a:cubicBezTo>
                <a:cubicBezTo>
                  <a:pt x="7624" y="19542"/>
                  <a:pt x="7624" y="19542"/>
                  <a:pt x="7624" y="19542"/>
                </a:cubicBezTo>
                <a:cubicBezTo>
                  <a:pt x="9530" y="19542"/>
                  <a:pt x="9530" y="19542"/>
                  <a:pt x="9530" y="19542"/>
                </a:cubicBezTo>
                <a:cubicBezTo>
                  <a:pt x="12070" y="15429"/>
                  <a:pt x="12070" y="15429"/>
                  <a:pt x="12070" y="15429"/>
                </a:cubicBezTo>
                <a:cubicBezTo>
                  <a:pt x="15882" y="13371"/>
                  <a:pt x="15882" y="13371"/>
                  <a:pt x="15882" y="13371"/>
                </a:cubicBezTo>
                <a:cubicBezTo>
                  <a:pt x="21600" y="10286"/>
                  <a:pt x="21600" y="10286"/>
                  <a:pt x="21600" y="10286"/>
                </a:cubicBezTo>
                <a:cubicBezTo>
                  <a:pt x="19694" y="3087"/>
                  <a:pt x="19694" y="3087"/>
                  <a:pt x="19694" y="3087"/>
                </a:cubicBezTo>
                <a:cubicBezTo>
                  <a:pt x="19694" y="3087"/>
                  <a:pt x="19058" y="0"/>
                  <a:pt x="1905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0" name="Shape 2170"/>
          <p:cNvSpPr/>
          <p:nvPr/>
        </p:nvSpPr>
        <p:spPr>
          <a:xfrm>
            <a:off x="13002050" y="8278289"/>
            <a:ext cx="1398013" cy="1348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80" y="14923"/>
                </a:moveTo>
                <a:lnTo>
                  <a:pt x="19080" y="14923"/>
                </a:lnTo>
                <a:cubicBezTo>
                  <a:pt x="19800" y="12567"/>
                  <a:pt x="19800" y="12567"/>
                  <a:pt x="19800" y="12567"/>
                </a:cubicBezTo>
                <a:cubicBezTo>
                  <a:pt x="18360" y="11782"/>
                  <a:pt x="18360" y="11782"/>
                  <a:pt x="18360" y="11782"/>
                </a:cubicBezTo>
                <a:cubicBezTo>
                  <a:pt x="18360" y="9818"/>
                  <a:pt x="18360" y="9818"/>
                  <a:pt x="18360" y="9818"/>
                </a:cubicBezTo>
                <a:cubicBezTo>
                  <a:pt x="18720" y="8247"/>
                  <a:pt x="18720" y="8247"/>
                  <a:pt x="18720" y="8247"/>
                </a:cubicBezTo>
                <a:cubicBezTo>
                  <a:pt x="19080" y="4713"/>
                  <a:pt x="19080" y="4713"/>
                  <a:pt x="19080" y="4713"/>
                </a:cubicBezTo>
                <a:cubicBezTo>
                  <a:pt x="17640" y="4320"/>
                  <a:pt x="17640" y="4320"/>
                  <a:pt x="17640" y="4320"/>
                </a:cubicBezTo>
                <a:cubicBezTo>
                  <a:pt x="16200" y="3142"/>
                  <a:pt x="16200" y="3142"/>
                  <a:pt x="16200" y="3142"/>
                </a:cubicBezTo>
                <a:cubicBezTo>
                  <a:pt x="14400" y="1964"/>
                  <a:pt x="14400" y="1964"/>
                  <a:pt x="14400" y="1964"/>
                </a:cubicBezTo>
                <a:cubicBezTo>
                  <a:pt x="12960" y="2356"/>
                  <a:pt x="12960" y="2356"/>
                  <a:pt x="12960" y="2356"/>
                </a:cubicBezTo>
                <a:cubicBezTo>
                  <a:pt x="11160" y="3142"/>
                  <a:pt x="11160" y="3142"/>
                  <a:pt x="11160" y="3142"/>
                </a:cubicBezTo>
                <a:cubicBezTo>
                  <a:pt x="10800" y="3927"/>
                  <a:pt x="10800" y="3927"/>
                  <a:pt x="10800" y="3927"/>
                </a:cubicBezTo>
                <a:cubicBezTo>
                  <a:pt x="9360" y="4320"/>
                  <a:pt x="9360" y="4320"/>
                  <a:pt x="9360" y="4320"/>
                </a:cubicBezTo>
                <a:cubicBezTo>
                  <a:pt x="7920" y="4320"/>
                  <a:pt x="7920" y="4320"/>
                  <a:pt x="7920" y="4320"/>
                </a:cubicBezTo>
                <a:cubicBezTo>
                  <a:pt x="6840" y="3535"/>
                  <a:pt x="6840" y="3535"/>
                  <a:pt x="6840" y="3535"/>
                </a:cubicBezTo>
                <a:cubicBezTo>
                  <a:pt x="5400" y="3535"/>
                  <a:pt x="5400" y="3535"/>
                  <a:pt x="5400" y="3535"/>
                </a:cubicBezTo>
                <a:cubicBezTo>
                  <a:pt x="5400" y="2356"/>
                  <a:pt x="5400" y="2356"/>
                  <a:pt x="5400" y="2356"/>
                </a:cubicBezTo>
                <a:cubicBezTo>
                  <a:pt x="4320" y="1571"/>
                  <a:pt x="4320" y="1571"/>
                  <a:pt x="4320" y="1571"/>
                </a:cubicBezTo>
                <a:cubicBezTo>
                  <a:pt x="4320" y="785"/>
                  <a:pt x="4320" y="785"/>
                  <a:pt x="4320" y="785"/>
                </a:cubicBezTo>
                <a:cubicBezTo>
                  <a:pt x="3600" y="0"/>
                  <a:pt x="3600" y="0"/>
                  <a:pt x="3600" y="0"/>
                </a:cubicBezTo>
                <a:cubicBezTo>
                  <a:pt x="2160" y="1178"/>
                  <a:pt x="2160" y="1178"/>
                  <a:pt x="2160" y="1178"/>
                </a:cubicBezTo>
                <a:cubicBezTo>
                  <a:pt x="1080" y="785"/>
                  <a:pt x="1080" y="785"/>
                  <a:pt x="1080" y="785"/>
                </a:cubicBezTo>
                <a:cubicBezTo>
                  <a:pt x="0" y="0"/>
                  <a:pt x="0" y="0"/>
                  <a:pt x="0" y="0"/>
                </a:cubicBezTo>
                <a:cubicBezTo>
                  <a:pt x="0" y="0"/>
                  <a:pt x="0" y="2356"/>
                  <a:pt x="0" y="2749"/>
                </a:cubicBezTo>
                <a:lnTo>
                  <a:pt x="360" y="3927"/>
                </a:lnTo>
                <a:cubicBezTo>
                  <a:pt x="1800" y="6284"/>
                  <a:pt x="1800" y="6284"/>
                  <a:pt x="1800" y="6284"/>
                </a:cubicBezTo>
                <a:cubicBezTo>
                  <a:pt x="1440" y="7854"/>
                  <a:pt x="1440" y="7854"/>
                  <a:pt x="1440" y="7854"/>
                </a:cubicBezTo>
                <a:cubicBezTo>
                  <a:pt x="1440" y="9425"/>
                  <a:pt x="1440" y="9425"/>
                  <a:pt x="1440" y="9425"/>
                </a:cubicBezTo>
                <a:cubicBezTo>
                  <a:pt x="3600" y="11389"/>
                  <a:pt x="3600" y="11389"/>
                  <a:pt x="3600" y="11389"/>
                </a:cubicBezTo>
                <a:cubicBezTo>
                  <a:pt x="4320" y="13353"/>
                  <a:pt x="4320" y="13353"/>
                  <a:pt x="4320" y="13353"/>
                </a:cubicBezTo>
                <a:cubicBezTo>
                  <a:pt x="5040" y="14923"/>
                  <a:pt x="5040" y="14923"/>
                  <a:pt x="5040" y="14923"/>
                </a:cubicBezTo>
                <a:cubicBezTo>
                  <a:pt x="5400" y="14138"/>
                  <a:pt x="5400" y="14138"/>
                  <a:pt x="5400" y="14138"/>
                </a:cubicBezTo>
                <a:cubicBezTo>
                  <a:pt x="6840" y="15316"/>
                  <a:pt x="6840" y="15316"/>
                  <a:pt x="6840" y="15316"/>
                </a:cubicBezTo>
                <a:cubicBezTo>
                  <a:pt x="8280" y="17280"/>
                  <a:pt x="8280" y="17280"/>
                  <a:pt x="8280" y="17280"/>
                </a:cubicBezTo>
                <a:cubicBezTo>
                  <a:pt x="10080" y="18851"/>
                  <a:pt x="10080" y="18851"/>
                  <a:pt x="10080" y="18851"/>
                </a:cubicBezTo>
                <a:cubicBezTo>
                  <a:pt x="12240" y="19243"/>
                  <a:pt x="12240" y="19243"/>
                  <a:pt x="12240" y="19243"/>
                </a:cubicBezTo>
                <a:cubicBezTo>
                  <a:pt x="14040" y="18851"/>
                  <a:pt x="14040" y="18851"/>
                  <a:pt x="14040" y="18851"/>
                </a:cubicBezTo>
                <a:cubicBezTo>
                  <a:pt x="15120" y="20421"/>
                  <a:pt x="15120" y="20421"/>
                  <a:pt x="15120" y="20421"/>
                </a:cubicBezTo>
                <a:cubicBezTo>
                  <a:pt x="19080" y="21600"/>
                  <a:pt x="19080" y="21600"/>
                  <a:pt x="19080" y="21600"/>
                </a:cubicBezTo>
                <a:cubicBezTo>
                  <a:pt x="19800" y="21600"/>
                  <a:pt x="19800" y="21600"/>
                  <a:pt x="19800" y="21600"/>
                </a:cubicBezTo>
                <a:cubicBezTo>
                  <a:pt x="19800" y="20029"/>
                  <a:pt x="19800" y="20029"/>
                  <a:pt x="19800" y="20029"/>
                </a:cubicBezTo>
                <a:cubicBezTo>
                  <a:pt x="21600" y="19243"/>
                  <a:pt x="21600" y="19243"/>
                  <a:pt x="21600" y="19243"/>
                </a:cubicBezTo>
                <a:cubicBezTo>
                  <a:pt x="21240" y="18065"/>
                  <a:pt x="21240" y="18065"/>
                  <a:pt x="21240" y="18065"/>
                </a:cubicBezTo>
                <a:cubicBezTo>
                  <a:pt x="20880" y="17280"/>
                  <a:pt x="20880" y="17280"/>
                  <a:pt x="20880" y="17280"/>
                </a:cubicBezTo>
                <a:cubicBezTo>
                  <a:pt x="19440" y="15709"/>
                  <a:pt x="19440" y="15709"/>
                  <a:pt x="19440" y="15709"/>
                </a:cubicBezTo>
                <a:cubicBezTo>
                  <a:pt x="19080" y="14923"/>
                  <a:pt x="19080" y="14923"/>
                  <a:pt x="19080" y="14923"/>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1" name="Shape 2171"/>
          <p:cNvSpPr/>
          <p:nvPr/>
        </p:nvSpPr>
        <p:spPr>
          <a:xfrm>
            <a:off x="14245283" y="8541542"/>
            <a:ext cx="1213373" cy="1201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31" y="20718"/>
                </a:moveTo>
                <a:cubicBezTo>
                  <a:pt x="13292" y="19837"/>
                  <a:pt x="13292" y="19837"/>
                  <a:pt x="13292" y="19837"/>
                </a:cubicBezTo>
                <a:cubicBezTo>
                  <a:pt x="12046" y="18074"/>
                  <a:pt x="12046" y="18074"/>
                  <a:pt x="12046" y="18074"/>
                </a:cubicBezTo>
                <a:cubicBezTo>
                  <a:pt x="11215" y="16310"/>
                  <a:pt x="11215" y="16310"/>
                  <a:pt x="11215" y="16310"/>
                </a:cubicBezTo>
                <a:cubicBezTo>
                  <a:pt x="12461" y="14988"/>
                  <a:pt x="12461" y="14988"/>
                  <a:pt x="12461" y="14988"/>
                </a:cubicBezTo>
                <a:cubicBezTo>
                  <a:pt x="14123" y="14988"/>
                  <a:pt x="14123" y="14988"/>
                  <a:pt x="14123" y="14988"/>
                </a:cubicBezTo>
                <a:cubicBezTo>
                  <a:pt x="16615" y="11021"/>
                  <a:pt x="16615" y="11021"/>
                  <a:pt x="16615" y="11021"/>
                </a:cubicBezTo>
                <a:cubicBezTo>
                  <a:pt x="17446" y="9257"/>
                  <a:pt x="17446" y="9257"/>
                  <a:pt x="17446" y="9257"/>
                </a:cubicBezTo>
                <a:cubicBezTo>
                  <a:pt x="18277" y="7054"/>
                  <a:pt x="18277" y="7054"/>
                  <a:pt x="18277" y="7054"/>
                </a:cubicBezTo>
                <a:cubicBezTo>
                  <a:pt x="17031" y="6171"/>
                  <a:pt x="17031" y="6171"/>
                  <a:pt x="17031" y="6171"/>
                </a:cubicBezTo>
                <a:cubicBezTo>
                  <a:pt x="17031" y="3968"/>
                  <a:pt x="17031" y="3968"/>
                  <a:pt x="17031" y="3968"/>
                </a:cubicBezTo>
                <a:cubicBezTo>
                  <a:pt x="21600" y="3086"/>
                  <a:pt x="21600" y="3086"/>
                  <a:pt x="21600" y="3086"/>
                </a:cubicBezTo>
                <a:cubicBezTo>
                  <a:pt x="21185" y="2645"/>
                  <a:pt x="21185" y="2645"/>
                  <a:pt x="21185" y="2645"/>
                </a:cubicBezTo>
                <a:cubicBezTo>
                  <a:pt x="19523" y="441"/>
                  <a:pt x="19523" y="441"/>
                  <a:pt x="19523" y="441"/>
                </a:cubicBezTo>
                <a:cubicBezTo>
                  <a:pt x="18277" y="0"/>
                  <a:pt x="18277" y="0"/>
                  <a:pt x="18277" y="0"/>
                </a:cubicBezTo>
                <a:cubicBezTo>
                  <a:pt x="15369" y="441"/>
                  <a:pt x="15369" y="441"/>
                  <a:pt x="15369" y="441"/>
                </a:cubicBezTo>
                <a:cubicBezTo>
                  <a:pt x="13292" y="1323"/>
                  <a:pt x="13292" y="1323"/>
                  <a:pt x="13292" y="1323"/>
                </a:cubicBezTo>
                <a:cubicBezTo>
                  <a:pt x="13292" y="2645"/>
                  <a:pt x="13292" y="2645"/>
                  <a:pt x="13292" y="2645"/>
                </a:cubicBezTo>
                <a:cubicBezTo>
                  <a:pt x="13292" y="2645"/>
                  <a:pt x="12877" y="4849"/>
                  <a:pt x="12461" y="4849"/>
                </a:cubicBezTo>
                <a:lnTo>
                  <a:pt x="11631" y="5290"/>
                </a:lnTo>
                <a:cubicBezTo>
                  <a:pt x="11631" y="6171"/>
                  <a:pt x="11631" y="6171"/>
                  <a:pt x="11631" y="6171"/>
                </a:cubicBezTo>
                <a:cubicBezTo>
                  <a:pt x="11215" y="6612"/>
                  <a:pt x="11215" y="6612"/>
                  <a:pt x="11215" y="6612"/>
                </a:cubicBezTo>
                <a:cubicBezTo>
                  <a:pt x="10800" y="8376"/>
                  <a:pt x="10800" y="8376"/>
                  <a:pt x="10800" y="8376"/>
                </a:cubicBezTo>
                <a:cubicBezTo>
                  <a:pt x="10800" y="8376"/>
                  <a:pt x="8723" y="9257"/>
                  <a:pt x="8308" y="9257"/>
                </a:cubicBezTo>
                <a:lnTo>
                  <a:pt x="7061" y="10139"/>
                </a:lnTo>
                <a:cubicBezTo>
                  <a:pt x="5815" y="12343"/>
                  <a:pt x="5815" y="12343"/>
                  <a:pt x="5815" y="12343"/>
                </a:cubicBezTo>
                <a:cubicBezTo>
                  <a:pt x="5815" y="12343"/>
                  <a:pt x="3738" y="12343"/>
                  <a:pt x="3323" y="12343"/>
                </a:cubicBezTo>
                <a:cubicBezTo>
                  <a:pt x="2908" y="12343"/>
                  <a:pt x="1661" y="11902"/>
                  <a:pt x="1661" y="11902"/>
                </a:cubicBezTo>
                <a:cubicBezTo>
                  <a:pt x="0" y="11902"/>
                  <a:pt x="0" y="11902"/>
                  <a:pt x="0" y="11902"/>
                </a:cubicBezTo>
                <a:cubicBezTo>
                  <a:pt x="415" y="12784"/>
                  <a:pt x="415" y="12784"/>
                  <a:pt x="415" y="12784"/>
                </a:cubicBezTo>
                <a:cubicBezTo>
                  <a:pt x="2077" y="14547"/>
                  <a:pt x="2077" y="14547"/>
                  <a:pt x="2077" y="14547"/>
                </a:cubicBezTo>
                <a:cubicBezTo>
                  <a:pt x="2492" y="15429"/>
                  <a:pt x="2492" y="15429"/>
                  <a:pt x="2492" y="15429"/>
                </a:cubicBezTo>
                <a:cubicBezTo>
                  <a:pt x="2908" y="16751"/>
                  <a:pt x="2908" y="16751"/>
                  <a:pt x="2908" y="16751"/>
                </a:cubicBezTo>
                <a:cubicBezTo>
                  <a:pt x="831" y="17633"/>
                  <a:pt x="831" y="17633"/>
                  <a:pt x="831" y="17633"/>
                </a:cubicBezTo>
                <a:cubicBezTo>
                  <a:pt x="831" y="19396"/>
                  <a:pt x="831" y="19396"/>
                  <a:pt x="831" y="19396"/>
                </a:cubicBezTo>
                <a:cubicBezTo>
                  <a:pt x="2908" y="18955"/>
                  <a:pt x="2908" y="18955"/>
                  <a:pt x="2908" y="18955"/>
                </a:cubicBezTo>
                <a:cubicBezTo>
                  <a:pt x="7477" y="18955"/>
                  <a:pt x="7477" y="18955"/>
                  <a:pt x="7477" y="18955"/>
                </a:cubicBezTo>
                <a:cubicBezTo>
                  <a:pt x="9139" y="21600"/>
                  <a:pt x="9139" y="21600"/>
                  <a:pt x="9139" y="21600"/>
                </a:cubicBezTo>
                <a:cubicBezTo>
                  <a:pt x="9969" y="21160"/>
                  <a:pt x="9969" y="21160"/>
                  <a:pt x="9969" y="21160"/>
                </a:cubicBezTo>
                <a:cubicBezTo>
                  <a:pt x="9969" y="21160"/>
                  <a:pt x="11631" y="20718"/>
                  <a:pt x="11631" y="2071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2" name="Shape 2172"/>
          <p:cNvSpPr/>
          <p:nvPr/>
        </p:nvSpPr>
        <p:spPr>
          <a:xfrm>
            <a:off x="14186779" y="8395290"/>
            <a:ext cx="1073947" cy="832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22" y="1906"/>
                </a:moveTo>
                <a:cubicBezTo>
                  <a:pt x="17843" y="2542"/>
                  <a:pt x="17843" y="2542"/>
                  <a:pt x="17843" y="2542"/>
                </a:cubicBezTo>
                <a:cubicBezTo>
                  <a:pt x="16435" y="2542"/>
                  <a:pt x="16435" y="2542"/>
                  <a:pt x="16435" y="2542"/>
                </a:cubicBezTo>
                <a:cubicBezTo>
                  <a:pt x="15965" y="635"/>
                  <a:pt x="15965" y="635"/>
                  <a:pt x="15965" y="635"/>
                </a:cubicBezTo>
                <a:cubicBezTo>
                  <a:pt x="15496" y="0"/>
                  <a:pt x="15496" y="0"/>
                  <a:pt x="15496" y="0"/>
                </a:cubicBezTo>
                <a:cubicBezTo>
                  <a:pt x="14087" y="1906"/>
                  <a:pt x="14087" y="1906"/>
                  <a:pt x="14087" y="1906"/>
                </a:cubicBezTo>
                <a:cubicBezTo>
                  <a:pt x="13148" y="3177"/>
                  <a:pt x="13148" y="3177"/>
                  <a:pt x="13148" y="3177"/>
                </a:cubicBezTo>
                <a:cubicBezTo>
                  <a:pt x="11270" y="3812"/>
                  <a:pt x="11270" y="3812"/>
                  <a:pt x="11270" y="3812"/>
                </a:cubicBezTo>
                <a:cubicBezTo>
                  <a:pt x="10331" y="2542"/>
                  <a:pt x="10331" y="2542"/>
                  <a:pt x="10331" y="2542"/>
                </a:cubicBezTo>
                <a:cubicBezTo>
                  <a:pt x="8922" y="2542"/>
                  <a:pt x="8922" y="2542"/>
                  <a:pt x="8922" y="2542"/>
                </a:cubicBezTo>
                <a:cubicBezTo>
                  <a:pt x="7044" y="1906"/>
                  <a:pt x="7044" y="1906"/>
                  <a:pt x="7044" y="1906"/>
                </a:cubicBezTo>
                <a:cubicBezTo>
                  <a:pt x="6574" y="5082"/>
                  <a:pt x="6574" y="5082"/>
                  <a:pt x="6574" y="5082"/>
                </a:cubicBezTo>
                <a:cubicBezTo>
                  <a:pt x="4226" y="6353"/>
                  <a:pt x="4226" y="6353"/>
                  <a:pt x="4226" y="6353"/>
                </a:cubicBezTo>
                <a:cubicBezTo>
                  <a:pt x="3287" y="7624"/>
                  <a:pt x="3287" y="7624"/>
                  <a:pt x="3287" y="7624"/>
                </a:cubicBezTo>
                <a:cubicBezTo>
                  <a:pt x="1878" y="6988"/>
                  <a:pt x="1878" y="6988"/>
                  <a:pt x="1878" y="6988"/>
                </a:cubicBezTo>
                <a:cubicBezTo>
                  <a:pt x="939" y="6353"/>
                  <a:pt x="939" y="6353"/>
                  <a:pt x="939" y="6353"/>
                </a:cubicBezTo>
                <a:cubicBezTo>
                  <a:pt x="470" y="10165"/>
                  <a:pt x="470" y="10165"/>
                  <a:pt x="470" y="10165"/>
                </a:cubicBezTo>
                <a:cubicBezTo>
                  <a:pt x="0" y="12706"/>
                  <a:pt x="0" y="12706"/>
                  <a:pt x="0" y="12706"/>
                </a:cubicBezTo>
                <a:cubicBezTo>
                  <a:pt x="0" y="15883"/>
                  <a:pt x="0" y="15883"/>
                  <a:pt x="0" y="15883"/>
                </a:cubicBezTo>
                <a:cubicBezTo>
                  <a:pt x="1878" y="17153"/>
                  <a:pt x="1878" y="17153"/>
                  <a:pt x="1878" y="17153"/>
                </a:cubicBezTo>
                <a:cubicBezTo>
                  <a:pt x="939" y="20965"/>
                  <a:pt x="939" y="20965"/>
                  <a:pt x="939" y="20965"/>
                </a:cubicBezTo>
                <a:cubicBezTo>
                  <a:pt x="2818" y="20965"/>
                  <a:pt x="2818" y="20965"/>
                  <a:pt x="2818" y="20965"/>
                </a:cubicBezTo>
                <a:cubicBezTo>
                  <a:pt x="2818" y="20965"/>
                  <a:pt x="4226" y="21600"/>
                  <a:pt x="4696" y="21600"/>
                </a:cubicBezTo>
                <a:cubicBezTo>
                  <a:pt x="5166" y="21600"/>
                  <a:pt x="7513" y="21600"/>
                  <a:pt x="7513" y="21600"/>
                </a:cubicBezTo>
                <a:cubicBezTo>
                  <a:pt x="8922" y="18423"/>
                  <a:pt x="8922" y="18423"/>
                  <a:pt x="8922" y="18423"/>
                </a:cubicBezTo>
                <a:lnTo>
                  <a:pt x="10331" y="17153"/>
                </a:lnTo>
                <a:cubicBezTo>
                  <a:pt x="10800" y="17153"/>
                  <a:pt x="13148" y="15883"/>
                  <a:pt x="13148" y="15883"/>
                </a:cubicBezTo>
                <a:cubicBezTo>
                  <a:pt x="13618" y="13341"/>
                  <a:pt x="13618" y="13341"/>
                  <a:pt x="13618" y="13341"/>
                </a:cubicBezTo>
                <a:cubicBezTo>
                  <a:pt x="14087" y="12706"/>
                  <a:pt x="14087" y="12706"/>
                  <a:pt x="14087" y="12706"/>
                </a:cubicBezTo>
                <a:cubicBezTo>
                  <a:pt x="14087" y="11435"/>
                  <a:pt x="14087" y="11435"/>
                  <a:pt x="14087" y="11435"/>
                </a:cubicBezTo>
                <a:lnTo>
                  <a:pt x="15026" y="10800"/>
                </a:lnTo>
                <a:cubicBezTo>
                  <a:pt x="15496" y="10800"/>
                  <a:pt x="15965" y="7624"/>
                  <a:pt x="15965" y="7624"/>
                </a:cubicBezTo>
                <a:cubicBezTo>
                  <a:pt x="15965" y="5718"/>
                  <a:pt x="15965" y="5718"/>
                  <a:pt x="15965" y="5718"/>
                </a:cubicBezTo>
                <a:cubicBezTo>
                  <a:pt x="18313" y="4447"/>
                  <a:pt x="18313" y="4447"/>
                  <a:pt x="18313" y="4447"/>
                </a:cubicBezTo>
                <a:cubicBezTo>
                  <a:pt x="21600" y="3812"/>
                  <a:pt x="21600" y="3812"/>
                  <a:pt x="21600" y="3812"/>
                </a:cubicBezTo>
                <a:cubicBezTo>
                  <a:pt x="20661" y="1906"/>
                  <a:pt x="20661" y="1906"/>
                  <a:pt x="20661" y="1906"/>
                </a:cubicBezTo>
                <a:cubicBezTo>
                  <a:pt x="20661" y="1906"/>
                  <a:pt x="19722" y="1906"/>
                  <a:pt x="19722" y="190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3" name="Shape 2173"/>
          <p:cNvSpPr/>
          <p:nvPr/>
        </p:nvSpPr>
        <p:spPr>
          <a:xfrm>
            <a:off x="11773442" y="1843251"/>
            <a:ext cx="11278316" cy="6412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5" y="10551"/>
                </a:moveTo>
                <a:cubicBezTo>
                  <a:pt x="21600" y="7975"/>
                  <a:pt x="21600" y="7975"/>
                  <a:pt x="21600" y="7975"/>
                </a:cubicBezTo>
                <a:cubicBezTo>
                  <a:pt x="21466" y="7892"/>
                  <a:pt x="21466" y="7892"/>
                  <a:pt x="21466" y="7892"/>
                </a:cubicBezTo>
                <a:cubicBezTo>
                  <a:pt x="21376" y="7809"/>
                  <a:pt x="21376" y="7809"/>
                  <a:pt x="21376" y="7809"/>
                </a:cubicBezTo>
                <a:lnTo>
                  <a:pt x="21198" y="7477"/>
                </a:lnTo>
                <a:cubicBezTo>
                  <a:pt x="21153" y="7394"/>
                  <a:pt x="21019" y="7394"/>
                  <a:pt x="21019" y="7394"/>
                </a:cubicBezTo>
                <a:cubicBezTo>
                  <a:pt x="20706" y="7311"/>
                  <a:pt x="20706" y="7311"/>
                  <a:pt x="20706" y="7311"/>
                </a:cubicBezTo>
                <a:cubicBezTo>
                  <a:pt x="20527" y="7228"/>
                  <a:pt x="20527" y="7228"/>
                  <a:pt x="20527" y="7228"/>
                </a:cubicBezTo>
                <a:cubicBezTo>
                  <a:pt x="20393" y="7228"/>
                  <a:pt x="20393" y="7228"/>
                  <a:pt x="20393" y="7228"/>
                </a:cubicBezTo>
                <a:cubicBezTo>
                  <a:pt x="20303" y="7228"/>
                  <a:pt x="20303" y="7228"/>
                  <a:pt x="20303" y="7228"/>
                </a:cubicBezTo>
                <a:cubicBezTo>
                  <a:pt x="20348" y="7892"/>
                  <a:pt x="20348" y="7892"/>
                  <a:pt x="20348" y="7892"/>
                </a:cubicBezTo>
                <a:lnTo>
                  <a:pt x="20169" y="8058"/>
                </a:lnTo>
                <a:cubicBezTo>
                  <a:pt x="20124" y="8058"/>
                  <a:pt x="20035" y="7809"/>
                  <a:pt x="20035" y="7809"/>
                </a:cubicBezTo>
                <a:cubicBezTo>
                  <a:pt x="19901" y="7560"/>
                  <a:pt x="19901" y="7560"/>
                  <a:pt x="19901" y="7560"/>
                </a:cubicBezTo>
                <a:cubicBezTo>
                  <a:pt x="19901" y="7394"/>
                  <a:pt x="19901" y="7394"/>
                  <a:pt x="19901" y="7394"/>
                </a:cubicBezTo>
                <a:cubicBezTo>
                  <a:pt x="19677" y="7394"/>
                  <a:pt x="19677" y="7394"/>
                  <a:pt x="19677" y="7394"/>
                </a:cubicBezTo>
                <a:cubicBezTo>
                  <a:pt x="19543" y="7477"/>
                  <a:pt x="19543" y="7477"/>
                  <a:pt x="19543" y="7477"/>
                </a:cubicBezTo>
                <a:cubicBezTo>
                  <a:pt x="19275" y="7394"/>
                  <a:pt x="19275" y="7394"/>
                  <a:pt x="19275" y="7394"/>
                </a:cubicBezTo>
                <a:cubicBezTo>
                  <a:pt x="19051" y="7394"/>
                  <a:pt x="19051" y="7394"/>
                  <a:pt x="19051" y="7394"/>
                </a:cubicBezTo>
                <a:cubicBezTo>
                  <a:pt x="18917" y="7477"/>
                  <a:pt x="18917" y="7477"/>
                  <a:pt x="18917" y="7477"/>
                </a:cubicBezTo>
                <a:cubicBezTo>
                  <a:pt x="18738" y="7228"/>
                  <a:pt x="18738" y="7228"/>
                  <a:pt x="18738" y="7228"/>
                </a:cubicBezTo>
                <a:cubicBezTo>
                  <a:pt x="18738" y="6646"/>
                  <a:pt x="18738" y="6646"/>
                  <a:pt x="18738" y="6646"/>
                </a:cubicBezTo>
                <a:cubicBezTo>
                  <a:pt x="18470" y="6397"/>
                  <a:pt x="18470" y="6397"/>
                  <a:pt x="18470" y="6397"/>
                </a:cubicBezTo>
                <a:cubicBezTo>
                  <a:pt x="18022" y="6397"/>
                  <a:pt x="18022" y="6397"/>
                  <a:pt x="18022" y="6397"/>
                </a:cubicBezTo>
                <a:cubicBezTo>
                  <a:pt x="17620" y="6397"/>
                  <a:pt x="17620" y="6397"/>
                  <a:pt x="17620" y="6397"/>
                </a:cubicBezTo>
                <a:cubicBezTo>
                  <a:pt x="17575" y="6231"/>
                  <a:pt x="17575" y="6231"/>
                  <a:pt x="17575" y="6231"/>
                </a:cubicBezTo>
                <a:cubicBezTo>
                  <a:pt x="17530" y="5981"/>
                  <a:pt x="17530" y="5981"/>
                  <a:pt x="17530" y="5981"/>
                </a:cubicBezTo>
                <a:cubicBezTo>
                  <a:pt x="17262" y="5732"/>
                  <a:pt x="17262" y="5732"/>
                  <a:pt x="17262" y="5732"/>
                </a:cubicBezTo>
                <a:cubicBezTo>
                  <a:pt x="17262" y="5317"/>
                  <a:pt x="17262" y="5317"/>
                  <a:pt x="17262" y="5317"/>
                </a:cubicBezTo>
                <a:cubicBezTo>
                  <a:pt x="16189" y="4902"/>
                  <a:pt x="16189" y="4902"/>
                  <a:pt x="16189" y="4902"/>
                </a:cubicBezTo>
                <a:cubicBezTo>
                  <a:pt x="16144" y="5068"/>
                  <a:pt x="16144" y="5068"/>
                  <a:pt x="16144" y="5068"/>
                </a:cubicBezTo>
                <a:cubicBezTo>
                  <a:pt x="15920" y="5400"/>
                  <a:pt x="15920" y="5400"/>
                  <a:pt x="15920" y="5400"/>
                </a:cubicBezTo>
                <a:cubicBezTo>
                  <a:pt x="15965" y="5898"/>
                  <a:pt x="15965" y="5898"/>
                  <a:pt x="15965" y="5898"/>
                </a:cubicBezTo>
                <a:cubicBezTo>
                  <a:pt x="15697" y="6065"/>
                  <a:pt x="15697" y="6065"/>
                  <a:pt x="15697" y="6065"/>
                </a:cubicBezTo>
                <a:cubicBezTo>
                  <a:pt x="15518" y="5981"/>
                  <a:pt x="15518" y="5981"/>
                  <a:pt x="15518" y="5981"/>
                </a:cubicBezTo>
                <a:cubicBezTo>
                  <a:pt x="15294" y="5815"/>
                  <a:pt x="15294" y="5815"/>
                  <a:pt x="15294" y="5815"/>
                </a:cubicBezTo>
                <a:cubicBezTo>
                  <a:pt x="15205" y="5981"/>
                  <a:pt x="15205" y="5981"/>
                  <a:pt x="15205" y="5981"/>
                </a:cubicBezTo>
                <a:cubicBezTo>
                  <a:pt x="15026" y="5898"/>
                  <a:pt x="15026" y="5898"/>
                  <a:pt x="15026" y="5898"/>
                </a:cubicBezTo>
                <a:cubicBezTo>
                  <a:pt x="14847" y="5649"/>
                  <a:pt x="14847" y="5649"/>
                  <a:pt x="14847" y="5649"/>
                </a:cubicBezTo>
                <a:cubicBezTo>
                  <a:pt x="14802" y="6148"/>
                  <a:pt x="14802" y="6148"/>
                  <a:pt x="14802" y="6148"/>
                </a:cubicBezTo>
                <a:cubicBezTo>
                  <a:pt x="14668" y="6480"/>
                  <a:pt x="14668" y="6480"/>
                  <a:pt x="14668" y="6480"/>
                </a:cubicBezTo>
                <a:cubicBezTo>
                  <a:pt x="14445" y="6065"/>
                  <a:pt x="14445" y="6065"/>
                  <a:pt x="14445" y="6065"/>
                </a:cubicBezTo>
                <a:cubicBezTo>
                  <a:pt x="14311" y="5566"/>
                  <a:pt x="14311" y="5566"/>
                  <a:pt x="14311" y="5566"/>
                </a:cubicBezTo>
                <a:cubicBezTo>
                  <a:pt x="14445" y="4985"/>
                  <a:pt x="14445" y="4985"/>
                  <a:pt x="14445" y="4985"/>
                </a:cubicBezTo>
                <a:cubicBezTo>
                  <a:pt x="14445" y="4735"/>
                  <a:pt x="14445" y="4735"/>
                  <a:pt x="14445" y="4735"/>
                </a:cubicBezTo>
                <a:cubicBezTo>
                  <a:pt x="14311" y="4320"/>
                  <a:pt x="14311" y="4320"/>
                  <a:pt x="14311" y="4320"/>
                </a:cubicBezTo>
                <a:cubicBezTo>
                  <a:pt x="14132" y="4237"/>
                  <a:pt x="14132" y="4237"/>
                  <a:pt x="14132" y="4237"/>
                </a:cubicBezTo>
                <a:cubicBezTo>
                  <a:pt x="13953" y="4237"/>
                  <a:pt x="13953" y="4237"/>
                  <a:pt x="13953" y="4237"/>
                </a:cubicBezTo>
                <a:cubicBezTo>
                  <a:pt x="13863" y="4071"/>
                  <a:pt x="13863" y="4071"/>
                  <a:pt x="13863" y="4071"/>
                </a:cubicBezTo>
                <a:cubicBezTo>
                  <a:pt x="13684" y="3822"/>
                  <a:pt x="13684" y="3822"/>
                  <a:pt x="13684" y="3822"/>
                </a:cubicBezTo>
                <a:cubicBezTo>
                  <a:pt x="13550" y="4154"/>
                  <a:pt x="13550" y="4154"/>
                  <a:pt x="13550" y="4154"/>
                </a:cubicBezTo>
                <a:cubicBezTo>
                  <a:pt x="13461" y="4569"/>
                  <a:pt x="13461" y="4569"/>
                  <a:pt x="13461" y="4569"/>
                </a:cubicBezTo>
                <a:cubicBezTo>
                  <a:pt x="13058" y="4569"/>
                  <a:pt x="13058" y="4569"/>
                  <a:pt x="13058" y="4569"/>
                </a:cubicBezTo>
                <a:cubicBezTo>
                  <a:pt x="12835" y="4403"/>
                  <a:pt x="12835" y="4403"/>
                  <a:pt x="12835" y="4403"/>
                </a:cubicBezTo>
                <a:cubicBezTo>
                  <a:pt x="12790" y="4071"/>
                  <a:pt x="12790" y="4071"/>
                  <a:pt x="12790" y="4071"/>
                </a:cubicBezTo>
                <a:cubicBezTo>
                  <a:pt x="12388" y="4071"/>
                  <a:pt x="12388" y="4071"/>
                  <a:pt x="12388" y="4071"/>
                </a:cubicBezTo>
                <a:cubicBezTo>
                  <a:pt x="12164" y="4320"/>
                  <a:pt x="12164" y="4320"/>
                  <a:pt x="12164" y="4320"/>
                </a:cubicBezTo>
                <a:cubicBezTo>
                  <a:pt x="12119" y="4071"/>
                  <a:pt x="12119" y="4071"/>
                  <a:pt x="12119" y="4071"/>
                </a:cubicBezTo>
                <a:cubicBezTo>
                  <a:pt x="11985" y="3738"/>
                  <a:pt x="11985" y="3738"/>
                  <a:pt x="11985" y="3738"/>
                </a:cubicBezTo>
                <a:cubicBezTo>
                  <a:pt x="11806" y="3655"/>
                  <a:pt x="11806" y="3655"/>
                  <a:pt x="11806" y="3655"/>
                </a:cubicBezTo>
                <a:cubicBezTo>
                  <a:pt x="11583" y="4071"/>
                  <a:pt x="11583" y="4071"/>
                  <a:pt x="11583" y="4071"/>
                </a:cubicBezTo>
                <a:cubicBezTo>
                  <a:pt x="11314" y="4320"/>
                  <a:pt x="11314" y="4320"/>
                  <a:pt x="11314" y="4320"/>
                </a:cubicBezTo>
                <a:cubicBezTo>
                  <a:pt x="11046" y="4735"/>
                  <a:pt x="11046" y="4735"/>
                  <a:pt x="11046" y="4735"/>
                </a:cubicBezTo>
                <a:cubicBezTo>
                  <a:pt x="11225" y="4237"/>
                  <a:pt x="11225" y="4237"/>
                  <a:pt x="11225" y="4237"/>
                </a:cubicBezTo>
                <a:cubicBezTo>
                  <a:pt x="11404" y="3988"/>
                  <a:pt x="11404" y="3988"/>
                  <a:pt x="11404" y="3988"/>
                </a:cubicBezTo>
                <a:cubicBezTo>
                  <a:pt x="11717" y="3240"/>
                  <a:pt x="11717" y="3240"/>
                  <a:pt x="11717" y="3240"/>
                </a:cubicBezTo>
                <a:cubicBezTo>
                  <a:pt x="11896" y="2908"/>
                  <a:pt x="11896" y="2908"/>
                  <a:pt x="11896" y="2908"/>
                </a:cubicBezTo>
                <a:cubicBezTo>
                  <a:pt x="12075" y="2409"/>
                  <a:pt x="12075" y="2409"/>
                  <a:pt x="12075" y="2409"/>
                </a:cubicBezTo>
                <a:cubicBezTo>
                  <a:pt x="11985" y="1578"/>
                  <a:pt x="11985" y="1578"/>
                  <a:pt x="11985" y="1578"/>
                </a:cubicBezTo>
                <a:cubicBezTo>
                  <a:pt x="11627" y="997"/>
                  <a:pt x="11627" y="997"/>
                  <a:pt x="11627" y="997"/>
                </a:cubicBezTo>
                <a:cubicBezTo>
                  <a:pt x="11359" y="914"/>
                  <a:pt x="11359" y="914"/>
                  <a:pt x="11359" y="914"/>
                </a:cubicBezTo>
                <a:cubicBezTo>
                  <a:pt x="11359" y="665"/>
                  <a:pt x="11359" y="665"/>
                  <a:pt x="11359" y="665"/>
                </a:cubicBezTo>
                <a:cubicBezTo>
                  <a:pt x="11135" y="83"/>
                  <a:pt x="11135" y="83"/>
                  <a:pt x="11135" y="83"/>
                </a:cubicBezTo>
                <a:cubicBezTo>
                  <a:pt x="11135" y="83"/>
                  <a:pt x="10822" y="0"/>
                  <a:pt x="10778" y="0"/>
                </a:cubicBezTo>
                <a:cubicBezTo>
                  <a:pt x="10778" y="83"/>
                  <a:pt x="10420" y="748"/>
                  <a:pt x="10420" y="748"/>
                </a:cubicBezTo>
                <a:cubicBezTo>
                  <a:pt x="10330" y="1329"/>
                  <a:pt x="10330" y="1329"/>
                  <a:pt x="10330" y="1329"/>
                </a:cubicBezTo>
                <a:cubicBezTo>
                  <a:pt x="9928" y="1828"/>
                  <a:pt x="9928" y="1828"/>
                  <a:pt x="9928" y="1828"/>
                </a:cubicBezTo>
                <a:cubicBezTo>
                  <a:pt x="9660" y="1578"/>
                  <a:pt x="9660" y="1578"/>
                  <a:pt x="9660" y="1578"/>
                </a:cubicBezTo>
                <a:cubicBezTo>
                  <a:pt x="9212" y="1911"/>
                  <a:pt x="9212" y="1911"/>
                  <a:pt x="9212" y="1911"/>
                </a:cubicBezTo>
                <a:cubicBezTo>
                  <a:pt x="8720" y="2409"/>
                  <a:pt x="8720" y="2409"/>
                  <a:pt x="8720" y="2409"/>
                </a:cubicBezTo>
                <a:cubicBezTo>
                  <a:pt x="8497" y="2908"/>
                  <a:pt x="8497" y="2908"/>
                  <a:pt x="8497" y="2908"/>
                </a:cubicBezTo>
                <a:cubicBezTo>
                  <a:pt x="8497" y="2908"/>
                  <a:pt x="8452" y="3822"/>
                  <a:pt x="8407" y="3822"/>
                </a:cubicBezTo>
                <a:cubicBezTo>
                  <a:pt x="8363" y="3822"/>
                  <a:pt x="7692" y="4154"/>
                  <a:pt x="7692" y="4154"/>
                </a:cubicBezTo>
                <a:cubicBezTo>
                  <a:pt x="7558" y="4486"/>
                  <a:pt x="7558" y="4486"/>
                  <a:pt x="7558" y="4486"/>
                </a:cubicBezTo>
                <a:cubicBezTo>
                  <a:pt x="7558" y="4486"/>
                  <a:pt x="7647" y="5234"/>
                  <a:pt x="7602" y="5317"/>
                </a:cubicBezTo>
                <a:lnTo>
                  <a:pt x="7468" y="5234"/>
                </a:lnTo>
                <a:cubicBezTo>
                  <a:pt x="7245" y="5068"/>
                  <a:pt x="7245" y="5068"/>
                  <a:pt x="7245" y="5068"/>
                </a:cubicBezTo>
                <a:cubicBezTo>
                  <a:pt x="7245" y="5068"/>
                  <a:pt x="7155" y="5400"/>
                  <a:pt x="7066" y="5483"/>
                </a:cubicBezTo>
                <a:cubicBezTo>
                  <a:pt x="6932" y="5566"/>
                  <a:pt x="6932" y="5151"/>
                  <a:pt x="6932" y="5151"/>
                </a:cubicBezTo>
                <a:cubicBezTo>
                  <a:pt x="6798" y="4902"/>
                  <a:pt x="6798" y="4902"/>
                  <a:pt x="6798" y="4902"/>
                </a:cubicBezTo>
                <a:cubicBezTo>
                  <a:pt x="6708" y="4902"/>
                  <a:pt x="6708" y="4902"/>
                  <a:pt x="6708" y="4902"/>
                </a:cubicBezTo>
                <a:cubicBezTo>
                  <a:pt x="6619" y="5400"/>
                  <a:pt x="6619" y="5400"/>
                  <a:pt x="6619" y="5400"/>
                </a:cubicBezTo>
                <a:lnTo>
                  <a:pt x="6619" y="5815"/>
                </a:lnTo>
                <a:cubicBezTo>
                  <a:pt x="6663" y="5898"/>
                  <a:pt x="6619" y="6563"/>
                  <a:pt x="6619" y="6563"/>
                </a:cubicBezTo>
                <a:cubicBezTo>
                  <a:pt x="6485" y="6646"/>
                  <a:pt x="6485" y="6646"/>
                  <a:pt x="6485" y="6646"/>
                </a:cubicBezTo>
                <a:cubicBezTo>
                  <a:pt x="6395" y="6314"/>
                  <a:pt x="6395" y="6314"/>
                  <a:pt x="6395" y="6314"/>
                </a:cubicBezTo>
                <a:cubicBezTo>
                  <a:pt x="6485" y="5649"/>
                  <a:pt x="6485" y="5649"/>
                  <a:pt x="6485" y="5649"/>
                </a:cubicBezTo>
                <a:cubicBezTo>
                  <a:pt x="6440" y="5234"/>
                  <a:pt x="6440" y="5234"/>
                  <a:pt x="6440" y="5234"/>
                </a:cubicBezTo>
                <a:cubicBezTo>
                  <a:pt x="6395" y="4818"/>
                  <a:pt x="6395" y="4818"/>
                  <a:pt x="6395" y="4818"/>
                </a:cubicBezTo>
                <a:cubicBezTo>
                  <a:pt x="6127" y="4652"/>
                  <a:pt x="6127" y="4652"/>
                  <a:pt x="6127" y="4652"/>
                </a:cubicBezTo>
                <a:cubicBezTo>
                  <a:pt x="5858" y="4652"/>
                  <a:pt x="5858" y="4652"/>
                  <a:pt x="5858" y="4652"/>
                </a:cubicBezTo>
                <a:cubicBezTo>
                  <a:pt x="5724" y="5815"/>
                  <a:pt x="5724" y="5815"/>
                  <a:pt x="5724" y="5815"/>
                </a:cubicBezTo>
                <a:cubicBezTo>
                  <a:pt x="5590" y="6065"/>
                  <a:pt x="5590" y="6065"/>
                  <a:pt x="5590" y="6065"/>
                </a:cubicBezTo>
                <a:cubicBezTo>
                  <a:pt x="5501" y="6314"/>
                  <a:pt x="5501" y="6314"/>
                  <a:pt x="5501" y="6314"/>
                </a:cubicBezTo>
                <a:cubicBezTo>
                  <a:pt x="5635" y="6729"/>
                  <a:pt x="5635" y="6729"/>
                  <a:pt x="5635" y="6729"/>
                </a:cubicBezTo>
                <a:cubicBezTo>
                  <a:pt x="5590" y="7145"/>
                  <a:pt x="5590" y="7145"/>
                  <a:pt x="5590" y="7145"/>
                </a:cubicBezTo>
                <a:cubicBezTo>
                  <a:pt x="5635" y="7311"/>
                  <a:pt x="5635" y="7311"/>
                  <a:pt x="5635" y="7311"/>
                </a:cubicBezTo>
                <a:cubicBezTo>
                  <a:pt x="5903" y="7809"/>
                  <a:pt x="5903" y="7809"/>
                  <a:pt x="5903" y="7809"/>
                </a:cubicBezTo>
                <a:cubicBezTo>
                  <a:pt x="5724" y="8391"/>
                  <a:pt x="5724" y="8391"/>
                  <a:pt x="5724" y="8391"/>
                </a:cubicBezTo>
                <a:cubicBezTo>
                  <a:pt x="5411" y="7809"/>
                  <a:pt x="5411" y="7809"/>
                  <a:pt x="5411" y="7809"/>
                </a:cubicBezTo>
                <a:cubicBezTo>
                  <a:pt x="5053" y="7311"/>
                  <a:pt x="5053" y="7311"/>
                  <a:pt x="5053" y="7311"/>
                </a:cubicBezTo>
                <a:cubicBezTo>
                  <a:pt x="4830" y="7311"/>
                  <a:pt x="4830" y="7311"/>
                  <a:pt x="4830" y="7311"/>
                </a:cubicBezTo>
                <a:cubicBezTo>
                  <a:pt x="4606" y="7311"/>
                  <a:pt x="4606" y="7311"/>
                  <a:pt x="4606" y="7311"/>
                </a:cubicBezTo>
                <a:cubicBezTo>
                  <a:pt x="4651" y="7892"/>
                  <a:pt x="4651" y="7892"/>
                  <a:pt x="4651" y="7892"/>
                </a:cubicBezTo>
                <a:cubicBezTo>
                  <a:pt x="4562" y="7975"/>
                  <a:pt x="4562" y="7975"/>
                  <a:pt x="4562" y="7975"/>
                </a:cubicBezTo>
                <a:cubicBezTo>
                  <a:pt x="4383" y="7892"/>
                  <a:pt x="4383" y="7892"/>
                  <a:pt x="4383" y="7892"/>
                </a:cubicBezTo>
                <a:cubicBezTo>
                  <a:pt x="4159" y="8058"/>
                  <a:pt x="4159" y="8058"/>
                  <a:pt x="4159" y="8058"/>
                </a:cubicBezTo>
                <a:cubicBezTo>
                  <a:pt x="3980" y="8142"/>
                  <a:pt x="3980" y="8142"/>
                  <a:pt x="3980" y="8142"/>
                </a:cubicBezTo>
                <a:cubicBezTo>
                  <a:pt x="3801" y="8225"/>
                  <a:pt x="3801" y="8225"/>
                  <a:pt x="3801" y="8225"/>
                </a:cubicBezTo>
                <a:cubicBezTo>
                  <a:pt x="3712" y="8058"/>
                  <a:pt x="3712" y="8058"/>
                  <a:pt x="3712" y="8058"/>
                </a:cubicBezTo>
                <a:cubicBezTo>
                  <a:pt x="3533" y="8142"/>
                  <a:pt x="3533" y="8142"/>
                  <a:pt x="3533" y="8142"/>
                </a:cubicBezTo>
                <a:cubicBezTo>
                  <a:pt x="3265" y="8474"/>
                  <a:pt x="3265" y="8474"/>
                  <a:pt x="3265" y="8474"/>
                </a:cubicBezTo>
                <a:cubicBezTo>
                  <a:pt x="2952" y="8806"/>
                  <a:pt x="2952" y="8806"/>
                  <a:pt x="2952" y="8806"/>
                </a:cubicBezTo>
                <a:cubicBezTo>
                  <a:pt x="2862" y="8889"/>
                  <a:pt x="2862" y="8889"/>
                  <a:pt x="2862" y="8889"/>
                </a:cubicBezTo>
                <a:cubicBezTo>
                  <a:pt x="2773" y="9305"/>
                  <a:pt x="2773" y="9305"/>
                  <a:pt x="2773" y="9305"/>
                </a:cubicBezTo>
                <a:cubicBezTo>
                  <a:pt x="2639" y="9305"/>
                  <a:pt x="2639" y="9305"/>
                  <a:pt x="2639" y="9305"/>
                </a:cubicBezTo>
                <a:cubicBezTo>
                  <a:pt x="2504" y="9055"/>
                  <a:pt x="2504" y="9055"/>
                  <a:pt x="2504" y="9055"/>
                </a:cubicBezTo>
                <a:cubicBezTo>
                  <a:pt x="2549" y="8806"/>
                  <a:pt x="2549" y="8806"/>
                  <a:pt x="2549" y="8806"/>
                </a:cubicBezTo>
                <a:cubicBezTo>
                  <a:pt x="2683" y="8640"/>
                  <a:pt x="2683" y="8640"/>
                  <a:pt x="2683" y="8640"/>
                </a:cubicBezTo>
                <a:cubicBezTo>
                  <a:pt x="2639" y="8308"/>
                  <a:pt x="2639" y="8308"/>
                  <a:pt x="2639" y="8308"/>
                </a:cubicBezTo>
                <a:cubicBezTo>
                  <a:pt x="2460" y="8225"/>
                  <a:pt x="2460" y="8225"/>
                  <a:pt x="2460" y="8225"/>
                </a:cubicBezTo>
                <a:cubicBezTo>
                  <a:pt x="2370" y="8225"/>
                  <a:pt x="2370" y="8225"/>
                  <a:pt x="2370" y="8225"/>
                </a:cubicBezTo>
                <a:cubicBezTo>
                  <a:pt x="2236" y="8142"/>
                  <a:pt x="2236" y="8142"/>
                  <a:pt x="2236" y="8142"/>
                </a:cubicBezTo>
                <a:cubicBezTo>
                  <a:pt x="2325" y="8474"/>
                  <a:pt x="2325" y="8474"/>
                  <a:pt x="2325" y="8474"/>
                </a:cubicBezTo>
                <a:cubicBezTo>
                  <a:pt x="2325" y="9055"/>
                  <a:pt x="2325" y="9055"/>
                  <a:pt x="2325" y="9055"/>
                </a:cubicBezTo>
                <a:cubicBezTo>
                  <a:pt x="2415" y="9305"/>
                  <a:pt x="2415" y="9305"/>
                  <a:pt x="2415" y="9305"/>
                </a:cubicBezTo>
                <a:cubicBezTo>
                  <a:pt x="2325" y="9803"/>
                  <a:pt x="2325" y="9803"/>
                  <a:pt x="2325" y="9803"/>
                </a:cubicBezTo>
                <a:cubicBezTo>
                  <a:pt x="2191" y="9637"/>
                  <a:pt x="2191" y="9637"/>
                  <a:pt x="2191" y="9637"/>
                </a:cubicBezTo>
                <a:cubicBezTo>
                  <a:pt x="2057" y="9637"/>
                  <a:pt x="2057" y="9637"/>
                  <a:pt x="2057" y="9637"/>
                </a:cubicBezTo>
                <a:cubicBezTo>
                  <a:pt x="1923" y="9803"/>
                  <a:pt x="1923" y="9803"/>
                  <a:pt x="1923" y="9803"/>
                </a:cubicBezTo>
                <a:cubicBezTo>
                  <a:pt x="1789" y="10052"/>
                  <a:pt x="1789" y="10052"/>
                  <a:pt x="1789" y="10052"/>
                </a:cubicBezTo>
                <a:cubicBezTo>
                  <a:pt x="1699" y="10218"/>
                  <a:pt x="1699" y="10218"/>
                  <a:pt x="1699" y="10218"/>
                </a:cubicBezTo>
                <a:cubicBezTo>
                  <a:pt x="1834" y="10800"/>
                  <a:pt x="1834" y="10800"/>
                  <a:pt x="1834" y="10800"/>
                </a:cubicBezTo>
                <a:lnTo>
                  <a:pt x="1744" y="10717"/>
                </a:lnTo>
                <a:cubicBezTo>
                  <a:pt x="1699" y="10634"/>
                  <a:pt x="1476" y="10634"/>
                  <a:pt x="1476" y="10634"/>
                </a:cubicBezTo>
                <a:cubicBezTo>
                  <a:pt x="1342" y="10551"/>
                  <a:pt x="1342" y="10551"/>
                  <a:pt x="1342" y="10551"/>
                </a:cubicBezTo>
                <a:cubicBezTo>
                  <a:pt x="1342" y="10717"/>
                  <a:pt x="1342" y="10717"/>
                  <a:pt x="1342" y="10717"/>
                </a:cubicBezTo>
                <a:cubicBezTo>
                  <a:pt x="1431" y="10966"/>
                  <a:pt x="1431" y="10966"/>
                  <a:pt x="1431" y="10966"/>
                </a:cubicBezTo>
                <a:cubicBezTo>
                  <a:pt x="1476" y="11215"/>
                  <a:pt x="1476" y="11215"/>
                  <a:pt x="1476" y="11215"/>
                </a:cubicBezTo>
                <a:cubicBezTo>
                  <a:pt x="1386" y="11298"/>
                  <a:pt x="1386" y="11298"/>
                  <a:pt x="1386" y="11298"/>
                </a:cubicBezTo>
                <a:cubicBezTo>
                  <a:pt x="1163" y="11049"/>
                  <a:pt x="1163" y="11049"/>
                  <a:pt x="1163" y="11049"/>
                </a:cubicBezTo>
                <a:cubicBezTo>
                  <a:pt x="1029" y="10800"/>
                  <a:pt x="1029" y="10800"/>
                  <a:pt x="1029" y="10800"/>
                </a:cubicBezTo>
                <a:cubicBezTo>
                  <a:pt x="1029" y="10634"/>
                  <a:pt x="1029" y="10634"/>
                  <a:pt x="1029" y="10634"/>
                </a:cubicBezTo>
                <a:cubicBezTo>
                  <a:pt x="939" y="10218"/>
                  <a:pt x="939" y="10218"/>
                  <a:pt x="939" y="10218"/>
                </a:cubicBezTo>
                <a:cubicBezTo>
                  <a:pt x="1029" y="10052"/>
                  <a:pt x="1029" y="10052"/>
                  <a:pt x="1029" y="10052"/>
                </a:cubicBezTo>
                <a:cubicBezTo>
                  <a:pt x="1029" y="9803"/>
                  <a:pt x="1029" y="9803"/>
                  <a:pt x="1029" y="9803"/>
                </a:cubicBezTo>
                <a:cubicBezTo>
                  <a:pt x="850" y="9637"/>
                  <a:pt x="850" y="9637"/>
                  <a:pt x="850" y="9637"/>
                </a:cubicBezTo>
                <a:cubicBezTo>
                  <a:pt x="671" y="9388"/>
                  <a:pt x="671" y="9388"/>
                  <a:pt x="671" y="9388"/>
                </a:cubicBezTo>
                <a:cubicBezTo>
                  <a:pt x="626" y="9222"/>
                  <a:pt x="626" y="9222"/>
                  <a:pt x="626" y="9222"/>
                </a:cubicBezTo>
                <a:cubicBezTo>
                  <a:pt x="716" y="9222"/>
                  <a:pt x="716" y="9222"/>
                  <a:pt x="716" y="9222"/>
                </a:cubicBezTo>
                <a:cubicBezTo>
                  <a:pt x="805" y="9305"/>
                  <a:pt x="805" y="9305"/>
                  <a:pt x="805" y="9305"/>
                </a:cubicBezTo>
                <a:lnTo>
                  <a:pt x="984" y="9388"/>
                </a:lnTo>
                <a:cubicBezTo>
                  <a:pt x="1029" y="9388"/>
                  <a:pt x="1073" y="9637"/>
                  <a:pt x="1073" y="9637"/>
                </a:cubicBezTo>
                <a:cubicBezTo>
                  <a:pt x="1386" y="9803"/>
                  <a:pt x="1386" y="9803"/>
                  <a:pt x="1386" y="9803"/>
                </a:cubicBezTo>
                <a:cubicBezTo>
                  <a:pt x="1699" y="9720"/>
                  <a:pt x="1699" y="9720"/>
                  <a:pt x="1699" y="9720"/>
                </a:cubicBezTo>
                <a:cubicBezTo>
                  <a:pt x="1878" y="9471"/>
                  <a:pt x="1878" y="9471"/>
                  <a:pt x="1878" y="9471"/>
                </a:cubicBezTo>
                <a:cubicBezTo>
                  <a:pt x="1923" y="9055"/>
                  <a:pt x="1923" y="9055"/>
                  <a:pt x="1923" y="9055"/>
                </a:cubicBezTo>
                <a:cubicBezTo>
                  <a:pt x="1610" y="8391"/>
                  <a:pt x="1610" y="8391"/>
                  <a:pt x="1610" y="8391"/>
                </a:cubicBezTo>
                <a:cubicBezTo>
                  <a:pt x="1342" y="8058"/>
                  <a:pt x="1342" y="8058"/>
                  <a:pt x="1342" y="8058"/>
                </a:cubicBezTo>
                <a:cubicBezTo>
                  <a:pt x="1163" y="7726"/>
                  <a:pt x="1163" y="7726"/>
                  <a:pt x="1163" y="7726"/>
                </a:cubicBezTo>
                <a:cubicBezTo>
                  <a:pt x="894" y="7560"/>
                  <a:pt x="894" y="7560"/>
                  <a:pt x="894" y="7560"/>
                </a:cubicBezTo>
                <a:cubicBezTo>
                  <a:pt x="760" y="7477"/>
                  <a:pt x="760" y="7477"/>
                  <a:pt x="760" y="7477"/>
                </a:cubicBezTo>
                <a:cubicBezTo>
                  <a:pt x="760" y="7228"/>
                  <a:pt x="760" y="7228"/>
                  <a:pt x="760" y="7228"/>
                </a:cubicBezTo>
                <a:cubicBezTo>
                  <a:pt x="581" y="7228"/>
                  <a:pt x="581" y="7228"/>
                  <a:pt x="581" y="7228"/>
                </a:cubicBezTo>
                <a:cubicBezTo>
                  <a:pt x="447" y="7228"/>
                  <a:pt x="447" y="7228"/>
                  <a:pt x="447" y="7228"/>
                </a:cubicBezTo>
                <a:cubicBezTo>
                  <a:pt x="403" y="7228"/>
                  <a:pt x="403" y="7228"/>
                  <a:pt x="403" y="7228"/>
                </a:cubicBezTo>
                <a:cubicBezTo>
                  <a:pt x="358" y="7394"/>
                  <a:pt x="358" y="7394"/>
                  <a:pt x="358" y="7394"/>
                </a:cubicBezTo>
                <a:cubicBezTo>
                  <a:pt x="179" y="7726"/>
                  <a:pt x="179" y="7726"/>
                  <a:pt x="179" y="7726"/>
                </a:cubicBezTo>
                <a:cubicBezTo>
                  <a:pt x="179" y="7809"/>
                  <a:pt x="179" y="7809"/>
                  <a:pt x="179" y="7809"/>
                </a:cubicBezTo>
                <a:cubicBezTo>
                  <a:pt x="134" y="7892"/>
                  <a:pt x="134" y="7892"/>
                  <a:pt x="134" y="7892"/>
                </a:cubicBezTo>
                <a:cubicBezTo>
                  <a:pt x="134" y="7975"/>
                  <a:pt x="134" y="7975"/>
                  <a:pt x="134" y="7975"/>
                </a:cubicBezTo>
                <a:cubicBezTo>
                  <a:pt x="89" y="8225"/>
                  <a:pt x="89" y="8225"/>
                  <a:pt x="89" y="8225"/>
                </a:cubicBezTo>
                <a:cubicBezTo>
                  <a:pt x="134" y="8308"/>
                  <a:pt x="134" y="8308"/>
                  <a:pt x="134" y="8308"/>
                </a:cubicBezTo>
                <a:cubicBezTo>
                  <a:pt x="268" y="8474"/>
                  <a:pt x="268" y="8474"/>
                  <a:pt x="268" y="8474"/>
                </a:cubicBezTo>
                <a:cubicBezTo>
                  <a:pt x="358" y="8889"/>
                  <a:pt x="358" y="8889"/>
                  <a:pt x="358" y="8889"/>
                </a:cubicBezTo>
                <a:cubicBezTo>
                  <a:pt x="179" y="9305"/>
                  <a:pt x="179" y="9305"/>
                  <a:pt x="179" y="9305"/>
                </a:cubicBezTo>
                <a:cubicBezTo>
                  <a:pt x="358" y="10135"/>
                  <a:pt x="358" y="10135"/>
                  <a:pt x="358" y="10135"/>
                </a:cubicBezTo>
                <a:cubicBezTo>
                  <a:pt x="268" y="10301"/>
                  <a:pt x="268" y="10301"/>
                  <a:pt x="268" y="10301"/>
                </a:cubicBezTo>
                <a:cubicBezTo>
                  <a:pt x="313" y="10468"/>
                  <a:pt x="313" y="10468"/>
                  <a:pt x="313" y="10468"/>
                </a:cubicBezTo>
                <a:cubicBezTo>
                  <a:pt x="268" y="10551"/>
                  <a:pt x="268" y="10551"/>
                  <a:pt x="268" y="10551"/>
                </a:cubicBezTo>
                <a:cubicBezTo>
                  <a:pt x="358" y="10717"/>
                  <a:pt x="358" y="10717"/>
                  <a:pt x="358" y="10717"/>
                </a:cubicBezTo>
                <a:lnTo>
                  <a:pt x="313" y="10883"/>
                </a:lnTo>
                <a:cubicBezTo>
                  <a:pt x="358" y="10883"/>
                  <a:pt x="403" y="11049"/>
                  <a:pt x="403" y="11049"/>
                </a:cubicBezTo>
                <a:cubicBezTo>
                  <a:pt x="358" y="11381"/>
                  <a:pt x="358" y="11381"/>
                  <a:pt x="358" y="11381"/>
                </a:cubicBezTo>
                <a:cubicBezTo>
                  <a:pt x="447" y="11631"/>
                  <a:pt x="447" y="11631"/>
                  <a:pt x="447" y="11631"/>
                </a:cubicBezTo>
                <a:cubicBezTo>
                  <a:pt x="537" y="11714"/>
                  <a:pt x="537" y="11714"/>
                  <a:pt x="537" y="11714"/>
                </a:cubicBezTo>
                <a:cubicBezTo>
                  <a:pt x="492" y="11880"/>
                  <a:pt x="492" y="11880"/>
                  <a:pt x="492" y="11880"/>
                </a:cubicBezTo>
                <a:cubicBezTo>
                  <a:pt x="0" y="13043"/>
                  <a:pt x="0" y="13043"/>
                  <a:pt x="0" y="13043"/>
                </a:cubicBezTo>
                <a:cubicBezTo>
                  <a:pt x="89" y="13043"/>
                  <a:pt x="89" y="13043"/>
                  <a:pt x="89" y="13043"/>
                </a:cubicBezTo>
                <a:cubicBezTo>
                  <a:pt x="179" y="13126"/>
                  <a:pt x="179" y="13126"/>
                  <a:pt x="179" y="13126"/>
                </a:cubicBezTo>
                <a:cubicBezTo>
                  <a:pt x="179" y="13542"/>
                  <a:pt x="179" y="13542"/>
                  <a:pt x="179" y="13542"/>
                </a:cubicBezTo>
                <a:cubicBezTo>
                  <a:pt x="45" y="13542"/>
                  <a:pt x="45" y="13542"/>
                  <a:pt x="45" y="13542"/>
                </a:cubicBezTo>
                <a:cubicBezTo>
                  <a:pt x="89" y="13625"/>
                  <a:pt x="89" y="13625"/>
                  <a:pt x="89" y="13625"/>
                </a:cubicBezTo>
                <a:cubicBezTo>
                  <a:pt x="45" y="13957"/>
                  <a:pt x="45" y="13957"/>
                  <a:pt x="45" y="13957"/>
                </a:cubicBezTo>
                <a:cubicBezTo>
                  <a:pt x="45" y="14206"/>
                  <a:pt x="45" y="14206"/>
                  <a:pt x="45" y="14206"/>
                </a:cubicBezTo>
                <a:cubicBezTo>
                  <a:pt x="0" y="14788"/>
                  <a:pt x="0" y="14788"/>
                  <a:pt x="0" y="14788"/>
                </a:cubicBezTo>
                <a:cubicBezTo>
                  <a:pt x="89" y="15203"/>
                  <a:pt x="89" y="15203"/>
                  <a:pt x="89" y="15203"/>
                </a:cubicBezTo>
                <a:cubicBezTo>
                  <a:pt x="268" y="15369"/>
                  <a:pt x="268" y="15369"/>
                  <a:pt x="268" y="15369"/>
                </a:cubicBezTo>
                <a:cubicBezTo>
                  <a:pt x="403" y="15452"/>
                  <a:pt x="403" y="15452"/>
                  <a:pt x="403" y="15452"/>
                </a:cubicBezTo>
                <a:cubicBezTo>
                  <a:pt x="581" y="16200"/>
                  <a:pt x="581" y="16200"/>
                  <a:pt x="581" y="16200"/>
                </a:cubicBezTo>
                <a:cubicBezTo>
                  <a:pt x="716" y="16366"/>
                  <a:pt x="716" y="16366"/>
                  <a:pt x="716" y="16366"/>
                </a:cubicBezTo>
                <a:cubicBezTo>
                  <a:pt x="671" y="16532"/>
                  <a:pt x="671" y="16532"/>
                  <a:pt x="671" y="16532"/>
                </a:cubicBezTo>
                <a:cubicBezTo>
                  <a:pt x="537" y="16698"/>
                  <a:pt x="537" y="16698"/>
                  <a:pt x="537" y="16698"/>
                </a:cubicBezTo>
                <a:cubicBezTo>
                  <a:pt x="581" y="16948"/>
                  <a:pt x="581" y="16948"/>
                  <a:pt x="581" y="16948"/>
                </a:cubicBezTo>
                <a:cubicBezTo>
                  <a:pt x="671" y="17031"/>
                  <a:pt x="671" y="17031"/>
                  <a:pt x="671" y="17031"/>
                </a:cubicBezTo>
                <a:cubicBezTo>
                  <a:pt x="805" y="17031"/>
                  <a:pt x="805" y="17031"/>
                  <a:pt x="805" y="17031"/>
                </a:cubicBezTo>
                <a:cubicBezTo>
                  <a:pt x="939" y="17280"/>
                  <a:pt x="939" y="17280"/>
                  <a:pt x="939" y="17280"/>
                </a:cubicBezTo>
                <a:cubicBezTo>
                  <a:pt x="984" y="17363"/>
                  <a:pt x="984" y="17363"/>
                  <a:pt x="984" y="17363"/>
                </a:cubicBezTo>
                <a:cubicBezTo>
                  <a:pt x="1521" y="17778"/>
                  <a:pt x="1521" y="17778"/>
                  <a:pt x="1521" y="17778"/>
                </a:cubicBezTo>
                <a:cubicBezTo>
                  <a:pt x="1565" y="17778"/>
                  <a:pt x="1565" y="17778"/>
                  <a:pt x="1565" y="17778"/>
                </a:cubicBezTo>
                <a:cubicBezTo>
                  <a:pt x="1521" y="18194"/>
                  <a:pt x="1521" y="18194"/>
                  <a:pt x="1521" y="18194"/>
                </a:cubicBezTo>
                <a:cubicBezTo>
                  <a:pt x="1431" y="18277"/>
                  <a:pt x="1431" y="18277"/>
                  <a:pt x="1431" y="18277"/>
                </a:cubicBezTo>
                <a:cubicBezTo>
                  <a:pt x="1342" y="18526"/>
                  <a:pt x="1342" y="18526"/>
                  <a:pt x="1342" y="18526"/>
                </a:cubicBezTo>
                <a:cubicBezTo>
                  <a:pt x="1252" y="18692"/>
                  <a:pt x="1252" y="18692"/>
                  <a:pt x="1252" y="18692"/>
                </a:cubicBezTo>
                <a:cubicBezTo>
                  <a:pt x="1386" y="18609"/>
                  <a:pt x="1386" y="18609"/>
                  <a:pt x="1386" y="18609"/>
                </a:cubicBezTo>
                <a:cubicBezTo>
                  <a:pt x="1297" y="18942"/>
                  <a:pt x="1297" y="18942"/>
                  <a:pt x="1297" y="18942"/>
                </a:cubicBezTo>
                <a:cubicBezTo>
                  <a:pt x="1163" y="19274"/>
                  <a:pt x="1163" y="19274"/>
                  <a:pt x="1163" y="19274"/>
                </a:cubicBezTo>
                <a:cubicBezTo>
                  <a:pt x="1297" y="19606"/>
                  <a:pt x="1297" y="19606"/>
                  <a:pt x="1297" y="19606"/>
                </a:cubicBezTo>
                <a:cubicBezTo>
                  <a:pt x="1565" y="19855"/>
                  <a:pt x="1565" y="19855"/>
                  <a:pt x="1565" y="19855"/>
                </a:cubicBezTo>
                <a:cubicBezTo>
                  <a:pt x="1789" y="20271"/>
                  <a:pt x="1789" y="20271"/>
                  <a:pt x="1789" y="20271"/>
                </a:cubicBezTo>
                <a:cubicBezTo>
                  <a:pt x="1789" y="20520"/>
                  <a:pt x="1789" y="20520"/>
                  <a:pt x="1789" y="20520"/>
                </a:cubicBezTo>
                <a:cubicBezTo>
                  <a:pt x="1878" y="20603"/>
                  <a:pt x="1878" y="20603"/>
                  <a:pt x="1878" y="20603"/>
                </a:cubicBezTo>
                <a:cubicBezTo>
                  <a:pt x="2012" y="20603"/>
                  <a:pt x="2012" y="20603"/>
                  <a:pt x="2012" y="20603"/>
                </a:cubicBezTo>
                <a:cubicBezTo>
                  <a:pt x="2102" y="20769"/>
                  <a:pt x="2102" y="20769"/>
                  <a:pt x="2102" y="20769"/>
                </a:cubicBezTo>
                <a:cubicBezTo>
                  <a:pt x="2236" y="21185"/>
                  <a:pt x="2236" y="21185"/>
                  <a:pt x="2236" y="21185"/>
                </a:cubicBezTo>
                <a:cubicBezTo>
                  <a:pt x="2191" y="21268"/>
                  <a:pt x="2191" y="21268"/>
                  <a:pt x="2191" y="21268"/>
                </a:cubicBezTo>
                <a:cubicBezTo>
                  <a:pt x="2325" y="21517"/>
                  <a:pt x="2325" y="21517"/>
                  <a:pt x="2325" y="21517"/>
                </a:cubicBezTo>
                <a:cubicBezTo>
                  <a:pt x="2504" y="21517"/>
                  <a:pt x="2504" y="21517"/>
                  <a:pt x="2504" y="21517"/>
                </a:cubicBezTo>
                <a:cubicBezTo>
                  <a:pt x="2639" y="21268"/>
                  <a:pt x="2639" y="21268"/>
                  <a:pt x="2639" y="21268"/>
                </a:cubicBezTo>
                <a:cubicBezTo>
                  <a:pt x="2728" y="21434"/>
                  <a:pt x="2728" y="21434"/>
                  <a:pt x="2728" y="21434"/>
                </a:cubicBezTo>
                <a:cubicBezTo>
                  <a:pt x="2728" y="21600"/>
                  <a:pt x="2728" y="21600"/>
                  <a:pt x="2728" y="21600"/>
                </a:cubicBezTo>
                <a:cubicBezTo>
                  <a:pt x="2773" y="21600"/>
                  <a:pt x="2773" y="21600"/>
                  <a:pt x="2773" y="21600"/>
                </a:cubicBezTo>
                <a:cubicBezTo>
                  <a:pt x="2862" y="21351"/>
                  <a:pt x="2862" y="21351"/>
                  <a:pt x="2862" y="21351"/>
                </a:cubicBezTo>
                <a:cubicBezTo>
                  <a:pt x="2996" y="21018"/>
                  <a:pt x="2996" y="21018"/>
                  <a:pt x="2996" y="21018"/>
                </a:cubicBezTo>
                <a:cubicBezTo>
                  <a:pt x="2996" y="21018"/>
                  <a:pt x="2862" y="20271"/>
                  <a:pt x="2817" y="20271"/>
                </a:cubicBezTo>
                <a:cubicBezTo>
                  <a:pt x="2773" y="20188"/>
                  <a:pt x="2504" y="19523"/>
                  <a:pt x="2504" y="19523"/>
                </a:cubicBezTo>
                <a:cubicBezTo>
                  <a:pt x="2639" y="19025"/>
                  <a:pt x="2639" y="19025"/>
                  <a:pt x="2639" y="19025"/>
                </a:cubicBezTo>
                <a:cubicBezTo>
                  <a:pt x="2817" y="18775"/>
                  <a:pt x="2817" y="18775"/>
                  <a:pt x="2817" y="18775"/>
                </a:cubicBezTo>
                <a:cubicBezTo>
                  <a:pt x="2817" y="18692"/>
                  <a:pt x="2817" y="18692"/>
                  <a:pt x="2817" y="18692"/>
                </a:cubicBezTo>
                <a:cubicBezTo>
                  <a:pt x="2862" y="18775"/>
                  <a:pt x="2862" y="18775"/>
                  <a:pt x="2862" y="18775"/>
                </a:cubicBezTo>
                <a:cubicBezTo>
                  <a:pt x="2817" y="18609"/>
                  <a:pt x="2817" y="18609"/>
                  <a:pt x="2817" y="18609"/>
                </a:cubicBezTo>
                <a:cubicBezTo>
                  <a:pt x="2683" y="18443"/>
                  <a:pt x="2683" y="18443"/>
                  <a:pt x="2683" y="18443"/>
                </a:cubicBezTo>
                <a:cubicBezTo>
                  <a:pt x="2817" y="17778"/>
                  <a:pt x="2817" y="17778"/>
                  <a:pt x="2817" y="17778"/>
                </a:cubicBezTo>
                <a:cubicBezTo>
                  <a:pt x="3265" y="17446"/>
                  <a:pt x="3265" y="17446"/>
                  <a:pt x="3265" y="17446"/>
                </a:cubicBezTo>
                <a:cubicBezTo>
                  <a:pt x="3667" y="17363"/>
                  <a:pt x="3667" y="17363"/>
                  <a:pt x="3667" y="17363"/>
                </a:cubicBezTo>
                <a:cubicBezTo>
                  <a:pt x="3891" y="17612"/>
                  <a:pt x="3891" y="17612"/>
                  <a:pt x="3891" y="17612"/>
                </a:cubicBezTo>
                <a:cubicBezTo>
                  <a:pt x="4159" y="17529"/>
                  <a:pt x="4159" y="17529"/>
                  <a:pt x="4159" y="17529"/>
                </a:cubicBezTo>
                <a:cubicBezTo>
                  <a:pt x="4472" y="17695"/>
                  <a:pt x="4472" y="17695"/>
                  <a:pt x="4472" y="17695"/>
                </a:cubicBezTo>
                <a:cubicBezTo>
                  <a:pt x="4785" y="17529"/>
                  <a:pt x="4785" y="17529"/>
                  <a:pt x="4785" y="17529"/>
                </a:cubicBezTo>
                <a:cubicBezTo>
                  <a:pt x="4696" y="17031"/>
                  <a:pt x="4696" y="17031"/>
                  <a:pt x="4696" y="17031"/>
                </a:cubicBezTo>
                <a:cubicBezTo>
                  <a:pt x="4875" y="16283"/>
                  <a:pt x="4875" y="16283"/>
                  <a:pt x="4875" y="16283"/>
                </a:cubicBezTo>
                <a:cubicBezTo>
                  <a:pt x="5456" y="15868"/>
                  <a:pt x="5456" y="15868"/>
                  <a:pt x="5456" y="15868"/>
                </a:cubicBezTo>
                <a:cubicBezTo>
                  <a:pt x="5993" y="15701"/>
                  <a:pt x="5993" y="15701"/>
                  <a:pt x="5993" y="15701"/>
                </a:cubicBezTo>
                <a:cubicBezTo>
                  <a:pt x="6350" y="16449"/>
                  <a:pt x="6350" y="16449"/>
                  <a:pt x="6350" y="16449"/>
                </a:cubicBezTo>
                <a:cubicBezTo>
                  <a:pt x="6753" y="16200"/>
                  <a:pt x="6753" y="16200"/>
                  <a:pt x="6753" y="16200"/>
                </a:cubicBezTo>
                <a:cubicBezTo>
                  <a:pt x="6976" y="16117"/>
                  <a:pt x="6976" y="16117"/>
                  <a:pt x="6976" y="16117"/>
                </a:cubicBezTo>
                <a:cubicBezTo>
                  <a:pt x="7155" y="16865"/>
                  <a:pt x="7155" y="16865"/>
                  <a:pt x="7155" y="16865"/>
                </a:cubicBezTo>
                <a:cubicBezTo>
                  <a:pt x="7334" y="17612"/>
                  <a:pt x="7334" y="17612"/>
                  <a:pt x="7334" y="17612"/>
                </a:cubicBezTo>
                <a:cubicBezTo>
                  <a:pt x="7781" y="17612"/>
                  <a:pt x="7781" y="17612"/>
                  <a:pt x="7781" y="17612"/>
                </a:cubicBezTo>
                <a:cubicBezTo>
                  <a:pt x="8139" y="17945"/>
                  <a:pt x="8139" y="17945"/>
                  <a:pt x="8139" y="17945"/>
                </a:cubicBezTo>
                <a:cubicBezTo>
                  <a:pt x="8452" y="18028"/>
                  <a:pt x="8452" y="18028"/>
                  <a:pt x="8452" y="18028"/>
                </a:cubicBezTo>
                <a:cubicBezTo>
                  <a:pt x="8452" y="18526"/>
                  <a:pt x="8452" y="18526"/>
                  <a:pt x="8452" y="18526"/>
                </a:cubicBezTo>
                <a:cubicBezTo>
                  <a:pt x="8542" y="18443"/>
                  <a:pt x="8542" y="18443"/>
                  <a:pt x="8542" y="18443"/>
                </a:cubicBezTo>
                <a:cubicBezTo>
                  <a:pt x="8586" y="18526"/>
                  <a:pt x="8586" y="18526"/>
                  <a:pt x="8586" y="18526"/>
                </a:cubicBezTo>
                <a:cubicBezTo>
                  <a:pt x="8676" y="18194"/>
                  <a:pt x="8676" y="18194"/>
                  <a:pt x="8676" y="18194"/>
                </a:cubicBezTo>
                <a:cubicBezTo>
                  <a:pt x="8989" y="17778"/>
                  <a:pt x="8989" y="17778"/>
                  <a:pt x="8989" y="17778"/>
                </a:cubicBezTo>
                <a:cubicBezTo>
                  <a:pt x="9481" y="17695"/>
                  <a:pt x="9481" y="17695"/>
                  <a:pt x="9481" y="17695"/>
                </a:cubicBezTo>
                <a:cubicBezTo>
                  <a:pt x="9838" y="18028"/>
                  <a:pt x="9838" y="18028"/>
                  <a:pt x="9838" y="18028"/>
                </a:cubicBezTo>
                <a:cubicBezTo>
                  <a:pt x="10017" y="17529"/>
                  <a:pt x="10017" y="17529"/>
                  <a:pt x="10017" y="17529"/>
                </a:cubicBezTo>
                <a:cubicBezTo>
                  <a:pt x="10196" y="17114"/>
                  <a:pt x="10196" y="17114"/>
                  <a:pt x="10196" y="17114"/>
                </a:cubicBezTo>
                <a:cubicBezTo>
                  <a:pt x="10733" y="17529"/>
                  <a:pt x="10733" y="17529"/>
                  <a:pt x="10733" y="17529"/>
                </a:cubicBezTo>
                <a:cubicBezTo>
                  <a:pt x="10867" y="17861"/>
                  <a:pt x="10867" y="17861"/>
                  <a:pt x="10867" y="17861"/>
                </a:cubicBezTo>
                <a:cubicBezTo>
                  <a:pt x="11314" y="17861"/>
                  <a:pt x="11314" y="17861"/>
                  <a:pt x="11314" y="17861"/>
                </a:cubicBezTo>
                <a:cubicBezTo>
                  <a:pt x="11583" y="18277"/>
                  <a:pt x="11583" y="18277"/>
                  <a:pt x="11583" y="18277"/>
                </a:cubicBezTo>
                <a:cubicBezTo>
                  <a:pt x="12298" y="17945"/>
                  <a:pt x="12298" y="17945"/>
                  <a:pt x="12298" y="17945"/>
                </a:cubicBezTo>
                <a:cubicBezTo>
                  <a:pt x="12611" y="18111"/>
                  <a:pt x="12611" y="18111"/>
                  <a:pt x="12611" y="18111"/>
                </a:cubicBezTo>
                <a:cubicBezTo>
                  <a:pt x="12656" y="17945"/>
                  <a:pt x="12656" y="17945"/>
                  <a:pt x="12656" y="17945"/>
                </a:cubicBezTo>
                <a:cubicBezTo>
                  <a:pt x="12924" y="17945"/>
                  <a:pt x="12924" y="17945"/>
                  <a:pt x="12924" y="17945"/>
                </a:cubicBezTo>
                <a:cubicBezTo>
                  <a:pt x="13193" y="17031"/>
                  <a:pt x="13193" y="17031"/>
                  <a:pt x="13193" y="17031"/>
                </a:cubicBezTo>
                <a:cubicBezTo>
                  <a:pt x="13327" y="16615"/>
                  <a:pt x="13327" y="16615"/>
                  <a:pt x="13327" y="16615"/>
                </a:cubicBezTo>
                <a:cubicBezTo>
                  <a:pt x="13729" y="16615"/>
                  <a:pt x="13729" y="16615"/>
                  <a:pt x="13729" y="16615"/>
                </a:cubicBezTo>
                <a:cubicBezTo>
                  <a:pt x="14176" y="18111"/>
                  <a:pt x="14176" y="18111"/>
                  <a:pt x="14176" y="18111"/>
                </a:cubicBezTo>
                <a:cubicBezTo>
                  <a:pt x="14534" y="18277"/>
                  <a:pt x="14534" y="18277"/>
                  <a:pt x="14534" y="18277"/>
                </a:cubicBezTo>
                <a:cubicBezTo>
                  <a:pt x="14624" y="18609"/>
                  <a:pt x="14624" y="18609"/>
                  <a:pt x="14624" y="18609"/>
                </a:cubicBezTo>
                <a:cubicBezTo>
                  <a:pt x="15160" y="18526"/>
                  <a:pt x="15160" y="18526"/>
                  <a:pt x="15160" y="18526"/>
                </a:cubicBezTo>
                <a:cubicBezTo>
                  <a:pt x="14937" y="19772"/>
                  <a:pt x="14937" y="19772"/>
                  <a:pt x="14937" y="19772"/>
                </a:cubicBezTo>
                <a:cubicBezTo>
                  <a:pt x="14713" y="19855"/>
                  <a:pt x="14713" y="19855"/>
                  <a:pt x="14713" y="19855"/>
                </a:cubicBezTo>
                <a:cubicBezTo>
                  <a:pt x="14579" y="20769"/>
                  <a:pt x="14579" y="20769"/>
                  <a:pt x="14579" y="20769"/>
                </a:cubicBezTo>
                <a:cubicBezTo>
                  <a:pt x="14624" y="20769"/>
                  <a:pt x="14624" y="20769"/>
                  <a:pt x="14624" y="20769"/>
                </a:cubicBezTo>
                <a:cubicBezTo>
                  <a:pt x="14713" y="20769"/>
                  <a:pt x="14713" y="20769"/>
                  <a:pt x="14713" y="20769"/>
                </a:cubicBezTo>
                <a:cubicBezTo>
                  <a:pt x="14802" y="20686"/>
                  <a:pt x="14802" y="20686"/>
                  <a:pt x="14802" y="20686"/>
                </a:cubicBezTo>
                <a:cubicBezTo>
                  <a:pt x="14847" y="20686"/>
                  <a:pt x="14847" y="20686"/>
                  <a:pt x="14847" y="20686"/>
                </a:cubicBezTo>
                <a:cubicBezTo>
                  <a:pt x="14981" y="20769"/>
                  <a:pt x="14981" y="20769"/>
                  <a:pt x="14981" y="20769"/>
                </a:cubicBezTo>
                <a:cubicBezTo>
                  <a:pt x="15294" y="20354"/>
                  <a:pt x="15294" y="20354"/>
                  <a:pt x="15294" y="20354"/>
                </a:cubicBezTo>
                <a:cubicBezTo>
                  <a:pt x="15429" y="20022"/>
                  <a:pt x="15429" y="20022"/>
                  <a:pt x="15429" y="20022"/>
                </a:cubicBezTo>
                <a:cubicBezTo>
                  <a:pt x="15786" y="19108"/>
                  <a:pt x="15786" y="19108"/>
                  <a:pt x="15786" y="19108"/>
                </a:cubicBezTo>
                <a:cubicBezTo>
                  <a:pt x="15965" y="18526"/>
                  <a:pt x="15965" y="18526"/>
                  <a:pt x="15965" y="18526"/>
                </a:cubicBezTo>
                <a:cubicBezTo>
                  <a:pt x="16010" y="17778"/>
                  <a:pt x="16010" y="17778"/>
                  <a:pt x="16010" y="17778"/>
                </a:cubicBezTo>
                <a:cubicBezTo>
                  <a:pt x="16099" y="16865"/>
                  <a:pt x="16099" y="16865"/>
                  <a:pt x="16099" y="16865"/>
                </a:cubicBezTo>
                <a:cubicBezTo>
                  <a:pt x="16099" y="16532"/>
                  <a:pt x="16099" y="16532"/>
                  <a:pt x="16099" y="16532"/>
                </a:cubicBezTo>
                <a:cubicBezTo>
                  <a:pt x="15876" y="16117"/>
                  <a:pt x="15876" y="16117"/>
                  <a:pt x="15876" y="16117"/>
                </a:cubicBezTo>
                <a:lnTo>
                  <a:pt x="15607" y="16449"/>
                </a:lnTo>
                <a:cubicBezTo>
                  <a:pt x="15563" y="16449"/>
                  <a:pt x="15473" y="16283"/>
                  <a:pt x="15473" y="16283"/>
                </a:cubicBezTo>
                <a:cubicBezTo>
                  <a:pt x="15384" y="15951"/>
                  <a:pt x="15384" y="15951"/>
                  <a:pt x="15384" y="15951"/>
                </a:cubicBezTo>
                <a:cubicBezTo>
                  <a:pt x="15250" y="15951"/>
                  <a:pt x="15250" y="15951"/>
                  <a:pt x="15250" y="15951"/>
                </a:cubicBezTo>
                <a:cubicBezTo>
                  <a:pt x="15384" y="15785"/>
                  <a:pt x="15384" y="15785"/>
                  <a:pt x="15384" y="15785"/>
                </a:cubicBezTo>
                <a:cubicBezTo>
                  <a:pt x="15607" y="15369"/>
                  <a:pt x="15607" y="15369"/>
                  <a:pt x="15607" y="15369"/>
                </a:cubicBezTo>
                <a:cubicBezTo>
                  <a:pt x="15786" y="14954"/>
                  <a:pt x="15786" y="14954"/>
                  <a:pt x="15786" y="14954"/>
                </a:cubicBezTo>
                <a:cubicBezTo>
                  <a:pt x="15831" y="14788"/>
                  <a:pt x="15831" y="14788"/>
                  <a:pt x="15831" y="14788"/>
                </a:cubicBezTo>
                <a:cubicBezTo>
                  <a:pt x="16412" y="13708"/>
                  <a:pt x="16412" y="13708"/>
                  <a:pt x="16412" y="13708"/>
                </a:cubicBezTo>
                <a:cubicBezTo>
                  <a:pt x="16591" y="13625"/>
                  <a:pt x="16591" y="13625"/>
                  <a:pt x="16591" y="13625"/>
                </a:cubicBezTo>
                <a:cubicBezTo>
                  <a:pt x="17039" y="13625"/>
                  <a:pt x="17039" y="13625"/>
                  <a:pt x="17039" y="13625"/>
                </a:cubicBezTo>
                <a:cubicBezTo>
                  <a:pt x="17262" y="13542"/>
                  <a:pt x="17262" y="13542"/>
                  <a:pt x="17262" y="13542"/>
                </a:cubicBezTo>
                <a:cubicBezTo>
                  <a:pt x="17530" y="13708"/>
                  <a:pt x="17530" y="13708"/>
                  <a:pt x="17530" y="13708"/>
                </a:cubicBezTo>
                <a:cubicBezTo>
                  <a:pt x="17530" y="13957"/>
                  <a:pt x="17530" y="13957"/>
                  <a:pt x="17530" y="13957"/>
                </a:cubicBezTo>
                <a:cubicBezTo>
                  <a:pt x="17530" y="13957"/>
                  <a:pt x="17888" y="13791"/>
                  <a:pt x="17933" y="13791"/>
                </a:cubicBezTo>
                <a:cubicBezTo>
                  <a:pt x="17933" y="13874"/>
                  <a:pt x="18022" y="13791"/>
                  <a:pt x="18022" y="13791"/>
                </a:cubicBezTo>
                <a:cubicBezTo>
                  <a:pt x="17978" y="13625"/>
                  <a:pt x="17978" y="13625"/>
                  <a:pt x="17978" y="13625"/>
                </a:cubicBezTo>
                <a:cubicBezTo>
                  <a:pt x="18022" y="13209"/>
                  <a:pt x="18022" y="13209"/>
                  <a:pt x="18022" y="13209"/>
                </a:cubicBezTo>
                <a:cubicBezTo>
                  <a:pt x="18157" y="12711"/>
                  <a:pt x="18157" y="12711"/>
                  <a:pt x="18157" y="12711"/>
                </a:cubicBezTo>
                <a:cubicBezTo>
                  <a:pt x="18380" y="12378"/>
                  <a:pt x="18380" y="12378"/>
                  <a:pt x="18380" y="12378"/>
                </a:cubicBezTo>
                <a:cubicBezTo>
                  <a:pt x="18738" y="12462"/>
                  <a:pt x="18738" y="12462"/>
                  <a:pt x="18738" y="12462"/>
                </a:cubicBezTo>
                <a:cubicBezTo>
                  <a:pt x="18827" y="12877"/>
                  <a:pt x="18827" y="12877"/>
                  <a:pt x="18827" y="12877"/>
                </a:cubicBezTo>
                <a:cubicBezTo>
                  <a:pt x="19051" y="12545"/>
                  <a:pt x="19051" y="12545"/>
                  <a:pt x="19051" y="12545"/>
                </a:cubicBezTo>
                <a:cubicBezTo>
                  <a:pt x="19364" y="11963"/>
                  <a:pt x="19364" y="11963"/>
                  <a:pt x="19364" y="11963"/>
                </a:cubicBezTo>
                <a:cubicBezTo>
                  <a:pt x="19364" y="12628"/>
                  <a:pt x="19364" y="12628"/>
                  <a:pt x="19364" y="12628"/>
                </a:cubicBezTo>
                <a:cubicBezTo>
                  <a:pt x="19096" y="13126"/>
                  <a:pt x="19096" y="13126"/>
                  <a:pt x="19096" y="13126"/>
                </a:cubicBezTo>
                <a:cubicBezTo>
                  <a:pt x="18917" y="13292"/>
                  <a:pt x="18917" y="13292"/>
                  <a:pt x="18917" y="13292"/>
                </a:cubicBezTo>
                <a:cubicBezTo>
                  <a:pt x="18738" y="13791"/>
                  <a:pt x="18738" y="13791"/>
                  <a:pt x="18738" y="13791"/>
                </a:cubicBezTo>
                <a:cubicBezTo>
                  <a:pt x="18604" y="14206"/>
                  <a:pt x="18604" y="14206"/>
                  <a:pt x="18604" y="14206"/>
                </a:cubicBezTo>
                <a:cubicBezTo>
                  <a:pt x="18604" y="14206"/>
                  <a:pt x="18380" y="14372"/>
                  <a:pt x="18380" y="14455"/>
                </a:cubicBezTo>
                <a:cubicBezTo>
                  <a:pt x="18335" y="14455"/>
                  <a:pt x="18291" y="14538"/>
                  <a:pt x="18291" y="14538"/>
                </a:cubicBezTo>
                <a:cubicBezTo>
                  <a:pt x="18112" y="15452"/>
                  <a:pt x="18112" y="15452"/>
                  <a:pt x="18112" y="15452"/>
                </a:cubicBezTo>
                <a:cubicBezTo>
                  <a:pt x="18335" y="17446"/>
                  <a:pt x="18335" y="17446"/>
                  <a:pt x="18335" y="17446"/>
                </a:cubicBezTo>
                <a:cubicBezTo>
                  <a:pt x="18604" y="16782"/>
                  <a:pt x="18604" y="16782"/>
                  <a:pt x="18604" y="16782"/>
                </a:cubicBezTo>
                <a:cubicBezTo>
                  <a:pt x="18693" y="16698"/>
                  <a:pt x="18693" y="16698"/>
                  <a:pt x="18693" y="16698"/>
                </a:cubicBezTo>
                <a:cubicBezTo>
                  <a:pt x="18783" y="16283"/>
                  <a:pt x="18783" y="16283"/>
                  <a:pt x="18783" y="16283"/>
                </a:cubicBezTo>
                <a:cubicBezTo>
                  <a:pt x="18872" y="16034"/>
                  <a:pt x="18872" y="16034"/>
                  <a:pt x="18872" y="16034"/>
                </a:cubicBezTo>
                <a:cubicBezTo>
                  <a:pt x="19051" y="15868"/>
                  <a:pt x="19051" y="15868"/>
                  <a:pt x="19051" y="15868"/>
                </a:cubicBezTo>
                <a:cubicBezTo>
                  <a:pt x="19051" y="15452"/>
                  <a:pt x="19051" y="15452"/>
                  <a:pt x="19051" y="15452"/>
                </a:cubicBezTo>
                <a:cubicBezTo>
                  <a:pt x="19096" y="15286"/>
                  <a:pt x="19096" y="15286"/>
                  <a:pt x="19096" y="15286"/>
                </a:cubicBezTo>
                <a:cubicBezTo>
                  <a:pt x="19185" y="14705"/>
                  <a:pt x="19185" y="14705"/>
                  <a:pt x="19185" y="14705"/>
                </a:cubicBezTo>
                <a:cubicBezTo>
                  <a:pt x="19185" y="14538"/>
                  <a:pt x="19185" y="14538"/>
                  <a:pt x="19185" y="14538"/>
                </a:cubicBezTo>
                <a:cubicBezTo>
                  <a:pt x="19051" y="14455"/>
                  <a:pt x="19051" y="14455"/>
                  <a:pt x="19051" y="14455"/>
                </a:cubicBezTo>
                <a:cubicBezTo>
                  <a:pt x="19230" y="13708"/>
                  <a:pt x="19230" y="13708"/>
                  <a:pt x="19230" y="13708"/>
                </a:cubicBezTo>
                <a:cubicBezTo>
                  <a:pt x="19319" y="13458"/>
                  <a:pt x="19319" y="13458"/>
                  <a:pt x="19319" y="13458"/>
                </a:cubicBezTo>
                <a:cubicBezTo>
                  <a:pt x="19453" y="13375"/>
                  <a:pt x="19453" y="13375"/>
                  <a:pt x="19453" y="13375"/>
                </a:cubicBezTo>
                <a:cubicBezTo>
                  <a:pt x="19588" y="13292"/>
                  <a:pt x="19588" y="13292"/>
                  <a:pt x="19588" y="13292"/>
                </a:cubicBezTo>
                <a:cubicBezTo>
                  <a:pt x="19632" y="13458"/>
                  <a:pt x="19632" y="13458"/>
                  <a:pt x="19632" y="13458"/>
                </a:cubicBezTo>
                <a:cubicBezTo>
                  <a:pt x="19945" y="13043"/>
                  <a:pt x="19945" y="13043"/>
                  <a:pt x="19945" y="13043"/>
                </a:cubicBezTo>
                <a:lnTo>
                  <a:pt x="20214" y="13458"/>
                </a:lnTo>
                <a:cubicBezTo>
                  <a:pt x="20258" y="13458"/>
                  <a:pt x="20303" y="13043"/>
                  <a:pt x="20303" y="13043"/>
                </a:cubicBezTo>
                <a:cubicBezTo>
                  <a:pt x="20437" y="12960"/>
                  <a:pt x="20437" y="12960"/>
                  <a:pt x="20437" y="12960"/>
                </a:cubicBezTo>
                <a:cubicBezTo>
                  <a:pt x="20437" y="12960"/>
                  <a:pt x="20706" y="12462"/>
                  <a:pt x="20750" y="12378"/>
                </a:cubicBezTo>
                <a:lnTo>
                  <a:pt x="21108" y="12046"/>
                </a:lnTo>
                <a:cubicBezTo>
                  <a:pt x="21153" y="12046"/>
                  <a:pt x="21287" y="12046"/>
                  <a:pt x="21287" y="12046"/>
                </a:cubicBezTo>
                <a:cubicBezTo>
                  <a:pt x="21466" y="12129"/>
                  <a:pt x="21466" y="12129"/>
                  <a:pt x="21466" y="12129"/>
                </a:cubicBezTo>
                <a:cubicBezTo>
                  <a:pt x="21466" y="11963"/>
                  <a:pt x="21466" y="11963"/>
                  <a:pt x="21466" y="11963"/>
                </a:cubicBezTo>
                <a:cubicBezTo>
                  <a:pt x="21421" y="11631"/>
                  <a:pt x="21421" y="11631"/>
                  <a:pt x="21421" y="11631"/>
                </a:cubicBezTo>
                <a:cubicBezTo>
                  <a:pt x="21376" y="11215"/>
                  <a:pt x="21376" y="11215"/>
                  <a:pt x="21376" y="11215"/>
                </a:cubicBezTo>
                <a:cubicBezTo>
                  <a:pt x="21198" y="10883"/>
                  <a:pt x="21198" y="10883"/>
                  <a:pt x="21198" y="10883"/>
                </a:cubicBezTo>
                <a:cubicBezTo>
                  <a:pt x="21332" y="10717"/>
                  <a:pt x="21332" y="10717"/>
                  <a:pt x="21332" y="10717"/>
                </a:cubicBezTo>
                <a:cubicBezTo>
                  <a:pt x="21332" y="10717"/>
                  <a:pt x="21555" y="10551"/>
                  <a:pt x="21555" y="1055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4" name="Shape 2174"/>
          <p:cNvSpPr/>
          <p:nvPr/>
        </p:nvSpPr>
        <p:spPr>
          <a:xfrm>
            <a:off x="13177564" y="6450153"/>
            <a:ext cx="3007059" cy="224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02" y="18752"/>
                </a:moveTo>
                <a:cubicBezTo>
                  <a:pt x="14567" y="18277"/>
                  <a:pt x="14567" y="18277"/>
                  <a:pt x="14567" y="18277"/>
                </a:cubicBezTo>
                <a:cubicBezTo>
                  <a:pt x="14735" y="17327"/>
                  <a:pt x="14735" y="17327"/>
                  <a:pt x="14735" y="17327"/>
                </a:cubicBezTo>
                <a:cubicBezTo>
                  <a:pt x="16074" y="16853"/>
                  <a:pt x="16074" y="16853"/>
                  <a:pt x="16074" y="16853"/>
                </a:cubicBezTo>
                <a:cubicBezTo>
                  <a:pt x="16912" y="15903"/>
                  <a:pt x="16912" y="15903"/>
                  <a:pt x="16912" y="15903"/>
                </a:cubicBezTo>
                <a:cubicBezTo>
                  <a:pt x="17581" y="14954"/>
                  <a:pt x="17581" y="14954"/>
                  <a:pt x="17581" y="14954"/>
                </a:cubicBezTo>
                <a:cubicBezTo>
                  <a:pt x="17916" y="12106"/>
                  <a:pt x="17916" y="12106"/>
                  <a:pt x="17916" y="12106"/>
                </a:cubicBezTo>
                <a:cubicBezTo>
                  <a:pt x="19088" y="11868"/>
                  <a:pt x="19088" y="11868"/>
                  <a:pt x="19088" y="11868"/>
                </a:cubicBezTo>
                <a:cubicBezTo>
                  <a:pt x="19423" y="9494"/>
                  <a:pt x="19423" y="9494"/>
                  <a:pt x="19423" y="9494"/>
                </a:cubicBezTo>
                <a:cubicBezTo>
                  <a:pt x="20763" y="9732"/>
                  <a:pt x="20763" y="9732"/>
                  <a:pt x="20763" y="9732"/>
                </a:cubicBezTo>
                <a:cubicBezTo>
                  <a:pt x="21098" y="8308"/>
                  <a:pt x="21098" y="8308"/>
                  <a:pt x="21098" y="8308"/>
                </a:cubicBezTo>
                <a:cubicBezTo>
                  <a:pt x="21600" y="8070"/>
                  <a:pt x="21600" y="8070"/>
                  <a:pt x="21600" y="8070"/>
                </a:cubicBezTo>
                <a:cubicBezTo>
                  <a:pt x="21600" y="6884"/>
                  <a:pt x="21600" y="6884"/>
                  <a:pt x="21600" y="6884"/>
                </a:cubicBezTo>
                <a:cubicBezTo>
                  <a:pt x="20428" y="6409"/>
                  <a:pt x="20428" y="6409"/>
                  <a:pt x="20428" y="6409"/>
                </a:cubicBezTo>
                <a:cubicBezTo>
                  <a:pt x="19088" y="5459"/>
                  <a:pt x="19088" y="5459"/>
                  <a:pt x="19088" y="5459"/>
                </a:cubicBezTo>
                <a:cubicBezTo>
                  <a:pt x="17414" y="5459"/>
                  <a:pt x="17414" y="5459"/>
                  <a:pt x="17414" y="5459"/>
                </a:cubicBezTo>
                <a:cubicBezTo>
                  <a:pt x="16744" y="3323"/>
                  <a:pt x="16744" y="3323"/>
                  <a:pt x="16744" y="3323"/>
                </a:cubicBezTo>
                <a:cubicBezTo>
                  <a:pt x="16074" y="1424"/>
                  <a:pt x="16074" y="1424"/>
                  <a:pt x="16074" y="1424"/>
                </a:cubicBezTo>
                <a:cubicBezTo>
                  <a:pt x="15237" y="1424"/>
                  <a:pt x="15237" y="1424"/>
                  <a:pt x="15237" y="1424"/>
                </a:cubicBezTo>
                <a:cubicBezTo>
                  <a:pt x="13730" y="2136"/>
                  <a:pt x="13730" y="2136"/>
                  <a:pt x="13730" y="2136"/>
                </a:cubicBezTo>
                <a:cubicBezTo>
                  <a:pt x="12391" y="0"/>
                  <a:pt x="12391" y="0"/>
                  <a:pt x="12391" y="0"/>
                </a:cubicBezTo>
                <a:cubicBezTo>
                  <a:pt x="10381" y="712"/>
                  <a:pt x="10381" y="712"/>
                  <a:pt x="10381" y="712"/>
                </a:cubicBezTo>
                <a:cubicBezTo>
                  <a:pt x="8205" y="1661"/>
                  <a:pt x="8205" y="1661"/>
                  <a:pt x="8205" y="1661"/>
                </a:cubicBezTo>
                <a:cubicBezTo>
                  <a:pt x="7535" y="3798"/>
                  <a:pt x="7535" y="3798"/>
                  <a:pt x="7535" y="3798"/>
                </a:cubicBezTo>
                <a:cubicBezTo>
                  <a:pt x="7870" y="5459"/>
                  <a:pt x="7870" y="5459"/>
                  <a:pt x="7870" y="5459"/>
                </a:cubicBezTo>
                <a:cubicBezTo>
                  <a:pt x="6698" y="5697"/>
                  <a:pt x="6698" y="5697"/>
                  <a:pt x="6698" y="5697"/>
                </a:cubicBezTo>
                <a:cubicBezTo>
                  <a:pt x="5526" y="5459"/>
                  <a:pt x="5526" y="5459"/>
                  <a:pt x="5526" y="5459"/>
                </a:cubicBezTo>
                <a:cubicBezTo>
                  <a:pt x="4521" y="5697"/>
                  <a:pt x="4521" y="5697"/>
                  <a:pt x="4521" y="5697"/>
                </a:cubicBezTo>
                <a:cubicBezTo>
                  <a:pt x="3684" y="4747"/>
                  <a:pt x="3684" y="4747"/>
                  <a:pt x="3684" y="4747"/>
                </a:cubicBezTo>
                <a:cubicBezTo>
                  <a:pt x="2177" y="4984"/>
                  <a:pt x="2177" y="4984"/>
                  <a:pt x="2177" y="4984"/>
                </a:cubicBezTo>
                <a:cubicBezTo>
                  <a:pt x="502" y="6171"/>
                  <a:pt x="502" y="6171"/>
                  <a:pt x="502" y="6171"/>
                </a:cubicBezTo>
                <a:cubicBezTo>
                  <a:pt x="0" y="7833"/>
                  <a:pt x="0" y="7833"/>
                  <a:pt x="0" y="7833"/>
                </a:cubicBezTo>
                <a:cubicBezTo>
                  <a:pt x="670" y="8782"/>
                  <a:pt x="670" y="8782"/>
                  <a:pt x="670" y="8782"/>
                </a:cubicBezTo>
                <a:cubicBezTo>
                  <a:pt x="1005" y="9969"/>
                  <a:pt x="1005" y="9969"/>
                  <a:pt x="1005" y="9969"/>
                </a:cubicBezTo>
                <a:cubicBezTo>
                  <a:pt x="2177" y="9732"/>
                  <a:pt x="2177" y="9732"/>
                  <a:pt x="2177" y="9732"/>
                </a:cubicBezTo>
                <a:cubicBezTo>
                  <a:pt x="3181" y="9732"/>
                  <a:pt x="3181" y="9732"/>
                  <a:pt x="3181" y="9732"/>
                </a:cubicBezTo>
                <a:cubicBezTo>
                  <a:pt x="4353" y="11631"/>
                  <a:pt x="4353" y="11631"/>
                  <a:pt x="4353" y="11631"/>
                </a:cubicBezTo>
                <a:cubicBezTo>
                  <a:pt x="3349" y="11868"/>
                  <a:pt x="3349" y="11868"/>
                  <a:pt x="3349" y="11868"/>
                </a:cubicBezTo>
                <a:cubicBezTo>
                  <a:pt x="2679" y="11868"/>
                  <a:pt x="2679" y="11868"/>
                  <a:pt x="2679" y="11868"/>
                </a:cubicBezTo>
                <a:cubicBezTo>
                  <a:pt x="2177" y="12343"/>
                  <a:pt x="2177" y="12343"/>
                  <a:pt x="2177" y="12343"/>
                </a:cubicBezTo>
                <a:cubicBezTo>
                  <a:pt x="2679" y="14005"/>
                  <a:pt x="2679" y="14005"/>
                  <a:pt x="2679" y="14005"/>
                </a:cubicBezTo>
                <a:cubicBezTo>
                  <a:pt x="2679" y="14005"/>
                  <a:pt x="3349" y="14717"/>
                  <a:pt x="3349" y="14954"/>
                </a:cubicBezTo>
                <a:cubicBezTo>
                  <a:pt x="3349" y="15191"/>
                  <a:pt x="3349" y="17090"/>
                  <a:pt x="3349" y="17090"/>
                </a:cubicBezTo>
                <a:cubicBezTo>
                  <a:pt x="4019" y="18040"/>
                  <a:pt x="4019" y="18040"/>
                  <a:pt x="4019" y="18040"/>
                </a:cubicBezTo>
                <a:cubicBezTo>
                  <a:pt x="3851" y="19939"/>
                  <a:pt x="3851" y="19939"/>
                  <a:pt x="3851" y="19939"/>
                </a:cubicBezTo>
                <a:cubicBezTo>
                  <a:pt x="4019" y="19464"/>
                  <a:pt x="4019" y="19464"/>
                  <a:pt x="4019" y="19464"/>
                </a:cubicBezTo>
                <a:cubicBezTo>
                  <a:pt x="4856" y="18989"/>
                  <a:pt x="4856" y="18989"/>
                  <a:pt x="4856" y="18989"/>
                </a:cubicBezTo>
                <a:cubicBezTo>
                  <a:pt x="5526" y="18752"/>
                  <a:pt x="5526" y="18752"/>
                  <a:pt x="5526" y="18752"/>
                </a:cubicBezTo>
                <a:cubicBezTo>
                  <a:pt x="6363" y="19464"/>
                  <a:pt x="6363" y="19464"/>
                  <a:pt x="6363" y="19464"/>
                </a:cubicBezTo>
                <a:cubicBezTo>
                  <a:pt x="7032" y="20176"/>
                  <a:pt x="7032" y="20176"/>
                  <a:pt x="7032" y="20176"/>
                </a:cubicBezTo>
                <a:cubicBezTo>
                  <a:pt x="7702" y="20413"/>
                  <a:pt x="7702" y="20413"/>
                  <a:pt x="7702" y="20413"/>
                </a:cubicBezTo>
                <a:cubicBezTo>
                  <a:pt x="7702" y="21125"/>
                  <a:pt x="7702" y="21125"/>
                  <a:pt x="7702" y="21125"/>
                </a:cubicBezTo>
                <a:cubicBezTo>
                  <a:pt x="8037" y="21363"/>
                  <a:pt x="8037" y="21363"/>
                  <a:pt x="8037" y="21363"/>
                </a:cubicBezTo>
                <a:cubicBezTo>
                  <a:pt x="8539" y="21600"/>
                  <a:pt x="8539" y="21600"/>
                  <a:pt x="8539" y="21600"/>
                </a:cubicBezTo>
                <a:cubicBezTo>
                  <a:pt x="8874" y="21125"/>
                  <a:pt x="8874" y="21125"/>
                  <a:pt x="8874" y="21125"/>
                </a:cubicBezTo>
                <a:cubicBezTo>
                  <a:pt x="9712" y="20651"/>
                  <a:pt x="9712" y="20651"/>
                  <a:pt x="9712" y="20651"/>
                </a:cubicBezTo>
                <a:cubicBezTo>
                  <a:pt x="9879" y="19464"/>
                  <a:pt x="9879" y="19464"/>
                  <a:pt x="9879" y="19464"/>
                </a:cubicBezTo>
                <a:cubicBezTo>
                  <a:pt x="10549" y="19701"/>
                  <a:pt x="10549" y="19701"/>
                  <a:pt x="10549" y="19701"/>
                </a:cubicBezTo>
                <a:cubicBezTo>
                  <a:pt x="11051" y="19701"/>
                  <a:pt x="11051" y="19701"/>
                  <a:pt x="11051" y="19701"/>
                </a:cubicBezTo>
                <a:cubicBezTo>
                  <a:pt x="11386" y="20176"/>
                  <a:pt x="11386" y="20176"/>
                  <a:pt x="11386" y="20176"/>
                </a:cubicBezTo>
                <a:cubicBezTo>
                  <a:pt x="12056" y="19939"/>
                  <a:pt x="12056" y="19939"/>
                  <a:pt x="12056" y="19939"/>
                </a:cubicBezTo>
                <a:cubicBezTo>
                  <a:pt x="12391" y="19464"/>
                  <a:pt x="12391" y="19464"/>
                  <a:pt x="12391" y="19464"/>
                </a:cubicBezTo>
                <a:cubicBezTo>
                  <a:pt x="12893" y="18752"/>
                  <a:pt x="12893" y="18752"/>
                  <a:pt x="12893" y="18752"/>
                </a:cubicBezTo>
                <a:cubicBezTo>
                  <a:pt x="13060" y="18989"/>
                  <a:pt x="13060" y="18989"/>
                  <a:pt x="13060" y="18989"/>
                </a:cubicBezTo>
                <a:cubicBezTo>
                  <a:pt x="13228" y="19701"/>
                  <a:pt x="13228" y="19701"/>
                  <a:pt x="13228" y="19701"/>
                </a:cubicBezTo>
                <a:cubicBezTo>
                  <a:pt x="13730" y="19701"/>
                  <a:pt x="13730" y="19701"/>
                  <a:pt x="13730" y="19701"/>
                </a:cubicBezTo>
                <a:cubicBezTo>
                  <a:pt x="14400" y="19464"/>
                  <a:pt x="14400" y="19464"/>
                  <a:pt x="14400" y="19464"/>
                </a:cubicBezTo>
                <a:cubicBezTo>
                  <a:pt x="14735" y="19464"/>
                  <a:pt x="14735" y="19464"/>
                  <a:pt x="14735" y="19464"/>
                </a:cubicBezTo>
                <a:cubicBezTo>
                  <a:pt x="14735" y="19701"/>
                  <a:pt x="14735" y="19701"/>
                  <a:pt x="14735" y="19701"/>
                </a:cubicBezTo>
                <a:cubicBezTo>
                  <a:pt x="15070" y="19464"/>
                  <a:pt x="15070" y="19464"/>
                  <a:pt x="15070" y="19464"/>
                </a:cubicBezTo>
                <a:cubicBezTo>
                  <a:pt x="15070" y="19464"/>
                  <a:pt x="14902" y="18752"/>
                  <a:pt x="14902" y="18752"/>
                </a:cubicBez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175" name="Shape 2175"/>
          <p:cNvSpPr/>
          <p:nvPr/>
        </p:nvSpPr>
        <p:spPr>
          <a:xfrm>
            <a:off x="11656431" y="8044288"/>
            <a:ext cx="1379178" cy="56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47" y="18783"/>
                </a:moveTo>
                <a:cubicBezTo>
                  <a:pt x="13180" y="19722"/>
                  <a:pt x="13180" y="19722"/>
                  <a:pt x="13180" y="19722"/>
                </a:cubicBezTo>
                <a:cubicBezTo>
                  <a:pt x="17207" y="18783"/>
                  <a:pt x="17207" y="18783"/>
                  <a:pt x="17207" y="18783"/>
                </a:cubicBezTo>
                <a:cubicBezTo>
                  <a:pt x="19037" y="17843"/>
                  <a:pt x="19037" y="17843"/>
                  <a:pt x="19037" y="17843"/>
                </a:cubicBezTo>
                <a:cubicBezTo>
                  <a:pt x="20868" y="16904"/>
                  <a:pt x="20868" y="16904"/>
                  <a:pt x="20868" y="16904"/>
                </a:cubicBezTo>
                <a:cubicBezTo>
                  <a:pt x="21600" y="17843"/>
                  <a:pt x="21600" y="17843"/>
                  <a:pt x="21600" y="17843"/>
                </a:cubicBezTo>
                <a:lnTo>
                  <a:pt x="21234" y="15026"/>
                </a:lnTo>
                <a:cubicBezTo>
                  <a:pt x="21234" y="14087"/>
                  <a:pt x="21234" y="8452"/>
                  <a:pt x="21234" y="8452"/>
                </a:cubicBezTo>
                <a:cubicBezTo>
                  <a:pt x="21600" y="7513"/>
                  <a:pt x="21600" y="7513"/>
                  <a:pt x="21600" y="7513"/>
                </a:cubicBezTo>
                <a:cubicBezTo>
                  <a:pt x="20136" y="2817"/>
                  <a:pt x="20136" y="2817"/>
                  <a:pt x="20136" y="2817"/>
                </a:cubicBezTo>
                <a:cubicBezTo>
                  <a:pt x="19404" y="938"/>
                  <a:pt x="19404" y="938"/>
                  <a:pt x="19404" y="938"/>
                </a:cubicBezTo>
                <a:cubicBezTo>
                  <a:pt x="18305" y="938"/>
                  <a:pt x="18305" y="938"/>
                  <a:pt x="18305" y="938"/>
                </a:cubicBezTo>
                <a:cubicBezTo>
                  <a:pt x="17939" y="0"/>
                  <a:pt x="17939" y="0"/>
                  <a:pt x="17939" y="0"/>
                </a:cubicBezTo>
                <a:cubicBezTo>
                  <a:pt x="16475" y="2817"/>
                  <a:pt x="16475" y="2817"/>
                  <a:pt x="16475" y="2817"/>
                </a:cubicBezTo>
                <a:cubicBezTo>
                  <a:pt x="14644" y="2817"/>
                  <a:pt x="14644" y="2817"/>
                  <a:pt x="14644" y="2817"/>
                </a:cubicBezTo>
                <a:cubicBezTo>
                  <a:pt x="14278" y="2817"/>
                  <a:pt x="14278" y="2817"/>
                  <a:pt x="14278" y="2817"/>
                </a:cubicBezTo>
                <a:cubicBezTo>
                  <a:pt x="12813" y="938"/>
                  <a:pt x="12813" y="938"/>
                  <a:pt x="12813" y="938"/>
                </a:cubicBezTo>
                <a:cubicBezTo>
                  <a:pt x="11715" y="0"/>
                  <a:pt x="11715" y="0"/>
                  <a:pt x="11715" y="0"/>
                </a:cubicBezTo>
                <a:cubicBezTo>
                  <a:pt x="8787" y="0"/>
                  <a:pt x="8787" y="0"/>
                  <a:pt x="8787" y="0"/>
                </a:cubicBezTo>
                <a:cubicBezTo>
                  <a:pt x="8054" y="0"/>
                  <a:pt x="8054" y="0"/>
                  <a:pt x="8054" y="0"/>
                </a:cubicBezTo>
                <a:cubicBezTo>
                  <a:pt x="6956" y="938"/>
                  <a:pt x="6956" y="938"/>
                  <a:pt x="6956" y="938"/>
                </a:cubicBezTo>
                <a:cubicBezTo>
                  <a:pt x="6224" y="2817"/>
                  <a:pt x="6224" y="2817"/>
                  <a:pt x="6224" y="2817"/>
                </a:cubicBezTo>
                <a:cubicBezTo>
                  <a:pt x="4393" y="3755"/>
                  <a:pt x="4393" y="3755"/>
                  <a:pt x="4393" y="3755"/>
                </a:cubicBezTo>
                <a:cubicBezTo>
                  <a:pt x="4027" y="2817"/>
                  <a:pt x="4027" y="2817"/>
                  <a:pt x="4027" y="2817"/>
                </a:cubicBezTo>
                <a:cubicBezTo>
                  <a:pt x="3661" y="2817"/>
                  <a:pt x="3661" y="2817"/>
                  <a:pt x="3661" y="2817"/>
                </a:cubicBezTo>
                <a:cubicBezTo>
                  <a:pt x="2929" y="5635"/>
                  <a:pt x="2929" y="5635"/>
                  <a:pt x="2929" y="5635"/>
                </a:cubicBezTo>
                <a:cubicBezTo>
                  <a:pt x="1464" y="5635"/>
                  <a:pt x="1464" y="5635"/>
                  <a:pt x="1464" y="5635"/>
                </a:cubicBezTo>
                <a:cubicBezTo>
                  <a:pt x="0" y="8452"/>
                  <a:pt x="0" y="8452"/>
                  <a:pt x="0" y="8452"/>
                </a:cubicBezTo>
                <a:cubicBezTo>
                  <a:pt x="732" y="11270"/>
                  <a:pt x="732" y="11270"/>
                  <a:pt x="732" y="11270"/>
                </a:cubicBezTo>
                <a:cubicBezTo>
                  <a:pt x="1464" y="15965"/>
                  <a:pt x="1464" y="15965"/>
                  <a:pt x="1464" y="15965"/>
                </a:cubicBezTo>
                <a:cubicBezTo>
                  <a:pt x="2197" y="18783"/>
                  <a:pt x="2197" y="18783"/>
                  <a:pt x="2197" y="18783"/>
                </a:cubicBezTo>
                <a:cubicBezTo>
                  <a:pt x="5492" y="19722"/>
                  <a:pt x="5492" y="19722"/>
                  <a:pt x="5492" y="19722"/>
                </a:cubicBezTo>
                <a:cubicBezTo>
                  <a:pt x="5858" y="19722"/>
                  <a:pt x="5858" y="19722"/>
                  <a:pt x="5858" y="19722"/>
                </a:cubicBezTo>
                <a:cubicBezTo>
                  <a:pt x="8421" y="21600"/>
                  <a:pt x="8421" y="21600"/>
                  <a:pt x="8421" y="21600"/>
                </a:cubicBezTo>
                <a:cubicBezTo>
                  <a:pt x="9885" y="19722"/>
                  <a:pt x="9885" y="19722"/>
                  <a:pt x="9885" y="19722"/>
                </a:cubicBezTo>
                <a:cubicBezTo>
                  <a:pt x="11349" y="21600"/>
                  <a:pt x="11349" y="21600"/>
                  <a:pt x="11349" y="21600"/>
                </a:cubicBezTo>
                <a:cubicBezTo>
                  <a:pt x="11349" y="21600"/>
                  <a:pt x="12447" y="18783"/>
                  <a:pt x="12447" y="1878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6" name="Shape 2176"/>
          <p:cNvSpPr/>
          <p:nvPr/>
        </p:nvSpPr>
        <p:spPr>
          <a:xfrm>
            <a:off x="12299988" y="8526915"/>
            <a:ext cx="538864" cy="463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1600"/>
                </a:moveTo>
                <a:lnTo>
                  <a:pt x="9479" y="18189"/>
                </a:lnTo>
                <a:lnTo>
                  <a:pt x="11344" y="17052"/>
                </a:lnTo>
                <a:lnTo>
                  <a:pt x="17870" y="12506"/>
                </a:lnTo>
                <a:lnTo>
                  <a:pt x="19735" y="4547"/>
                </a:lnTo>
                <a:lnTo>
                  <a:pt x="21600" y="1138"/>
                </a:lnTo>
                <a:lnTo>
                  <a:pt x="21600" y="0"/>
                </a:lnTo>
                <a:lnTo>
                  <a:pt x="17870" y="1138"/>
                </a:lnTo>
                <a:lnTo>
                  <a:pt x="7614" y="2274"/>
                </a:lnTo>
                <a:lnTo>
                  <a:pt x="5750" y="1138"/>
                </a:lnTo>
                <a:lnTo>
                  <a:pt x="2952" y="4547"/>
                </a:lnTo>
                <a:lnTo>
                  <a:pt x="3885" y="9095"/>
                </a:lnTo>
                <a:lnTo>
                  <a:pt x="0" y="19327"/>
                </a:lnTo>
                <a:lnTo>
                  <a:pt x="2020" y="19327"/>
                </a:lnTo>
                <a:cubicBezTo>
                  <a:pt x="2020" y="19327"/>
                  <a:pt x="3885" y="21600"/>
                  <a:pt x="3885" y="216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7" name="Shape 2177"/>
          <p:cNvSpPr/>
          <p:nvPr/>
        </p:nvSpPr>
        <p:spPr>
          <a:xfrm>
            <a:off x="12314614" y="8994919"/>
            <a:ext cx="1462079" cy="1333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600"/>
                </a:moveTo>
                <a:cubicBezTo>
                  <a:pt x="18857" y="12800"/>
                  <a:pt x="18857" y="12800"/>
                  <a:pt x="18857" y="12800"/>
                </a:cubicBezTo>
                <a:cubicBezTo>
                  <a:pt x="17829" y="11200"/>
                  <a:pt x="17829" y="11200"/>
                  <a:pt x="17829" y="11200"/>
                </a:cubicBezTo>
                <a:cubicBezTo>
                  <a:pt x="18172" y="10000"/>
                  <a:pt x="18172" y="10000"/>
                  <a:pt x="18172" y="10000"/>
                </a:cubicBezTo>
                <a:cubicBezTo>
                  <a:pt x="17829" y="10000"/>
                  <a:pt x="17829" y="10000"/>
                  <a:pt x="17829" y="10000"/>
                </a:cubicBezTo>
                <a:cubicBezTo>
                  <a:pt x="16457" y="9200"/>
                  <a:pt x="16457" y="9200"/>
                  <a:pt x="16457" y="9200"/>
                </a:cubicBezTo>
                <a:cubicBezTo>
                  <a:pt x="15772" y="6800"/>
                  <a:pt x="15772" y="6800"/>
                  <a:pt x="15772" y="6800"/>
                </a:cubicBezTo>
                <a:cubicBezTo>
                  <a:pt x="14400" y="5200"/>
                  <a:pt x="14400" y="5200"/>
                  <a:pt x="14400" y="5200"/>
                </a:cubicBezTo>
                <a:cubicBezTo>
                  <a:pt x="14400" y="4800"/>
                  <a:pt x="14400" y="4800"/>
                  <a:pt x="14400" y="4800"/>
                </a:cubicBezTo>
                <a:cubicBezTo>
                  <a:pt x="13372" y="4800"/>
                  <a:pt x="13372" y="4800"/>
                  <a:pt x="13372" y="4800"/>
                </a:cubicBezTo>
                <a:cubicBezTo>
                  <a:pt x="12343" y="4000"/>
                  <a:pt x="12343" y="4000"/>
                  <a:pt x="12343" y="4000"/>
                </a:cubicBezTo>
                <a:cubicBezTo>
                  <a:pt x="9600" y="3600"/>
                  <a:pt x="9600" y="3600"/>
                  <a:pt x="9600" y="3600"/>
                </a:cubicBezTo>
                <a:cubicBezTo>
                  <a:pt x="8572" y="2400"/>
                  <a:pt x="8572" y="2400"/>
                  <a:pt x="8572" y="2400"/>
                </a:cubicBezTo>
                <a:cubicBezTo>
                  <a:pt x="5143" y="400"/>
                  <a:pt x="5143" y="400"/>
                  <a:pt x="5143" y="400"/>
                </a:cubicBezTo>
                <a:cubicBezTo>
                  <a:pt x="3772" y="0"/>
                  <a:pt x="3772" y="0"/>
                  <a:pt x="3772" y="0"/>
                </a:cubicBezTo>
                <a:cubicBezTo>
                  <a:pt x="4114" y="0"/>
                  <a:pt x="4114" y="0"/>
                  <a:pt x="4114" y="0"/>
                </a:cubicBezTo>
                <a:cubicBezTo>
                  <a:pt x="3429" y="400"/>
                  <a:pt x="3429" y="400"/>
                  <a:pt x="3429" y="400"/>
                </a:cubicBezTo>
                <a:cubicBezTo>
                  <a:pt x="2057" y="800"/>
                  <a:pt x="2057" y="800"/>
                  <a:pt x="2057" y="800"/>
                </a:cubicBezTo>
                <a:cubicBezTo>
                  <a:pt x="2743" y="2800"/>
                  <a:pt x="2743" y="2800"/>
                  <a:pt x="2743" y="2800"/>
                </a:cubicBezTo>
                <a:cubicBezTo>
                  <a:pt x="2400" y="3600"/>
                  <a:pt x="2400" y="3600"/>
                  <a:pt x="2400" y="3600"/>
                </a:cubicBezTo>
                <a:cubicBezTo>
                  <a:pt x="1372" y="3600"/>
                  <a:pt x="1372" y="3600"/>
                  <a:pt x="1372" y="3600"/>
                </a:cubicBezTo>
                <a:cubicBezTo>
                  <a:pt x="686" y="4400"/>
                  <a:pt x="686" y="4400"/>
                  <a:pt x="686" y="4400"/>
                </a:cubicBezTo>
                <a:cubicBezTo>
                  <a:pt x="0" y="4400"/>
                  <a:pt x="0" y="4400"/>
                  <a:pt x="0" y="4400"/>
                </a:cubicBezTo>
                <a:cubicBezTo>
                  <a:pt x="686" y="6000"/>
                  <a:pt x="686" y="6000"/>
                  <a:pt x="686" y="6000"/>
                </a:cubicBezTo>
                <a:cubicBezTo>
                  <a:pt x="3086" y="11600"/>
                  <a:pt x="3086" y="11600"/>
                  <a:pt x="3086" y="11600"/>
                </a:cubicBezTo>
                <a:cubicBezTo>
                  <a:pt x="4457" y="13201"/>
                  <a:pt x="4457" y="13201"/>
                  <a:pt x="4457" y="13201"/>
                </a:cubicBezTo>
                <a:cubicBezTo>
                  <a:pt x="5143" y="15600"/>
                  <a:pt x="5143" y="15600"/>
                  <a:pt x="5143" y="15600"/>
                </a:cubicBezTo>
                <a:cubicBezTo>
                  <a:pt x="5829" y="18400"/>
                  <a:pt x="5829" y="18400"/>
                  <a:pt x="5829" y="18400"/>
                </a:cubicBezTo>
                <a:cubicBezTo>
                  <a:pt x="8229" y="21200"/>
                  <a:pt x="8229" y="21200"/>
                  <a:pt x="8229" y="21200"/>
                </a:cubicBezTo>
                <a:cubicBezTo>
                  <a:pt x="8229" y="21600"/>
                  <a:pt x="8229" y="21600"/>
                  <a:pt x="8229" y="21600"/>
                </a:cubicBezTo>
                <a:cubicBezTo>
                  <a:pt x="9257" y="21200"/>
                  <a:pt x="9257" y="21200"/>
                  <a:pt x="9257" y="21200"/>
                </a:cubicBezTo>
                <a:cubicBezTo>
                  <a:pt x="13029" y="21200"/>
                  <a:pt x="13029" y="21200"/>
                  <a:pt x="13029" y="21200"/>
                </a:cubicBezTo>
                <a:cubicBezTo>
                  <a:pt x="13029" y="21200"/>
                  <a:pt x="13714" y="20400"/>
                  <a:pt x="14400" y="20000"/>
                </a:cubicBezTo>
                <a:cubicBezTo>
                  <a:pt x="14400" y="19600"/>
                  <a:pt x="16800" y="19200"/>
                  <a:pt x="18514" y="18400"/>
                </a:cubicBez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8" name="Shape 2178"/>
          <p:cNvSpPr/>
          <p:nvPr/>
        </p:nvSpPr>
        <p:spPr>
          <a:xfrm>
            <a:off x="12592514" y="8497665"/>
            <a:ext cx="742355" cy="794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3500"/>
                </a:moveTo>
                <a:lnTo>
                  <a:pt x="14850" y="10125"/>
                </a:lnTo>
                <a:lnTo>
                  <a:pt x="14850" y="7425"/>
                </a:lnTo>
                <a:lnTo>
                  <a:pt x="15525" y="4725"/>
                </a:lnTo>
                <a:lnTo>
                  <a:pt x="12825" y="676"/>
                </a:lnTo>
                <a:lnTo>
                  <a:pt x="11475" y="0"/>
                </a:lnTo>
                <a:lnTo>
                  <a:pt x="8100" y="676"/>
                </a:lnTo>
                <a:lnTo>
                  <a:pt x="7425" y="676"/>
                </a:lnTo>
                <a:lnTo>
                  <a:pt x="7425" y="1350"/>
                </a:lnTo>
                <a:lnTo>
                  <a:pt x="6075" y="3375"/>
                </a:lnTo>
                <a:lnTo>
                  <a:pt x="4725" y="8100"/>
                </a:lnTo>
                <a:lnTo>
                  <a:pt x="0" y="10800"/>
                </a:lnTo>
                <a:lnTo>
                  <a:pt x="0" y="13500"/>
                </a:lnTo>
                <a:lnTo>
                  <a:pt x="2700" y="14175"/>
                </a:lnTo>
                <a:lnTo>
                  <a:pt x="9450" y="17550"/>
                </a:lnTo>
                <a:lnTo>
                  <a:pt x="11475" y="19575"/>
                </a:lnTo>
                <a:lnTo>
                  <a:pt x="16875" y="20250"/>
                </a:lnTo>
                <a:lnTo>
                  <a:pt x="18900" y="21600"/>
                </a:lnTo>
                <a:lnTo>
                  <a:pt x="20925" y="21600"/>
                </a:lnTo>
                <a:lnTo>
                  <a:pt x="20250" y="20250"/>
                </a:lnTo>
                <a:lnTo>
                  <a:pt x="21600" y="19575"/>
                </a:lnTo>
                <a:lnTo>
                  <a:pt x="20250" y="16875"/>
                </a:lnTo>
                <a:cubicBezTo>
                  <a:pt x="20250" y="16875"/>
                  <a:pt x="18900" y="13500"/>
                  <a:pt x="18900" y="135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79" name="Shape 2179"/>
          <p:cNvSpPr/>
          <p:nvPr/>
        </p:nvSpPr>
        <p:spPr>
          <a:xfrm>
            <a:off x="11393158" y="7795662"/>
            <a:ext cx="520013" cy="470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55" y="1127"/>
                </a:moveTo>
                <a:lnTo>
                  <a:pt x="1964" y="1127"/>
                </a:lnTo>
                <a:lnTo>
                  <a:pt x="0" y="0"/>
                </a:lnTo>
                <a:lnTo>
                  <a:pt x="0" y="2253"/>
                </a:lnTo>
                <a:lnTo>
                  <a:pt x="981" y="5634"/>
                </a:lnTo>
                <a:lnTo>
                  <a:pt x="0" y="9015"/>
                </a:lnTo>
                <a:lnTo>
                  <a:pt x="981" y="11456"/>
                </a:lnTo>
                <a:lnTo>
                  <a:pt x="1964" y="13711"/>
                </a:lnTo>
                <a:lnTo>
                  <a:pt x="7855" y="13711"/>
                </a:lnTo>
                <a:lnTo>
                  <a:pt x="10800" y="13711"/>
                </a:lnTo>
                <a:lnTo>
                  <a:pt x="11782" y="12584"/>
                </a:lnTo>
                <a:lnTo>
                  <a:pt x="11782" y="13711"/>
                </a:lnTo>
                <a:lnTo>
                  <a:pt x="10800" y="15965"/>
                </a:lnTo>
                <a:lnTo>
                  <a:pt x="9818" y="17092"/>
                </a:lnTo>
                <a:lnTo>
                  <a:pt x="10800" y="21600"/>
                </a:lnTo>
                <a:lnTo>
                  <a:pt x="14727" y="18219"/>
                </a:lnTo>
                <a:lnTo>
                  <a:pt x="18655" y="18219"/>
                </a:lnTo>
                <a:lnTo>
                  <a:pt x="20618" y="14838"/>
                </a:lnTo>
                <a:lnTo>
                  <a:pt x="21600" y="14838"/>
                </a:lnTo>
                <a:lnTo>
                  <a:pt x="15709" y="12584"/>
                </a:lnTo>
                <a:lnTo>
                  <a:pt x="14727" y="6762"/>
                </a:lnTo>
                <a:lnTo>
                  <a:pt x="18655" y="2253"/>
                </a:lnTo>
                <a:lnTo>
                  <a:pt x="12764" y="0"/>
                </a:lnTo>
                <a:cubicBezTo>
                  <a:pt x="12764" y="0"/>
                  <a:pt x="7855" y="1127"/>
                  <a:pt x="7855" y="112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0" name="Shape 2180"/>
          <p:cNvSpPr/>
          <p:nvPr/>
        </p:nvSpPr>
        <p:spPr>
          <a:xfrm>
            <a:off x="17229046" y="11115554"/>
            <a:ext cx="342901" cy="418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1" name="Shape 2181"/>
          <p:cNvSpPr/>
          <p:nvPr/>
        </p:nvSpPr>
        <p:spPr>
          <a:xfrm>
            <a:off x="17229046" y="11115554"/>
            <a:ext cx="342901" cy="418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
                </a:moveTo>
                <a:lnTo>
                  <a:pt x="2399" y="9473"/>
                </a:lnTo>
                <a:lnTo>
                  <a:pt x="8736" y="16179"/>
                </a:lnTo>
                <a:lnTo>
                  <a:pt x="19361" y="21489"/>
                </a:lnTo>
                <a:lnTo>
                  <a:pt x="21600" y="21600"/>
                </a:lnTo>
                <a:lnTo>
                  <a:pt x="18017" y="16292"/>
                </a:lnTo>
                <a:lnTo>
                  <a:pt x="15778" y="14559"/>
                </a:lnTo>
                <a:lnTo>
                  <a:pt x="15778" y="7516"/>
                </a:lnTo>
                <a:lnTo>
                  <a:pt x="10337" y="2180"/>
                </a:lnTo>
                <a:lnTo>
                  <a:pt x="9154" y="1620"/>
                </a:lnTo>
                <a:lnTo>
                  <a:pt x="8096" y="3100"/>
                </a:lnTo>
                <a:lnTo>
                  <a:pt x="4511" y="3577"/>
                </a:lnTo>
                <a:lnTo>
                  <a:pt x="4640" y="1955"/>
                </a:lnTo>
                <a:lnTo>
                  <a:pt x="545" y="0"/>
                </a:lnTo>
                <a:cubicBezTo>
                  <a:pt x="545" y="0"/>
                  <a:pt x="0" y="1146"/>
                  <a:pt x="0" y="11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2" name="Shape 2182"/>
          <p:cNvSpPr/>
          <p:nvPr/>
        </p:nvSpPr>
        <p:spPr>
          <a:xfrm>
            <a:off x="19583877" y="11481183"/>
            <a:ext cx="640602" cy="583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3" name="Shape 2183"/>
          <p:cNvSpPr/>
          <p:nvPr/>
        </p:nvSpPr>
        <p:spPr>
          <a:xfrm>
            <a:off x="19583877" y="11481183"/>
            <a:ext cx="640602" cy="583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02" y="3143"/>
                </a:moveTo>
                <a:lnTo>
                  <a:pt x="12058" y="6285"/>
                </a:lnTo>
                <a:lnTo>
                  <a:pt x="8753" y="6285"/>
                </a:lnTo>
                <a:lnTo>
                  <a:pt x="6687" y="3143"/>
                </a:lnTo>
                <a:lnTo>
                  <a:pt x="4019" y="0"/>
                </a:lnTo>
                <a:lnTo>
                  <a:pt x="1352" y="841"/>
                </a:lnTo>
                <a:lnTo>
                  <a:pt x="0" y="3984"/>
                </a:lnTo>
                <a:lnTo>
                  <a:pt x="2705" y="5488"/>
                </a:lnTo>
                <a:lnTo>
                  <a:pt x="3344" y="7037"/>
                </a:lnTo>
                <a:lnTo>
                  <a:pt x="4019" y="9428"/>
                </a:lnTo>
                <a:lnTo>
                  <a:pt x="6010" y="9428"/>
                </a:lnTo>
                <a:lnTo>
                  <a:pt x="7400" y="10180"/>
                </a:lnTo>
                <a:lnTo>
                  <a:pt x="12058" y="12526"/>
                </a:lnTo>
                <a:lnTo>
                  <a:pt x="16754" y="15624"/>
                </a:lnTo>
                <a:lnTo>
                  <a:pt x="17468" y="17218"/>
                </a:lnTo>
                <a:lnTo>
                  <a:pt x="14762" y="18767"/>
                </a:lnTo>
                <a:lnTo>
                  <a:pt x="17468" y="19564"/>
                </a:lnTo>
                <a:lnTo>
                  <a:pt x="19459" y="20316"/>
                </a:lnTo>
                <a:lnTo>
                  <a:pt x="21600" y="21600"/>
                </a:lnTo>
                <a:lnTo>
                  <a:pt x="21600" y="5400"/>
                </a:lnTo>
                <a:cubicBezTo>
                  <a:pt x="21600" y="5400"/>
                  <a:pt x="15402" y="3143"/>
                  <a:pt x="15402" y="314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4" name="Shape 2184"/>
          <p:cNvSpPr/>
          <p:nvPr/>
        </p:nvSpPr>
        <p:spPr>
          <a:xfrm>
            <a:off x="20227435" y="11612809"/>
            <a:ext cx="520012" cy="534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5" name="Shape 2185"/>
          <p:cNvSpPr/>
          <p:nvPr/>
        </p:nvSpPr>
        <p:spPr>
          <a:xfrm>
            <a:off x="20227435" y="11612809"/>
            <a:ext cx="520012" cy="534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6" y="14725"/>
                </a:moveTo>
                <a:lnTo>
                  <a:pt x="15777" y="12141"/>
                </a:lnTo>
                <a:lnTo>
                  <a:pt x="17468" y="10434"/>
                </a:lnTo>
                <a:lnTo>
                  <a:pt x="13288" y="7850"/>
                </a:lnTo>
                <a:lnTo>
                  <a:pt x="11599" y="5266"/>
                </a:lnTo>
                <a:lnTo>
                  <a:pt x="5729" y="1804"/>
                </a:lnTo>
                <a:lnTo>
                  <a:pt x="0" y="0"/>
                </a:lnTo>
                <a:lnTo>
                  <a:pt x="0" y="17846"/>
                </a:lnTo>
                <a:lnTo>
                  <a:pt x="658" y="18187"/>
                </a:lnTo>
                <a:lnTo>
                  <a:pt x="3146" y="18187"/>
                </a:lnTo>
                <a:lnTo>
                  <a:pt x="5729" y="15603"/>
                </a:lnTo>
                <a:lnTo>
                  <a:pt x="9907" y="13847"/>
                </a:lnTo>
                <a:lnTo>
                  <a:pt x="12397" y="15603"/>
                </a:lnTo>
                <a:lnTo>
                  <a:pt x="18267" y="19894"/>
                </a:lnTo>
                <a:lnTo>
                  <a:pt x="21600" y="21600"/>
                </a:lnTo>
                <a:lnTo>
                  <a:pt x="21600" y="16431"/>
                </a:lnTo>
                <a:cubicBezTo>
                  <a:pt x="21600" y="16431"/>
                  <a:pt x="16576" y="14725"/>
                  <a:pt x="16576" y="14725"/>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6" name="Shape 2186"/>
          <p:cNvSpPr/>
          <p:nvPr/>
        </p:nvSpPr>
        <p:spPr>
          <a:xfrm>
            <a:off x="15620155" y="10910804"/>
            <a:ext cx="169568" cy="218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8" y="0"/>
                </a:moveTo>
                <a:lnTo>
                  <a:pt x="0" y="9601"/>
                </a:lnTo>
                <a:lnTo>
                  <a:pt x="3088" y="21600"/>
                </a:lnTo>
                <a:lnTo>
                  <a:pt x="15431" y="21600"/>
                </a:lnTo>
                <a:lnTo>
                  <a:pt x="21600" y="11999"/>
                </a:lnTo>
                <a:cubicBezTo>
                  <a:pt x="21600" y="11999"/>
                  <a:pt x="3088" y="0"/>
                  <a:pt x="3088"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7" name="Shape 2187"/>
          <p:cNvSpPr/>
          <p:nvPr/>
        </p:nvSpPr>
        <p:spPr>
          <a:xfrm>
            <a:off x="17770219" y="10018674"/>
            <a:ext cx="158245" cy="169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8" name="Shape 2188"/>
          <p:cNvSpPr/>
          <p:nvPr/>
        </p:nvSpPr>
        <p:spPr>
          <a:xfrm>
            <a:off x="17770219" y="10018674"/>
            <a:ext cx="158245" cy="169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429"/>
                </a:moveTo>
                <a:lnTo>
                  <a:pt x="6170" y="6176"/>
                </a:lnTo>
                <a:lnTo>
                  <a:pt x="15430" y="0"/>
                </a:lnTo>
                <a:lnTo>
                  <a:pt x="21600" y="6176"/>
                </a:lnTo>
                <a:lnTo>
                  <a:pt x="15430" y="15429"/>
                </a:lnTo>
                <a:lnTo>
                  <a:pt x="6170" y="21600"/>
                </a:lnTo>
                <a:cubicBezTo>
                  <a:pt x="6170" y="21600"/>
                  <a:pt x="0" y="15429"/>
                  <a:pt x="0" y="154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89" name="Shape 2189"/>
          <p:cNvSpPr/>
          <p:nvPr/>
        </p:nvSpPr>
        <p:spPr>
          <a:xfrm>
            <a:off x="19335232" y="8834042"/>
            <a:ext cx="139425" cy="22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98"/>
                </a:moveTo>
                <a:lnTo>
                  <a:pt x="3603" y="14399"/>
                </a:lnTo>
                <a:lnTo>
                  <a:pt x="7197" y="21600"/>
                </a:lnTo>
                <a:lnTo>
                  <a:pt x="17997" y="16799"/>
                </a:lnTo>
                <a:lnTo>
                  <a:pt x="21600" y="7198"/>
                </a:lnTo>
                <a:lnTo>
                  <a:pt x="17997" y="0"/>
                </a:lnTo>
                <a:cubicBezTo>
                  <a:pt x="17997" y="0"/>
                  <a:pt x="0" y="7198"/>
                  <a:pt x="0" y="7198"/>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0" name="Shape 2190"/>
          <p:cNvSpPr/>
          <p:nvPr/>
        </p:nvSpPr>
        <p:spPr>
          <a:xfrm>
            <a:off x="19496121" y="7707912"/>
            <a:ext cx="1024953" cy="1182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1" y="18461"/>
                </a:moveTo>
                <a:lnTo>
                  <a:pt x="3436" y="17564"/>
                </a:lnTo>
                <a:lnTo>
                  <a:pt x="5400" y="17564"/>
                </a:lnTo>
                <a:lnTo>
                  <a:pt x="8836" y="14873"/>
                </a:lnTo>
                <a:lnTo>
                  <a:pt x="11291" y="13977"/>
                </a:lnTo>
                <a:lnTo>
                  <a:pt x="11782" y="11734"/>
                </a:lnTo>
                <a:lnTo>
                  <a:pt x="12764" y="8146"/>
                </a:lnTo>
                <a:lnTo>
                  <a:pt x="12764" y="5381"/>
                </a:lnTo>
                <a:lnTo>
                  <a:pt x="14236" y="3588"/>
                </a:lnTo>
                <a:lnTo>
                  <a:pt x="14236" y="1345"/>
                </a:lnTo>
                <a:lnTo>
                  <a:pt x="15218" y="0"/>
                </a:lnTo>
                <a:lnTo>
                  <a:pt x="17181" y="1345"/>
                </a:lnTo>
                <a:lnTo>
                  <a:pt x="20127" y="2242"/>
                </a:lnTo>
                <a:lnTo>
                  <a:pt x="21600" y="2242"/>
                </a:lnTo>
                <a:lnTo>
                  <a:pt x="19637" y="4036"/>
                </a:lnTo>
                <a:lnTo>
                  <a:pt x="18164" y="4933"/>
                </a:lnTo>
                <a:lnTo>
                  <a:pt x="17181" y="6353"/>
                </a:lnTo>
                <a:lnTo>
                  <a:pt x="14727" y="4484"/>
                </a:lnTo>
                <a:lnTo>
                  <a:pt x="13254" y="7250"/>
                </a:lnTo>
                <a:lnTo>
                  <a:pt x="15218" y="10389"/>
                </a:lnTo>
                <a:lnTo>
                  <a:pt x="13746" y="12631"/>
                </a:lnTo>
                <a:lnTo>
                  <a:pt x="13254" y="14425"/>
                </a:lnTo>
                <a:lnTo>
                  <a:pt x="13254" y="17564"/>
                </a:lnTo>
                <a:lnTo>
                  <a:pt x="12273" y="18461"/>
                </a:lnTo>
                <a:lnTo>
                  <a:pt x="11291" y="18012"/>
                </a:lnTo>
                <a:lnTo>
                  <a:pt x="10309" y="18461"/>
                </a:lnTo>
                <a:lnTo>
                  <a:pt x="8346" y="18461"/>
                </a:lnTo>
                <a:lnTo>
                  <a:pt x="7364" y="18461"/>
                </a:lnTo>
                <a:lnTo>
                  <a:pt x="5400" y="20255"/>
                </a:lnTo>
                <a:lnTo>
                  <a:pt x="4909" y="19358"/>
                </a:lnTo>
                <a:lnTo>
                  <a:pt x="3927" y="19806"/>
                </a:lnTo>
                <a:lnTo>
                  <a:pt x="2946" y="20255"/>
                </a:lnTo>
                <a:lnTo>
                  <a:pt x="981" y="21600"/>
                </a:lnTo>
                <a:lnTo>
                  <a:pt x="0" y="19358"/>
                </a:lnTo>
                <a:cubicBezTo>
                  <a:pt x="0" y="19358"/>
                  <a:pt x="491" y="18461"/>
                  <a:pt x="491" y="18461"/>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1" name="Shape 2191"/>
          <p:cNvSpPr/>
          <p:nvPr/>
        </p:nvSpPr>
        <p:spPr>
          <a:xfrm>
            <a:off x="20227435" y="6611029"/>
            <a:ext cx="184656" cy="964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20492"/>
                </a:moveTo>
                <a:lnTo>
                  <a:pt x="5400" y="16615"/>
                </a:lnTo>
                <a:lnTo>
                  <a:pt x="2702" y="8308"/>
                </a:lnTo>
                <a:lnTo>
                  <a:pt x="0" y="6092"/>
                </a:lnTo>
                <a:lnTo>
                  <a:pt x="2702" y="2769"/>
                </a:lnTo>
                <a:lnTo>
                  <a:pt x="5400" y="0"/>
                </a:lnTo>
                <a:lnTo>
                  <a:pt x="10800" y="3323"/>
                </a:lnTo>
                <a:lnTo>
                  <a:pt x="10800" y="5539"/>
                </a:lnTo>
                <a:lnTo>
                  <a:pt x="21600" y="14400"/>
                </a:lnTo>
                <a:lnTo>
                  <a:pt x="13500" y="13292"/>
                </a:lnTo>
                <a:lnTo>
                  <a:pt x="10800" y="15508"/>
                </a:lnTo>
                <a:lnTo>
                  <a:pt x="10800" y="18277"/>
                </a:lnTo>
                <a:lnTo>
                  <a:pt x="18900" y="21600"/>
                </a:lnTo>
                <a:cubicBezTo>
                  <a:pt x="18900" y="21600"/>
                  <a:pt x="5400" y="20492"/>
                  <a:pt x="5400" y="2049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2" name="Shape 2192"/>
          <p:cNvSpPr/>
          <p:nvPr/>
        </p:nvSpPr>
        <p:spPr>
          <a:xfrm>
            <a:off x="18589290" y="10164926"/>
            <a:ext cx="422038" cy="617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3" name="Shape 2193"/>
          <p:cNvSpPr/>
          <p:nvPr/>
        </p:nvSpPr>
        <p:spPr>
          <a:xfrm>
            <a:off x="18589290" y="10164926"/>
            <a:ext cx="422038" cy="617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00" y="2574"/>
                </a:moveTo>
                <a:lnTo>
                  <a:pt x="0" y="6007"/>
                </a:lnTo>
                <a:lnTo>
                  <a:pt x="1199" y="10298"/>
                </a:lnTo>
                <a:lnTo>
                  <a:pt x="3601" y="12159"/>
                </a:lnTo>
                <a:lnTo>
                  <a:pt x="7198" y="13017"/>
                </a:lnTo>
                <a:lnTo>
                  <a:pt x="14400" y="15592"/>
                </a:lnTo>
                <a:lnTo>
                  <a:pt x="15600" y="19884"/>
                </a:lnTo>
                <a:lnTo>
                  <a:pt x="21600" y="21600"/>
                </a:lnTo>
                <a:lnTo>
                  <a:pt x="20400" y="18166"/>
                </a:lnTo>
                <a:lnTo>
                  <a:pt x="15600" y="13017"/>
                </a:lnTo>
                <a:lnTo>
                  <a:pt x="8399" y="9440"/>
                </a:lnTo>
                <a:lnTo>
                  <a:pt x="9601" y="6866"/>
                </a:lnTo>
                <a:lnTo>
                  <a:pt x="10799" y="1716"/>
                </a:lnTo>
                <a:lnTo>
                  <a:pt x="6000" y="0"/>
                </a:lnTo>
                <a:cubicBezTo>
                  <a:pt x="6000" y="0"/>
                  <a:pt x="2400" y="2574"/>
                  <a:pt x="2400" y="2574"/>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4" name="Shape 2194"/>
          <p:cNvSpPr/>
          <p:nvPr/>
        </p:nvSpPr>
        <p:spPr>
          <a:xfrm>
            <a:off x="18750179" y="10881553"/>
            <a:ext cx="346665" cy="29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5" name="Shape 2195"/>
          <p:cNvSpPr/>
          <p:nvPr/>
        </p:nvSpPr>
        <p:spPr>
          <a:xfrm>
            <a:off x="18750179" y="10881553"/>
            <a:ext cx="346665" cy="293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4320" y="7199"/>
                </a:lnTo>
                <a:lnTo>
                  <a:pt x="10080" y="7199"/>
                </a:lnTo>
                <a:lnTo>
                  <a:pt x="14399" y="0"/>
                </a:lnTo>
                <a:lnTo>
                  <a:pt x="21600" y="7199"/>
                </a:lnTo>
                <a:lnTo>
                  <a:pt x="21600" y="21600"/>
                </a:lnTo>
                <a:lnTo>
                  <a:pt x="14399" y="17999"/>
                </a:lnTo>
                <a:lnTo>
                  <a:pt x="10080" y="17999"/>
                </a:lnTo>
                <a:lnTo>
                  <a:pt x="5759" y="14401"/>
                </a:lnTo>
                <a:cubicBezTo>
                  <a:pt x="5759" y="14401"/>
                  <a:pt x="0" y="16200"/>
                  <a:pt x="0" y="1620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6" name="Shape 2196"/>
          <p:cNvSpPr/>
          <p:nvPr/>
        </p:nvSpPr>
        <p:spPr>
          <a:xfrm>
            <a:off x="16205206" y="9550670"/>
            <a:ext cx="354209" cy="320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1630"/>
                </a:moveTo>
                <a:lnTo>
                  <a:pt x="18720" y="8309"/>
                </a:lnTo>
                <a:lnTo>
                  <a:pt x="20160" y="4985"/>
                </a:lnTo>
                <a:lnTo>
                  <a:pt x="11520" y="3323"/>
                </a:lnTo>
                <a:lnTo>
                  <a:pt x="7201" y="0"/>
                </a:lnTo>
                <a:lnTo>
                  <a:pt x="2881" y="0"/>
                </a:lnTo>
                <a:lnTo>
                  <a:pt x="1440" y="3323"/>
                </a:lnTo>
                <a:lnTo>
                  <a:pt x="0" y="4985"/>
                </a:lnTo>
                <a:lnTo>
                  <a:pt x="1440" y="8309"/>
                </a:lnTo>
                <a:lnTo>
                  <a:pt x="4321" y="21600"/>
                </a:lnTo>
                <a:lnTo>
                  <a:pt x="12960" y="19938"/>
                </a:lnTo>
                <a:lnTo>
                  <a:pt x="18720" y="18277"/>
                </a:lnTo>
                <a:lnTo>
                  <a:pt x="20160" y="19938"/>
                </a:lnTo>
                <a:lnTo>
                  <a:pt x="21600" y="13291"/>
                </a:lnTo>
                <a:cubicBezTo>
                  <a:pt x="21600" y="13291"/>
                  <a:pt x="17280" y="11630"/>
                  <a:pt x="17280" y="1163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7" name="Shape 2197"/>
          <p:cNvSpPr/>
          <p:nvPr/>
        </p:nvSpPr>
        <p:spPr>
          <a:xfrm>
            <a:off x="17141288" y="9887048"/>
            <a:ext cx="531321" cy="911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49"/>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8" name="Shape 2198"/>
          <p:cNvSpPr/>
          <p:nvPr/>
        </p:nvSpPr>
        <p:spPr>
          <a:xfrm>
            <a:off x="17141288" y="9887048"/>
            <a:ext cx="531321" cy="911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6" y="19857"/>
                </a:moveTo>
                <a:lnTo>
                  <a:pt x="18783" y="19275"/>
                </a:lnTo>
                <a:lnTo>
                  <a:pt x="21600" y="18112"/>
                </a:lnTo>
                <a:lnTo>
                  <a:pt x="21600" y="14626"/>
                </a:lnTo>
                <a:lnTo>
                  <a:pt x="21600" y="11623"/>
                </a:lnTo>
                <a:lnTo>
                  <a:pt x="18783" y="9880"/>
                </a:lnTo>
                <a:lnTo>
                  <a:pt x="15026" y="6974"/>
                </a:lnTo>
                <a:lnTo>
                  <a:pt x="12209" y="4650"/>
                </a:lnTo>
                <a:lnTo>
                  <a:pt x="13148" y="3487"/>
                </a:lnTo>
                <a:lnTo>
                  <a:pt x="12209" y="2325"/>
                </a:lnTo>
                <a:lnTo>
                  <a:pt x="9391" y="1743"/>
                </a:lnTo>
                <a:lnTo>
                  <a:pt x="7513" y="0"/>
                </a:lnTo>
                <a:lnTo>
                  <a:pt x="6574" y="0"/>
                </a:lnTo>
                <a:lnTo>
                  <a:pt x="1878" y="581"/>
                </a:lnTo>
                <a:lnTo>
                  <a:pt x="0" y="2325"/>
                </a:lnTo>
                <a:lnTo>
                  <a:pt x="939" y="3487"/>
                </a:lnTo>
                <a:lnTo>
                  <a:pt x="1878" y="6974"/>
                </a:lnTo>
                <a:lnTo>
                  <a:pt x="8452" y="6974"/>
                </a:lnTo>
                <a:lnTo>
                  <a:pt x="11270" y="7555"/>
                </a:lnTo>
                <a:lnTo>
                  <a:pt x="15966" y="12205"/>
                </a:lnTo>
                <a:lnTo>
                  <a:pt x="15026" y="14045"/>
                </a:lnTo>
                <a:lnTo>
                  <a:pt x="9391" y="14626"/>
                </a:lnTo>
                <a:lnTo>
                  <a:pt x="6574" y="15788"/>
                </a:lnTo>
                <a:lnTo>
                  <a:pt x="6574" y="18112"/>
                </a:lnTo>
                <a:lnTo>
                  <a:pt x="11270" y="21019"/>
                </a:lnTo>
                <a:lnTo>
                  <a:pt x="13148" y="21600"/>
                </a:lnTo>
                <a:lnTo>
                  <a:pt x="15026" y="21019"/>
                </a:lnTo>
                <a:cubicBezTo>
                  <a:pt x="15026" y="21019"/>
                  <a:pt x="15966" y="19857"/>
                  <a:pt x="15966" y="19857"/>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199" name="Shape 2199"/>
          <p:cNvSpPr/>
          <p:nvPr/>
        </p:nvSpPr>
        <p:spPr>
          <a:xfrm>
            <a:off x="17302178" y="9799297"/>
            <a:ext cx="535083" cy="1122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0" name="Shape 2200"/>
          <p:cNvSpPr/>
          <p:nvPr/>
        </p:nvSpPr>
        <p:spPr>
          <a:xfrm>
            <a:off x="17302178" y="9799297"/>
            <a:ext cx="535083" cy="1122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1" y="0"/>
                </a:moveTo>
                <a:lnTo>
                  <a:pt x="939" y="0"/>
                </a:lnTo>
                <a:lnTo>
                  <a:pt x="0" y="1913"/>
                </a:lnTo>
                <a:lnTo>
                  <a:pt x="939" y="1913"/>
                </a:lnTo>
                <a:lnTo>
                  <a:pt x="2818" y="3348"/>
                </a:lnTo>
                <a:lnTo>
                  <a:pt x="5635" y="3826"/>
                </a:lnTo>
                <a:lnTo>
                  <a:pt x="6574" y="4782"/>
                </a:lnTo>
                <a:lnTo>
                  <a:pt x="5635" y="5739"/>
                </a:lnTo>
                <a:lnTo>
                  <a:pt x="8451" y="7651"/>
                </a:lnTo>
                <a:lnTo>
                  <a:pt x="12210" y="10043"/>
                </a:lnTo>
                <a:lnTo>
                  <a:pt x="15026" y="11477"/>
                </a:lnTo>
                <a:lnTo>
                  <a:pt x="15026" y="13949"/>
                </a:lnTo>
                <a:lnTo>
                  <a:pt x="15026" y="16818"/>
                </a:lnTo>
                <a:lnTo>
                  <a:pt x="12210" y="17774"/>
                </a:lnTo>
                <a:lnTo>
                  <a:pt x="9390" y="18252"/>
                </a:lnTo>
                <a:lnTo>
                  <a:pt x="8451" y="19208"/>
                </a:lnTo>
                <a:lnTo>
                  <a:pt x="6574" y="19687"/>
                </a:lnTo>
                <a:lnTo>
                  <a:pt x="7513" y="20165"/>
                </a:lnTo>
                <a:lnTo>
                  <a:pt x="10331" y="21600"/>
                </a:lnTo>
                <a:lnTo>
                  <a:pt x="16904" y="19208"/>
                </a:lnTo>
                <a:lnTo>
                  <a:pt x="21600" y="16818"/>
                </a:lnTo>
                <a:lnTo>
                  <a:pt x="17844" y="10521"/>
                </a:lnTo>
                <a:lnTo>
                  <a:pt x="15965" y="9087"/>
                </a:lnTo>
                <a:lnTo>
                  <a:pt x="12210" y="6695"/>
                </a:lnTo>
                <a:lnTo>
                  <a:pt x="10331" y="4782"/>
                </a:lnTo>
                <a:lnTo>
                  <a:pt x="12210" y="3826"/>
                </a:lnTo>
                <a:lnTo>
                  <a:pt x="15026" y="2869"/>
                </a:lnTo>
                <a:lnTo>
                  <a:pt x="14087" y="1435"/>
                </a:lnTo>
                <a:cubicBezTo>
                  <a:pt x="14087" y="1435"/>
                  <a:pt x="10331" y="0"/>
                  <a:pt x="10331"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1" name="Shape 2201"/>
          <p:cNvSpPr/>
          <p:nvPr/>
        </p:nvSpPr>
        <p:spPr>
          <a:xfrm>
            <a:off x="15649407" y="9185043"/>
            <a:ext cx="584079" cy="29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7" y="10799"/>
                </a:moveTo>
                <a:lnTo>
                  <a:pt x="9504" y="5399"/>
                </a:lnTo>
                <a:lnTo>
                  <a:pt x="3456" y="0"/>
                </a:lnTo>
                <a:lnTo>
                  <a:pt x="1728" y="0"/>
                </a:lnTo>
                <a:lnTo>
                  <a:pt x="0" y="9000"/>
                </a:lnTo>
                <a:lnTo>
                  <a:pt x="8640" y="18000"/>
                </a:lnTo>
                <a:lnTo>
                  <a:pt x="14687" y="19799"/>
                </a:lnTo>
                <a:lnTo>
                  <a:pt x="18143" y="21600"/>
                </a:lnTo>
                <a:lnTo>
                  <a:pt x="19872" y="21600"/>
                </a:lnTo>
                <a:lnTo>
                  <a:pt x="21600" y="16201"/>
                </a:lnTo>
                <a:lnTo>
                  <a:pt x="19872" y="12600"/>
                </a:lnTo>
                <a:cubicBezTo>
                  <a:pt x="19872" y="12600"/>
                  <a:pt x="14687" y="10799"/>
                  <a:pt x="14687" y="1079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2" name="Shape 2202"/>
          <p:cNvSpPr/>
          <p:nvPr/>
        </p:nvSpPr>
        <p:spPr>
          <a:xfrm>
            <a:off x="16249085" y="6859657"/>
            <a:ext cx="2313699" cy="123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 y="9042"/>
                </a:moveTo>
                <a:lnTo>
                  <a:pt x="1743" y="13348"/>
                </a:lnTo>
                <a:lnTo>
                  <a:pt x="4610" y="15070"/>
                </a:lnTo>
                <a:lnTo>
                  <a:pt x="6571" y="18945"/>
                </a:lnTo>
                <a:lnTo>
                  <a:pt x="9185" y="19375"/>
                </a:lnTo>
                <a:lnTo>
                  <a:pt x="11363" y="21600"/>
                </a:lnTo>
                <a:lnTo>
                  <a:pt x="13759" y="18515"/>
                </a:lnTo>
                <a:lnTo>
                  <a:pt x="16155" y="18084"/>
                </a:lnTo>
                <a:lnTo>
                  <a:pt x="16590" y="15070"/>
                </a:lnTo>
                <a:lnTo>
                  <a:pt x="18115" y="13778"/>
                </a:lnTo>
                <a:lnTo>
                  <a:pt x="19640" y="12486"/>
                </a:lnTo>
                <a:lnTo>
                  <a:pt x="21600" y="11195"/>
                </a:lnTo>
                <a:lnTo>
                  <a:pt x="21164" y="9473"/>
                </a:lnTo>
                <a:lnTo>
                  <a:pt x="19204" y="9042"/>
                </a:lnTo>
                <a:lnTo>
                  <a:pt x="19204" y="6889"/>
                </a:lnTo>
                <a:lnTo>
                  <a:pt x="19640" y="5167"/>
                </a:lnTo>
                <a:lnTo>
                  <a:pt x="18115" y="4306"/>
                </a:lnTo>
                <a:lnTo>
                  <a:pt x="14630" y="6028"/>
                </a:lnTo>
                <a:lnTo>
                  <a:pt x="13323" y="3875"/>
                </a:lnTo>
                <a:lnTo>
                  <a:pt x="11145" y="3875"/>
                </a:lnTo>
                <a:lnTo>
                  <a:pt x="10492" y="2583"/>
                </a:lnTo>
                <a:lnTo>
                  <a:pt x="7878" y="0"/>
                </a:lnTo>
                <a:lnTo>
                  <a:pt x="7006" y="2153"/>
                </a:lnTo>
                <a:lnTo>
                  <a:pt x="6135" y="4736"/>
                </a:lnTo>
                <a:lnTo>
                  <a:pt x="4393" y="3445"/>
                </a:lnTo>
                <a:lnTo>
                  <a:pt x="1960" y="3875"/>
                </a:lnTo>
                <a:lnTo>
                  <a:pt x="436" y="5597"/>
                </a:lnTo>
                <a:lnTo>
                  <a:pt x="0" y="7320"/>
                </a:lnTo>
                <a:lnTo>
                  <a:pt x="218" y="7750"/>
                </a:lnTo>
                <a:cubicBezTo>
                  <a:pt x="218" y="7750"/>
                  <a:pt x="1525" y="9042"/>
                  <a:pt x="1525" y="9042"/>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3" name="Shape 2203"/>
          <p:cNvSpPr/>
          <p:nvPr/>
        </p:nvSpPr>
        <p:spPr>
          <a:xfrm>
            <a:off x="16951148" y="9989425"/>
            <a:ext cx="599135" cy="1145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4" name="Shape 2204"/>
          <p:cNvSpPr/>
          <p:nvPr/>
        </p:nvSpPr>
        <p:spPr>
          <a:xfrm>
            <a:off x="16951148" y="9989425"/>
            <a:ext cx="599135" cy="1145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3" y="1023"/>
                </a:moveTo>
                <a:lnTo>
                  <a:pt x="0" y="2614"/>
                </a:lnTo>
                <a:lnTo>
                  <a:pt x="3028" y="5344"/>
                </a:lnTo>
                <a:lnTo>
                  <a:pt x="3028" y="6821"/>
                </a:lnTo>
                <a:lnTo>
                  <a:pt x="4441" y="8867"/>
                </a:lnTo>
                <a:lnTo>
                  <a:pt x="3835" y="10572"/>
                </a:lnTo>
                <a:lnTo>
                  <a:pt x="4643" y="12505"/>
                </a:lnTo>
                <a:lnTo>
                  <a:pt x="5249" y="13414"/>
                </a:lnTo>
                <a:lnTo>
                  <a:pt x="3835" y="14324"/>
                </a:lnTo>
                <a:lnTo>
                  <a:pt x="2625" y="18076"/>
                </a:lnTo>
                <a:lnTo>
                  <a:pt x="6662" y="20691"/>
                </a:lnTo>
                <a:lnTo>
                  <a:pt x="6864" y="20235"/>
                </a:lnTo>
                <a:lnTo>
                  <a:pt x="9286" y="21032"/>
                </a:lnTo>
                <a:lnTo>
                  <a:pt x="9286" y="21600"/>
                </a:lnTo>
                <a:lnTo>
                  <a:pt x="11306" y="21372"/>
                </a:lnTo>
                <a:lnTo>
                  <a:pt x="11910" y="20918"/>
                </a:lnTo>
                <a:lnTo>
                  <a:pt x="8680" y="19781"/>
                </a:lnTo>
                <a:lnTo>
                  <a:pt x="5450" y="16938"/>
                </a:lnTo>
                <a:lnTo>
                  <a:pt x="3835" y="15688"/>
                </a:lnTo>
                <a:lnTo>
                  <a:pt x="6460" y="12846"/>
                </a:lnTo>
                <a:lnTo>
                  <a:pt x="11507" y="12277"/>
                </a:lnTo>
                <a:lnTo>
                  <a:pt x="14131" y="13528"/>
                </a:lnTo>
                <a:lnTo>
                  <a:pt x="12718" y="11027"/>
                </a:lnTo>
                <a:lnTo>
                  <a:pt x="14535" y="9891"/>
                </a:lnTo>
                <a:lnTo>
                  <a:pt x="20389" y="9891"/>
                </a:lnTo>
                <a:lnTo>
                  <a:pt x="21600" y="8299"/>
                </a:lnTo>
                <a:lnTo>
                  <a:pt x="19178" y="5684"/>
                </a:lnTo>
                <a:lnTo>
                  <a:pt x="17160" y="4207"/>
                </a:lnTo>
                <a:lnTo>
                  <a:pt x="9690" y="3070"/>
                </a:lnTo>
                <a:lnTo>
                  <a:pt x="7267" y="0"/>
                </a:lnTo>
                <a:cubicBezTo>
                  <a:pt x="7267" y="0"/>
                  <a:pt x="1413" y="1023"/>
                  <a:pt x="1413" y="1023"/>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5" name="Shape 2205"/>
          <p:cNvSpPr/>
          <p:nvPr/>
        </p:nvSpPr>
        <p:spPr>
          <a:xfrm>
            <a:off x="16541612" y="9345920"/>
            <a:ext cx="674509" cy="1401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6" name="Shape 2206"/>
          <p:cNvSpPr/>
          <p:nvPr/>
        </p:nvSpPr>
        <p:spPr>
          <a:xfrm>
            <a:off x="16541612" y="9345920"/>
            <a:ext cx="674509" cy="1401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9900" y="1576"/>
                </a:lnTo>
                <a:lnTo>
                  <a:pt x="7200" y="2410"/>
                </a:lnTo>
                <a:lnTo>
                  <a:pt x="2700" y="5562"/>
                </a:lnTo>
                <a:lnTo>
                  <a:pt x="1260" y="7880"/>
                </a:lnTo>
                <a:lnTo>
                  <a:pt x="0" y="9085"/>
                </a:lnTo>
                <a:lnTo>
                  <a:pt x="4140" y="11402"/>
                </a:lnTo>
                <a:lnTo>
                  <a:pt x="5580" y="13164"/>
                </a:lnTo>
                <a:lnTo>
                  <a:pt x="4679" y="14925"/>
                </a:lnTo>
                <a:lnTo>
                  <a:pt x="7920" y="15296"/>
                </a:lnTo>
                <a:lnTo>
                  <a:pt x="10440" y="14555"/>
                </a:lnTo>
                <a:lnTo>
                  <a:pt x="11700" y="13720"/>
                </a:lnTo>
                <a:lnTo>
                  <a:pt x="14400" y="17428"/>
                </a:lnTo>
                <a:lnTo>
                  <a:pt x="15480" y="19560"/>
                </a:lnTo>
                <a:lnTo>
                  <a:pt x="15300" y="21600"/>
                </a:lnTo>
                <a:lnTo>
                  <a:pt x="17820" y="19653"/>
                </a:lnTo>
                <a:lnTo>
                  <a:pt x="16560" y="17428"/>
                </a:lnTo>
                <a:lnTo>
                  <a:pt x="14400" y="16038"/>
                </a:lnTo>
                <a:lnTo>
                  <a:pt x="15480" y="14925"/>
                </a:lnTo>
                <a:lnTo>
                  <a:pt x="15300" y="13998"/>
                </a:lnTo>
                <a:lnTo>
                  <a:pt x="12420" y="12052"/>
                </a:lnTo>
                <a:lnTo>
                  <a:pt x="13860" y="10568"/>
                </a:lnTo>
                <a:lnTo>
                  <a:pt x="19080" y="9826"/>
                </a:lnTo>
                <a:lnTo>
                  <a:pt x="21600" y="8436"/>
                </a:lnTo>
                <a:lnTo>
                  <a:pt x="19980" y="8436"/>
                </a:lnTo>
                <a:lnTo>
                  <a:pt x="18720" y="8065"/>
                </a:lnTo>
                <a:lnTo>
                  <a:pt x="16740" y="7787"/>
                </a:lnTo>
                <a:lnTo>
                  <a:pt x="17640" y="6767"/>
                </a:lnTo>
                <a:lnTo>
                  <a:pt x="15840" y="5562"/>
                </a:lnTo>
                <a:lnTo>
                  <a:pt x="13860" y="3893"/>
                </a:lnTo>
                <a:lnTo>
                  <a:pt x="15480" y="3152"/>
                </a:lnTo>
                <a:lnTo>
                  <a:pt x="15480" y="1205"/>
                </a:lnTo>
                <a:cubicBezTo>
                  <a:pt x="15480" y="1205"/>
                  <a:pt x="12960" y="0"/>
                  <a:pt x="12960" y="0"/>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7" name="Shape 2207"/>
          <p:cNvSpPr/>
          <p:nvPr/>
        </p:nvSpPr>
        <p:spPr>
          <a:xfrm>
            <a:off x="18925695" y="7971162"/>
            <a:ext cx="365517" cy="489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62" y="2646"/>
                </a:moveTo>
                <a:lnTo>
                  <a:pt x="9415" y="7053"/>
                </a:lnTo>
                <a:lnTo>
                  <a:pt x="5539" y="4849"/>
                </a:lnTo>
                <a:lnTo>
                  <a:pt x="1662" y="7494"/>
                </a:lnTo>
                <a:lnTo>
                  <a:pt x="0" y="12344"/>
                </a:lnTo>
                <a:lnTo>
                  <a:pt x="1662" y="12344"/>
                </a:lnTo>
                <a:lnTo>
                  <a:pt x="2770" y="12344"/>
                </a:lnTo>
                <a:lnTo>
                  <a:pt x="8309" y="15429"/>
                </a:lnTo>
                <a:lnTo>
                  <a:pt x="9415" y="18515"/>
                </a:lnTo>
                <a:lnTo>
                  <a:pt x="9968" y="20278"/>
                </a:lnTo>
                <a:lnTo>
                  <a:pt x="11077" y="21600"/>
                </a:lnTo>
                <a:lnTo>
                  <a:pt x="19384" y="19396"/>
                </a:lnTo>
                <a:lnTo>
                  <a:pt x="19384" y="18515"/>
                </a:lnTo>
                <a:lnTo>
                  <a:pt x="18831" y="18074"/>
                </a:lnTo>
                <a:lnTo>
                  <a:pt x="18278" y="17191"/>
                </a:lnTo>
                <a:lnTo>
                  <a:pt x="17725" y="16751"/>
                </a:lnTo>
                <a:lnTo>
                  <a:pt x="17725" y="13225"/>
                </a:lnTo>
                <a:lnTo>
                  <a:pt x="17725" y="10140"/>
                </a:lnTo>
                <a:lnTo>
                  <a:pt x="14955" y="5731"/>
                </a:lnTo>
                <a:lnTo>
                  <a:pt x="17725" y="3526"/>
                </a:lnTo>
                <a:lnTo>
                  <a:pt x="21600" y="881"/>
                </a:lnTo>
                <a:lnTo>
                  <a:pt x="14402" y="0"/>
                </a:lnTo>
                <a:cubicBezTo>
                  <a:pt x="14402" y="0"/>
                  <a:pt x="8862" y="2646"/>
                  <a:pt x="8862" y="2646"/>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8" name="Shape 2208"/>
          <p:cNvSpPr/>
          <p:nvPr/>
        </p:nvSpPr>
        <p:spPr>
          <a:xfrm>
            <a:off x="19057331" y="8409914"/>
            <a:ext cx="256251" cy="331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01" y="3929"/>
                </a:moveTo>
                <a:lnTo>
                  <a:pt x="4001" y="3929"/>
                </a:lnTo>
                <a:lnTo>
                  <a:pt x="4001" y="11783"/>
                </a:lnTo>
                <a:lnTo>
                  <a:pt x="0" y="21600"/>
                </a:lnTo>
                <a:lnTo>
                  <a:pt x="8001" y="21600"/>
                </a:lnTo>
                <a:lnTo>
                  <a:pt x="16000" y="19637"/>
                </a:lnTo>
                <a:lnTo>
                  <a:pt x="20000" y="17019"/>
                </a:lnTo>
                <a:lnTo>
                  <a:pt x="21600" y="11783"/>
                </a:lnTo>
                <a:lnTo>
                  <a:pt x="16000" y="0"/>
                </a:lnTo>
                <a:lnTo>
                  <a:pt x="4001" y="3275"/>
                </a:lnTo>
                <a:cubicBezTo>
                  <a:pt x="4001" y="3275"/>
                  <a:pt x="4001" y="3929"/>
                  <a:pt x="4001" y="3929"/>
                </a:cubicBez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09" name="Shape 2209"/>
          <p:cNvSpPr/>
          <p:nvPr/>
        </p:nvSpPr>
        <p:spPr>
          <a:xfrm>
            <a:off x="1413228" y="711200"/>
            <a:ext cx="2360033"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ASIA</a:t>
            </a:r>
          </a:p>
        </p:txBody>
      </p:sp>
      <p:sp>
        <p:nvSpPr>
          <p:cNvPr id="2210" name="Shape 221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211" name="Shape 2211"/>
          <p:cNvSpPr/>
          <p:nvPr/>
        </p:nvSpPr>
        <p:spPr>
          <a:xfrm>
            <a:off x="12052300" y="1003300"/>
            <a:ext cx="10388600" cy="2209800"/>
          </a:xfrm>
          <a:prstGeom prst="rect">
            <a:avLst/>
          </a:prstGeom>
          <a:solidFill>
            <a:srgbClr val="FFFFFF"/>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12" name="Shape 221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67</a:t>
            </a:r>
          </a:p>
        </p:txBody>
      </p:sp>
      <p:sp>
        <p:nvSpPr>
          <p:cNvPr id="2213" name="Shape 2213"/>
          <p:cNvSpPr/>
          <p:nvPr/>
        </p:nvSpPr>
        <p:spPr>
          <a:xfrm>
            <a:off x="-1752600" y="37719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214" name="Shape 2214"/>
          <p:cNvSpPr/>
          <p:nvPr/>
        </p:nvSpPr>
        <p:spPr>
          <a:xfrm>
            <a:off x="1587500" y="4483100"/>
            <a:ext cx="5588000" cy="184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Open Source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215" name="Shape 2215"/>
          <p:cNvSpPr/>
          <p:nvPr/>
        </p:nvSpPr>
        <p:spPr>
          <a:xfrm>
            <a:off x="1587500" y="70231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Community Apps</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216" name="Shape 2216"/>
          <p:cNvSpPr/>
          <p:nvPr/>
        </p:nvSpPr>
        <p:spPr>
          <a:xfrm>
            <a:off x="1587500" y="96647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Uncategorized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217" name="Shape 2217"/>
          <p:cNvSpPr/>
          <p:nvPr/>
        </p:nvSpPr>
        <p:spPr>
          <a:xfrm>
            <a:off x="7353300" y="44069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21</a:t>
            </a:r>
            <a:r>
              <a:rPr b="0" sz="4800">
                <a:latin typeface="Open Sans Light"/>
                <a:ea typeface="Open Sans Light"/>
                <a:cs typeface="Open Sans Light"/>
                <a:sym typeface="Open Sans Light"/>
              </a:rPr>
              <a:t>%</a:t>
            </a:r>
          </a:p>
        </p:txBody>
      </p:sp>
      <p:sp>
        <p:nvSpPr>
          <p:cNvPr id="2218" name="Shape 2218"/>
          <p:cNvSpPr/>
          <p:nvPr/>
        </p:nvSpPr>
        <p:spPr>
          <a:xfrm>
            <a:off x="7353300" y="68961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32</a:t>
            </a:r>
            <a:r>
              <a:rPr b="0" sz="4800">
                <a:latin typeface="Open Sans Light"/>
                <a:ea typeface="Open Sans Light"/>
                <a:cs typeface="Open Sans Light"/>
                <a:sym typeface="Open Sans Light"/>
              </a:rPr>
              <a:t>%</a:t>
            </a:r>
          </a:p>
        </p:txBody>
      </p:sp>
      <p:sp>
        <p:nvSpPr>
          <p:cNvPr id="2219" name="Shape 2219"/>
          <p:cNvSpPr/>
          <p:nvPr/>
        </p:nvSpPr>
        <p:spPr>
          <a:xfrm>
            <a:off x="7353300" y="95123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42</a:t>
            </a:r>
            <a:r>
              <a:rPr b="0" sz="4800">
                <a:latin typeface="Open Sans Light"/>
                <a:ea typeface="Open Sans Light"/>
                <a:cs typeface="Open Sans Light"/>
                <a:sym typeface="Open Sans Light"/>
              </a:rPr>
              <a:t>%</a:t>
            </a:r>
          </a:p>
        </p:txBody>
      </p:sp>
      <p:sp>
        <p:nvSpPr>
          <p:cNvPr id="2220" name="Shape 2220"/>
          <p:cNvSpPr/>
          <p:nvPr/>
        </p:nvSpPr>
        <p:spPr>
          <a:xfrm>
            <a:off x="1663700" y="65151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221" name="Shape 2221"/>
          <p:cNvSpPr/>
          <p:nvPr/>
        </p:nvSpPr>
        <p:spPr>
          <a:xfrm>
            <a:off x="1663700" y="92710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2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224" name="Shape 2224"/>
          <p:cNvSpPr/>
          <p:nvPr/>
        </p:nvSpPr>
        <p:spPr>
          <a:xfrm>
            <a:off x="1413228" y="711200"/>
            <a:ext cx="403610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EUROPE</a:t>
            </a:r>
          </a:p>
        </p:txBody>
      </p:sp>
      <p:sp>
        <p:nvSpPr>
          <p:cNvPr id="2225" name="Shape 222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226" name="Shape 2226"/>
          <p:cNvSpPr/>
          <p:nvPr/>
        </p:nvSpPr>
        <p:spPr>
          <a:xfrm>
            <a:off x="3298348" y="9974603"/>
            <a:ext cx="2244115" cy="1774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1" y="10709"/>
                </a:lnTo>
                <a:lnTo>
                  <a:pt x="17513" y="10165"/>
                </a:lnTo>
                <a:lnTo>
                  <a:pt x="18266" y="9983"/>
                </a:lnTo>
                <a:lnTo>
                  <a:pt x="19628" y="9802"/>
                </a:lnTo>
                <a:lnTo>
                  <a:pt x="21439" y="8531"/>
                </a:lnTo>
                <a:lnTo>
                  <a:pt x="21600" y="8531"/>
                </a:lnTo>
                <a:lnTo>
                  <a:pt x="21600" y="8350"/>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27" name="Shape 2227"/>
          <p:cNvSpPr/>
          <p:nvPr/>
        </p:nvSpPr>
        <p:spPr>
          <a:xfrm>
            <a:off x="3000375" y="10302572"/>
            <a:ext cx="784043" cy="1147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8"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8" y="5891"/>
                </a:lnTo>
                <a:lnTo>
                  <a:pt x="18573" y="5330"/>
                </a:lnTo>
                <a:lnTo>
                  <a:pt x="19856" y="4769"/>
                </a:lnTo>
                <a:lnTo>
                  <a:pt x="21600" y="4208"/>
                </a:lnTo>
                <a:lnTo>
                  <a:pt x="21600" y="3927"/>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28" name="Shape 2228"/>
          <p:cNvSpPr/>
          <p:nvPr/>
        </p:nvSpPr>
        <p:spPr>
          <a:xfrm>
            <a:off x="3298348" y="9974603"/>
            <a:ext cx="2244115" cy="1774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1" y="10709"/>
                </a:lnTo>
                <a:lnTo>
                  <a:pt x="16921" y="10709"/>
                </a:lnTo>
                <a:lnTo>
                  <a:pt x="16921" y="10709"/>
                </a:lnTo>
                <a:lnTo>
                  <a:pt x="17513" y="10165"/>
                </a:lnTo>
                <a:lnTo>
                  <a:pt x="18266" y="9983"/>
                </a:lnTo>
                <a:lnTo>
                  <a:pt x="19628" y="9802"/>
                </a:lnTo>
                <a:lnTo>
                  <a:pt x="21439" y="8531"/>
                </a:lnTo>
                <a:lnTo>
                  <a:pt x="21600" y="8531"/>
                </a:lnTo>
                <a:lnTo>
                  <a:pt x="21600" y="8350"/>
                </a:lnTo>
                <a:lnTo>
                  <a:pt x="21600" y="7805"/>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29" name="Shape 2229"/>
          <p:cNvSpPr/>
          <p:nvPr/>
        </p:nvSpPr>
        <p:spPr>
          <a:xfrm>
            <a:off x="3000375" y="10302572"/>
            <a:ext cx="784043" cy="1147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8"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8" y="5891"/>
                </a:lnTo>
                <a:lnTo>
                  <a:pt x="18573" y="5330"/>
                </a:lnTo>
                <a:lnTo>
                  <a:pt x="19856" y="4769"/>
                </a:lnTo>
                <a:lnTo>
                  <a:pt x="21600" y="4208"/>
                </a:lnTo>
                <a:lnTo>
                  <a:pt x="21600" y="3927"/>
                </a:lnTo>
                <a:lnTo>
                  <a:pt x="21190" y="3366"/>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0" name="Shape 2230"/>
          <p:cNvSpPr/>
          <p:nvPr/>
        </p:nvSpPr>
        <p:spPr>
          <a:xfrm>
            <a:off x="3721098" y="7470117"/>
            <a:ext cx="737486" cy="760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8471"/>
                </a:moveTo>
                <a:lnTo>
                  <a:pt x="19309" y="7200"/>
                </a:lnTo>
                <a:lnTo>
                  <a:pt x="17945" y="6353"/>
                </a:lnTo>
                <a:lnTo>
                  <a:pt x="16091" y="7624"/>
                </a:lnTo>
                <a:lnTo>
                  <a:pt x="14291" y="5082"/>
                </a:lnTo>
                <a:lnTo>
                  <a:pt x="15164" y="4235"/>
                </a:lnTo>
                <a:lnTo>
                  <a:pt x="15164" y="3388"/>
                </a:lnTo>
                <a:lnTo>
                  <a:pt x="17018" y="3388"/>
                </a:lnTo>
                <a:lnTo>
                  <a:pt x="17509" y="2541"/>
                </a:lnTo>
                <a:lnTo>
                  <a:pt x="17945" y="1694"/>
                </a:lnTo>
                <a:lnTo>
                  <a:pt x="18873" y="1271"/>
                </a:lnTo>
                <a:lnTo>
                  <a:pt x="19309" y="0"/>
                </a:lnTo>
                <a:lnTo>
                  <a:pt x="17945" y="0"/>
                </a:lnTo>
                <a:lnTo>
                  <a:pt x="16582" y="424"/>
                </a:lnTo>
                <a:lnTo>
                  <a:pt x="14291" y="424"/>
                </a:lnTo>
                <a:lnTo>
                  <a:pt x="13800" y="1694"/>
                </a:lnTo>
                <a:lnTo>
                  <a:pt x="11945" y="2965"/>
                </a:lnTo>
                <a:lnTo>
                  <a:pt x="11945" y="4235"/>
                </a:lnTo>
                <a:lnTo>
                  <a:pt x="10145" y="5082"/>
                </a:lnTo>
                <a:lnTo>
                  <a:pt x="6927" y="3812"/>
                </a:lnTo>
                <a:lnTo>
                  <a:pt x="5073" y="5506"/>
                </a:lnTo>
                <a:lnTo>
                  <a:pt x="6000" y="7200"/>
                </a:lnTo>
                <a:lnTo>
                  <a:pt x="4145" y="8471"/>
                </a:lnTo>
                <a:lnTo>
                  <a:pt x="6000" y="10165"/>
                </a:lnTo>
                <a:lnTo>
                  <a:pt x="8291" y="11012"/>
                </a:lnTo>
                <a:lnTo>
                  <a:pt x="7855" y="11859"/>
                </a:lnTo>
                <a:lnTo>
                  <a:pt x="6436" y="11859"/>
                </a:lnTo>
                <a:lnTo>
                  <a:pt x="5564" y="13553"/>
                </a:lnTo>
                <a:lnTo>
                  <a:pt x="2782" y="14400"/>
                </a:lnTo>
                <a:lnTo>
                  <a:pt x="2782" y="16094"/>
                </a:lnTo>
                <a:lnTo>
                  <a:pt x="491" y="16518"/>
                </a:lnTo>
                <a:lnTo>
                  <a:pt x="1418" y="17365"/>
                </a:lnTo>
                <a:lnTo>
                  <a:pt x="0" y="19482"/>
                </a:lnTo>
                <a:lnTo>
                  <a:pt x="1418" y="19906"/>
                </a:lnTo>
                <a:lnTo>
                  <a:pt x="1418" y="21176"/>
                </a:lnTo>
                <a:lnTo>
                  <a:pt x="3218" y="21600"/>
                </a:lnTo>
                <a:lnTo>
                  <a:pt x="8727" y="21600"/>
                </a:lnTo>
                <a:lnTo>
                  <a:pt x="12436" y="19906"/>
                </a:lnTo>
                <a:lnTo>
                  <a:pt x="15655" y="19906"/>
                </a:lnTo>
                <a:lnTo>
                  <a:pt x="17945" y="20753"/>
                </a:lnTo>
                <a:lnTo>
                  <a:pt x="17945" y="19059"/>
                </a:lnTo>
                <a:lnTo>
                  <a:pt x="19309" y="17365"/>
                </a:lnTo>
                <a:lnTo>
                  <a:pt x="20236" y="16094"/>
                </a:lnTo>
                <a:lnTo>
                  <a:pt x="21164" y="12282"/>
                </a:lnTo>
                <a:lnTo>
                  <a:pt x="20727" y="11012"/>
                </a:lnTo>
                <a:lnTo>
                  <a:pt x="20236" y="9318"/>
                </a:lnTo>
                <a:lnTo>
                  <a:pt x="21600" y="8894"/>
                </a:lnTo>
                <a:lnTo>
                  <a:pt x="20727" y="8471"/>
                </a:lnTo>
                <a:lnTo>
                  <a:pt x="19800" y="84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1" name="Shape 2231"/>
          <p:cNvSpPr/>
          <p:nvPr/>
        </p:nvSpPr>
        <p:spPr>
          <a:xfrm>
            <a:off x="4209029" y="7514841"/>
            <a:ext cx="376193" cy="268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2" name="Shape 2232"/>
          <p:cNvSpPr/>
          <p:nvPr/>
        </p:nvSpPr>
        <p:spPr>
          <a:xfrm>
            <a:off x="4302147" y="6814181"/>
            <a:ext cx="1240316" cy="1893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3" name="Shape 2233"/>
          <p:cNvSpPr/>
          <p:nvPr/>
        </p:nvSpPr>
        <p:spPr>
          <a:xfrm>
            <a:off x="4209029" y="7514841"/>
            <a:ext cx="376193" cy="268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4" name="Shape 2234"/>
          <p:cNvSpPr/>
          <p:nvPr/>
        </p:nvSpPr>
        <p:spPr>
          <a:xfrm>
            <a:off x="4302147" y="6814181"/>
            <a:ext cx="1240316" cy="1893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5" name="Shape 2235"/>
          <p:cNvSpPr/>
          <p:nvPr/>
        </p:nvSpPr>
        <p:spPr>
          <a:xfrm>
            <a:off x="3156811" y="5293600"/>
            <a:ext cx="1098778" cy="79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6" name="Shape 2236"/>
          <p:cNvSpPr/>
          <p:nvPr/>
        </p:nvSpPr>
        <p:spPr>
          <a:xfrm>
            <a:off x="6766014" y="7649008"/>
            <a:ext cx="124778" cy="119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lnTo>
                  <a:pt x="0" y="81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7" name="Shape 2237"/>
          <p:cNvSpPr/>
          <p:nvPr/>
        </p:nvSpPr>
        <p:spPr>
          <a:xfrm>
            <a:off x="3156811" y="5293600"/>
            <a:ext cx="1098778" cy="79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8" name="Shape 2238"/>
          <p:cNvSpPr/>
          <p:nvPr/>
        </p:nvSpPr>
        <p:spPr>
          <a:xfrm>
            <a:off x="6766014" y="7649008"/>
            <a:ext cx="124778" cy="119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39" name="Shape 2239"/>
          <p:cNvSpPr/>
          <p:nvPr/>
        </p:nvSpPr>
        <p:spPr>
          <a:xfrm>
            <a:off x="6766014" y="7649008"/>
            <a:ext cx="124778" cy="119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0" name="Shape 2240"/>
          <p:cNvSpPr/>
          <p:nvPr/>
        </p:nvSpPr>
        <p:spPr>
          <a:xfrm>
            <a:off x="6939212" y="7529748"/>
            <a:ext cx="202995" cy="327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1" name="Shape 2241"/>
          <p:cNvSpPr/>
          <p:nvPr/>
        </p:nvSpPr>
        <p:spPr>
          <a:xfrm>
            <a:off x="7300504" y="11495185"/>
            <a:ext cx="610847" cy="38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2" name="Shape 2242"/>
          <p:cNvSpPr/>
          <p:nvPr/>
        </p:nvSpPr>
        <p:spPr>
          <a:xfrm>
            <a:off x="6939212" y="7529748"/>
            <a:ext cx="202995" cy="327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3" name="Shape 2243"/>
          <p:cNvSpPr/>
          <p:nvPr/>
        </p:nvSpPr>
        <p:spPr>
          <a:xfrm>
            <a:off x="7300504" y="11495185"/>
            <a:ext cx="610847" cy="38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4" name="Shape 2244"/>
          <p:cNvSpPr/>
          <p:nvPr/>
        </p:nvSpPr>
        <p:spPr>
          <a:xfrm>
            <a:off x="9622833" y="11778432"/>
            <a:ext cx="579187" cy="134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556" y="16800"/>
                </a:lnTo>
                <a:lnTo>
                  <a:pt x="2292" y="19200"/>
                </a:lnTo>
                <a:lnTo>
                  <a:pt x="4653" y="19200"/>
                </a:lnTo>
                <a:lnTo>
                  <a:pt x="8751" y="16800"/>
                </a:lnTo>
                <a:lnTo>
                  <a:pt x="9932" y="16800"/>
                </a:lnTo>
                <a:lnTo>
                  <a:pt x="9932" y="21600"/>
                </a:lnTo>
                <a:lnTo>
                  <a:pt x="13405" y="21600"/>
                </a:lnTo>
                <a:lnTo>
                  <a:pt x="15210" y="16800"/>
                </a:lnTo>
                <a:lnTo>
                  <a:pt x="17502" y="16800"/>
                </a:lnTo>
                <a:lnTo>
                  <a:pt x="19308" y="12000"/>
                </a:lnTo>
                <a:lnTo>
                  <a:pt x="21600" y="9600"/>
                </a:lnTo>
                <a:lnTo>
                  <a:pt x="21600" y="0"/>
                </a:lnTo>
                <a:lnTo>
                  <a:pt x="19864" y="4800"/>
                </a:lnTo>
                <a:lnTo>
                  <a:pt x="18683" y="7200"/>
                </a:lnTo>
                <a:lnTo>
                  <a:pt x="17502" y="7200"/>
                </a:lnTo>
                <a:lnTo>
                  <a:pt x="16947" y="2400"/>
                </a:lnTo>
                <a:lnTo>
                  <a:pt x="15210" y="4800"/>
                </a:lnTo>
                <a:lnTo>
                  <a:pt x="11668" y="7200"/>
                </a:lnTo>
                <a:lnTo>
                  <a:pt x="11668" y="2400"/>
                </a:lnTo>
                <a:lnTo>
                  <a:pt x="5834" y="12000"/>
                </a:lnTo>
                <a:lnTo>
                  <a:pt x="5209" y="4800"/>
                </a:lnTo>
                <a:lnTo>
                  <a:pt x="4098" y="2400"/>
                </a:lnTo>
                <a:lnTo>
                  <a:pt x="4098" y="7200"/>
                </a:lnTo>
                <a:lnTo>
                  <a:pt x="2292" y="7200"/>
                </a:lnTo>
                <a:lnTo>
                  <a:pt x="1111" y="0"/>
                </a:lnTo>
                <a:lnTo>
                  <a:pt x="1111" y="4800"/>
                </a:lnTo>
                <a:lnTo>
                  <a:pt x="0" y="72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5" name="Shape 2245"/>
          <p:cNvSpPr/>
          <p:nvPr/>
        </p:nvSpPr>
        <p:spPr>
          <a:xfrm>
            <a:off x="6453143" y="10869065"/>
            <a:ext cx="312873" cy="53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6" name="Shape 2246"/>
          <p:cNvSpPr/>
          <p:nvPr/>
        </p:nvSpPr>
        <p:spPr>
          <a:xfrm>
            <a:off x="9622833" y="11778432"/>
            <a:ext cx="579187" cy="134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556" y="16800"/>
                </a:lnTo>
                <a:lnTo>
                  <a:pt x="2292" y="19200"/>
                </a:lnTo>
                <a:lnTo>
                  <a:pt x="4653" y="19200"/>
                </a:lnTo>
                <a:lnTo>
                  <a:pt x="8751" y="16800"/>
                </a:lnTo>
                <a:lnTo>
                  <a:pt x="9932" y="16800"/>
                </a:lnTo>
                <a:lnTo>
                  <a:pt x="9932" y="21600"/>
                </a:lnTo>
                <a:lnTo>
                  <a:pt x="13405" y="21600"/>
                </a:lnTo>
                <a:lnTo>
                  <a:pt x="15210" y="16800"/>
                </a:lnTo>
                <a:lnTo>
                  <a:pt x="17502" y="16800"/>
                </a:lnTo>
                <a:lnTo>
                  <a:pt x="19308" y="12000"/>
                </a:lnTo>
                <a:lnTo>
                  <a:pt x="21600" y="9600"/>
                </a:lnTo>
                <a:lnTo>
                  <a:pt x="21600" y="0"/>
                </a:lnTo>
                <a:lnTo>
                  <a:pt x="19864" y="4800"/>
                </a:lnTo>
                <a:lnTo>
                  <a:pt x="18683" y="7200"/>
                </a:lnTo>
                <a:lnTo>
                  <a:pt x="17502" y="7200"/>
                </a:lnTo>
                <a:lnTo>
                  <a:pt x="16947" y="2400"/>
                </a:lnTo>
                <a:lnTo>
                  <a:pt x="15210" y="4800"/>
                </a:lnTo>
                <a:lnTo>
                  <a:pt x="11668" y="7200"/>
                </a:lnTo>
                <a:lnTo>
                  <a:pt x="11668" y="2400"/>
                </a:lnTo>
                <a:lnTo>
                  <a:pt x="5834" y="12000"/>
                </a:lnTo>
                <a:lnTo>
                  <a:pt x="5209" y="4800"/>
                </a:lnTo>
                <a:lnTo>
                  <a:pt x="4098" y="2400"/>
                </a:lnTo>
                <a:lnTo>
                  <a:pt x="4098" y="7200"/>
                </a:lnTo>
                <a:lnTo>
                  <a:pt x="2292" y="7200"/>
                </a:lnTo>
                <a:lnTo>
                  <a:pt x="1111" y="0"/>
                </a:lnTo>
                <a:lnTo>
                  <a:pt x="1111" y="4800"/>
                </a:lnTo>
                <a:lnTo>
                  <a:pt x="0" y="72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7" name="Shape 2247"/>
          <p:cNvSpPr/>
          <p:nvPr/>
        </p:nvSpPr>
        <p:spPr>
          <a:xfrm>
            <a:off x="6453143" y="10869065"/>
            <a:ext cx="312873" cy="53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8" name="Shape 2248"/>
          <p:cNvSpPr/>
          <p:nvPr/>
        </p:nvSpPr>
        <p:spPr>
          <a:xfrm>
            <a:off x="6531360" y="10466559"/>
            <a:ext cx="188097" cy="357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49" name="Shape 2249"/>
          <p:cNvSpPr/>
          <p:nvPr/>
        </p:nvSpPr>
        <p:spPr>
          <a:xfrm>
            <a:off x="6531360" y="10466559"/>
            <a:ext cx="188097" cy="357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0" name="Shape 2250"/>
          <p:cNvSpPr/>
          <p:nvPr/>
        </p:nvSpPr>
        <p:spPr>
          <a:xfrm>
            <a:off x="6216625" y="9557188"/>
            <a:ext cx="2197555" cy="2012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1" name="Shape 2251"/>
          <p:cNvSpPr/>
          <p:nvPr/>
        </p:nvSpPr>
        <p:spPr>
          <a:xfrm>
            <a:off x="4365466" y="8603099"/>
            <a:ext cx="2134236" cy="2027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2" name="Shape 2252"/>
          <p:cNvSpPr/>
          <p:nvPr/>
        </p:nvSpPr>
        <p:spPr>
          <a:xfrm>
            <a:off x="6216625" y="9557188"/>
            <a:ext cx="2197555" cy="2012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3" name="Shape 2253"/>
          <p:cNvSpPr/>
          <p:nvPr/>
        </p:nvSpPr>
        <p:spPr>
          <a:xfrm>
            <a:off x="4365466" y="8603099"/>
            <a:ext cx="2134236" cy="2027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4" name="Shape 2254"/>
          <p:cNvSpPr/>
          <p:nvPr/>
        </p:nvSpPr>
        <p:spPr>
          <a:xfrm>
            <a:off x="5605780" y="8558378"/>
            <a:ext cx="610847" cy="432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07" y="17131"/>
                </a:moveTo>
                <a:lnTo>
                  <a:pt x="18834" y="15641"/>
                </a:lnTo>
                <a:lnTo>
                  <a:pt x="20480" y="14897"/>
                </a:lnTo>
                <a:lnTo>
                  <a:pt x="21600" y="13407"/>
                </a:lnTo>
                <a:lnTo>
                  <a:pt x="21600" y="10428"/>
                </a:lnTo>
                <a:lnTo>
                  <a:pt x="19954" y="8193"/>
                </a:lnTo>
                <a:lnTo>
                  <a:pt x="17715" y="6703"/>
                </a:lnTo>
                <a:lnTo>
                  <a:pt x="18307" y="4469"/>
                </a:lnTo>
                <a:lnTo>
                  <a:pt x="17188" y="2234"/>
                </a:lnTo>
                <a:lnTo>
                  <a:pt x="14422" y="1490"/>
                </a:lnTo>
                <a:lnTo>
                  <a:pt x="11063" y="745"/>
                </a:lnTo>
                <a:lnTo>
                  <a:pt x="8824" y="2234"/>
                </a:lnTo>
                <a:lnTo>
                  <a:pt x="6651" y="1490"/>
                </a:lnTo>
                <a:lnTo>
                  <a:pt x="4939" y="0"/>
                </a:lnTo>
                <a:lnTo>
                  <a:pt x="2766" y="1490"/>
                </a:lnTo>
                <a:lnTo>
                  <a:pt x="0" y="2234"/>
                </a:lnTo>
                <a:lnTo>
                  <a:pt x="1054" y="3724"/>
                </a:lnTo>
                <a:lnTo>
                  <a:pt x="2766" y="6703"/>
                </a:lnTo>
                <a:lnTo>
                  <a:pt x="4412" y="8938"/>
                </a:lnTo>
                <a:lnTo>
                  <a:pt x="6651" y="10428"/>
                </a:lnTo>
                <a:lnTo>
                  <a:pt x="6651" y="11172"/>
                </a:lnTo>
                <a:lnTo>
                  <a:pt x="9417" y="12662"/>
                </a:lnTo>
                <a:lnTo>
                  <a:pt x="9417" y="15641"/>
                </a:lnTo>
                <a:lnTo>
                  <a:pt x="12183" y="14897"/>
                </a:lnTo>
                <a:lnTo>
                  <a:pt x="13302" y="17876"/>
                </a:lnTo>
                <a:lnTo>
                  <a:pt x="17188" y="21600"/>
                </a:lnTo>
                <a:lnTo>
                  <a:pt x="18307" y="21600"/>
                </a:lnTo>
                <a:lnTo>
                  <a:pt x="18307" y="19366"/>
                </a:lnTo>
                <a:lnTo>
                  <a:pt x="18307" y="171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5" name="Shape 2255"/>
          <p:cNvSpPr/>
          <p:nvPr/>
        </p:nvSpPr>
        <p:spPr>
          <a:xfrm>
            <a:off x="6123511" y="8856529"/>
            <a:ext cx="109879" cy="149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6" name="Shape 2256"/>
          <p:cNvSpPr/>
          <p:nvPr/>
        </p:nvSpPr>
        <p:spPr>
          <a:xfrm>
            <a:off x="5745457" y="8111147"/>
            <a:ext cx="627607"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7" name="Shape 2257"/>
          <p:cNvSpPr/>
          <p:nvPr/>
        </p:nvSpPr>
        <p:spPr>
          <a:xfrm>
            <a:off x="6123511" y="8856529"/>
            <a:ext cx="109879" cy="1490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8" name="Shape 2258"/>
          <p:cNvSpPr/>
          <p:nvPr/>
        </p:nvSpPr>
        <p:spPr>
          <a:xfrm>
            <a:off x="5745457" y="8111147"/>
            <a:ext cx="627607"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59" name="Shape 2259"/>
          <p:cNvSpPr/>
          <p:nvPr/>
        </p:nvSpPr>
        <p:spPr>
          <a:xfrm>
            <a:off x="6514600" y="7201780"/>
            <a:ext cx="392953" cy="641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0" name="Shape 2260"/>
          <p:cNvSpPr/>
          <p:nvPr/>
        </p:nvSpPr>
        <p:spPr>
          <a:xfrm>
            <a:off x="6162617" y="7835355"/>
            <a:ext cx="1396752" cy="1654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1" name="Shape 2261"/>
          <p:cNvSpPr/>
          <p:nvPr/>
        </p:nvSpPr>
        <p:spPr>
          <a:xfrm>
            <a:off x="6514600" y="7201780"/>
            <a:ext cx="392953" cy="641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2" name="Shape 2262"/>
          <p:cNvSpPr/>
          <p:nvPr/>
        </p:nvSpPr>
        <p:spPr>
          <a:xfrm>
            <a:off x="6153305" y="7827902"/>
            <a:ext cx="1396751" cy="1654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263" name="Shape 2263"/>
          <p:cNvSpPr/>
          <p:nvPr/>
        </p:nvSpPr>
        <p:spPr>
          <a:xfrm>
            <a:off x="6106747" y="9408114"/>
            <a:ext cx="784043" cy="432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4" name="Shape 2264"/>
          <p:cNvSpPr/>
          <p:nvPr/>
        </p:nvSpPr>
        <p:spPr>
          <a:xfrm>
            <a:off x="6719456" y="9095053"/>
            <a:ext cx="1270113" cy="581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5" name="Shape 2265"/>
          <p:cNvSpPr/>
          <p:nvPr/>
        </p:nvSpPr>
        <p:spPr>
          <a:xfrm>
            <a:off x="6106747" y="9408114"/>
            <a:ext cx="784043" cy="432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6" name="Shape 2266"/>
          <p:cNvSpPr/>
          <p:nvPr/>
        </p:nvSpPr>
        <p:spPr>
          <a:xfrm>
            <a:off x="6719456" y="9095053"/>
            <a:ext cx="1270113" cy="581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7" name="Shape 2267"/>
          <p:cNvSpPr/>
          <p:nvPr/>
        </p:nvSpPr>
        <p:spPr>
          <a:xfrm>
            <a:off x="7127309" y="8632915"/>
            <a:ext cx="1082017" cy="581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77" y="17169"/>
                </a:moveTo>
                <a:lnTo>
                  <a:pt x="19741" y="13846"/>
                </a:lnTo>
                <a:lnTo>
                  <a:pt x="20671" y="12185"/>
                </a:lnTo>
                <a:lnTo>
                  <a:pt x="21600" y="10523"/>
                </a:lnTo>
                <a:lnTo>
                  <a:pt x="20968" y="8308"/>
                </a:lnTo>
                <a:lnTo>
                  <a:pt x="19407" y="7754"/>
                </a:lnTo>
                <a:lnTo>
                  <a:pt x="17845" y="7200"/>
                </a:lnTo>
                <a:lnTo>
                  <a:pt x="17213" y="5538"/>
                </a:lnTo>
                <a:lnTo>
                  <a:pt x="15354" y="4431"/>
                </a:lnTo>
                <a:lnTo>
                  <a:pt x="15354" y="6092"/>
                </a:lnTo>
                <a:lnTo>
                  <a:pt x="14388" y="7200"/>
                </a:lnTo>
                <a:lnTo>
                  <a:pt x="12826" y="4985"/>
                </a:lnTo>
                <a:lnTo>
                  <a:pt x="13161" y="2769"/>
                </a:lnTo>
                <a:lnTo>
                  <a:pt x="11599" y="2769"/>
                </a:lnTo>
                <a:lnTo>
                  <a:pt x="10001" y="1662"/>
                </a:lnTo>
                <a:lnTo>
                  <a:pt x="8439" y="0"/>
                </a:lnTo>
                <a:lnTo>
                  <a:pt x="8439" y="1662"/>
                </a:lnTo>
                <a:lnTo>
                  <a:pt x="7510" y="554"/>
                </a:lnTo>
                <a:lnTo>
                  <a:pt x="6246" y="554"/>
                </a:lnTo>
                <a:lnTo>
                  <a:pt x="5948" y="2769"/>
                </a:lnTo>
                <a:lnTo>
                  <a:pt x="4387" y="3877"/>
                </a:lnTo>
                <a:lnTo>
                  <a:pt x="2825" y="5538"/>
                </a:lnTo>
                <a:lnTo>
                  <a:pt x="1264" y="6092"/>
                </a:lnTo>
                <a:lnTo>
                  <a:pt x="0" y="7754"/>
                </a:lnTo>
                <a:lnTo>
                  <a:pt x="1264" y="10523"/>
                </a:lnTo>
                <a:lnTo>
                  <a:pt x="929" y="12185"/>
                </a:lnTo>
                <a:lnTo>
                  <a:pt x="3123" y="15508"/>
                </a:lnTo>
                <a:lnTo>
                  <a:pt x="5948" y="19385"/>
                </a:lnTo>
                <a:lnTo>
                  <a:pt x="5651" y="19938"/>
                </a:lnTo>
                <a:lnTo>
                  <a:pt x="7212" y="21600"/>
                </a:lnTo>
                <a:lnTo>
                  <a:pt x="9071" y="20492"/>
                </a:lnTo>
                <a:lnTo>
                  <a:pt x="10001" y="17169"/>
                </a:lnTo>
                <a:lnTo>
                  <a:pt x="12826" y="18831"/>
                </a:lnTo>
                <a:lnTo>
                  <a:pt x="15986" y="18831"/>
                </a:lnTo>
                <a:lnTo>
                  <a:pt x="15986" y="19385"/>
                </a:lnTo>
                <a:lnTo>
                  <a:pt x="16916" y="17169"/>
                </a:lnTo>
                <a:lnTo>
                  <a:pt x="18477" y="1716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8" name="Shape 2268"/>
          <p:cNvSpPr/>
          <p:nvPr/>
        </p:nvSpPr>
        <p:spPr>
          <a:xfrm>
            <a:off x="7410383" y="9542282"/>
            <a:ext cx="517730" cy="372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69" name="Shape 2269"/>
          <p:cNvSpPr/>
          <p:nvPr/>
        </p:nvSpPr>
        <p:spPr>
          <a:xfrm>
            <a:off x="7425280" y="9646637"/>
            <a:ext cx="1020560" cy="775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0" name="Shape 2270"/>
          <p:cNvSpPr/>
          <p:nvPr/>
        </p:nvSpPr>
        <p:spPr>
          <a:xfrm>
            <a:off x="7410383" y="9542282"/>
            <a:ext cx="517730" cy="372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1" name="Shape 2271"/>
          <p:cNvSpPr/>
          <p:nvPr/>
        </p:nvSpPr>
        <p:spPr>
          <a:xfrm>
            <a:off x="7425280" y="9646637"/>
            <a:ext cx="1020560" cy="775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2" name="Shape 2272"/>
          <p:cNvSpPr/>
          <p:nvPr/>
        </p:nvSpPr>
        <p:spPr>
          <a:xfrm>
            <a:off x="7801472" y="9900065"/>
            <a:ext cx="722587"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3" name="Shape 2273"/>
          <p:cNvSpPr/>
          <p:nvPr/>
        </p:nvSpPr>
        <p:spPr>
          <a:xfrm>
            <a:off x="7848031" y="9095053"/>
            <a:ext cx="1067118" cy="68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4" name="Shape 2274"/>
          <p:cNvSpPr/>
          <p:nvPr/>
        </p:nvSpPr>
        <p:spPr>
          <a:xfrm>
            <a:off x="7801472" y="9900065"/>
            <a:ext cx="722587"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5" name="Shape 2275"/>
          <p:cNvSpPr/>
          <p:nvPr/>
        </p:nvSpPr>
        <p:spPr>
          <a:xfrm>
            <a:off x="7848031" y="9095053"/>
            <a:ext cx="1067118" cy="68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6" name="Shape 2276"/>
          <p:cNvSpPr/>
          <p:nvPr/>
        </p:nvSpPr>
        <p:spPr>
          <a:xfrm>
            <a:off x="8695393" y="9095053"/>
            <a:ext cx="48421" cy="14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23" y="21600"/>
                </a:moveTo>
                <a:lnTo>
                  <a:pt x="21600" y="21600"/>
                </a:lnTo>
                <a:lnTo>
                  <a:pt x="0" y="0"/>
                </a:lnTo>
                <a:lnTo>
                  <a:pt x="14123"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7" name="Shape 2277"/>
          <p:cNvSpPr/>
          <p:nvPr/>
        </p:nvSpPr>
        <p:spPr>
          <a:xfrm>
            <a:off x="8743814" y="9109959"/>
            <a:ext cx="3166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21600" y="0"/>
                </a:moveTo>
                <a:lnTo>
                  <a:pt x="0" y="0"/>
                </a:lnTo>
                <a:lnTo>
                  <a:pt x="2160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78" name="Shape 2278"/>
          <p:cNvSpPr/>
          <p:nvPr/>
        </p:nvSpPr>
        <p:spPr>
          <a:xfrm flipV="1">
            <a:off x="8727054" y="9095053"/>
            <a:ext cx="48422" cy="14909"/>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2279" name="Shape 2279"/>
          <p:cNvSpPr/>
          <p:nvPr/>
        </p:nvSpPr>
        <p:spPr>
          <a:xfrm flipV="1">
            <a:off x="8727054" y="9095053"/>
            <a:ext cx="48422" cy="14909"/>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2280" name="Shape 2280"/>
          <p:cNvSpPr/>
          <p:nvPr/>
        </p:nvSpPr>
        <p:spPr>
          <a:xfrm>
            <a:off x="8680494" y="9095053"/>
            <a:ext cx="149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1" name="Shape 2281"/>
          <p:cNvSpPr/>
          <p:nvPr/>
        </p:nvSpPr>
        <p:spPr>
          <a:xfrm>
            <a:off x="8209325" y="8916161"/>
            <a:ext cx="48421" cy="29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2" name="Shape 2282"/>
          <p:cNvSpPr/>
          <p:nvPr/>
        </p:nvSpPr>
        <p:spPr>
          <a:xfrm>
            <a:off x="8680494" y="9095053"/>
            <a:ext cx="149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3" name="Shape 2283"/>
          <p:cNvSpPr/>
          <p:nvPr/>
        </p:nvSpPr>
        <p:spPr>
          <a:xfrm>
            <a:off x="8209325" y="8916161"/>
            <a:ext cx="48421" cy="29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4" name="Shape 2284"/>
          <p:cNvSpPr/>
          <p:nvPr/>
        </p:nvSpPr>
        <p:spPr>
          <a:xfrm>
            <a:off x="7928111" y="8901252"/>
            <a:ext cx="893921" cy="432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5" name="Shape 2285"/>
          <p:cNvSpPr/>
          <p:nvPr/>
        </p:nvSpPr>
        <p:spPr>
          <a:xfrm>
            <a:off x="8335964" y="9646637"/>
            <a:ext cx="815703" cy="939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6" name="Shape 2286"/>
          <p:cNvSpPr/>
          <p:nvPr/>
        </p:nvSpPr>
        <p:spPr>
          <a:xfrm>
            <a:off x="7928111" y="8901252"/>
            <a:ext cx="893921" cy="4323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7" name="Shape 2287"/>
          <p:cNvSpPr/>
          <p:nvPr/>
        </p:nvSpPr>
        <p:spPr>
          <a:xfrm>
            <a:off x="8335964" y="9646637"/>
            <a:ext cx="815703" cy="939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8" name="Shape 2288"/>
          <p:cNvSpPr/>
          <p:nvPr/>
        </p:nvSpPr>
        <p:spPr>
          <a:xfrm>
            <a:off x="8524059" y="10436741"/>
            <a:ext cx="391091" cy="655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89" name="Shape 2289"/>
          <p:cNvSpPr/>
          <p:nvPr/>
        </p:nvSpPr>
        <p:spPr>
          <a:xfrm>
            <a:off x="8775470" y="10436741"/>
            <a:ext cx="1128576" cy="1311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0" name="Shape 2290"/>
          <p:cNvSpPr/>
          <p:nvPr/>
        </p:nvSpPr>
        <p:spPr>
          <a:xfrm>
            <a:off x="8524059" y="10436741"/>
            <a:ext cx="391091" cy="655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1" name="Shape 2291"/>
          <p:cNvSpPr/>
          <p:nvPr/>
        </p:nvSpPr>
        <p:spPr>
          <a:xfrm>
            <a:off x="8775470" y="10436741"/>
            <a:ext cx="1128576" cy="1311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2" name="Shape 2292"/>
          <p:cNvSpPr/>
          <p:nvPr/>
        </p:nvSpPr>
        <p:spPr>
          <a:xfrm>
            <a:off x="8775470" y="10451648"/>
            <a:ext cx="454411" cy="357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3" name="Shape 2293"/>
          <p:cNvSpPr/>
          <p:nvPr/>
        </p:nvSpPr>
        <p:spPr>
          <a:xfrm>
            <a:off x="9025025" y="9885159"/>
            <a:ext cx="1098778" cy="760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4" name="Shape 2294"/>
          <p:cNvSpPr/>
          <p:nvPr/>
        </p:nvSpPr>
        <p:spPr>
          <a:xfrm>
            <a:off x="8775470" y="10451648"/>
            <a:ext cx="454411" cy="3577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5" name="Shape 2295"/>
          <p:cNvSpPr/>
          <p:nvPr/>
        </p:nvSpPr>
        <p:spPr>
          <a:xfrm>
            <a:off x="9025025" y="9885159"/>
            <a:ext cx="1098778" cy="760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6" name="Shape 2296"/>
          <p:cNvSpPr/>
          <p:nvPr/>
        </p:nvSpPr>
        <p:spPr>
          <a:xfrm>
            <a:off x="9842587" y="10317481"/>
            <a:ext cx="677891" cy="1147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1964"/>
                </a:moveTo>
                <a:lnTo>
                  <a:pt x="12996" y="1403"/>
                </a:lnTo>
                <a:lnTo>
                  <a:pt x="10978" y="842"/>
                </a:lnTo>
                <a:lnTo>
                  <a:pt x="8960" y="0"/>
                </a:lnTo>
                <a:lnTo>
                  <a:pt x="7477" y="281"/>
                </a:lnTo>
                <a:lnTo>
                  <a:pt x="4451" y="0"/>
                </a:lnTo>
                <a:lnTo>
                  <a:pt x="2967" y="561"/>
                </a:lnTo>
                <a:lnTo>
                  <a:pt x="949" y="842"/>
                </a:lnTo>
                <a:lnTo>
                  <a:pt x="949" y="1683"/>
                </a:lnTo>
                <a:lnTo>
                  <a:pt x="475" y="2244"/>
                </a:lnTo>
                <a:lnTo>
                  <a:pt x="1958" y="3086"/>
                </a:lnTo>
                <a:lnTo>
                  <a:pt x="949" y="4769"/>
                </a:lnTo>
                <a:lnTo>
                  <a:pt x="1484" y="5610"/>
                </a:lnTo>
                <a:lnTo>
                  <a:pt x="0" y="6732"/>
                </a:lnTo>
                <a:lnTo>
                  <a:pt x="0" y="7013"/>
                </a:lnTo>
                <a:lnTo>
                  <a:pt x="3976" y="6452"/>
                </a:lnTo>
                <a:lnTo>
                  <a:pt x="2492" y="7574"/>
                </a:lnTo>
                <a:lnTo>
                  <a:pt x="1958" y="8977"/>
                </a:lnTo>
                <a:lnTo>
                  <a:pt x="2967" y="11501"/>
                </a:lnTo>
                <a:lnTo>
                  <a:pt x="7002" y="10940"/>
                </a:lnTo>
                <a:lnTo>
                  <a:pt x="7002" y="12343"/>
                </a:lnTo>
                <a:lnTo>
                  <a:pt x="9495" y="13465"/>
                </a:lnTo>
                <a:lnTo>
                  <a:pt x="8960" y="14306"/>
                </a:lnTo>
                <a:lnTo>
                  <a:pt x="9969" y="15148"/>
                </a:lnTo>
                <a:lnTo>
                  <a:pt x="7952" y="15709"/>
                </a:lnTo>
                <a:lnTo>
                  <a:pt x="5993" y="15429"/>
                </a:lnTo>
                <a:lnTo>
                  <a:pt x="5993" y="16551"/>
                </a:lnTo>
                <a:lnTo>
                  <a:pt x="7477" y="17392"/>
                </a:lnTo>
                <a:lnTo>
                  <a:pt x="8960" y="16831"/>
                </a:lnTo>
                <a:lnTo>
                  <a:pt x="9969" y="16831"/>
                </a:lnTo>
                <a:lnTo>
                  <a:pt x="10978" y="17112"/>
                </a:lnTo>
                <a:lnTo>
                  <a:pt x="12996" y="17673"/>
                </a:lnTo>
                <a:lnTo>
                  <a:pt x="13470" y="18514"/>
                </a:lnTo>
                <a:lnTo>
                  <a:pt x="13945" y="19636"/>
                </a:lnTo>
                <a:lnTo>
                  <a:pt x="15963" y="20197"/>
                </a:lnTo>
                <a:lnTo>
                  <a:pt x="14479" y="20758"/>
                </a:lnTo>
                <a:lnTo>
                  <a:pt x="14479" y="21039"/>
                </a:lnTo>
                <a:lnTo>
                  <a:pt x="15488" y="21039"/>
                </a:lnTo>
                <a:lnTo>
                  <a:pt x="20473" y="20478"/>
                </a:lnTo>
                <a:lnTo>
                  <a:pt x="19998" y="21600"/>
                </a:lnTo>
                <a:lnTo>
                  <a:pt x="21600" y="21109"/>
                </a:lnTo>
                <a:lnTo>
                  <a:pt x="21363" y="20268"/>
                </a:lnTo>
                <a:lnTo>
                  <a:pt x="21007" y="1964"/>
                </a:lnTo>
                <a:lnTo>
                  <a:pt x="17980" y="1964"/>
                </a:lnTo>
                <a:lnTo>
                  <a:pt x="16971" y="4769"/>
                </a:lnTo>
                <a:lnTo>
                  <a:pt x="18989" y="5330"/>
                </a:lnTo>
                <a:lnTo>
                  <a:pt x="16971" y="5891"/>
                </a:lnTo>
                <a:lnTo>
                  <a:pt x="14479" y="5891"/>
                </a:lnTo>
                <a:lnTo>
                  <a:pt x="10444" y="7013"/>
                </a:lnTo>
                <a:lnTo>
                  <a:pt x="8960" y="7013"/>
                </a:lnTo>
                <a:lnTo>
                  <a:pt x="7952" y="7013"/>
                </a:lnTo>
                <a:lnTo>
                  <a:pt x="5459" y="7294"/>
                </a:lnTo>
                <a:lnTo>
                  <a:pt x="3976" y="8135"/>
                </a:lnTo>
                <a:lnTo>
                  <a:pt x="2492" y="9257"/>
                </a:lnTo>
                <a:lnTo>
                  <a:pt x="2492" y="8696"/>
                </a:lnTo>
                <a:lnTo>
                  <a:pt x="3501" y="8135"/>
                </a:lnTo>
                <a:lnTo>
                  <a:pt x="4985" y="7013"/>
                </a:lnTo>
                <a:lnTo>
                  <a:pt x="7477" y="5891"/>
                </a:lnTo>
                <a:lnTo>
                  <a:pt x="7952" y="4208"/>
                </a:lnTo>
                <a:lnTo>
                  <a:pt x="10978" y="3647"/>
                </a:lnTo>
                <a:lnTo>
                  <a:pt x="13945" y="3366"/>
                </a:lnTo>
                <a:lnTo>
                  <a:pt x="16971" y="2805"/>
                </a:lnTo>
                <a:lnTo>
                  <a:pt x="17446" y="2805"/>
                </a:lnTo>
                <a:lnTo>
                  <a:pt x="17980" y="3366"/>
                </a:lnTo>
                <a:lnTo>
                  <a:pt x="20473" y="3647"/>
                </a:lnTo>
                <a:lnTo>
                  <a:pt x="19464" y="3927"/>
                </a:lnTo>
                <a:lnTo>
                  <a:pt x="16971" y="4769"/>
                </a:lnTo>
                <a:lnTo>
                  <a:pt x="179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7" name="Shape 2297"/>
          <p:cNvSpPr/>
          <p:nvPr/>
        </p:nvSpPr>
        <p:spPr>
          <a:xfrm>
            <a:off x="9842587" y="10317481"/>
            <a:ext cx="674166" cy="1147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0" y="1964"/>
                </a:moveTo>
                <a:lnTo>
                  <a:pt x="13067" y="1403"/>
                </a:lnTo>
                <a:lnTo>
                  <a:pt x="11039" y="842"/>
                </a:lnTo>
                <a:lnTo>
                  <a:pt x="9010" y="0"/>
                </a:lnTo>
                <a:lnTo>
                  <a:pt x="7518" y="281"/>
                </a:lnTo>
                <a:lnTo>
                  <a:pt x="4475" y="0"/>
                </a:lnTo>
                <a:lnTo>
                  <a:pt x="2983" y="561"/>
                </a:lnTo>
                <a:lnTo>
                  <a:pt x="955" y="842"/>
                </a:lnTo>
                <a:lnTo>
                  <a:pt x="955" y="1683"/>
                </a:lnTo>
                <a:lnTo>
                  <a:pt x="477" y="2244"/>
                </a:lnTo>
                <a:lnTo>
                  <a:pt x="1969" y="3086"/>
                </a:lnTo>
                <a:lnTo>
                  <a:pt x="955" y="4769"/>
                </a:lnTo>
                <a:lnTo>
                  <a:pt x="1492" y="5610"/>
                </a:lnTo>
                <a:lnTo>
                  <a:pt x="0" y="6732"/>
                </a:lnTo>
                <a:lnTo>
                  <a:pt x="0" y="7013"/>
                </a:lnTo>
                <a:lnTo>
                  <a:pt x="3998" y="6452"/>
                </a:lnTo>
                <a:lnTo>
                  <a:pt x="2506" y="7574"/>
                </a:lnTo>
                <a:lnTo>
                  <a:pt x="1969" y="8977"/>
                </a:lnTo>
                <a:lnTo>
                  <a:pt x="2983" y="11501"/>
                </a:lnTo>
                <a:lnTo>
                  <a:pt x="7041" y="10940"/>
                </a:lnTo>
                <a:lnTo>
                  <a:pt x="7041" y="12343"/>
                </a:lnTo>
                <a:lnTo>
                  <a:pt x="9547" y="13465"/>
                </a:lnTo>
                <a:lnTo>
                  <a:pt x="9010" y="14306"/>
                </a:lnTo>
                <a:lnTo>
                  <a:pt x="10024" y="15148"/>
                </a:lnTo>
                <a:lnTo>
                  <a:pt x="7996" y="15709"/>
                </a:lnTo>
                <a:lnTo>
                  <a:pt x="6027" y="15429"/>
                </a:lnTo>
                <a:lnTo>
                  <a:pt x="6027" y="16551"/>
                </a:lnTo>
                <a:lnTo>
                  <a:pt x="7518" y="17392"/>
                </a:lnTo>
                <a:lnTo>
                  <a:pt x="9010" y="16831"/>
                </a:lnTo>
                <a:lnTo>
                  <a:pt x="10024" y="16831"/>
                </a:lnTo>
                <a:lnTo>
                  <a:pt x="11039" y="17112"/>
                </a:lnTo>
                <a:lnTo>
                  <a:pt x="13067" y="17673"/>
                </a:lnTo>
                <a:lnTo>
                  <a:pt x="13545" y="18514"/>
                </a:lnTo>
                <a:lnTo>
                  <a:pt x="14022" y="19636"/>
                </a:lnTo>
                <a:lnTo>
                  <a:pt x="16051" y="20197"/>
                </a:lnTo>
                <a:lnTo>
                  <a:pt x="14559" y="20758"/>
                </a:lnTo>
                <a:lnTo>
                  <a:pt x="14559" y="21039"/>
                </a:lnTo>
                <a:lnTo>
                  <a:pt x="15573" y="21039"/>
                </a:lnTo>
                <a:lnTo>
                  <a:pt x="20586" y="20478"/>
                </a:lnTo>
                <a:lnTo>
                  <a:pt x="20108" y="21600"/>
                </a:lnTo>
                <a:lnTo>
                  <a:pt x="21600" y="21039"/>
                </a:lnTo>
                <a:lnTo>
                  <a:pt x="21123" y="1753"/>
                </a:lnTo>
                <a:lnTo>
                  <a:pt x="18080" y="1964"/>
                </a:lnTo>
                <a:lnTo>
                  <a:pt x="180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8" name="Shape 2298"/>
          <p:cNvSpPr/>
          <p:nvPr/>
        </p:nvSpPr>
        <p:spPr>
          <a:xfrm>
            <a:off x="9920809" y="10466559"/>
            <a:ext cx="573600" cy="3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12" y="6574"/>
                </a:moveTo>
                <a:lnTo>
                  <a:pt x="19496" y="8452"/>
                </a:lnTo>
                <a:lnTo>
                  <a:pt x="17112" y="10330"/>
                </a:lnTo>
                <a:lnTo>
                  <a:pt x="14166" y="10330"/>
                </a:lnTo>
                <a:lnTo>
                  <a:pt x="9397" y="14087"/>
                </a:lnTo>
                <a:lnTo>
                  <a:pt x="7644" y="14087"/>
                </a:lnTo>
                <a:lnTo>
                  <a:pt x="6452" y="14087"/>
                </a:lnTo>
                <a:lnTo>
                  <a:pt x="3506" y="15026"/>
                </a:lnTo>
                <a:lnTo>
                  <a:pt x="1753" y="17843"/>
                </a:lnTo>
                <a:lnTo>
                  <a:pt x="0" y="21600"/>
                </a:lnTo>
                <a:lnTo>
                  <a:pt x="0" y="19722"/>
                </a:lnTo>
                <a:lnTo>
                  <a:pt x="1192" y="17843"/>
                </a:lnTo>
                <a:lnTo>
                  <a:pt x="2945" y="14087"/>
                </a:lnTo>
                <a:lnTo>
                  <a:pt x="5891" y="10330"/>
                </a:lnTo>
                <a:lnTo>
                  <a:pt x="6452" y="4696"/>
                </a:lnTo>
                <a:lnTo>
                  <a:pt x="10029" y="2817"/>
                </a:lnTo>
                <a:lnTo>
                  <a:pt x="13535" y="1878"/>
                </a:lnTo>
                <a:lnTo>
                  <a:pt x="17112" y="0"/>
                </a:lnTo>
                <a:lnTo>
                  <a:pt x="17673" y="0"/>
                </a:lnTo>
                <a:lnTo>
                  <a:pt x="18304" y="1878"/>
                </a:lnTo>
                <a:lnTo>
                  <a:pt x="21249" y="2817"/>
                </a:lnTo>
                <a:lnTo>
                  <a:pt x="21600" y="2817"/>
                </a:lnTo>
                <a:lnTo>
                  <a:pt x="20057" y="3757"/>
                </a:lnTo>
                <a:lnTo>
                  <a:pt x="17112" y="6574"/>
                </a:lnTo>
                <a:lnTo>
                  <a:pt x="17112" y="657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299" name="Shape 2299"/>
          <p:cNvSpPr/>
          <p:nvPr/>
        </p:nvSpPr>
        <p:spPr>
          <a:xfrm>
            <a:off x="8570616" y="8990699"/>
            <a:ext cx="1663066" cy="1103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8"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0" name="Shape 2300"/>
          <p:cNvSpPr/>
          <p:nvPr/>
        </p:nvSpPr>
        <p:spPr>
          <a:xfrm>
            <a:off x="9527853" y="8916161"/>
            <a:ext cx="659267" cy="626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1" name="Shape 2301"/>
          <p:cNvSpPr/>
          <p:nvPr/>
        </p:nvSpPr>
        <p:spPr>
          <a:xfrm>
            <a:off x="8570616" y="8990699"/>
            <a:ext cx="1663066" cy="1103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8"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2" name="Shape 2302"/>
          <p:cNvSpPr/>
          <p:nvPr/>
        </p:nvSpPr>
        <p:spPr>
          <a:xfrm>
            <a:off x="9527853" y="8916161"/>
            <a:ext cx="659267" cy="626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3" name="Shape 2303"/>
          <p:cNvSpPr/>
          <p:nvPr/>
        </p:nvSpPr>
        <p:spPr>
          <a:xfrm>
            <a:off x="7393622" y="7753363"/>
            <a:ext cx="1601608" cy="1222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4" name="Shape 2304"/>
          <p:cNvSpPr/>
          <p:nvPr/>
        </p:nvSpPr>
        <p:spPr>
          <a:xfrm>
            <a:off x="8226086" y="7634101"/>
            <a:ext cx="391091" cy="208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5" name="Shape 2305"/>
          <p:cNvSpPr/>
          <p:nvPr/>
        </p:nvSpPr>
        <p:spPr>
          <a:xfrm>
            <a:off x="7393622" y="7753363"/>
            <a:ext cx="1601608" cy="1222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6" name="Shape 2306"/>
          <p:cNvSpPr/>
          <p:nvPr/>
        </p:nvSpPr>
        <p:spPr>
          <a:xfrm>
            <a:off x="8226086" y="7619196"/>
            <a:ext cx="391091" cy="208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7" name="Shape 2307"/>
          <p:cNvSpPr/>
          <p:nvPr/>
        </p:nvSpPr>
        <p:spPr>
          <a:xfrm>
            <a:off x="8304303" y="7291224"/>
            <a:ext cx="847363"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8" name="Shape 2308"/>
          <p:cNvSpPr/>
          <p:nvPr/>
        </p:nvSpPr>
        <p:spPr>
          <a:xfrm>
            <a:off x="8775470" y="7857718"/>
            <a:ext cx="1804603" cy="1729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09" name="Shape 2309"/>
          <p:cNvSpPr/>
          <p:nvPr/>
        </p:nvSpPr>
        <p:spPr>
          <a:xfrm>
            <a:off x="8304303" y="7276317"/>
            <a:ext cx="847363" cy="596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0" name="Shape 2310"/>
          <p:cNvSpPr/>
          <p:nvPr/>
        </p:nvSpPr>
        <p:spPr>
          <a:xfrm>
            <a:off x="8775470" y="7842811"/>
            <a:ext cx="1804603" cy="1729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1" name="Shape 2311"/>
          <p:cNvSpPr/>
          <p:nvPr/>
        </p:nvSpPr>
        <p:spPr>
          <a:xfrm>
            <a:off x="8758713" y="7246503"/>
            <a:ext cx="1350194" cy="1118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2" name="Shape 2312"/>
          <p:cNvSpPr/>
          <p:nvPr/>
        </p:nvSpPr>
        <p:spPr>
          <a:xfrm>
            <a:off x="8287543" y="6933443"/>
            <a:ext cx="988901" cy="521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3" name="Shape 2313"/>
          <p:cNvSpPr/>
          <p:nvPr/>
        </p:nvSpPr>
        <p:spPr>
          <a:xfrm>
            <a:off x="8758713" y="7231595"/>
            <a:ext cx="1350194" cy="111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4" name="Shape 2314"/>
          <p:cNvSpPr/>
          <p:nvPr/>
        </p:nvSpPr>
        <p:spPr>
          <a:xfrm>
            <a:off x="8287543" y="6918534"/>
            <a:ext cx="988901" cy="521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5" name="Shape 2315"/>
          <p:cNvSpPr/>
          <p:nvPr/>
        </p:nvSpPr>
        <p:spPr>
          <a:xfrm>
            <a:off x="8492401" y="6545843"/>
            <a:ext cx="627607" cy="462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6" name="Shape 2316"/>
          <p:cNvSpPr/>
          <p:nvPr/>
        </p:nvSpPr>
        <p:spPr>
          <a:xfrm>
            <a:off x="8507297" y="3937003"/>
            <a:ext cx="2087679" cy="4099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8" y="128"/>
                </a:moveTo>
                <a:lnTo>
                  <a:pt x="19480" y="59"/>
                </a:lnTo>
                <a:lnTo>
                  <a:pt x="19172" y="628"/>
                </a:lnTo>
                <a:lnTo>
                  <a:pt x="19480" y="1100"/>
                </a:lnTo>
                <a:lnTo>
                  <a:pt x="19480" y="1335"/>
                </a:lnTo>
                <a:lnTo>
                  <a:pt x="19326" y="1571"/>
                </a:lnTo>
                <a:lnTo>
                  <a:pt x="18517" y="1807"/>
                </a:lnTo>
                <a:lnTo>
                  <a:pt x="18035" y="1807"/>
                </a:lnTo>
                <a:lnTo>
                  <a:pt x="17708" y="1649"/>
                </a:lnTo>
                <a:lnTo>
                  <a:pt x="17380" y="1571"/>
                </a:lnTo>
                <a:lnTo>
                  <a:pt x="17207" y="1649"/>
                </a:lnTo>
                <a:lnTo>
                  <a:pt x="16898" y="1649"/>
                </a:lnTo>
                <a:lnTo>
                  <a:pt x="16898" y="1414"/>
                </a:lnTo>
                <a:lnTo>
                  <a:pt x="16898" y="1100"/>
                </a:lnTo>
                <a:lnTo>
                  <a:pt x="17207" y="864"/>
                </a:lnTo>
                <a:lnTo>
                  <a:pt x="17380" y="628"/>
                </a:lnTo>
                <a:lnTo>
                  <a:pt x="17207" y="471"/>
                </a:lnTo>
                <a:lnTo>
                  <a:pt x="16398" y="157"/>
                </a:lnTo>
                <a:lnTo>
                  <a:pt x="15434" y="236"/>
                </a:lnTo>
                <a:lnTo>
                  <a:pt x="14451" y="393"/>
                </a:lnTo>
                <a:lnTo>
                  <a:pt x="13488" y="471"/>
                </a:lnTo>
                <a:lnTo>
                  <a:pt x="14297" y="628"/>
                </a:lnTo>
                <a:lnTo>
                  <a:pt x="15107" y="864"/>
                </a:lnTo>
                <a:lnTo>
                  <a:pt x="15588" y="1728"/>
                </a:lnTo>
                <a:lnTo>
                  <a:pt x="15762" y="1964"/>
                </a:lnTo>
                <a:lnTo>
                  <a:pt x="16243" y="1964"/>
                </a:lnTo>
                <a:lnTo>
                  <a:pt x="16898" y="2199"/>
                </a:lnTo>
                <a:lnTo>
                  <a:pt x="17380" y="2592"/>
                </a:lnTo>
                <a:lnTo>
                  <a:pt x="17534" y="3063"/>
                </a:lnTo>
                <a:lnTo>
                  <a:pt x="16398" y="2985"/>
                </a:lnTo>
                <a:lnTo>
                  <a:pt x="15434" y="3063"/>
                </a:lnTo>
                <a:lnTo>
                  <a:pt x="15107" y="3142"/>
                </a:lnTo>
                <a:lnTo>
                  <a:pt x="15107" y="3220"/>
                </a:lnTo>
                <a:lnTo>
                  <a:pt x="14952" y="3535"/>
                </a:lnTo>
                <a:lnTo>
                  <a:pt x="14451" y="3927"/>
                </a:lnTo>
                <a:lnTo>
                  <a:pt x="13970" y="4399"/>
                </a:lnTo>
                <a:lnTo>
                  <a:pt x="13816" y="4713"/>
                </a:lnTo>
                <a:lnTo>
                  <a:pt x="14124" y="4870"/>
                </a:lnTo>
                <a:lnTo>
                  <a:pt x="15762" y="5498"/>
                </a:lnTo>
                <a:lnTo>
                  <a:pt x="14451" y="5734"/>
                </a:lnTo>
                <a:lnTo>
                  <a:pt x="12833" y="5734"/>
                </a:lnTo>
                <a:lnTo>
                  <a:pt x="11542" y="5577"/>
                </a:lnTo>
                <a:lnTo>
                  <a:pt x="11214" y="5734"/>
                </a:lnTo>
                <a:lnTo>
                  <a:pt x="11041" y="5969"/>
                </a:lnTo>
                <a:lnTo>
                  <a:pt x="11696" y="6284"/>
                </a:lnTo>
                <a:lnTo>
                  <a:pt x="12679" y="6362"/>
                </a:lnTo>
                <a:lnTo>
                  <a:pt x="13160" y="6362"/>
                </a:lnTo>
                <a:lnTo>
                  <a:pt x="13488" y="6519"/>
                </a:lnTo>
                <a:lnTo>
                  <a:pt x="13488" y="6676"/>
                </a:lnTo>
                <a:lnTo>
                  <a:pt x="13160" y="6912"/>
                </a:lnTo>
                <a:lnTo>
                  <a:pt x="12987" y="6991"/>
                </a:lnTo>
                <a:lnTo>
                  <a:pt x="12505" y="6991"/>
                </a:lnTo>
                <a:lnTo>
                  <a:pt x="11542" y="6833"/>
                </a:lnTo>
                <a:lnTo>
                  <a:pt x="10559" y="6755"/>
                </a:lnTo>
                <a:lnTo>
                  <a:pt x="10077" y="6676"/>
                </a:lnTo>
                <a:lnTo>
                  <a:pt x="9750" y="6519"/>
                </a:lnTo>
                <a:lnTo>
                  <a:pt x="8613" y="5812"/>
                </a:lnTo>
                <a:lnTo>
                  <a:pt x="8440" y="5420"/>
                </a:lnTo>
                <a:lnTo>
                  <a:pt x="8440" y="5263"/>
                </a:lnTo>
                <a:lnTo>
                  <a:pt x="8285" y="5027"/>
                </a:lnTo>
                <a:lnTo>
                  <a:pt x="7322" y="4870"/>
                </a:lnTo>
                <a:lnTo>
                  <a:pt x="6493" y="4713"/>
                </a:lnTo>
                <a:lnTo>
                  <a:pt x="4875" y="4163"/>
                </a:lnTo>
                <a:lnTo>
                  <a:pt x="5530" y="4163"/>
                </a:lnTo>
                <a:lnTo>
                  <a:pt x="6185" y="4320"/>
                </a:lnTo>
                <a:lnTo>
                  <a:pt x="7630" y="4320"/>
                </a:lnTo>
                <a:lnTo>
                  <a:pt x="10887" y="4399"/>
                </a:lnTo>
                <a:lnTo>
                  <a:pt x="12024" y="4241"/>
                </a:lnTo>
                <a:lnTo>
                  <a:pt x="12679" y="4084"/>
                </a:lnTo>
                <a:lnTo>
                  <a:pt x="13160" y="3770"/>
                </a:lnTo>
                <a:lnTo>
                  <a:pt x="13642" y="3142"/>
                </a:lnTo>
                <a:lnTo>
                  <a:pt x="13816" y="2828"/>
                </a:lnTo>
                <a:lnTo>
                  <a:pt x="13642" y="2513"/>
                </a:lnTo>
                <a:lnTo>
                  <a:pt x="12833" y="2042"/>
                </a:lnTo>
                <a:lnTo>
                  <a:pt x="11542" y="1885"/>
                </a:lnTo>
                <a:lnTo>
                  <a:pt x="8613" y="1492"/>
                </a:lnTo>
                <a:lnTo>
                  <a:pt x="7149" y="1257"/>
                </a:lnTo>
                <a:lnTo>
                  <a:pt x="5858" y="1257"/>
                </a:lnTo>
                <a:lnTo>
                  <a:pt x="2929" y="1257"/>
                </a:lnTo>
                <a:lnTo>
                  <a:pt x="3411" y="1021"/>
                </a:lnTo>
                <a:lnTo>
                  <a:pt x="3584" y="943"/>
                </a:lnTo>
                <a:lnTo>
                  <a:pt x="3256" y="864"/>
                </a:lnTo>
                <a:lnTo>
                  <a:pt x="2447" y="785"/>
                </a:lnTo>
                <a:lnTo>
                  <a:pt x="2120" y="1100"/>
                </a:lnTo>
                <a:lnTo>
                  <a:pt x="1464" y="1178"/>
                </a:lnTo>
                <a:lnTo>
                  <a:pt x="1464" y="1414"/>
                </a:lnTo>
                <a:lnTo>
                  <a:pt x="809" y="1728"/>
                </a:lnTo>
                <a:lnTo>
                  <a:pt x="173" y="2199"/>
                </a:lnTo>
                <a:lnTo>
                  <a:pt x="0" y="2671"/>
                </a:lnTo>
                <a:lnTo>
                  <a:pt x="501" y="3299"/>
                </a:lnTo>
                <a:lnTo>
                  <a:pt x="1310" y="3456"/>
                </a:lnTo>
                <a:lnTo>
                  <a:pt x="2120" y="3849"/>
                </a:lnTo>
                <a:lnTo>
                  <a:pt x="1792" y="4399"/>
                </a:lnTo>
                <a:lnTo>
                  <a:pt x="2775" y="5341"/>
                </a:lnTo>
                <a:lnTo>
                  <a:pt x="4066" y="5969"/>
                </a:lnTo>
                <a:lnTo>
                  <a:pt x="3256" y="6441"/>
                </a:lnTo>
                <a:lnTo>
                  <a:pt x="3411" y="6991"/>
                </a:lnTo>
                <a:lnTo>
                  <a:pt x="4721" y="7383"/>
                </a:lnTo>
                <a:lnTo>
                  <a:pt x="5530" y="7933"/>
                </a:lnTo>
                <a:lnTo>
                  <a:pt x="5202" y="8404"/>
                </a:lnTo>
                <a:lnTo>
                  <a:pt x="6493" y="8797"/>
                </a:lnTo>
                <a:lnTo>
                  <a:pt x="7476" y="9268"/>
                </a:lnTo>
                <a:lnTo>
                  <a:pt x="7322" y="9897"/>
                </a:lnTo>
                <a:lnTo>
                  <a:pt x="6493" y="10604"/>
                </a:lnTo>
                <a:lnTo>
                  <a:pt x="5530" y="11311"/>
                </a:lnTo>
                <a:lnTo>
                  <a:pt x="5048" y="12253"/>
                </a:lnTo>
                <a:lnTo>
                  <a:pt x="5357" y="12096"/>
                </a:lnTo>
                <a:lnTo>
                  <a:pt x="5858" y="12410"/>
                </a:lnTo>
                <a:lnTo>
                  <a:pt x="6667" y="12567"/>
                </a:lnTo>
                <a:lnTo>
                  <a:pt x="7630" y="12646"/>
                </a:lnTo>
                <a:lnTo>
                  <a:pt x="7630" y="12724"/>
                </a:lnTo>
                <a:lnTo>
                  <a:pt x="7476" y="12803"/>
                </a:lnTo>
                <a:lnTo>
                  <a:pt x="6994" y="12881"/>
                </a:lnTo>
                <a:lnTo>
                  <a:pt x="6667" y="12881"/>
                </a:lnTo>
                <a:lnTo>
                  <a:pt x="6493" y="13117"/>
                </a:lnTo>
                <a:lnTo>
                  <a:pt x="5530" y="13196"/>
                </a:lnTo>
                <a:lnTo>
                  <a:pt x="5530" y="13431"/>
                </a:lnTo>
                <a:lnTo>
                  <a:pt x="5530" y="13667"/>
                </a:lnTo>
                <a:lnTo>
                  <a:pt x="5357" y="13667"/>
                </a:lnTo>
                <a:lnTo>
                  <a:pt x="5530" y="13824"/>
                </a:lnTo>
                <a:lnTo>
                  <a:pt x="5530" y="14295"/>
                </a:lnTo>
                <a:lnTo>
                  <a:pt x="5530" y="14924"/>
                </a:lnTo>
                <a:lnTo>
                  <a:pt x="6339" y="15395"/>
                </a:lnTo>
                <a:lnTo>
                  <a:pt x="6012" y="16023"/>
                </a:lnTo>
                <a:lnTo>
                  <a:pt x="6667" y="16102"/>
                </a:lnTo>
                <a:lnTo>
                  <a:pt x="6821" y="16495"/>
                </a:lnTo>
                <a:lnTo>
                  <a:pt x="7476" y="16809"/>
                </a:lnTo>
                <a:lnTo>
                  <a:pt x="7958" y="17437"/>
                </a:lnTo>
                <a:lnTo>
                  <a:pt x="7958" y="17359"/>
                </a:lnTo>
                <a:lnTo>
                  <a:pt x="8440" y="17359"/>
                </a:lnTo>
                <a:lnTo>
                  <a:pt x="8941" y="17516"/>
                </a:lnTo>
                <a:lnTo>
                  <a:pt x="9268" y="17437"/>
                </a:lnTo>
                <a:lnTo>
                  <a:pt x="9904" y="17516"/>
                </a:lnTo>
                <a:lnTo>
                  <a:pt x="10232" y="17673"/>
                </a:lnTo>
                <a:lnTo>
                  <a:pt x="11041" y="17437"/>
                </a:lnTo>
                <a:lnTo>
                  <a:pt x="11696" y="17516"/>
                </a:lnTo>
                <a:lnTo>
                  <a:pt x="12351" y="17751"/>
                </a:lnTo>
                <a:lnTo>
                  <a:pt x="12505" y="18065"/>
                </a:lnTo>
                <a:lnTo>
                  <a:pt x="12505" y="18380"/>
                </a:lnTo>
                <a:lnTo>
                  <a:pt x="13160" y="18537"/>
                </a:lnTo>
                <a:lnTo>
                  <a:pt x="13160" y="18694"/>
                </a:lnTo>
                <a:lnTo>
                  <a:pt x="13816" y="18929"/>
                </a:lnTo>
                <a:lnTo>
                  <a:pt x="14625" y="19008"/>
                </a:lnTo>
                <a:lnTo>
                  <a:pt x="14779" y="19244"/>
                </a:lnTo>
                <a:lnTo>
                  <a:pt x="16089" y="19401"/>
                </a:lnTo>
                <a:lnTo>
                  <a:pt x="16571" y="19636"/>
                </a:lnTo>
                <a:lnTo>
                  <a:pt x="16243" y="19872"/>
                </a:lnTo>
                <a:lnTo>
                  <a:pt x="15916" y="20029"/>
                </a:lnTo>
                <a:lnTo>
                  <a:pt x="14952" y="20108"/>
                </a:lnTo>
                <a:lnTo>
                  <a:pt x="14779" y="20343"/>
                </a:lnTo>
                <a:lnTo>
                  <a:pt x="15261" y="20500"/>
                </a:lnTo>
                <a:lnTo>
                  <a:pt x="15261" y="20736"/>
                </a:lnTo>
                <a:lnTo>
                  <a:pt x="15588" y="20972"/>
                </a:lnTo>
                <a:lnTo>
                  <a:pt x="16089" y="21286"/>
                </a:lnTo>
                <a:lnTo>
                  <a:pt x="16725" y="21286"/>
                </a:lnTo>
                <a:lnTo>
                  <a:pt x="16898" y="20893"/>
                </a:lnTo>
                <a:lnTo>
                  <a:pt x="17534" y="20893"/>
                </a:lnTo>
                <a:lnTo>
                  <a:pt x="18671" y="20579"/>
                </a:lnTo>
                <a:lnTo>
                  <a:pt x="19480" y="20736"/>
                </a:lnTo>
                <a:lnTo>
                  <a:pt x="20309" y="20972"/>
                </a:lnTo>
                <a:lnTo>
                  <a:pt x="19981" y="21129"/>
                </a:lnTo>
                <a:lnTo>
                  <a:pt x="20309" y="21521"/>
                </a:lnTo>
                <a:lnTo>
                  <a:pt x="20791" y="21600"/>
                </a:lnTo>
                <a:lnTo>
                  <a:pt x="21446" y="21600"/>
                </a:lnTo>
                <a:lnTo>
                  <a:pt x="21446" y="13353"/>
                </a:lnTo>
                <a:lnTo>
                  <a:pt x="21600" y="0"/>
                </a:lnTo>
                <a:lnTo>
                  <a:pt x="21504" y="79"/>
                </a:lnTo>
                <a:lnTo>
                  <a:pt x="19538" y="12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7" name="Shape 2317"/>
          <p:cNvSpPr/>
          <p:nvPr/>
        </p:nvSpPr>
        <p:spPr>
          <a:xfrm>
            <a:off x="8492401" y="6530934"/>
            <a:ext cx="627607" cy="462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8" name="Shape 2318"/>
          <p:cNvSpPr/>
          <p:nvPr/>
        </p:nvSpPr>
        <p:spPr>
          <a:xfrm>
            <a:off x="8507297" y="3955638"/>
            <a:ext cx="2076504" cy="4080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85" y="0"/>
                </a:moveTo>
                <a:lnTo>
                  <a:pt x="19275" y="533"/>
                </a:lnTo>
                <a:lnTo>
                  <a:pt x="19585" y="1006"/>
                </a:lnTo>
                <a:lnTo>
                  <a:pt x="19585" y="1243"/>
                </a:lnTo>
                <a:lnTo>
                  <a:pt x="19430" y="1479"/>
                </a:lnTo>
                <a:lnTo>
                  <a:pt x="18617" y="1716"/>
                </a:lnTo>
                <a:lnTo>
                  <a:pt x="18132" y="1716"/>
                </a:lnTo>
                <a:lnTo>
                  <a:pt x="17803" y="1558"/>
                </a:lnTo>
                <a:lnTo>
                  <a:pt x="17474" y="1479"/>
                </a:lnTo>
                <a:lnTo>
                  <a:pt x="17299" y="1558"/>
                </a:lnTo>
                <a:lnTo>
                  <a:pt x="16989" y="1558"/>
                </a:lnTo>
                <a:lnTo>
                  <a:pt x="16989" y="1322"/>
                </a:lnTo>
                <a:lnTo>
                  <a:pt x="16989" y="1006"/>
                </a:lnTo>
                <a:lnTo>
                  <a:pt x="17299" y="769"/>
                </a:lnTo>
                <a:lnTo>
                  <a:pt x="17474" y="533"/>
                </a:lnTo>
                <a:lnTo>
                  <a:pt x="17299" y="375"/>
                </a:lnTo>
                <a:lnTo>
                  <a:pt x="16486" y="59"/>
                </a:lnTo>
                <a:lnTo>
                  <a:pt x="15517" y="138"/>
                </a:lnTo>
                <a:lnTo>
                  <a:pt x="14529" y="296"/>
                </a:lnTo>
                <a:lnTo>
                  <a:pt x="13561" y="375"/>
                </a:lnTo>
                <a:lnTo>
                  <a:pt x="14374" y="533"/>
                </a:lnTo>
                <a:lnTo>
                  <a:pt x="15188" y="769"/>
                </a:lnTo>
                <a:lnTo>
                  <a:pt x="15672" y="1637"/>
                </a:lnTo>
                <a:lnTo>
                  <a:pt x="15846" y="1874"/>
                </a:lnTo>
                <a:lnTo>
                  <a:pt x="16331" y="1874"/>
                </a:lnTo>
                <a:lnTo>
                  <a:pt x="16989" y="2111"/>
                </a:lnTo>
                <a:lnTo>
                  <a:pt x="17474" y="2505"/>
                </a:lnTo>
                <a:lnTo>
                  <a:pt x="17629" y="2979"/>
                </a:lnTo>
                <a:lnTo>
                  <a:pt x="16486" y="2900"/>
                </a:lnTo>
                <a:lnTo>
                  <a:pt x="15517" y="2979"/>
                </a:lnTo>
                <a:lnTo>
                  <a:pt x="15188" y="3058"/>
                </a:lnTo>
                <a:lnTo>
                  <a:pt x="15188" y="3136"/>
                </a:lnTo>
                <a:lnTo>
                  <a:pt x="15033" y="3452"/>
                </a:lnTo>
                <a:lnTo>
                  <a:pt x="14529" y="3847"/>
                </a:lnTo>
                <a:lnTo>
                  <a:pt x="14045" y="4320"/>
                </a:lnTo>
                <a:lnTo>
                  <a:pt x="13890" y="4636"/>
                </a:lnTo>
                <a:lnTo>
                  <a:pt x="14200" y="4793"/>
                </a:lnTo>
                <a:lnTo>
                  <a:pt x="15846" y="5425"/>
                </a:lnTo>
                <a:lnTo>
                  <a:pt x="14529" y="5661"/>
                </a:lnTo>
                <a:lnTo>
                  <a:pt x="12902" y="5661"/>
                </a:lnTo>
                <a:lnTo>
                  <a:pt x="11604" y="5504"/>
                </a:lnTo>
                <a:lnTo>
                  <a:pt x="11275" y="5661"/>
                </a:lnTo>
                <a:lnTo>
                  <a:pt x="11100" y="5898"/>
                </a:lnTo>
                <a:lnTo>
                  <a:pt x="11759" y="6214"/>
                </a:lnTo>
                <a:lnTo>
                  <a:pt x="12747" y="6293"/>
                </a:lnTo>
                <a:lnTo>
                  <a:pt x="13231" y="6293"/>
                </a:lnTo>
                <a:lnTo>
                  <a:pt x="13561" y="6450"/>
                </a:lnTo>
                <a:lnTo>
                  <a:pt x="13561" y="6608"/>
                </a:lnTo>
                <a:lnTo>
                  <a:pt x="13231" y="6845"/>
                </a:lnTo>
                <a:lnTo>
                  <a:pt x="13057" y="6924"/>
                </a:lnTo>
                <a:lnTo>
                  <a:pt x="12573" y="6924"/>
                </a:lnTo>
                <a:lnTo>
                  <a:pt x="11604" y="6766"/>
                </a:lnTo>
                <a:lnTo>
                  <a:pt x="10616" y="6687"/>
                </a:lnTo>
                <a:lnTo>
                  <a:pt x="10132" y="6608"/>
                </a:lnTo>
                <a:lnTo>
                  <a:pt x="9802" y="6450"/>
                </a:lnTo>
                <a:lnTo>
                  <a:pt x="8659" y="5740"/>
                </a:lnTo>
                <a:lnTo>
                  <a:pt x="8485" y="5346"/>
                </a:lnTo>
                <a:lnTo>
                  <a:pt x="8485" y="5188"/>
                </a:lnTo>
                <a:lnTo>
                  <a:pt x="8330" y="4951"/>
                </a:lnTo>
                <a:lnTo>
                  <a:pt x="7361" y="4793"/>
                </a:lnTo>
                <a:lnTo>
                  <a:pt x="6528" y="4636"/>
                </a:lnTo>
                <a:lnTo>
                  <a:pt x="4901" y="4083"/>
                </a:lnTo>
                <a:lnTo>
                  <a:pt x="5560" y="4083"/>
                </a:lnTo>
                <a:lnTo>
                  <a:pt x="6218" y="4241"/>
                </a:lnTo>
                <a:lnTo>
                  <a:pt x="7671" y="4241"/>
                </a:lnTo>
                <a:lnTo>
                  <a:pt x="10945" y="4320"/>
                </a:lnTo>
                <a:lnTo>
                  <a:pt x="12088" y="4162"/>
                </a:lnTo>
                <a:lnTo>
                  <a:pt x="12747" y="4004"/>
                </a:lnTo>
                <a:lnTo>
                  <a:pt x="13231" y="3689"/>
                </a:lnTo>
                <a:lnTo>
                  <a:pt x="13716" y="3058"/>
                </a:lnTo>
                <a:lnTo>
                  <a:pt x="13890" y="2742"/>
                </a:lnTo>
                <a:lnTo>
                  <a:pt x="13716" y="2426"/>
                </a:lnTo>
                <a:lnTo>
                  <a:pt x="12902" y="1953"/>
                </a:lnTo>
                <a:lnTo>
                  <a:pt x="11604" y="1795"/>
                </a:lnTo>
                <a:lnTo>
                  <a:pt x="8659" y="1401"/>
                </a:lnTo>
                <a:lnTo>
                  <a:pt x="7187" y="1164"/>
                </a:lnTo>
                <a:lnTo>
                  <a:pt x="5889" y="1164"/>
                </a:lnTo>
                <a:lnTo>
                  <a:pt x="2945" y="1164"/>
                </a:lnTo>
                <a:lnTo>
                  <a:pt x="3429" y="927"/>
                </a:lnTo>
                <a:lnTo>
                  <a:pt x="3603" y="848"/>
                </a:lnTo>
                <a:lnTo>
                  <a:pt x="3274" y="769"/>
                </a:lnTo>
                <a:lnTo>
                  <a:pt x="2460" y="690"/>
                </a:lnTo>
                <a:lnTo>
                  <a:pt x="2131" y="1006"/>
                </a:lnTo>
                <a:lnTo>
                  <a:pt x="1472" y="1085"/>
                </a:lnTo>
                <a:lnTo>
                  <a:pt x="1472" y="1322"/>
                </a:lnTo>
                <a:lnTo>
                  <a:pt x="814" y="1637"/>
                </a:lnTo>
                <a:lnTo>
                  <a:pt x="174" y="2111"/>
                </a:lnTo>
                <a:lnTo>
                  <a:pt x="0" y="2584"/>
                </a:lnTo>
                <a:lnTo>
                  <a:pt x="504" y="3215"/>
                </a:lnTo>
                <a:lnTo>
                  <a:pt x="1317" y="3373"/>
                </a:lnTo>
                <a:lnTo>
                  <a:pt x="2131" y="3768"/>
                </a:lnTo>
                <a:lnTo>
                  <a:pt x="1802" y="4320"/>
                </a:lnTo>
                <a:lnTo>
                  <a:pt x="2790" y="5267"/>
                </a:lnTo>
                <a:lnTo>
                  <a:pt x="4088" y="5898"/>
                </a:lnTo>
                <a:lnTo>
                  <a:pt x="3274" y="6372"/>
                </a:lnTo>
                <a:lnTo>
                  <a:pt x="3429" y="6924"/>
                </a:lnTo>
                <a:lnTo>
                  <a:pt x="4746" y="7318"/>
                </a:lnTo>
                <a:lnTo>
                  <a:pt x="5560" y="7871"/>
                </a:lnTo>
                <a:lnTo>
                  <a:pt x="5230" y="8344"/>
                </a:lnTo>
                <a:lnTo>
                  <a:pt x="6528" y="8739"/>
                </a:lnTo>
                <a:lnTo>
                  <a:pt x="7516" y="9212"/>
                </a:lnTo>
                <a:lnTo>
                  <a:pt x="7361" y="9843"/>
                </a:lnTo>
                <a:lnTo>
                  <a:pt x="6528" y="10553"/>
                </a:lnTo>
                <a:lnTo>
                  <a:pt x="5560" y="11264"/>
                </a:lnTo>
                <a:lnTo>
                  <a:pt x="5076" y="12210"/>
                </a:lnTo>
                <a:lnTo>
                  <a:pt x="5385" y="12053"/>
                </a:lnTo>
                <a:lnTo>
                  <a:pt x="5889" y="12368"/>
                </a:lnTo>
                <a:lnTo>
                  <a:pt x="6703" y="12526"/>
                </a:lnTo>
                <a:lnTo>
                  <a:pt x="7671" y="12605"/>
                </a:lnTo>
                <a:lnTo>
                  <a:pt x="7671" y="12684"/>
                </a:lnTo>
                <a:lnTo>
                  <a:pt x="7516" y="12763"/>
                </a:lnTo>
                <a:lnTo>
                  <a:pt x="7032" y="12842"/>
                </a:lnTo>
                <a:lnTo>
                  <a:pt x="6703" y="12842"/>
                </a:lnTo>
                <a:lnTo>
                  <a:pt x="6528" y="13078"/>
                </a:lnTo>
                <a:lnTo>
                  <a:pt x="5560" y="13157"/>
                </a:lnTo>
                <a:lnTo>
                  <a:pt x="5560" y="13394"/>
                </a:lnTo>
                <a:lnTo>
                  <a:pt x="5560" y="13631"/>
                </a:lnTo>
                <a:lnTo>
                  <a:pt x="5385" y="13631"/>
                </a:lnTo>
                <a:lnTo>
                  <a:pt x="5560" y="13788"/>
                </a:lnTo>
                <a:lnTo>
                  <a:pt x="5560" y="14262"/>
                </a:lnTo>
                <a:lnTo>
                  <a:pt x="5560" y="14893"/>
                </a:lnTo>
                <a:lnTo>
                  <a:pt x="6373" y="15367"/>
                </a:lnTo>
                <a:lnTo>
                  <a:pt x="6044" y="15998"/>
                </a:lnTo>
                <a:lnTo>
                  <a:pt x="6703" y="16077"/>
                </a:lnTo>
                <a:lnTo>
                  <a:pt x="6858" y="16471"/>
                </a:lnTo>
                <a:lnTo>
                  <a:pt x="7516" y="16787"/>
                </a:lnTo>
                <a:lnTo>
                  <a:pt x="8001" y="17418"/>
                </a:lnTo>
                <a:lnTo>
                  <a:pt x="8001" y="17339"/>
                </a:lnTo>
                <a:lnTo>
                  <a:pt x="8485" y="17339"/>
                </a:lnTo>
                <a:lnTo>
                  <a:pt x="8989" y="17497"/>
                </a:lnTo>
                <a:lnTo>
                  <a:pt x="9318" y="17418"/>
                </a:lnTo>
                <a:lnTo>
                  <a:pt x="9957" y="17497"/>
                </a:lnTo>
                <a:lnTo>
                  <a:pt x="10287" y="17655"/>
                </a:lnTo>
                <a:lnTo>
                  <a:pt x="11100" y="17418"/>
                </a:lnTo>
                <a:lnTo>
                  <a:pt x="11759" y="17497"/>
                </a:lnTo>
                <a:lnTo>
                  <a:pt x="12418" y="17734"/>
                </a:lnTo>
                <a:lnTo>
                  <a:pt x="12573" y="18049"/>
                </a:lnTo>
                <a:lnTo>
                  <a:pt x="12573" y="18365"/>
                </a:lnTo>
                <a:lnTo>
                  <a:pt x="13231" y="18523"/>
                </a:lnTo>
                <a:lnTo>
                  <a:pt x="13231" y="18681"/>
                </a:lnTo>
                <a:lnTo>
                  <a:pt x="13890" y="18917"/>
                </a:lnTo>
                <a:lnTo>
                  <a:pt x="14703" y="18996"/>
                </a:lnTo>
                <a:lnTo>
                  <a:pt x="14858" y="19233"/>
                </a:lnTo>
                <a:lnTo>
                  <a:pt x="16176" y="19391"/>
                </a:lnTo>
                <a:lnTo>
                  <a:pt x="16660" y="19627"/>
                </a:lnTo>
                <a:lnTo>
                  <a:pt x="16331" y="19864"/>
                </a:lnTo>
                <a:lnTo>
                  <a:pt x="16001" y="20022"/>
                </a:lnTo>
                <a:lnTo>
                  <a:pt x="15033" y="20101"/>
                </a:lnTo>
                <a:lnTo>
                  <a:pt x="14858" y="20338"/>
                </a:lnTo>
                <a:lnTo>
                  <a:pt x="15343" y="20495"/>
                </a:lnTo>
                <a:lnTo>
                  <a:pt x="15343" y="20732"/>
                </a:lnTo>
                <a:lnTo>
                  <a:pt x="15672" y="20969"/>
                </a:lnTo>
                <a:lnTo>
                  <a:pt x="16176" y="21284"/>
                </a:lnTo>
                <a:lnTo>
                  <a:pt x="16176" y="21284"/>
                </a:lnTo>
                <a:lnTo>
                  <a:pt x="16815" y="21284"/>
                </a:lnTo>
                <a:lnTo>
                  <a:pt x="16989" y="20890"/>
                </a:lnTo>
                <a:lnTo>
                  <a:pt x="17629" y="20890"/>
                </a:lnTo>
                <a:lnTo>
                  <a:pt x="18772" y="20574"/>
                </a:lnTo>
                <a:lnTo>
                  <a:pt x="19585" y="20732"/>
                </a:lnTo>
                <a:lnTo>
                  <a:pt x="20418" y="20969"/>
                </a:lnTo>
                <a:lnTo>
                  <a:pt x="20089" y="21127"/>
                </a:lnTo>
                <a:lnTo>
                  <a:pt x="20418" y="21521"/>
                </a:lnTo>
                <a:lnTo>
                  <a:pt x="20903" y="21600"/>
                </a:lnTo>
                <a:lnTo>
                  <a:pt x="21561" y="21600"/>
                </a:lnTo>
                <a:lnTo>
                  <a:pt x="21600" y="0"/>
                </a:lnTo>
                <a:lnTo>
                  <a:pt x="19585"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19" name="Shape 2319"/>
          <p:cNvSpPr/>
          <p:nvPr/>
        </p:nvSpPr>
        <p:spPr>
          <a:xfrm>
            <a:off x="7738154" y="4205340"/>
            <a:ext cx="1491732" cy="2370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0" name="Shape 2320"/>
          <p:cNvSpPr/>
          <p:nvPr/>
        </p:nvSpPr>
        <p:spPr>
          <a:xfrm>
            <a:off x="6939212" y="4533309"/>
            <a:ext cx="1286874" cy="3160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2" y="7132"/>
                </a:lnTo>
                <a:lnTo>
                  <a:pt x="18162" y="6826"/>
                </a:lnTo>
                <a:lnTo>
                  <a:pt x="17911" y="6317"/>
                </a:lnTo>
                <a:lnTo>
                  <a:pt x="18162"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1" name="Shape 2321"/>
          <p:cNvSpPr/>
          <p:nvPr/>
        </p:nvSpPr>
        <p:spPr>
          <a:xfrm>
            <a:off x="7738154" y="4190433"/>
            <a:ext cx="1491732" cy="2370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2" name="Shape 2322"/>
          <p:cNvSpPr/>
          <p:nvPr/>
        </p:nvSpPr>
        <p:spPr>
          <a:xfrm>
            <a:off x="6939212" y="4518401"/>
            <a:ext cx="1286874" cy="3160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2" y="7132"/>
                </a:lnTo>
                <a:lnTo>
                  <a:pt x="18162" y="6826"/>
                </a:lnTo>
                <a:lnTo>
                  <a:pt x="17911" y="6317"/>
                </a:lnTo>
                <a:lnTo>
                  <a:pt x="18162"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3" name="Shape 2323"/>
          <p:cNvSpPr/>
          <p:nvPr/>
        </p:nvSpPr>
        <p:spPr>
          <a:xfrm>
            <a:off x="6153305" y="3951910"/>
            <a:ext cx="2495529" cy="3145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23" y="4786"/>
                </a:lnTo>
                <a:lnTo>
                  <a:pt x="10333" y="4709"/>
                </a:lnTo>
                <a:lnTo>
                  <a:pt x="10397" y="5349"/>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4" name="Shape 2324"/>
          <p:cNvSpPr/>
          <p:nvPr/>
        </p:nvSpPr>
        <p:spPr>
          <a:xfrm>
            <a:off x="6153305" y="3937003"/>
            <a:ext cx="2495529" cy="3145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07" y="4811"/>
                </a:lnTo>
                <a:lnTo>
                  <a:pt x="10300" y="4786"/>
                </a:lnTo>
                <a:lnTo>
                  <a:pt x="10397" y="5400"/>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25" name="Shape 232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68</a:t>
            </a:r>
          </a:p>
        </p:txBody>
      </p:sp>
      <p:sp>
        <p:nvSpPr>
          <p:cNvPr id="2326" name="Shape 2326"/>
          <p:cNvSpPr/>
          <p:nvPr/>
        </p:nvSpPr>
        <p:spPr>
          <a:xfrm>
            <a:off x="13855700" y="3962400"/>
            <a:ext cx="9271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in Many Countries</a:t>
            </a:r>
          </a:p>
        </p:txBody>
      </p:sp>
      <p:sp>
        <p:nvSpPr>
          <p:cNvPr id="2327" name="Shape 2327"/>
          <p:cNvSpPr/>
          <p:nvPr/>
        </p:nvSpPr>
        <p:spPr>
          <a:xfrm>
            <a:off x="13855700" y="70993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328" name="Shape 2328"/>
          <p:cNvSpPr/>
          <p:nvPr/>
        </p:nvSpPr>
        <p:spPr>
          <a:xfrm>
            <a:off x="14605000" y="69088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329" name="Shape 2329"/>
          <p:cNvSpPr/>
          <p:nvPr/>
        </p:nvSpPr>
        <p:spPr>
          <a:xfrm>
            <a:off x="13855700" y="8851900"/>
            <a:ext cx="368300" cy="368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30" name="Shape 2330"/>
          <p:cNvSpPr/>
          <p:nvPr/>
        </p:nvSpPr>
        <p:spPr>
          <a:xfrm>
            <a:off x="14605000" y="86614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331" name="Shape 2331"/>
          <p:cNvSpPr/>
          <p:nvPr/>
        </p:nvSpPr>
        <p:spPr>
          <a:xfrm>
            <a:off x="13855700" y="105537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32" name="Shape 2332"/>
          <p:cNvSpPr/>
          <p:nvPr/>
        </p:nvSpPr>
        <p:spPr>
          <a:xfrm>
            <a:off x="14605000" y="103632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6" name="dragdropslidehack-filtered.png"/>
          <p:cNvPicPr>
            <a:picLocks noChangeAspect="1"/>
          </p:cNvPicPr>
          <p:nvPr/>
        </p:nvPicPr>
        <p:blipFill>
          <a:blip r:embed="rId2">
            <a:alphaModFix amt="10000"/>
            <a:extLst/>
          </a:blip>
          <a:srcRect l="51" t="0" r="28" b="0"/>
          <a:stretch>
            <a:fillRect/>
          </a:stretch>
        </p:blipFill>
        <p:spPr>
          <a:xfrm>
            <a:off x="0" y="-12700"/>
            <a:ext cx="24409400" cy="13741400"/>
          </a:xfrm>
          <a:prstGeom prst="rect">
            <a:avLst/>
          </a:prstGeom>
          <a:ln w="12700">
            <a:miter lim="400000"/>
          </a:ln>
        </p:spPr>
      </p:pic>
      <p:grpSp>
        <p:nvGrpSpPr>
          <p:cNvPr id="249" name="Group 249"/>
          <p:cNvGrpSpPr/>
          <p:nvPr/>
        </p:nvGrpSpPr>
        <p:grpSpPr>
          <a:xfrm>
            <a:off x="9675128" y="4333111"/>
            <a:ext cx="5492206" cy="3959989"/>
            <a:chOff x="0" y="93965"/>
            <a:chExt cx="5492204" cy="3959988"/>
          </a:xfrm>
        </p:grpSpPr>
        <p:sp>
          <p:nvSpPr>
            <p:cNvPr id="247" name="Shape 247"/>
            <p:cNvSpPr/>
            <p:nvPr/>
          </p:nvSpPr>
          <p:spPr>
            <a:xfrm>
              <a:off x="1285274" y="93965"/>
              <a:ext cx="3468917" cy="2621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248" name="Shape 248"/>
            <p:cNvSpPr/>
            <p:nvPr/>
          </p:nvSpPr>
          <p:spPr>
            <a:xfrm>
              <a:off x="0" y="2860154"/>
              <a:ext cx="5492205"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1" sz="7200">
                  <a:solidFill>
                    <a:srgbClr val="FFFFFF"/>
                  </a:solidFill>
                  <a:latin typeface="Helvetica"/>
                  <a:ea typeface="Helvetica"/>
                  <a:cs typeface="Helvetica"/>
                  <a:sym typeface="Helvetica"/>
                </a:defRPr>
              </a:lvl1pPr>
            </a:lstStyle>
            <a:p>
              <a:pPr/>
              <a:r>
                <a:t>doseWatch+</a:t>
              </a:r>
            </a:p>
          </p:txBody>
        </p:sp>
      </p:grpSp>
      <p:sp>
        <p:nvSpPr>
          <p:cNvPr id="250" name="Shape 25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03</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4" name="Shape 2334"/>
          <p:cNvSpPr/>
          <p:nvPr/>
        </p:nvSpPr>
        <p:spPr>
          <a:xfrm>
            <a:off x="1413228" y="711200"/>
            <a:ext cx="4036107"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EUROPE</a:t>
            </a:r>
          </a:p>
        </p:txBody>
      </p:sp>
      <p:sp>
        <p:nvSpPr>
          <p:cNvPr id="2335" name="Shape 233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336" name="Shape 2336"/>
          <p:cNvSpPr/>
          <p:nvPr/>
        </p:nvSpPr>
        <p:spPr>
          <a:xfrm>
            <a:off x="13687766" y="10262385"/>
            <a:ext cx="3302374" cy="260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2" y="10709"/>
                </a:lnTo>
                <a:lnTo>
                  <a:pt x="17513" y="10165"/>
                </a:lnTo>
                <a:lnTo>
                  <a:pt x="18266" y="9983"/>
                </a:lnTo>
                <a:lnTo>
                  <a:pt x="19628" y="9802"/>
                </a:lnTo>
                <a:lnTo>
                  <a:pt x="21439" y="8531"/>
                </a:lnTo>
                <a:lnTo>
                  <a:pt x="21600" y="8531"/>
                </a:lnTo>
                <a:lnTo>
                  <a:pt x="21600" y="8350"/>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37" name="Shape 2337"/>
          <p:cNvSpPr/>
          <p:nvPr/>
        </p:nvSpPr>
        <p:spPr>
          <a:xfrm>
            <a:off x="13249276" y="10744654"/>
            <a:ext cx="1153776" cy="168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9"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9" y="5891"/>
                </a:lnTo>
                <a:lnTo>
                  <a:pt x="18573" y="5330"/>
                </a:lnTo>
                <a:lnTo>
                  <a:pt x="19856" y="4769"/>
                </a:lnTo>
                <a:lnTo>
                  <a:pt x="21600" y="4208"/>
                </a:lnTo>
                <a:lnTo>
                  <a:pt x="21600" y="3927"/>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38" name="Shape 2338"/>
          <p:cNvSpPr/>
          <p:nvPr/>
        </p:nvSpPr>
        <p:spPr>
          <a:xfrm>
            <a:off x="13687766" y="10262385"/>
            <a:ext cx="3302374" cy="2608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2" y="7987"/>
                </a:moveTo>
                <a:lnTo>
                  <a:pt x="20686" y="7624"/>
                </a:lnTo>
                <a:lnTo>
                  <a:pt x="19628" y="7261"/>
                </a:lnTo>
                <a:lnTo>
                  <a:pt x="18571" y="6716"/>
                </a:lnTo>
                <a:lnTo>
                  <a:pt x="17370" y="6534"/>
                </a:lnTo>
                <a:lnTo>
                  <a:pt x="16312" y="6353"/>
                </a:lnTo>
                <a:lnTo>
                  <a:pt x="16007" y="5808"/>
                </a:lnTo>
                <a:lnTo>
                  <a:pt x="15398" y="5264"/>
                </a:lnTo>
                <a:lnTo>
                  <a:pt x="14645" y="5082"/>
                </a:lnTo>
                <a:lnTo>
                  <a:pt x="14053" y="4356"/>
                </a:lnTo>
                <a:lnTo>
                  <a:pt x="13139" y="3449"/>
                </a:lnTo>
                <a:lnTo>
                  <a:pt x="12835" y="3267"/>
                </a:lnTo>
                <a:lnTo>
                  <a:pt x="12530" y="3267"/>
                </a:lnTo>
                <a:lnTo>
                  <a:pt x="11938" y="3086"/>
                </a:lnTo>
                <a:lnTo>
                  <a:pt x="11329" y="2723"/>
                </a:lnTo>
                <a:lnTo>
                  <a:pt x="10719" y="2904"/>
                </a:lnTo>
                <a:lnTo>
                  <a:pt x="9966" y="2360"/>
                </a:lnTo>
                <a:lnTo>
                  <a:pt x="9357" y="2360"/>
                </a:lnTo>
                <a:lnTo>
                  <a:pt x="8604" y="2178"/>
                </a:lnTo>
                <a:lnTo>
                  <a:pt x="6937" y="1452"/>
                </a:lnTo>
                <a:lnTo>
                  <a:pt x="6489" y="1089"/>
                </a:lnTo>
                <a:lnTo>
                  <a:pt x="5736" y="1089"/>
                </a:lnTo>
                <a:lnTo>
                  <a:pt x="4069" y="726"/>
                </a:lnTo>
                <a:lnTo>
                  <a:pt x="3621" y="363"/>
                </a:lnTo>
                <a:lnTo>
                  <a:pt x="3316" y="0"/>
                </a:lnTo>
                <a:lnTo>
                  <a:pt x="3011" y="0"/>
                </a:lnTo>
                <a:lnTo>
                  <a:pt x="2563" y="0"/>
                </a:lnTo>
                <a:lnTo>
                  <a:pt x="2420" y="182"/>
                </a:lnTo>
                <a:lnTo>
                  <a:pt x="2259" y="545"/>
                </a:lnTo>
                <a:lnTo>
                  <a:pt x="1954" y="545"/>
                </a:lnTo>
                <a:lnTo>
                  <a:pt x="1058" y="726"/>
                </a:lnTo>
                <a:lnTo>
                  <a:pt x="305" y="1089"/>
                </a:lnTo>
                <a:lnTo>
                  <a:pt x="448" y="1815"/>
                </a:lnTo>
                <a:lnTo>
                  <a:pt x="448" y="1997"/>
                </a:lnTo>
                <a:lnTo>
                  <a:pt x="448" y="2360"/>
                </a:lnTo>
                <a:lnTo>
                  <a:pt x="609" y="2904"/>
                </a:lnTo>
                <a:lnTo>
                  <a:pt x="305" y="4175"/>
                </a:lnTo>
                <a:lnTo>
                  <a:pt x="1201" y="3993"/>
                </a:lnTo>
                <a:lnTo>
                  <a:pt x="1506" y="4175"/>
                </a:lnTo>
                <a:lnTo>
                  <a:pt x="1506" y="4538"/>
                </a:lnTo>
                <a:lnTo>
                  <a:pt x="1362" y="4719"/>
                </a:lnTo>
                <a:lnTo>
                  <a:pt x="1667" y="4901"/>
                </a:lnTo>
                <a:lnTo>
                  <a:pt x="2259" y="4901"/>
                </a:lnTo>
                <a:lnTo>
                  <a:pt x="2563" y="5264"/>
                </a:lnTo>
                <a:lnTo>
                  <a:pt x="3011" y="5264"/>
                </a:lnTo>
                <a:lnTo>
                  <a:pt x="3478" y="5082"/>
                </a:lnTo>
                <a:lnTo>
                  <a:pt x="4069" y="5445"/>
                </a:lnTo>
                <a:lnTo>
                  <a:pt x="4230" y="5808"/>
                </a:lnTo>
                <a:lnTo>
                  <a:pt x="4230" y="5990"/>
                </a:lnTo>
                <a:lnTo>
                  <a:pt x="4535" y="6171"/>
                </a:lnTo>
                <a:lnTo>
                  <a:pt x="4679" y="6534"/>
                </a:lnTo>
                <a:lnTo>
                  <a:pt x="4679" y="6716"/>
                </a:lnTo>
                <a:lnTo>
                  <a:pt x="4069" y="7079"/>
                </a:lnTo>
                <a:lnTo>
                  <a:pt x="3621" y="7442"/>
                </a:lnTo>
                <a:lnTo>
                  <a:pt x="3011" y="7805"/>
                </a:lnTo>
                <a:lnTo>
                  <a:pt x="3173" y="8350"/>
                </a:lnTo>
                <a:lnTo>
                  <a:pt x="2868" y="9076"/>
                </a:lnTo>
                <a:lnTo>
                  <a:pt x="2868" y="9620"/>
                </a:lnTo>
                <a:lnTo>
                  <a:pt x="2725" y="9802"/>
                </a:lnTo>
                <a:lnTo>
                  <a:pt x="2563" y="9802"/>
                </a:lnTo>
                <a:lnTo>
                  <a:pt x="2563" y="10528"/>
                </a:lnTo>
                <a:lnTo>
                  <a:pt x="2259" y="10891"/>
                </a:lnTo>
                <a:lnTo>
                  <a:pt x="1810" y="11072"/>
                </a:lnTo>
                <a:lnTo>
                  <a:pt x="1362" y="11072"/>
                </a:lnTo>
                <a:lnTo>
                  <a:pt x="1667" y="12524"/>
                </a:lnTo>
                <a:lnTo>
                  <a:pt x="1954" y="12887"/>
                </a:lnTo>
                <a:lnTo>
                  <a:pt x="1954" y="13069"/>
                </a:lnTo>
                <a:lnTo>
                  <a:pt x="1810" y="13250"/>
                </a:lnTo>
                <a:lnTo>
                  <a:pt x="1362" y="13432"/>
                </a:lnTo>
                <a:lnTo>
                  <a:pt x="1201" y="13795"/>
                </a:lnTo>
                <a:lnTo>
                  <a:pt x="1058" y="14339"/>
                </a:lnTo>
                <a:lnTo>
                  <a:pt x="1201" y="14884"/>
                </a:lnTo>
                <a:lnTo>
                  <a:pt x="1362" y="15247"/>
                </a:lnTo>
                <a:lnTo>
                  <a:pt x="1506" y="15247"/>
                </a:lnTo>
                <a:lnTo>
                  <a:pt x="1058" y="15792"/>
                </a:lnTo>
                <a:lnTo>
                  <a:pt x="305" y="16336"/>
                </a:lnTo>
                <a:lnTo>
                  <a:pt x="143" y="17062"/>
                </a:lnTo>
                <a:lnTo>
                  <a:pt x="0" y="17788"/>
                </a:lnTo>
                <a:lnTo>
                  <a:pt x="305" y="17788"/>
                </a:lnTo>
                <a:lnTo>
                  <a:pt x="1058" y="17970"/>
                </a:lnTo>
                <a:lnTo>
                  <a:pt x="1667" y="18514"/>
                </a:lnTo>
                <a:lnTo>
                  <a:pt x="1954" y="19059"/>
                </a:lnTo>
                <a:lnTo>
                  <a:pt x="1954" y="19966"/>
                </a:lnTo>
                <a:lnTo>
                  <a:pt x="2115" y="20874"/>
                </a:lnTo>
                <a:lnTo>
                  <a:pt x="2725" y="21600"/>
                </a:lnTo>
                <a:lnTo>
                  <a:pt x="3926" y="21055"/>
                </a:lnTo>
                <a:lnTo>
                  <a:pt x="4535" y="20874"/>
                </a:lnTo>
                <a:lnTo>
                  <a:pt x="5288" y="20692"/>
                </a:lnTo>
                <a:lnTo>
                  <a:pt x="6041" y="20329"/>
                </a:lnTo>
                <a:lnTo>
                  <a:pt x="6794" y="20511"/>
                </a:lnTo>
                <a:lnTo>
                  <a:pt x="8299" y="20874"/>
                </a:lnTo>
                <a:lnTo>
                  <a:pt x="9662" y="21055"/>
                </a:lnTo>
                <a:lnTo>
                  <a:pt x="10271" y="21055"/>
                </a:lnTo>
                <a:lnTo>
                  <a:pt x="10719" y="20511"/>
                </a:lnTo>
                <a:lnTo>
                  <a:pt x="11024" y="19785"/>
                </a:lnTo>
                <a:lnTo>
                  <a:pt x="11634" y="19422"/>
                </a:lnTo>
                <a:lnTo>
                  <a:pt x="13139" y="19240"/>
                </a:lnTo>
                <a:lnTo>
                  <a:pt x="12996" y="18696"/>
                </a:lnTo>
                <a:lnTo>
                  <a:pt x="13139" y="18151"/>
                </a:lnTo>
                <a:lnTo>
                  <a:pt x="14053" y="17062"/>
                </a:lnTo>
                <a:lnTo>
                  <a:pt x="15093" y="16336"/>
                </a:lnTo>
                <a:lnTo>
                  <a:pt x="14502" y="15066"/>
                </a:lnTo>
                <a:lnTo>
                  <a:pt x="14502" y="14158"/>
                </a:lnTo>
                <a:lnTo>
                  <a:pt x="15093" y="13432"/>
                </a:lnTo>
                <a:lnTo>
                  <a:pt x="15864" y="12161"/>
                </a:lnTo>
                <a:lnTo>
                  <a:pt x="16617" y="11435"/>
                </a:lnTo>
                <a:lnTo>
                  <a:pt x="16760" y="11435"/>
                </a:lnTo>
                <a:lnTo>
                  <a:pt x="16922" y="10709"/>
                </a:lnTo>
                <a:lnTo>
                  <a:pt x="16922" y="10709"/>
                </a:lnTo>
                <a:lnTo>
                  <a:pt x="16922" y="10709"/>
                </a:lnTo>
                <a:lnTo>
                  <a:pt x="17513" y="10165"/>
                </a:lnTo>
                <a:lnTo>
                  <a:pt x="18266" y="9983"/>
                </a:lnTo>
                <a:lnTo>
                  <a:pt x="19628" y="9802"/>
                </a:lnTo>
                <a:lnTo>
                  <a:pt x="21439" y="8531"/>
                </a:lnTo>
                <a:lnTo>
                  <a:pt x="21600" y="8531"/>
                </a:lnTo>
                <a:lnTo>
                  <a:pt x="21600" y="8350"/>
                </a:lnTo>
                <a:lnTo>
                  <a:pt x="21600" y="7805"/>
                </a:lnTo>
                <a:lnTo>
                  <a:pt x="21600" y="7805"/>
                </a:lnTo>
                <a:lnTo>
                  <a:pt x="21152" y="7987"/>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39" name="Shape 2339"/>
          <p:cNvSpPr/>
          <p:nvPr/>
        </p:nvSpPr>
        <p:spPr>
          <a:xfrm>
            <a:off x="13249276" y="10744654"/>
            <a:ext cx="1153776" cy="168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0" y="3366"/>
                </a:moveTo>
                <a:lnTo>
                  <a:pt x="20317" y="3086"/>
                </a:lnTo>
                <a:lnTo>
                  <a:pt x="20317" y="2805"/>
                </a:lnTo>
                <a:lnTo>
                  <a:pt x="19856" y="2244"/>
                </a:lnTo>
                <a:lnTo>
                  <a:pt x="18162" y="1683"/>
                </a:lnTo>
                <a:lnTo>
                  <a:pt x="16829" y="1964"/>
                </a:lnTo>
                <a:lnTo>
                  <a:pt x="15546" y="1964"/>
                </a:lnTo>
                <a:lnTo>
                  <a:pt x="14674" y="1403"/>
                </a:lnTo>
                <a:lnTo>
                  <a:pt x="12981" y="1403"/>
                </a:lnTo>
                <a:lnTo>
                  <a:pt x="12108" y="1122"/>
                </a:lnTo>
                <a:lnTo>
                  <a:pt x="12519" y="842"/>
                </a:lnTo>
                <a:lnTo>
                  <a:pt x="12519" y="281"/>
                </a:lnTo>
                <a:lnTo>
                  <a:pt x="11647" y="0"/>
                </a:lnTo>
                <a:lnTo>
                  <a:pt x="9081" y="281"/>
                </a:lnTo>
                <a:lnTo>
                  <a:pt x="9081" y="1403"/>
                </a:lnTo>
                <a:lnTo>
                  <a:pt x="8209" y="3927"/>
                </a:lnTo>
                <a:lnTo>
                  <a:pt x="7337" y="5049"/>
                </a:lnTo>
                <a:lnTo>
                  <a:pt x="6465" y="7294"/>
                </a:lnTo>
                <a:lnTo>
                  <a:pt x="4720" y="8977"/>
                </a:lnTo>
                <a:lnTo>
                  <a:pt x="2155" y="10660"/>
                </a:lnTo>
                <a:lnTo>
                  <a:pt x="872" y="12343"/>
                </a:lnTo>
                <a:lnTo>
                  <a:pt x="410" y="12904"/>
                </a:lnTo>
                <a:lnTo>
                  <a:pt x="872" y="13184"/>
                </a:lnTo>
                <a:lnTo>
                  <a:pt x="1744" y="13465"/>
                </a:lnTo>
                <a:lnTo>
                  <a:pt x="1283" y="14026"/>
                </a:lnTo>
                <a:lnTo>
                  <a:pt x="1283" y="14306"/>
                </a:lnTo>
                <a:lnTo>
                  <a:pt x="1744" y="14587"/>
                </a:lnTo>
                <a:lnTo>
                  <a:pt x="3438" y="14587"/>
                </a:lnTo>
                <a:lnTo>
                  <a:pt x="2155" y="16831"/>
                </a:lnTo>
                <a:lnTo>
                  <a:pt x="2155" y="17953"/>
                </a:lnTo>
                <a:lnTo>
                  <a:pt x="1283" y="19075"/>
                </a:lnTo>
                <a:lnTo>
                  <a:pt x="410" y="20197"/>
                </a:lnTo>
                <a:lnTo>
                  <a:pt x="0" y="20758"/>
                </a:lnTo>
                <a:lnTo>
                  <a:pt x="410" y="20758"/>
                </a:lnTo>
                <a:lnTo>
                  <a:pt x="2565" y="20758"/>
                </a:lnTo>
                <a:lnTo>
                  <a:pt x="4310" y="21039"/>
                </a:lnTo>
                <a:lnTo>
                  <a:pt x="6465" y="21600"/>
                </a:lnTo>
                <a:lnTo>
                  <a:pt x="8209" y="21319"/>
                </a:lnTo>
                <a:lnTo>
                  <a:pt x="8209" y="21319"/>
                </a:lnTo>
                <a:lnTo>
                  <a:pt x="8619" y="20197"/>
                </a:lnTo>
                <a:lnTo>
                  <a:pt x="9081" y="19075"/>
                </a:lnTo>
                <a:lnTo>
                  <a:pt x="11236" y="18234"/>
                </a:lnTo>
                <a:lnTo>
                  <a:pt x="12519" y="17392"/>
                </a:lnTo>
                <a:lnTo>
                  <a:pt x="12108" y="17392"/>
                </a:lnTo>
                <a:lnTo>
                  <a:pt x="11647" y="16831"/>
                </a:lnTo>
                <a:lnTo>
                  <a:pt x="11236" y="15990"/>
                </a:lnTo>
                <a:lnTo>
                  <a:pt x="11647" y="15148"/>
                </a:lnTo>
                <a:lnTo>
                  <a:pt x="12108" y="14587"/>
                </a:lnTo>
                <a:lnTo>
                  <a:pt x="13391" y="14306"/>
                </a:lnTo>
                <a:lnTo>
                  <a:pt x="13801" y="14026"/>
                </a:lnTo>
                <a:lnTo>
                  <a:pt x="13801" y="13745"/>
                </a:lnTo>
                <a:lnTo>
                  <a:pt x="12981" y="13184"/>
                </a:lnTo>
                <a:lnTo>
                  <a:pt x="12108" y="10940"/>
                </a:lnTo>
                <a:lnTo>
                  <a:pt x="13391" y="10940"/>
                </a:lnTo>
                <a:lnTo>
                  <a:pt x="14674" y="10660"/>
                </a:lnTo>
                <a:lnTo>
                  <a:pt x="15546" y="10099"/>
                </a:lnTo>
                <a:lnTo>
                  <a:pt x="15546" y="8977"/>
                </a:lnTo>
                <a:lnTo>
                  <a:pt x="16008" y="8977"/>
                </a:lnTo>
                <a:lnTo>
                  <a:pt x="16418" y="8696"/>
                </a:lnTo>
                <a:lnTo>
                  <a:pt x="16418" y="7855"/>
                </a:lnTo>
                <a:lnTo>
                  <a:pt x="17290" y="6732"/>
                </a:lnTo>
                <a:lnTo>
                  <a:pt x="16829" y="5891"/>
                </a:lnTo>
                <a:lnTo>
                  <a:pt x="18573" y="5330"/>
                </a:lnTo>
                <a:lnTo>
                  <a:pt x="19856" y="4769"/>
                </a:lnTo>
                <a:lnTo>
                  <a:pt x="21600" y="4208"/>
                </a:lnTo>
                <a:lnTo>
                  <a:pt x="21600" y="3927"/>
                </a:lnTo>
                <a:lnTo>
                  <a:pt x="21190" y="3366"/>
                </a:lnTo>
                <a:lnTo>
                  <a:pt x="21190" y="336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0" name="Shape 2340"/>
          <p:cNvSpPr/>
          <p:nvPr/>
        </p:nvSpPr>
        <p:spPr>
          <a:xfrm>
            <a:off x="14309873" y="6579626"/>
            <a:ext cx="1085263" cy="1117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8471"/>
                </a:moveTo>
                <a:lnTo>
                  <a:pt x="19309" y="7200"/>
                </a:lnTo>
                <a:lnTo>
                  <a:pt x="17945" y="6353"/>
                </a:lnTo>
                <a:lnTo>
                  <a:pt x="16091" y="7624"/>
                </a:lnTo>
                <a:lnTo>
                  <a:pt x="14291" y="5082"/>
                </a:lnTo>
                <a:lnTo>
                  <a:pt x="15164" y="4235"/>
                </a:lnTo>
                <a:lnTo>
                  <a:pt x="15164" y="3388"/>
                </a:lnTo>
                <a:lnTo>
                  <a:pt x="17018" y="3388"/>
                </a:lnTo>
                <a:lnTo>
                  <a:pt x="17509" y="2541"/>
                </a:lnTo>
                <a:lnTo>
                  <a:pt x="17945" y="1694"/>
                </a:lnTo>
                <a:lnTo>
                  <a:pt x="18873" y="1271"/>
                </a:lnTo>
                <a:lnTo>
                  <a:pt x="19309" y="0"/>
                </a:lnTo>
                <a:lnTo>
                  <a:pt x="17945" y="0"/>
                </a:lnTo>
                <a:lnTo>
                  <a:pt x="16582" y="424"/>
                </a:lnTo>
                <a:lnTo>
                  <a:pt x="14291" y="424"/>
                </a:lnTo>
                <a:lnTo>
                  <a:pt x="13800" y="1694"/>
                </a:lnTo>
                <a:lnTo>
                  <a:pt x="11945" y="2965"/>
                </a:lnTo>
                <a:lnTo>
                  <a:pt x="11945" y="4235"/>
                </a:lnTo>
                <a:lnTo>
                  <a:pt x="10145" y="5082"/>
                </a:lnTo>
                <a:lnTo>
                  <a:pt x="6927" y="3812"/>
                </a:lnTo>
                <a:lnTo>
                  <a:pt x="5073" y="5506"/>
                </a:lnTo>
                <a:lnTo>
                  <a:pt x="6000" y="7200"/>
                </a:lnTo>
                <a:lnTo>
                  <a:pt x="4145" y="8471"/>
                </a:lnTo>
                <a:lnTo>
                  <a:pt x="6000" y="10165"/>
                </a:lnTo>
                <a:lnTo>
                  <a:pt x="8291" y="11012"/>
                </a:lnTo>
                <a:lnTo>
                  <a:pt x="7855" y="11859"/>
                </a:lnTo>
                <a:lnTo>
                  <a:pt x="6436" y="11859"/>
                </a:lnTo>
                <a:lnTo>
                  <a:pt x="5564" y="13553"/>
                </a:lnTo>
                <a:lnTo>
                  <a:pt x="2782" y="14400"/>
                </a:lnTo>
                <a:lnTo>
                  <a:pt x="2782" y="16094"/>
                </a:lnTo>
                <a:lnTo>
                  <a:pt x="491" y="16518"/>
                </a:lnTo>
                <a:lnTo>
                  <a:pt x="1418" y="17365"/>
                </a:lnTo>
                <a:lnTo>
                  <a:pt x="0" y="19482"/>
                </a:lnTo>
                <a:lnTo>
                  <a:pt x="1418" y="19906"/>
                </a:lnTo>
                <a:lnTo>
                  <a:pt x="1418" y="21176"/>
                </a:lnTo>
                <a:lnTo>
                  <a:pt x="3218" y="21600"/>
                </a:lnTo>
                <a:lnTo>
                  <a:pt x="8727" y="21600"/>
                </a:lnTo>
                <a:lnTo>
                  <a:pt x="12436" y="19906"/>
                </a:lnTo>
                <a:lnTo>
                  <a:pt x="15655" y="19906"/>
                </a:lnTo>
                <a:lnTo>
                  <a:pt x="17945" y="20753"/>
                </a:lnTo>
                <a:lnTo>
                  <a:pt x="17945" y="19059"/>
                </a:lnTo>
                <a:lnTo>
                  <a:pt x="19309" y="17365"/>
                </a:lnTo>
                <a:lnTo>
                  <a:pt x="20236" y="16094"/>
                </a:lnTo>
                <a:lnTo>
                  <a:pt x="21164" y="12282"/>
                </a:lnTo>
                <a:lnTo>
                  <a:pt x="20727" y="11012"/>
                </a:lnTo>
                <a:lnTo>
                  <a:pt x="20236" y="9318"/>
                </a:lnTo>
                <a:lnTo>
                  <a:pt x="21600" y="8894"/>
                </a:lnTo>
                <a:lnTo>
                  <a:pt x="20727" y="8471"/>
                </a:lnTo>
                <a:lnTo>
                  <a:pt x="19800" y="84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1" name="Shape 2341"/>
          <p:cNvSpPr/>
          <p:nvPr/>
        </p:nvSpPr>
        <p:spPr>
          <a:xfrm>
            <a:off x="15027898" y="6645391"/>
            <a:ext cx="553594" cy="3945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2" name="Shape 2342"/>
          <p:cNvSpPr/>
          <p:nvPr/>
        </p:nvSpPr>
        <p:spPr>
          <a:xfrm>
            <a:off x="15164927" y="5615095"/>
            <a:ext cx="1825213" cy="2783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3" name="Shape 2343"/>
          <p:cNvSpPr/>
          <p:nvPr/>
        </p:nvSpPr>
        <p:spPr>
          <a:xfrm>
            <a:off x="15027898" y="6645391"/>
            <a:ext cx="553594" cy="3945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2" y="10800"/>
                </a:moveTo>
                <a:lnTo>
                  <a:pt x="18927" y="7200"/>
                </a:lnTo>
                <a:lnTo>
                  <a:pt x="18927" y="2400"/>
                </a:lnTo>
                <a:lnTo>
                  <a:pt x="16147" y="0"/>
                </a:lnTo>
                <a:lnTo>
                  <a:pt x="13473" y="0"/>
                </a:lnTo>
                <a:lnTo>
                  <a:pt x="11655" y="0"/>
                </a:lnTo>
                <a:lnTo>
                  <a:pt x="8982" y="0"/>
                </a:lnTo>
                <a:lnTo>
                  <a:pt x="8982" y="1200"/>
                </a:lnTo>
                <a:lnTo>
                  <a:pt x="8982" y="0"/>
                </a:lnTo>
                <a:lnTo>
                  <a:pt x="7164" y="1200"/>
                </a:lnTo>
                <a:lnTo>
                  <a:pt x="6309" y="3600"/>
                </a:lnTo>
                <a:lnTo>
                  <a:pt x="5347" y="6000"/>
                </a:lnTo>
                <a:lnTo>
                  <a:pt x="1711" y="6000"/>
                </a:lnTo>
                <a:lnTo>
                  <a:pt x="1711" y="8400"/>
                </a:lnTo>
                <a:lnTo>
                  <a:pt x="0" y="10800"/>
                </a:lnTo>
                <a:lnTo>
                  <a:pt x="3529" y="18000"/>
                </a:lnTo>
                <a:lnTo>
                  <a:pt x="7164" y="14400"/>
                </a:lnTo>
                <a:lnTo>
                  <a:pt x="9838" y="16800"/>
                </a:lnTo>
                <a:lnTo>
                  <a:pt x="10800" y="20400"/>
                </a:lnTo>
                <a:lnTo>
                  <a:pt x="12618" y="20400"/>
                </a:lnTo>
                <a:lnTo>
                  <a:pt x="14329" y="21600"/>
                </a:lnTo>
                <a:lnTo>
                  <a:pt x="15291" y="21600"/>
                </a:lnTo>
                <a:lnTo>
                  <a:pt x="15291" y="21600"/>
                </a:lnTo>
                <a:lnTo>
                  <a:pt x="17964" y="19200"/>
                </a:lnTo>
                <a:lnTo>
                  <a:pt x="20638" y="18000"/>
                </a:lnTo>
                <a:lnTo>
                  <a:pt x="21600" y="13200"/>
                </a:lnTo>
                <a:lnTo>
                  <a:pt x="19782" y="108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4" name="Shape 2344"/>
          <p:cNvSpPr/>
          <p:nvPr/>
        </p:nvSpPr>
        <p:spPr>
          <a:xfrm>
            <a:off x="15164927" y="5615095"/>
            <a:ext cx="1825213" cy="2783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0" y="2721"/>
                </a:moveTo>
                <a:lnTo>
                  <a:pt x="11481" y="2211"/>
                </a:lnTo>
                <a:lnTo>
                  <a:pt x="10930" y="2041"/>
                </a:lnTo>
                <a:lnTo>
                  <a:pt x="12584" y="1361"/>
                </a:lnTo>
                <a:lnTo>
                  <a:pt x="13395" y="1191"/>
                </a:lnTo>
                <a:lnTo>
                  <a:pt x="13654" y="510"/>
                </a:lnTo>
                <a:lnTo>
                  <a:pt x="10378" y="340"/>
                </a:lnTo>
                <a:lnTo>
                  <a:pt x="9308" y="0"/>
                </a:lnTo>
                <a:lnTo>
                  <a:pt x="8757" y="510"/>
                </a:lnTo>
                <a:lnTo>
                  <a:pt x="8205" y="850"/>
                </a:lnTo>
                <a:lnTo>
                  <a:pt x="7946" y="1191"/>
                </a:lnTo>
                <a:lnTo>
                  <a:pt x="8205" y="1701"/>
                </a:lnTo>
                <a:lnTo>
                  <a:pt x="7103" y="1871"/>
                </a:lnTo>
                <a:lnTo>
                  <a:pt x="6551" y="2211"/>
                </a:lnTo>
                <a:lnTo>
                  <a:pt x="6551" y="2891"/>
                </a:lnTo>
                <a:lnTo>
                  <a:pt x="6551" y="3402"/>
                </a:lnTo>
                <a:lnTo>
                  <a:pt x="6032" y="3912"/>
                </a:lnTo>
                <a:lnTo>
                  <a:pt x="5481" y="4252"/>
                </a:lnTo>
                <a:lnTo>
                  <a:pt x="4378" y="5272"/>
                </a:lnTo>
                <a:lnTo>
                  <a:pt x="5189" y="5443"/>
                </a:lnTo>
                <a:lnTo>
                  <a:pt x="6551" y="4932"/>
                </a:lnTo>
                <a:lnTo>
                  <a:pt x="6032" y="5613"/>
                </a:lnTo>
                <a:lnTo>
                  <a:pt x="5741" y="6293"/>
                </a:lnTo>
                <a:lnTo>
                  <a:pt x="5481" y="6803"/>
                </a:lnTo>
                <a:lnTo>
                  <a:pt x="4638" y="7994"/>
                </a:lnTo>
                <a:lnTo>
                  <a:pt x="5481" y="7994"/>
                </a:lnTo>
                <a:lnTo>
                  <a:pt x="6032" y="7313"/>
                </a:lnTo>
                <a:lnTo>
                  <a:pt x="6551" y="6463"/>
                </a:lnTo>
                <a:lnTo>
                  <a:pt x="6843" y="6973"/>
                </a:lnTo>
                <a:lnTo>
                  <a:pt x="7395" y="6803"/>
                </a:lnTo>
                <a:lnTo>
                  <a:pt x="7103" y="7313"/>
                </a:lnTo>
                <a:lnTo>
                  <a:pt x="7395" y="7654"/>
                </a:lnTo>
                <a:lnTo>
                  <a:pt x="6032" y="9014"/>
                </a:lnTo>
                <a:lnTo>
                  <a:pt x="6292" y="10035"/>
                </a:lnTo>
                <a:lnTo>
                  <a:pt x="6551" y="9354"/>
                </a:lnTo>
                <a:lnTo>
                  <a:pt x="7654" y="9865"/>
                </a:lnTo>
                <a:lnTo>
                  <a:pt x="8205" y="9694"/>
                </a:lnTo>
                <a:lnTo>
                  <a:pt x="9016" y="9865"/>
                </a:lnTo>
                <a:lnTo>
                  <a:pt x="9827" y="9524"/>
                </a:lnTo>
                <a:lnTo>
                  <a:pt x="10670" y="9694"/>
                </a:lnTo>
                <a:lnTo>
                  <a:pt x="9568" y="10205"/>
                </a:lnTo>
                <a:lnTo>
                  <a:pt x="9308" y="10545"/>
                </a:lnTo>
                <a:lnTo>
                  <a:pt x="10119" y="11565"/>
                </a:lnTo>
                <a:lnTo>
                  <a:pt x="10670" y="11565"/>
                </a:lnTo>
                <a:lnTo>
                  <a:pt x="10670" y="12246"/>
                </a:lnTo>
                <a:lnTo>
                  <a:pt x="10378" y="12246"/>
                </a:lnTo>
                <a:lnTo>
                  <a:pt x="10119" y="13436"/>
                </a:lnTo>
                <a:lnTo>
                  <a:pt x="9568" y="13776"/>
                </a:lnTo>
                <a:lnTo>
                  <a:pt x="9308" y="13606"/>
                </a:lnTo>
                <a:lnTo>
                  <a:pt x="7654" y="13606"/>
                </a:lnTo>
                <a:lnTo>
                  <a:pt x="6551" y="13266"/>
                </a:lnTo>
                <a:lnTo>
                  <a:pt x="6032" y="13436"/>
                </a:lnTo>
                <a:lnTo>
                  <a:pt x="6551" y="13776"/>
                </a:lnTo>
                <a:lnTo>
                  <a:pt x="5189" y="14457"/>
                </a:lnTo>
                <a:lnTo>
                  <a:pt x="5741" y="14627"/>
                </a:lnTo>
                <a:lnTo>
                  <a:pt x="6551" y="14457"/>
                </a:lnTo>
                <a:lnTo>
                  <a:pt x="6843" y="15817"/>
                </a:lnTo>
                <a:lnTo>
                  <a:pt x="5481" y="16157"/>
                </a:lnTo>
                <a:lnTo>
                  <a:pt x="4638" y="16328"/>
                </a:lnTo>
                <a:lnTo>
                  <a:pt x="3276" y="16498"/>
                </a:lnTo>
                <a:lnTo>
                  <a:pt x="2724" y="16668"/>
                </a:lnTo>
                <a:lnTo>
                  <a:pt x="3016" y="16838"/>
                </a:lnTo>
                <a:lnTo>
                  <a:pt x="3276" y="17178"/>
                </a:lnTo>
                <a:lnTo>
                  <a:pt x="4378" y="17518"/>
                </a:lnTo>
                <a:lnTo>
                  <a:pt x="4930" y="17178"/>
                </a:lnTo>
                <a:lnTo>
                  <a:pt x="5481" y="17518"/>
                </a:lnTo>
                <a:lnTo>
                  <a:pt x="5189" y="17858"/>
                </a:lnTo>
                <a:lnTo>
                  <a:pt x="6292" y="17858"/>
                </a:lnTo>
                <a:lnTo>
                  <a:pt x="7103" y="18368"/>
                </a:lnTo>
                <a:lnTo>
                  <a:pt x="8465" y="18368"/>
                </a:lnTo>
                <a:lnTo>
                  <a:pt x="9016" y="18198"/>
                </a:lnTo>
                <a:lnTo>
                  <a:pt x="9568" y="18028"/>
                </a:lnTo>
                <a:lnTo>
                  <a:pt x="8757" y="18539"/>
                </a:lnTo>
                <a:lnTo>
                  <a:pt x="8465" y="18879"/>
                </a:lnTo>
                <a:lnTo>
                  <a:pt x="7395" y="19049"/>
                </a:lnTo>
                <a:lnTo>
                  <a:pt x="5189" y="18879"/>
                </a:lnTo>
                <a:lnTo>
                  <a:pt x="4930" y="19049"/>
                </a:lnTo>
                <a:lnTo>
                  <a:pt x="4119" y="19219"/>
                </a:lnTo>
                <a:lnTo>
                  <a:pt x="3568" y="19729"/>
                </a:lnTo>
                <a:lnTo>
                  <a:pt x="1362" y="20750"/>
                </a:lnTo>
                <a:lnTo>
                  <a:pt x="0" y="20920"/>
                </a:lnTo>
                <a:lnTo>
                  <a:pt x="292" y="21090"/>
                </a:lnTo>
                <a:lnTo>
                  <a:pt x="1103" y="21090"/>
                </a:lnTo>
                <a:lnTo>
                  <a:pt x="1654" y="21600"/>
                </a:lnTo>
                <a:lnTo>
                  <a:pt x="2205" y="21430"/>
                </a:lnTo>
                <a:lnTo>
                  <a:pt x="2205" y="21090"/>
                </a:lnTo>
                <a:lnTo>
                  <a:pt x="3016" y="20750"/>
                </a:lnTo>
                <a:lnTo>
                  <a:pt x="4638" y="20750"/>
                </a:lnTo>
                <a:lnTo>
                  <a:pt x="5481" y="21430"/>
                </a:lnTo>
                <a:lnTo>
                  <a:pt x="7103" y="20409"/>
                </a:lnTo>
                <a:lnTo>
                  <a:pt x="8465" y="20239"/>
                </a:lnTo>
                <a:lnTo>
                  <a:pt x="9568" y="20750"/>
                </a:lnTo>
                <a:lnTo>
                  <a:pt x="10930" y="20920"/>
                </a:lnTo>
                <a:lnTo>
                  <a:pt x="11222" y="20580"/>
                </a:lnTo>
                <a:lnTo>
                  <a:pt x="12584" y="20580"/>
                </a:lnTo>
                <a:lnTo>
                  <a:pt x="13654" y="20580"/>
                </a:lnTo>
                <a:lnTo>
                  <a:pt x="15308" y="20580"/>
                </a:lnTo>
                <a:lnTo>
                  <a:pt x="16411" y="20920"/>
                </a:lnTo>
                <a:lnTo>
                  <a:pt x="18584" y="20580"/>
                </a:lnTo>
                <a:lnTo>
                  <a:pt x="19135" y="20239"/>
                </a:lnTo>
                <a:lnTo>
                  <a:pt x="20238" y="20239"/>
                </a:lnTo>
                <a:lnTo>
                  <a:pt x="20238" y="19729"/>
                </a:lnTo>
                <a:lnTo>
                  <a:pt x="18324" y="19389"/>
                </a:lnTo>
                <a:lnTo>
                  <a:pt x="19135" y="19049"/>
                </a:lnTo>
                <a:lnTo>
                  <a:pt x="19135" y="18539"/>
                </a:lnTo>
                <a:lnTo>
                  <a:pt x="20238" y="18539"/>
                </a:lnTo>
                <a:lnTo>
                  <a:pt x="20238" y="18198"/>
                </a:lnTo>
                <a:lnTo>
                  <a:pt x="21049" y="17858"/>
                </a:lnTo>
                <a:lnTo>
                  <a:pt x="21308" y="17348"/>
                </a:lnTo>
                <a:lnTo>
                  <a:pt x="21600" y="17008"/>
                </a:lnTo>
                <a:lnTo>
                  <a:pt x="21600" y="16157"/>
                </a:lnTo>
                <a:lnTo>
                  <a:pt x="18876" y="15477"/>
                </a:lnTo>
                <a:lnTo>
                  <a:pt x="18324" y="15817"/>
                </a:lnTo>
                <a:lnTo>
                  <a:pt x="17481" y="15477"/>
                </a:lnTo>
                <a:lnTo>
                  <a:pt x="18584" y="14967"/>
                </a:lnTo>
                <a:lnTo>
                  <a:pt x="18032" y="13946"/>
                </a:lnTo>
                <a:lnTo>
                  <a:pt x="16962" y="13436"/>
                </a:lnTo>
                <a:lnTo>
                  <a:pt x="17773" y="13436"/>
                </a:lnTo>
                <a:lnTo>
                  <a:pt x="17481" y="12586"/>
                </a:lnTo>
                <a:lnTo>
                  <a:pt x="17481" y="12246"/>
                </a:lnTo>
                <a:lnTo>
                  <a:pt x="17222" y="11906"/>
                </a:lnTo>
                <a:lnTo>
                  <a:pt x="16962" y="11395"/>
                </a:lnTo>
                <a:lnTo>
                  <a:pt x="15568" y="10885"/>
                </a:lnTo>
                <a:lnTo>
                  <a:pt x="15308" y="10205"/>
                </a:lnTo>
                <a:lnTo>
                  <a:pt x="14757" y="9354"/>
                </a:lnTo>
                <a:lnTo>
                  <a:pt x="14757" y="8334"/>
                </a:lnTo>
                <a:lnTo>
                  <a:pt x="14497" y="7994"/>
                </a:lnTo>
                <a:lnTo>
                  <a:pt x="13654" y="7483"/>
                </a:lnTo>
                <a:lnTo>
                  <a:pt x="13395" y="7313"/>
                </a:lnTo>
                <a:lnTo>
                  <a:pt x="12843" y="6973"/>
                </a:lnTo>
                <a:lnTo>
                  <a:pt x="11741" y="6973"/>
                </a:lnTo>
                <a:lnTo>
                  <a:pt x="10930" y="6803"/>
                </a:lnTo>
                <a:lnTo>
                  <a:pt x="12032" y="6633"/>
                </a:lnTo>
                <a:lnTo>
                  <a:pt x="12843" y="6463"/>
                </a:lnTo>
                <a:lnTo>
                  <a:pt x="12584" y="5953"/>
                </a:lnTo>
                <a:lnTo>
                  <a:pt x="13654" y="5613"/>
                </a:lnTo>
                <a:lnTo>
                  <a:pt x="13654" y="5272"/>
                </a:lnTo>
                <a:lnTo>
                  <a:pt x="14497" y="4762"/>
                </a:lnTo>
                <a:lnTo>
                  <a:pt x="14757" y="4082"/>
                </a:lnTo>
                <a:lnTo>
                  <a:pt x="15859" y="3572"/>
                </a:lnTo>
                <a:lnTo>
                  <a:pt x="15859" y="3061"/>
                </a:lnTo>
                <a:lnTo>
                  <a:pt x="14497" y="3061"/>
                </a:lnTo>
                <a:lnTo>
                  <a:pt x="13946" y="2721"/>
                </a:lnTo>
                <a:lnTo>
                  <a:pt x="12292" y="2551"/>
                </a:lnTo>
                <a:lnTo>
                  <a:pt x="10670" y="27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5" name="Shape 2345"/>
          <p:cNvSpPr/>
          <p:nvPr/>
        </p:nvSpPr>
        <p:spPr>
          <a:xfrm>
            <a:off x="13479482" y="3379132"/>
            <a:ext cx="1616931" cy="1161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6" name="Shape 2346"/>
          <p:cNvSpPr/>
          <p:nvPr/>
        </p:nvSpPr>
        <p:spPr>
          <a:xfrm>
            <a:off x="18790688" y="6842678"/>
            <a:ext cx="183619" cy="175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lnTo>
                  <a:pt x="0" y="81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7" name="Shape 2347"/>
          <p:cNvSpPr/>
          <p:nvPr/>
        </p:nvSpPr>
        <p:spPr>
          <a:xfrm>
            <a:off x="13479482" y="3379132"/>
            <a:ext cx="1616931" cy="1161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98" y="16302"/>
                </a:moveTo>
                <a:lnTo>
                  <a:pt x="4942" y="19562"/>
                </a:lnTo>
                <a:lnTo>
                  <a:pt x="7395" y="21600"/>
                </a:lnTo>
                <a:lnTo>
                  <a:pt x="9262" y="21600"/>
                </a:lnTo>
                <a:lnTo>
                  <a:pt x="10507" y="21192"/>
                </a:lnTo>
                <a:lnTo>
                  <a:pt x="12667" y="21600"/>
                </a:lnTo>
                <a:lnTo>
                  <a:pt x="15742" y="19970"/>
                </a:lnTo>
                <a:lnTo>
                  <a:pt x="16951" y="20377"/>
                </a:lnTo>
                <a:lnTo>
                  <a:pt x="18525" y="19155"/>
                </a:lnTo>
                <a:lnTo>
                  <a:pt x="20355" y="17932"/>
                </a:lnTo>
                <a:lnTo>
                  <a:pt x="21600" y="13857"/>
                </a:lnTo>
                <a:lnTo>
                  <a:pt x="20685" y="13042"/>
                </a:lnTo>
                <a:lnTo>
                  <a:pt x="20355" y="11411"/>
                </a:lnTo>
                <a:lnTo>
                  <a:pt x="20685" y="9781"/>
                </a:lnTo>
                <a:lnTo>
                  <a:pt x="20978" y="8151"/>
                </a:lnTo>
                <a:lnTo>
                  <a:pt x="19440" y="8151"/>
                </a:lnTo>
                <a:lnTo>
                  <a:pt x="18525" y="6113"/>
                </a:lnTo>
                <a:lnTo>
                  <a:pt x="17573" y="7336"/>
                </a:lnTo>
                <a:lnTo>
                  <a:pt x="17280" y="8151"/>
                </a:lnTo>
                <a:lnTo>
                  <a:pt x="16365" y="7743"/>
                </a:lnTo>
                <a:lnTo>
                  <a:pt x="15120" y="8151"/>
                </a:lnTo>
                <a:lnTo>
                  <a:pt x="14827" y="6521"/>
                </a:lnTo>
                <a:lnTo>
                  <a:pt x="13875" y="6521"/>
                </a:lnTo>
                <a:lnTo>
                  <a:pt x="13582" y="7743"/>
                </a:lnTo>
                <a:lnTo>
                  <a:pt x="12960" y="5706"/>
                </a:lnTo>
                <a:lnTo>
                  <a:pt x="11422" y="6113"/>
                </a:lnTo>
                <a:lnTo>
                  <a:pt x="10800" y="7336"/>
                </a:lnTo>
                <a:lnTo>
                  <a:pt x="10178" y="7336"/>
                </a:lnTo>
                <a:lnTo>
                  <a:pt x="9885" y="4483"/>
                </a:lnTo>
                <a:lnTo>
                  <a:pt x="9262" y="4891"/>
                </a:lnTo>
                <a:lnTo>
                  <a:pt x="8933" y="7743"/>
                </a:lnTo>
                <a:lnTo>
                  <a:pt x="8347" y="7743"/>
                </a:lnTo>
                <a:lnTo>
                  <a:pt x="8018" y="6521"/>
                </a:lnTo>
                <a:lnTo>
                  <a:pt x="6480" y="8151"/>
                </a:lnTo>
                <a:lnTo>
                  <a:pt x="6773" y="5706"/>
                </a:lnTo>
                <a:lnTo>
                  <a:pt x="7725" y="4483"/>
                </a:lnTo>
                <a:lnTo>
                  <a:pt x="6773" y="815"/>
                </a:lnTo>
                <a:lnTo>
                  <a:pt x="5235" y="0"/>
                </a:lnTo>
                <a:lnTo>
                  <a:pt x="5565" y="3260"/>
                </a:lnTo>
                <a:lnTo>
                  <a:pt x="4320" y="815"/>
                </a:lnTo>
                <a:lnTo>
                  <a:pt x="3405" y="1630"/>
                </a:lnTo>
                <a:lnTo>
                  <a:pt x="2782" y="2445"/>
                </a:lnTo>
                <a:lnTo>
                  <a:pt x="3405" y="3260"/>
                </a:lnTo>
                <a:lnTo>
                  <a:pt x="2160" y="2445"/>
                </a:lnTo>
                <a:lnTo>
                  <a:pt x="1867" y="3260"/>
                </a:lnTo>
                <a:lnTo>
                  <a:pt x="915" y="3260"/>
                </a:lnTo>
                <a:lnTo>
                  <a:pt x="1538" y="4483"/>
                </a:lnTo>
                <a:lnTo>
                  <a:pt x="3698" y="4891"/>
                </a:lnTo>
                <a:lnTo>
                  <a:pt x="5235" y="6521"/>
                </a:lnTo>
                <a:lnTo>
                  <a:pt x="4027" y="7336"/>
                </a:lnTo>
                <a:lnTo>
                  <a:pt x="4613" y="8151"/>
                </a:lnTo>
                <a:lnTo>
                  <a:pt x="5235" y="8966"/>
                </a:lnTo>
                <a:lnTo>
                  <a:pt x="4613" y="9374"/>
                </a:lnTo>
                <a:lnTo>
                  <a:pt x="293" y="7336"/>
                </a:lnTo>
                <a:lnTo>
                  <a:pt x="0" y="8558"/>
                </a:lnTo>
                <a:lnTo>
                  <a:pt x="3405" y="9781"/>
                </a:lnTo>
                <a:lnTo>
                  <a:pt x="3075" y="11004"/>
                </a:lnTo>
                <a:lnTo>
                  <a:pt x="3075" y="13042"/>
                </a:lnTo>
                <a:lnTo>
                  <a:pt x="2453" y="14264"/>
                </a:lnTo>
                <a:lnTo>
                  <a:pt x="1245" y="14264"/>
                </a:lnTo>
                <a:lnTo>
                  <a:pt x="622" y="15079"/>
                </a:lnTo>
                <a:lnTo>
                  <a:pt x="3698" y="1630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8" name="Shape 2348"/>
          <p:cNvSpPr/>
          <p:nvPr/>
        </p:nvSpPr>
        <p:spPr>
          <a:xfrm>
            <a:off x="18790688" y="6842678"/>
            <a:ext cx="183619" cy="175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49" name="Shape 2349"/>
          <p:cNvSpPr/>
          <p:nvPr/>
        </p:nvSpPr>
        <p:spPr>
          <a:xfrm>
            <a:off x="18790688" y="6842678"/>
            <a:ext cx="183619" cy="175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100"/>
                </a:moveTo>
                <a:lnTo>
                  <a:pt x="5481" y="18900"/>
                </a:lnTo>
                <a:lnTo>
                  <a:pt x="16442" y="21600"/>
                </a:lnTo>
                <a:lnTo>
                  <a:pt x="21600" y="16200"/>
                </a:lnTo>
                <a:lnTo>
                  <a:pt x="19021" y="0"/>
                </a:lnTo>
                <a:lnTo>
                  <a:pt x="0" y="2700"/>
                </a:lnTo>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0" name="Shape 2350"/>
          <p:cNvSpPr/>
          <p:nvPr/>
        </p:nvSpPr>
        <p:spPr>
          <a:xfrm>
            <a:off x="19045556" y="6667310"/>
            <a:ext cx="298722" cy="482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1" name="Shape 2351"/>
          <p:cNvSpPr/>
          <p:nvPr/>
        </p:nvSpPr>
        <p:spPr>
          <a:xfrm>
            <a:off x="19577228" y="12498349"/>
            <a:ext cx="898904" cy="56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2" name="Shape 2352"/>
          <p:cNvSpPr/>
          <p:nvPr/>
        </p:nvSpPr>
        <p:spPr>
          <a:xfrm>
            <a:off x="19045556" y="6667310"/>
            <a:ext cx="298722" cy="482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618"/>
                </a:moveTo>
                <a:lnTo>
                  <a:pt x="9908" y="21600"/>
                </a:lnTo>
                <a:lnTo>
                  <a:pt x="15061" y="17673"/>
                </a:lnTo>
                <a:lnTo>
                  <a:pt x="15061" y="13745"/>
                </a:lnTo>
                <a:lnTo>
                  <a:pt x="21600" y="11782"/>
                </a:lnTo>
                <a:lnTo>
                  <a:pt x="18231" y="8836"/>
                </a:lnTo>
                <a:lnTo>
                  <a:pt x="21600" y="7855"/>
                </a:lnTo>
                <a:lnTo>
                  <a:pt x="20015" y="982"/>
                </a:lnTo>
                <a:lnTo>
                  <a:pt x="16646" y="0"/>
                </a:lnTo>
                <a:lnTo>
                  <a:pt x="13277" y="1964"/>
                </a:lnTo>
                <a:lnTo>
                  <a:pt x="11692" y="5891"/>
                </a:lnTo>
                <a:lnTo>
                  <a:pt x="8323" y="1964"/>
                </a:lnTo>
                <a:lnTo>
                  <a:pt x="1585" y="4909"/>
                </a:lnTo>
                <a:lnTo>
                  <a:pt x="0" y="5891"/>
                </a:lnTo>
                <a:lnTo>
                  <a:pt x="1585" y="8836"/>
                </a:lnTo>
                <a:lnTo>
                  <a:pt x="8323" y="10800"/>
                </a:lnTo>
                <a:lnTo>
                  <a:pt x="9908" y="13745"/>
                </a:lnTo>
                <a:lnTo>
                  <a:pt x="6539" y="17673"/>
                </a:lnTo>
                <a:lnTo>
                  <a:pt x="1585" y="16691"/>
                </a:lnTo>
                <a:lnTo>
                  <a:pt x="0" y="2061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3" name="Shape 2353"/>
          <p:cNvSpPr/>
          <p:nvPr/>
        </p:nvSpPr>
        <p:spPr>
          <a:xfrm>
            <a:off x="19577228" y="12498349"/>
            <a:ext cx="898904" cy="56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308"/>
                </a:moveTo>
                <a:lnTo>
                  <a:pt x="0" y="5815"/>
                </a:lnTo>
                <a:lnTo>
                  <a:pt x="1646" y="3323"/>
                </a:lnTo>
                <a:lnTo>
                  <a:pt x="3293" y="4985"/>
                </a:lnTo>
                <a:lnTo>
                  <a:pt x="4412" y="3323"/>
                </a:lnTo>
                <a:lnTo>
                  <a:pt x="6059" y="2492"/>
                </a:lnTo>
                <a:lnTo>
                  <a:pt x="6651" y="3323"/>
                </a:lnTo>
                <a:lnTo>
                  <a:pt x="7705" y="4154"/>
                </a:lnTo>
                <a:lnTo>
                  <a:pt x="8824" y="4985"/>
                </a:lnTo>
                <a:lnTo>
                  <a:pt x="10537" y="4154"/>
                </a:lnTo>
                <a:lnTo>
                  <a:pt x="13829" y="4154"/>
                </a:lnTo>
                <a:lnTo>
                  <a:pt x="15476" y="3323"/>
                </a:lnTo>
                <a:lnTo>
                  <a:pt x="16595" y="1662"/>
                </a:lnTo>
                <a:lnTo>
                  <a:pt x="17188" y="1662"/>
                </a:lnTo>
                <a:lnTo>
                  <a:pt x="18834" y="2492"/>
                </a:lnTo>
                <a:lnTo>
                  <a:pt x="19361" y="831"/>
                </a:lnTo>
                <a:lnTo>
                  <a:pt x="21073" y="0"/>
                </a:lnTo>
                <a:lnTo>
                  <a:pt x="21600" y="1662"/>
                </a:lnTo>
                <a:lnTo>
                  <a:pt x="20480" y="5815"/>
                </a:lnTo>
                <a:lnTo>
                  <a:pt x="19954" y="8308"/>
                </a:lnTo>
                <a:lnTo>
                  <a:pt x="18834" y="10800"/>
                </a:lnTo>
                <a:lnTo>
                  <a:pt x="18834" y="11631"/>
                </a:lnTo>
                <a:lnTo>
                  <a:pt x="19954" y="13292"/>
                </a:lnTo>
                <a:lnTo>
                  <a:pt x="21073" y="16615"/>
                </a:lnTo>
                <a:lnTo>
                  <a:pt x="19954" y="18277"/>
                </a:lnTo>
                <a:lnTo>
                  <a:pt x="19954" y="21600"/>
                </a:lnTo>
                <a:lnTo>
                  <a:pt x="17715" y="20769"/>
                </a:lnTo>
                <a:lnTo>
                  <a:pt x="14949" y="19938"/>
                </a:lnTo>
                <a:lnTo>
                  <a:pt x="13302" y="15785"/>
                </a:lnTo>
                <a:lnTo>
                  <a:pt x="11063" y="16615"/>
                </a:lnTo>
                <a:lnTo>
                  <a:pt x="9417" y="14954"/>
                </a:lnTo>
                <a:lnTo>
                  <a:pt x="8298" y="13292"/>
                </a:lnTo>
                <a:lnTo>
                  <a:pt x="7178" y="13292"/>
                </a:lnTo>
                <a:lnTo>
                  <a:pt x="5532" y="11631"/>
                </a:lnTo>
                <a:lnTo>
                  <a:pt x="4412" y="11631"/>
                </a:lnTo>
                <a:lnTo>
                  <a:pt x="3293" y="9969"/>
                </a:lnTo>
                <a:lnTo>
                  <a:pt x="1646" y="10800"/>
                </a:lnTo>
                <a:lnTo>
                  <a:pt x="0" y="830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4" name="Shape 2354"/>
          <p:cNvSpPr/>
          <p:nvPr/>
        </p:nvSpPr>
        <p:spPr>
          <a:xfrm>
            <a:off x="18330273" y="11577660"/>
            <a:ext cx="460415" cy="789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5" name="Shape 2355"/>
          <p:cNvSpPr/>
          <p:nvPr/>
        </p:nvSpPr>
        <p:spPr>
          <a:xfrm>
            <a:off x="18330273" y="11577660"/>
            <a:ext cx="460415" cy="789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000"/>
                </a:moveTo>
                <a:lnTo>
                  <a:pt x="4243" y="3600"/>
                </a:lnTo>
                <a:lnTo>
                  <a:pt x="7586" y="3000"/>
                </a:lnTo>
                <a:lnTo>
                  <a:pt x="12986" y="600"/>
                </a:lnTo>
                <a:lnTo>
                  <a:pt x="14014" y="0"/>
                </a:lnTo>
                <a:lnTo>
                  <a:pt x="18386" y="1200"/>
                </a:lnTo>
                <a:lnTo>
                  <a:pt x="18386" y="2400"/>
                </a:lnTo>
                <a:lnTo>
                  <a:pt x="21600" y="7200"/>
                </a:lnTo>
                <a:lnTo>
                  <a:pt x="19414" y="9000"/>
                </a:lnTo>
                <a:lnTo>
                  <a:pt x="21600" y="11400"/>
                </a:lnTo>
                <a:lnTo>
                  <a:pt x="18386" y="19200"/>
                </a:lnTo>
                <a:lnTo>
                  <a:pt x="15043" y="18600"/>
                </a:lnTo>
                <a:lnTo>
                  <a:pt x="11829" y="18600"/>
                </a:lnTo>
                <a:lnTo>
                  <a:pt x="10800" y="19800"/>
                </a:lnTo>
                <a:lnTo>
                  <a:pt x="8614" y="21000"/>
                </a:lnTo>
                <a:lnTo>
                  <a:pt x="5400" y="21600"/>
                </a:lnTo>
                <a:lnTo>
                  <a:pt x="3214" y="18600"/>
                </a:lnTo>
                <a:lnTo>
                  <a:pt x="3214" y="15000"/>
                </a:lnTo>
                <a:lnTo>
                  <a:pt x="4243" y="13200"/>
                </a:lnTo>
                <a:lnTo>
                  <a:pt x="3214" y="12000"/>
                </a:lnTo>
                <a:lnTo>
                  <a:pt x="4243" y="10200"/>
                </a:lnTo>
                <a:lnTo>
                  <a:pt x="4243" y="8400"/>
                </a:lnTo>
                <a:lnTo>
                  <a:pt x="3214" y="6000"/>
                </a:lnTo>
                <a:lnTo>
                  <a:pt x="0" y="5400"/>
                </a:lnTo>
                <a:lnTo>
                  <a:pt x="0" y="30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6" name="Shape 2356"/>
          <p:cNvSpPr/>
          <p:nvPr/>
        </p:nvSpPr>
        <p:spPr>
          <a:xfrm>
            <a:off x="18445376" y="10985788"/>
            <a:ext cx="276797" cy="52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7" name="Shape 2357"/>
          <p:cNvSpPr/>
          <p:nvPr/>
        </p:nvSpPr>
        <p:spPr>
          <a:xfrm>
            <a:off x="18445376" y="10985788"/>
            <a:ext cx="276797" cy="526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0" y="3600"/>
                </a:moveTo>
                <a:lnTo>
                  <a:pt x="16040" y="0"/>
                </a:lnTo>
                <a:lnTo>
                  <a:pt x="19675" y="0"/>
                </a:lnTo>
                <a:lnTo>
                  <a:pt x="19675" y="4500"/>
                </a:lnTo>
                <a:lnTo>
                  <a:pt x="21600" y="6300"/>
                </a:lnTo>
                <a:lnTo>
                  <a:pt x="21600" y="11700"/>
                </a:lnTo>
                <a:lnTo>
                  <a:pt x="19675" y="13500"/>
                </a:lnTo>
                <a:lnTo>
                  <a:pt x="19675" y="17100"/>
                </a:lnTo>
                <a:lnTo>
                  <a:pt x="14329" y="21600"/>
                </a:lnTo>
                <a:lnTo>
                  <a:pt x="10693" y="21600"/>
                </a:lnTo>
                <a:lnTo>
                  <a:pt x="5347" y="19800"/>
                </a:lnTo>
                <a:lnTo>
                  <a:pt x="7057" y="18000"/>
                </a:lnTo>
                <a:lnTo>
                  <a:pt x="3636" y="17100"/>
                </a:lnTo>
                <a:lnTo>
                  <a:pt x="7057" y="15300"/>
                </a:lnTo>
                <a:lnTo>
                  <a:pt x="1711" y="14400"/>
                </a:lnTo>
                <a:lnTo>
                  <a:pt x="5347" y="12600"/>
                </a:lnTo>
                <a:lnTo>
                  <a:pt x="1711" y="10800"/>
                </a:lnTo>
                <a:lnTo>
                  <a:pt x="0" y="8100"/>
                </a:lnTo>
                <a:lnTo>
                  <a:pt x="3636" y="7200"/>
                </a:lnTo>
                <a:lnTo>
                  <a:pt x="3636" y="5400"/>
                </a:lnTo>
                <a:lnTo>
                  <a:pt x="8982" y="4500"/>
                </a:lnTo>
                <a:lnTo>
                  <a:pt x="16040"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8" name="Shape 2358"/>
          <p:cNvSpPr/>
          <p:nvPr/>
        </p:nvSpPr>
        <p:spPr>
          <a:xfrm>
            <a:off x="17982220" y="9648592"/>
            <a:ext cx="3233860" cy="2959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59" name="Shape 2359"/>
          <p:cNvSpPr/>
          <p:nvPr/>
        </p:nvSpPr>
        <p:spPr>
          <a:xfrm>
            <a:off x="15258105" y="8245637"/>
            <a:ext cx="3140682" cy="2981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0" name="Shape 2360"/>
          <p:cNvSpPr/>
          <p:nvPr/>
        </p:nvSpPr>
        <p:spPr>
          <a:xfrm>
            <a:off x="17982220" y="9648592"/>
            <a:ext cx="3233860" cy="2959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42" y="15040"/>
                </a:moveTo>
                <a:lnTo>
                  <a:pt x="20520" y="14560"/>
                </a:lnTo>
                <a:lnTo>
                  <a:pt x="19898" y="14240"/>
                </a:lnTo>
                <a:lnTo>
                  <a:pt x="18360" y="13440"/>
                </a:lnTo>
                <a:lnTo>
                  <a:pt x="16822" y="12640"/>
                </a:lnTo>
                <a:lnTo>
                  <a:pt x="17115" y="12320"/>
                </a:lnTo>
                <a:lnTo>
                  <a:pt x="16969" y="12000"/>
                </a:lnTo>
                <a:lnTo>
                  <a:pt x="16511" y="11680"/>
                </a:lnTo>
                <a:lnTo>
                  <a:pt x="15889" y="11840"/>
                </a:lnTo>
                <a:lnTo>
                  <a:pt x="14955" y="11840"/>
                </a:lnTo>
                <a:lnTo>
                  <a:pt x="14186" y="11360"/>
                </a:lnTo>
                <a:lnTo>
                  <a:pt x="13418" y="10560"/>
                </a:lnTo>
                <a:lnTo>
                  <a:pt x="12960" y="9760"/>
                </a:lnTo>
                <a:lnTo>
                  <a:pt x="12502" y="8960"/>
                </a:lnTo>
                <a:lnTo>
                  <a:pt x="11734" y="8160"/>
                </a:lnTo>
                <a:lnTo>
                  <a:pt x="10178" y="6880"/>
                </a:lnTo>
                <a:lnTo>
                  <a:pt x="9574" y="5920"/>
                </a:lnTo>
                <a:lnTo>
                  <a:pt x="9574" y="5600"/>
                </a:lnTo>
                <a:lnTo>
                  <a:pt x="9866" y="5120"/>
                </a:lnTo>
                <a:lnTo>
                  <a:pt x="10031" y="4800"/>
                </a:lnTo>
                <a:lnTo>
                  <a:pt x="9866" y="4480"/>
                </a:lnTo>
                <a:lnTo>
                  <a:pt x="9720" y="4320"/>
                </a:lnTo>
                <a:lnTo>
                  <a:pt x="9720" y="4000"/>
                </a:lnTo>
                <a:lnTo>
                  <a:pt x="10178" y="3680"/>
                </a:lnTo>
                <a:lnTo>
                  <a:pt x="11734" y="3040"/>
                </a:lnTo>
                <a:lnTo>
                  <a:pt x="11880" y="2880"/>
                </a:lnTo>
                <a:lnTo>
                  <a:pt x="11734" y="1760"/>
                </a:lnTo>
                <a:lnTo>
                  <a:pt x="11880" y="1120"/>
                </a:lnTo>
                <a:lnTo>
                  <a:pt x="9720" y="480"/>
                </a:lnTo>
                <a:lnTo>
                  <a:pt x="9409" y="0"/>
                </a:lnTo>
                <a:lnTo>
                  <a:pt x="8018" y="160"/>
                </a:lnTo>
                <a:lnTo>
                  <a:pt x="7414" y="800"/>
                </a:lnTo>
                <a:lnTo>
                  <a:pt x="6791" y="640"/>
                </a:lnTo>
                <a:lnTo>
                  <a:pt x="6480" y="1280"/>
                </a:lnTo>
                <a:lnTo>
                  <a:pt x="5858" y="1280"/>
                </a:lnTo>
                <a:lnTo>
                  <a:pt x="5400" y="1600"/>
                </a:lnTo>
                <a:lnTo>
                  <a:pt x="4631" y="1440"/>
                </a:lnTo>
                <a:lnTo>
                  <a:pt x="4174" y="3040"/>
                </a:lnTo>
                <a:lnTo>
                  <a:pt x="2929" y="1440"/>
                </a:lnTo>
                <a:lnTo>
                  <a:pt x="2160" y="2720"/>
                </a:lnTo>
                <a:lnTo>
                  <a:pt x="458" y="2880"/>
                </a:lnTo>
                <a:lnTo>
                  <a:pt x="769" y="4160"/>
                </a:lnTo>
                <a:lnTo>
                  <a:pt x="0" y="4640"/>
                </a:lnTo>
                <a:lnTo>
                  <a:pt x="458" y="5440"/>
                </a:lnTo>
                <a:lnTo>
                  <a:pt x="311" y="6400"/>
                </a:lnTo>
                <a:lnTo>
                  <a:pt x="1702" y="7040"/>
                </a:lnTo>
                <a:lnTo>
                  <a:pt x="1391" y="7840"/>
                </a:lnTo>
                <a:lnTo>
                  <a:pt x="1702" y="7840"/>
                </a:lnTo>
                <a:lnTo>
                  <a:pt x="2471" y="7520"/>
                </a:lnTo>
                <a:lnTo>
                  <a:pt x="2929" y="6880"/>
                </a:lnTo>
                <a:lnTo>
                  <a:pt x="3240" y="6560"/>
                </a:lnTo>
                <a:lnTo>
                  <a:pt x="3698" y="6400"/>
                </a:lnTo>
                <a:lnTo>
                  <a:pt x="4466" y="6720"/>
                </a:lnTo>
                <a:lnTo>
                  <a:pt x="4778" y="7040"/>
                </a:lnTo>
                <a:lnTo>
                  <a:pt x="5089" y="7360"/>
                </a:lnTo>
                <a:lnTo>
                  <a:pt x="5711" y="7360"/>
                </a:lnTo>
                <a:lnTo>
                  <a:pt x="6022" y="7680"/>
                </a:lnTo>
                <a:lnTo>
                  <a:pt x="6169" y="8480"/>
                </a:lnTo>
                <a:lnTo>
                  <a:pt x="6626" y="9440"/>
                </a:lnTo>
                <a:lnTo>
                  <a:pt x="6791" y="9920"/>
                </a:lnTo>
                <a:lnTo>
                  <a:pt x="7249" y="10240"/>
                </a:lnTo>
                <a:lnTo>
                  <a:pt x="7871" y="11040"/>
                </a:lnTo>
                <a:lnTo>
                  <a:pt x="8640" y="11520"/>
                </a:lnTo>
                <a:lnTo>
                  <a:pt x="9098" y="11840"/>
                </a:lnTo>
                <a:lnTo>
                  <a:pt x="9409" y="12160"/>
                </a:lnTo>
                <a:lnTo>
                  <a:pt x="11111" y="13600"/>
                </a:lnTo>
                <a:lnTo>
                  <a:pt x="11422" y="13920"/>
                </a:lnTo>
                <a:lnTo>
                  <a:pt x="11880" y="13760"/>
                </a:lnTo>
                <a:lnTo>
                  <a:pt x="12960" y="14240"/>
                </a:lnTo>
                <a:lnTo>
                  <a:pt x="13582" y="14880"/>
                </a:lnTo>
                <a:lnTo>
                  <a:pt x="14040" y="14880"/>
                </a:lnTo>
                <a:lnTo>
                  <a:pt x="14186" y="15040"/>
                </a:lnTo>
                <a:lnTo>
                  <a:pt x="14186" y="15360"/>
                </a:lnTo>
                <a:lnTo>
                  <a:pt x="14809" y="15360"/>
                </a:lnTo>
                <a:lnTo>
                  <a:pt x="15120" y="16000"/>
                </a:lnTo>
                <a:lnTo>
                  <a:pt x="15578" y="16480"/>
                </a:lnTo>
                <a:lnTo>
                  <a:pt x="16346" y="16800"/>
                </a:lnTo>
                <a:lnTo>
                  <a:pt x="16969" y="17120"/>
                </a:lnTo>
                <a:lnTo>
                  <a:pt x="17280" y="18080"/>
                </a:lnTo>
                <a:lnTo>
                  <a:pt x="17902" y="19680"/>
                </a:lnTo>
                <a:lnTo>
                  <a:pt x="17426" y="19680"/>
                </a:lnTo>
                <a:lnTo>
                  <a:pt x="17115" y="20000"/>
                </a:lnTo>
                <a:lnTo>
                  <a:pt x="17115" y="20320"/>
                </a:lnTo>
                <a:lnTo>
                  <a:pt x="16969" y="20800"/>
                </a:lnTo>
                <a:lnTo>
                  <a:pt x="16822" y="21120"/>
                </a:lnTo>
                <a:lnTo>
                  <a:pt x="17115" y="21440"/>
                </a:lnTo>
                <a:lnTo>
                  <a:pt x="17426" y="21600"/>
                </a:lnTo>
                <a:lnTo>
                  <a:pt x="17902" y="21440"/>
                </a:lnTo>
                <a:lnTo>
                  <a:pt x="18195" y="20800"/>
                </a:lnTo>
                <a:lnTo>
                  <a:pt x="18506" y="20000"/>
                </a:lnTo>
                <a:lnTo>
                  <a:pt x="18818" y="19200"/>
                </a:lnTo>
                <a:lnTo>
                  <a:pt x="19586" y="19040"/>
                </a:lnTo>
                <a:lnTo>
                  <a:pt x="19586" y="18080"/>
                </a:lnTo>
                <a:lnTo>
                  <a:pt x="19275" y="17760"/>
                </a:lnTo>
                <a:lnTo>
                  <a:pt x="18818" y="17600"/>
                </a:lnTo>
                <a:lnTo>
                  <a:pt x="18360" y="17280"/>
                </a:lnTo>
                <a:lnTo>
                  <a:pt x="18195" y="16960"/>
                </a:lnTo>
                <a:lnTo>
                  <a:pt x="18506" y="16000"/>
                </a:lnTo>
                <a:lnTo>
                  <a:pt x="18818" y="15520"/>
                </a:lnTo>
                <a:lnTo>
                  <a:pt x="19129" y="15360"/>
                </a:lnTo>
                <a:lnTo>
                  <a:pt x="20209" y="15520"/>
                </a:lnTo>
                <a:lnTo>
                  <a:pt x="20978" y="15840"/>
                </a:lnTo>
                <a:lnTo>
                  <a:pt x="21600" y="16480"/>
                </a:lnTo>
                <a:lnTo>
                  <a:pt x="21600" y="15680"/>
                </a:lnTo>
                <a:lnTo>
                  <a:pt x="21142" y="15040"/>
                </a:lnTo>
                <a:lnTo>
                  <a:pt x="21142" y="1504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1" name="Shape 2361"/>
          <p:cNvSpPr/>
          <p:nvPr/>
        </p:nvSpPr>
        <p:spPr>
          <a:xfrm>
            <a:off x="15258105" y="8245637"/>
            <a:ext cx="3140682" cy="29812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55" y="12229"/>
                </a:moveTo>
                <a:lnTo>
                  <a:pt x="18264" y="11912"/>
                </a:lnTo>
                <a:lnTo>
                  <a:pt x="17623" y="12229"/>
                </a:lnTo>
                <a:lnTo>
                  <a:pt x="17793" y="11594"/>
                </a:lnTo>
                <a:lnTo>
                  <a:pt x="18415" y="10800"/>
                </a:lnTo>
                <a:lnTo>
                  <a:pt x="18584" y="10324"/>
                </a:lnTo>
                <a:lnTo>
                  <a:pt x="19055" y="10006"/>
                </a:lnTo>
                <a:lnTo>
                  <a:pt x="19206" y="9371"/>
                </a:lnTo>
                <a:lnTo>
                  <a:pt x="19847" y="9212"/>
                </a:lnTo>
                <a:lnTo>
                  <a:pt x="20488" y="8894"/>
                </a:lnTo>
                <a:lnTo>
                  <a:pt x="20808" y="7147"/>
                </a:lnTo>
                <a:lnTo>
                  <a:pt x="20959" y="6353"/>
                </a:lnTo>
                <a:lnTo>
                  <a:pt x="21600" y="5718"/>
                </a:lnTo>
                <a:lnTo>
                  <a:pt x="20639" y="5400"/>
                </a:lnTo>
                <a:lnTo>
                  <a:pt x="19527" y="5082"/>
                </a:lnTo>
                <a:lnTo>
                  <a:pt x="19055" y="4924"/>
                </a:lnTo>
                <a:lnTo>
                  <a:pt x="18584" y="4288"/>
                </a:lnTo>
                <a:lnTo>
                  <a:pt x="17472" y="4129"/>
                </a:lnTo>
                <a:lnTo>
                  <a:pt x="16360" y="3335"/>
                </a:lnTo>
                <a:lnTo>
                  <a:pt x="16040" y="2700"/>
                </a:lnTo>
                <a:lnTo>
                  <a:pt x="15248" y="2859"/>
                </a:lnTo>
                <a:lnTo>
                  <a:pt x="15248" y="2224"/>
                </a:lnTo>
                <a:lnTo>
                  <a:pt x="14457" y="1906"/>
                </a:lnTo>
                <a:lnTo>
                  <a:pt x="14457" y="1747"/>
                </a:lnTo>
                <a:lnTo>
                  <a:pt x="13816" y="1429"/>
                </a:lnTo>
                <a:lnTo>
                  <a:pt x="13345" y="953"/>
                </a:lnTo>
                <a:lnTo>
                  <a:pt x="12854" y="318"/>
                </a:lnTo>
                <a:lnTo>
                  <a:pt x="12553" y="0"/>
                </a:lnTo>
                <a:lnTo>
                  <a:pt x="11742" y="159"/>
                </a:lnTo>
                <a:lnTo>
                  <a:pt x="11271" y="476"/>
                </a:lnTo>
                <a:lnTo>
                  <a:pt x="10951" y="1747"/>
                </a:lnTo>
                <a:lnTo>
                  <a:pt x="10630" y="2065"/>
                </a:lnTo>
                <a:lnTo>
                  <a:pt x="10159" y="2382"/>
                </a:lnTo>
                <a:lnTo>
                  <a:pt x="9217" y="2700"/>
                </a:lnTo>
                <a:lnTo>
                  <a:pt x="8727" y="2859"/>
                </a:lnTo>
                <a:lnTo>
                  <a:pt x="8576" y="3335"/>
                </a:lnTo>
                <a:lnTo>
                  <a:pt x="8406" y="3653"/>
                </a:lnTo>
                <a:lnTo>
                  <a:pt x="7784" y="3653"/>
                </a:lnTo>
                <a:lnTo>
                  <a:pt x="6823" y="3335"/>
                </a:lnTo>
                <a:lnTo>
                  <a:pt x="6503" y="3176"/>
                </a:lnTo>
                <a:lnTo>
                  <a:pt x="6182" y="2859"/>
                </a:lnTo>
                <a:lnTo>
                  <a:pt x="5070" y="2859"/>
                </a:lnTo>
                <a:lnTo>
                  <a:pt x="5560" y="3971"/>
                </a:lnTo>
                <a:lnTo>
                  <a:pt x="5711" y="5082"/>
                </a:lnTo>
                <a:lnTo>
                  <a:pt x="4769" y="4924"/>
                </a:lnTo>
                <a:lnTo>
                  <a:pt x="3977" y="4765"/>
                </a:lnTo>
                <a:lnTo>
                  <a:pt x="3657" y="4924"/>
                </a:lnTo>
                <a:lnTo>
                  <a:pt x="3336" y="4606"/>
                </a:lnTo>
                <a:lnTo>
                  <a:pt x="2865" y="4129"/>
                </a:lnTo>
                <a:lnTo>
                  <a:pt x="2375" y="4129"/>
                </a:lnTo>
                <a:lnTo>
                  <a:pt x="2054" y="4288"/>
                </a:lnTo>
                <a:lnTo>
                  <a:pt x="1583" y="4288"/>
                </a:lnTo>
                <a:lnTo>
                  <a:pt x="641" y="4288"/>
                </a:lnTo>
                <a:lnTo>
                  <a:pt x="151" y="4606"/>
                </a:lnTo>
                <a:lnTo>
                  <a:pt x="0" y="4765"/>
                </a:lnTo>
                <a:lnTo>
                  <a:pt x="151" y="4924"/>
                </a:lnTo>
                <a:lnTo>
                  <a:pt x="942" y="5400"/>
                </a:lnTo>
                <a:lnTo>
                  <a:pt x="471" y="5400"/>
                </a:lnTo>
                <a:lnTo>
                  <a:pt x="320" y="5559"/>
                </a:lnTo>
                <a:lnTo>
                  <a:pt x="320" y="5718"/>
                </a:lnTo>
                <a:lnTo>
                  <a:pt x="471" y="6035"/>
                </a:lnTo>
                <a:lnTo>
                  <a:pt x="792" y="6194"/>
                </a:lnTo>
                <a:lnTo>
                  <a:pt x="1432" y="6353"/>
                </a:lnTo>
                <a:lnTo>
                  <a:pt x="2054" y="6512"/>
                </a:lnTo>
                <a:lnTo>
                  <a:pt x="2545" y="6988"/>
                </a:lnTo>
                <a:lnTo>
                  <a:pt x="3016" y="7306"/>
                </a:lnTo>
                <a:lnTo>
                  <a:pt x="3487" y="7465"/>
                </a:lnTo>
                <a:lnTo>
                  <a:pt x="3657" y="7941"/>
                </a:lnTo>
                <a:lnTo>
                  <a:pt x="4128" y="8418"/>
                </a:lnTo>
                <a:lnTo>
                  <a:pt x="3977" y="8894"/>
                </a:lnTo>
                <a:lnTo>
                  <a:pt x="4599" y="10165"/>
                </a:lnTo>
                <a:lnTo>
                  <a:pt x="5070" y="10641"/>
                </a:lnTo>
                <a:lnTo>
                  <a:pt x="5391" y="11118"/>
                </a:lnTo>
                <a:lnTo>
                  <a:pt x="5240" y="11594"/>
                </a:lnTo>
                <a:lnTo>
                  <a:pt x="4769" y="11753"/>
                </a:lnTo>
                <a:lnTo>
                  <a:pt x="5560" y="12706"/>
                </a:lnTo>
                <a:lnTo>
                  <a:pt x="5070" y="12547"/>
                </a:lnTo>
                <a:lnTo>
                  <a:pt x="4448" y="15406"/>
                </a:lnTo>
                <a:lnTo>
                  <a:pt x="3807" y="16835"/>
                </a:lnTo>
                <a:lnTo>
                  <a:pt x="3336" y="17312"/>
                </a:lnTo>
                <a:lnTo>
                  <a:pt x="2695" y="17471"/>
                </a:lnTo>
                <a:lnTo>
                  <a:pt x="3016" y="17629"/>
                </a:lnTo>
                <a:lnTo>
                  <a:pt x="3977" y="18424"/>
                </a:lnTo>
                <a:lnTo>
                  <a:pt x="4599" y="19059"/>
                </a:lnTo>
                <a:lnTo>
                  <a:pt x="5240" y="19218"/>
                </a:lnTo>
                <a:lnTo>
                  <a:pt x="6031" y="19694"/>
                </a:lnTo>
                <a:lnTo>
                  <a:pt x="6352" y="20171"/>
                </a:lnTo>
                <a:lnTo>
                  <a:pt x="7464" y="20329"/>
                </a:lnTo>
                <a:lnTo>
                  <a:pt x="8727" y="20488"/>
                </a:lnTo>
                <a:lnTo>
                  <a:pt x="9839" y="20965"/>
                </a:lnTo>
                <a:lnTo>
                  <a:pt x="10951" y="21282"/>
                </a:lnTo>
                <a:lnTo>
                  <a:pt x="11441" y="21600"/>
                </a:lnTo>
                <a:lnTo>
                  <a:pt x="11912" y="21441"/>
                </a:lnTo>
                <a:lnTo>
                  <a:pt x="11912" y="21441"/>
                </a:lnTo>
                <a:lnTo>
                  <a:pt x="12063" y="21124"/>
                </a:lnTo>
                <a:lnTo>
                  <a:pt x="11742" y="20488"/>
                </a:lnTo>
                <a:lnTo>
                  <a:pt x="11912" y="19694"/>
                </a:lnTo>
                <a:lnTo>
                  <a:pt x="12232" y="19218"/>
                </a:lnTo>
                <a:lnTo>
                  <a:pt x="12854" y="18741"/>
                </a:lnTo>
                <a:lnTo>
                  <a:pt x="13495" y="18424"/>
                </a:lnTo>
                <a:lnTo>
                  <a:pt x="14136" y="18424"/>
                </a:lnTo>
                <a:lnTo>
                  <a:pt x="15870" y="18900"/>
                </a:lnTo>
                <a:lnTo>
                  <a:pt x="16511" y="19218"/>
                </a:lnTo>
                <a:lnTo>
                  <a:pt x="17152" y="19535"/>
                </a:lnTo>
                <a:lnTo>
                  <a:pt x="17793" y="19535"/>
                </a:lnTo>
                <a:lnTo>
                  <a:pt x="18094" y="19376"/>
                </a:lnTo>
                <a:lnTo>
                  <a:pt x="18264" y="19218"/>
                </a:lnTo>
                <a:lnTo>
                  <a:pt x="18415" y="19059"/>
                </a:lnTo>
                <a:lnTo>
                  <a:pt x="19206" y="18424"/>
                </a:lnTo>
                <a:lnTo>
                  <a:pt x="20168" y="17947"/>
                </a:lnTo>
                <a:lnTo>
                  <a:pt x="20488" y="17153"/>
                </a:lnTo>
                <a:lnTo>
                  <a:pt x="19055" y="16518"/>
                </a:lnTo>
                <a:lnTo>
                  <a:pt x="19206" y="15565"/>
                </a:lnTo>
                <a:lnTo>
                  <a:pt x="18735" y="14771"/>
                </a:lnTo>
                <a:lnTo>
                  <a:pt x="19527" y="14294"/>
                </a:lnTo>
                <a:lnTo>
                  <a:pt x="19206" y="13024"/>
                </a:lnTo>
                <a:lnTo>
                  <a:pt x="19527" y="13024"/>
                </a:lnTo>
                <a:lnTo>
                  <a:pt x="19206" y="12547"/>
                </a:lnTo>
                <a:lnTo>
                  <a:pt x="19055" y="1222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2" name="Shape 2362"/>
          <p:cNvSpPr/>
          <p:nvPr/>
        </p:nvSpPr>
        <p:spPr>
          <a:xfrm>
            <a:off x="17083316" y="8179875"/>
            <a:ext cx="898905" cy="635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07" y="17131"/>
                </a:moveTo>
                <a:lnTo>
                  <a:pt x="18834" y="15641"/>
                </a:lnTo>
                <a:lnTo>
                  <a:pt x="20480" y="14897"/>
                </a:lnTo>
                <a:lnTo>
                  <a:pt x="21600" y="13407"/>
                </a:lnTo>
                <a:lnTo>
                  <a:pt x="21600" y="10428"/>
                </a:lnTo>
                <a:lnTo>
                  <a:pt x="19954" y="8193"/>
                </a:lnTo>
                <a:lnTo>
                  <a:pt x="17715" y="6703"/>
                </a:lnTo>
                <a:lnTo>
                  <a:pt x="18307" y="4469"/>
                </a:lnTo>
                <a:lnTo>
                  <a:pt x="17188" y="2234"/>
                </a:lnTo>
                <a:lnTo>
                  <a:pt x="14422" y="1490"/>
                </a:lnTo>
                <a:lnTo>
                  <a:pt x="11063" y="745"/>
                </a:lnTo>
                <a:lnTo>
                  <a:pt x="8824" y="2234"/>
                </a:lnTo>
                <a:lnTo>
                  <a:pt x="6651" y="1490"/>
                </a:lnTo>
                <a:lnTo>
                  <a:pt x="4939" y="0"/>
                </a:lnTo>
                <a:lnTo>
                  <a:pt x="2766" y="1490"/>
                </a:lnTo>
                <a:lnTo>
                  <a:pt x="0" y="2234"/>
                </a:lnTo>
                <a:lnTo>
                  <a:pt x="1054" y="3724"/>
                </a:lnTo>
                <a:lnTo>
                  <a:pt x="2766" y="6703"/>
                </a:lnTo>
                <a:lnTo>
                  <a:pt x="4412" y="8938"/>
                </a:lnTo>
                <a:lnTo>
                  <a:pt x="6651" y="10428"/>
                </a:lnTo>
                <a:lnTo>
                  <a:pt x="6651" y="11172"/>
                </a:lnTo>
                <a:lnTo>
                  <a:pt x="9417" y="12662"/>
                </a:lnTo>
                <a:lnTo>
                  <a:pt x="9417" y="15641"/>
                </a:lnTo>
                <a:lnTo>
                  <a:pt x="12183" y="14897"/>
                </a:lnTo>
                <a:lnTo>
                  <a:pt x="13302" y="17876"/>
                </a:lnTo>
                <a:lnTo>
                  <a:pt x="17188" y="21600"/>
                </a:lnTo>
                <a:lnTo>
                  <a:pt x="18307" y="21600"/>
                </a:lnTo>
                <a:lnTo>
                  <a:pt x="18307" y="19366"/>
                </a:lnTo>
                <a:lnTo>
                  <a:pt x="18307" y="171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3" name="Shape 2363"/>
          <p:cNvSpPr/>
          <p:nvPr/>
        </p:nvSpPr>
        <p:spPr>
          <a:xfrm>
            <a:off x="17845196" y="8618296"/>
            <a:ext cx="161694" cy="219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4" name="Shape 2364"/>
          <p:cNvSpPr/>
          <p:nvPr/>
        </p:nvSpPr>
        <p:spPr>
          <a:xfrm>
            <a:off x="17288860" y="7522238"/>
            <a:ext cx="923570" cy="876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5" name="Shape 2365"/>
          <p:cNvSpPr/>
          <p:nvPr/>
        </p:nvSpPr>
        <p:spPr>
          <a:xfrm>
            <a:off x="17845196" y="8618296"/>
            <a:ext cx="161694" cy="219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3" y="6480"/>
                </a:moveTo>
                <a:lnTo>
                  <a:pt x="9153" y="0"/>
                </a:lnTo>
                <a:lnTo>
                  <a:pt x="2929" y="2160"/>
                </a:lnTo>
                <a:lnTo>
                  <a:pt x="0" y="6480"/>
                </a:lnTo>
                <a:lnTo>
                  <a:pt x="0" y="12960"/>
                </a:lnTo>
                <a:lnTo>
                  <a:pt x="0" y="19440"/>
                </a:lnTo>
                <a:lnTo>
                  <a:pt x="15376" y="21600"/>
                </a:lnTo>
                <a:lnTo>
                  <a:pt x="21600" y="12960"/>
                </a:lnTo>
                <a:lnTo>
                  <a:pt x="9153" y="648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6" name="Shape 2366"/>
          <p:cNvSpPr/>
          <p:nvPr/>
        </p:nvSpPr>
        <p:spPr>
          <a:xfrm>
            <a:off x="17288860" y="7522238"/>
            <a:ext cx="923570" cy="876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26" y="18900"/>
                </a:moveTo>
                <a:lnTo>
                  <a:pt x="15126" y="15660"/>
                </a:lnTo>
                <a:lnTo>
                  <a:pt x="15126" y="13500"/>
                </a:lnTo>
                <a:lnTo>
                  <a:pt x="18395" y="12960"/>
                </a:lnTo>
                <a:lnTo>
                  <a:pt x="18395" y="11340"/>
                </a:lnTo>
                <a:lnTo>
                  <a:pt x="19998" y="10800"/>
                </a:lnTo>
                <a:lnTo>
                  <a:pt x="20574" y="8640"/>
                </a:lnTo>
                <a:lnTo>
                  <a:pt x="18908" y="7020"/>
                </a:lnTo>
                <a:lnTo>
                  <a:pt x="20574" y="6480"/>
                </a:lnTo>
                <a:lnTo>
                  <a:pt x="21600" y="3780"/>
                </a:lnTo>
                <a:lnTo>
                  <a:pt x="21087" y="1080"/>
                </a:lnTo>
                <a:lnTo>
                  <a:pt x="20574" y="1080"/>
                </a:lnTo>
                <a:lnTo>
                  <a:pt x="19485" y="0"/>
                </a:lnTo>
                <a:lnTo>
                  <a:pt x="17818" y="0"/>
                </a:lnTo>
                <a:lnTo>
                  <a:pt x="14037" y="1080"/>
                </a:lnTo>
                <a:lnTo>
                  <a:pt x="13011" y="1620"/>
                </a:lnTo>
                <a:lnTo>
                  <a:pt x="12434" y="3240"/>
                </a:lnTo>
                <a:lnTo>
                  <a:pt x="13011" y="4860"/>
                </a:lnTo>
                <a:lnTo>
                  <a:pt x="14037" y="6480"/>
                </a:lnTo>
                <a:lnTo>
                  <a:pt x="14614" y="7560"/>
                </a:lnTo>
                <a:lnTo>
                  <a:pt x="13524" y="8640"/>
                </a:lnTo>
                <a:lnTo>
                  <a:pt x="11922" y="9180"/>
                </a:lnTo>
                <a:lnTo>
                  <a:pt x="10255" y="8100"/>
                </a:lnTo>
                <a:lnTo>
                  <a:pt x="10832" y="4860"/>
                </a:lnTo>
                <a:lnTo>
                  <a:pt x="10255" y="3780"/>
                </a:lnTo>
                <a:lnTo>
                  <a:pt x="9742" y="2160"/>
                </a:lnTo>
                <a:lnTo>
                  <a:pt x="7050" y="8640"/>
                </a:lnTo>
                <a:lnTo>
                  <a:pt x="4871" y="11340"/>
                </a:lnTo>
                <a:lnTo>
                  <a:pt x="4358" y="14580"/>
                </a:lnTo>
                <a:lnTo>
                  <a:pt x="2692" y="14580"/>
                </a:lnTo>
                <a:lnTo>
                  <a:pt x="2179" y="14580"/>
                </a:lnTo>
                <a:lnTo>
                  <a:pt x="1666" y="15660"/>
                </a:lnTo>
                <a:lnTo>
                  <a:pt x="0" y="16200"/>
                </a:lnTo>
                <a:lnTo>
                  <a:pt x="1666" y="17280"/>
                </a:lnTo>
                <a:lnTo>
                  <a:pt x="3782" y="17820"/>
                </a:lnTo>
                <a:lnTo>
                  <a:pt x="5961" y="16740"/>
                </a:lnTo>
                <a:lnTo>
                  <a:pt x="9230" y="17280"/>
                </a:lnTo>
                <a:lnTo>
                  <a:pt x="11922" y="17820"/>
                </a:lnTo>
                <a:lnTo>
                  <a:pt x="13011" y="19440"/>
                </a:lnTo>
                <a:lnTo>
                  <a:pt x="12434" y="21060"/>
                </a:lnTo>
                <a:lnTo>
                  <a:pt x="14037" y="21600"/>
                </a:lnTo>
                <a:lnTo>
                  <a:pt x="14037" y="19980"/>
                </a:lnTo>
                <a:lnTo>
                  <a:pt x="15126" y="189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7" name="Shape 2367"/>
          <p:cNvSpPr/>
          <p:nvPr/>
        </p:nvSpPr>
        <p:spPr>
          <a:xfrm>
            <a:off x="18420712" y="6185044"/>
            <a:ext cx="578259" cy="942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8" name="Shape 2368"/>
          <p:cNvSpPr/>
          <p:nvPr/>
        </p:nvSpPr>
        <p:spPr>
          <a:xfrm>
            <a:off x="17902742" y="7116695"/>
            <a:ext cx="2055420" cy="2433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69" name="Shape 2369"/>
          <p:cNvSpPr/>
          <p:nvPr/>
        </p:nvSpPr>
        <p:spPr>
          <a:xfrm>
            <a:off x="18420712" y="6185044"/>
            <a:ext cx="578259" cy="942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39" y="21600"/>
                </a:moveTo>
                <a:lnTo>
                  <a:pt x="12080" y="19591"/>
                </a:lnTo>
                <a:lnTo>
                  <a:pt x="14639" y="19591"/>
                </a:lnTo>
                <a:lnTo>
                  <a:pt x="13001" y="17581"/>
                </a:lnTo>
                <a:lnTo>
                  <a:pt x="13001" y="15572"/>
                </a:lnTo>
                <a:lnTo>
                  <a:pt x="17300" y="11553"/>
                </a:lnTo>
                <a:lnTo>
                  <a:pt x="19041" y="12056"/>
                </a:lnTo>
                <a:lnTo>
                  <a:pt x="21600" y="8540"/>
                </a:lnTo>
                <a:lnTo>
                  <a:pt x="18119" y="7033"/>
                </a:lnTo>
                <a:lnTo>
                  <a:pt x="17300" y="4521"/>
                </a:lnTo>
                <a:lnTo>
                  <a:pt x="18119" y="1507"/>
                </a:lnTo>
                <a:lnTo>
                  <a:pt x="18119" y="502"/>
                </a:lnTo>
                <a:lnTo>
                  <a:pt x="16379" y="0"/>
                </a:lnTo>
                <a:lnTo>
                  <a:pt x="13820" y="502"/>
                </a:lnTo>
                <a:lnTo>
                  <a:pt x="13001" y="1507"/>
                </a:lnTo>
                <a:lnTo>
                  <a:pt x="10339" y="2512"/>
                </a:lnTo>
                <a:lnTo>
                  <a:pt x="7780" y="3014"/>
                </a:lnTo>
                <a:lnTo>
                  <a:pt x="5221" y="3516"/>
                </a:lnTo>
                <a:lnTo>
                  <a:pt x="3481" y="4521"/>
                </a:lnTo>
                <a:lnTo>
                  <a:pt x="2662" y="6028"/>
                </a:lnTo>
                <a:lnTo>
                  <a:pt x="4300" y="7033"/>
                </a:lnTo>
                <a:lnTo>
                  <a:pt x="1740" y="7535"/>
                </a:lnTo>
                <a:lnTo>
                  <a:pt x="921" y="9042"/>
                </a:lnTo>
                <a:lnTo>
                  <a:pt x="921" y="10549"/>
                </a:lnTo>
                <a:lnTo>
                  <a:pt x="2662" y="12056"/>
                </a:lnTo>
                <a:lnTo>
                  <a:pt x="0" y="13060"/>
                </a:lnTo>
                <a:lnTo>
                  <a:pt x="0" y="14065"/>
                </a:lnTo>
                <a:lnTo>
                  <a:pt x="2662" y="17079"/>
                </a:lnTo>
                <a:lnTo>
                  <a:pt x="4300" y="16074"/>
                </a:lnTo>
                <a:lnTo>
                  <a:pt x="5221" y="19088"/>
                </a:lnTo>
                <a:lnTo>
                  <a:pt x="6040" y="20595"/>
                </a:lnTo>
                <a:lnTo>
                  <a:pt x="8599" y="21098"/>
                </a:lnTo>
                <a:lnTo>
                  <a:pt x="14639"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0" name="Shape 2370"/>
          <p:cNvSpPr/>
          <p:nvPr/>
        </p:nvSpPr>
        <p:spPr>
          <a:xfrm>
            <a:off x="17889039" y="7105734"/>
            <a:ext cx="2055420" cy="2433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7" y="21016"/>
                </a:moveTo>
                <a:lnTo>
                  <a:pt x="6566" y="20627"/>
                </a:lnTo>
                <a:lnTo>
                  <a:pt x="8986" y="21211"/>
                </a:lnTo>
                <a:lnTo>
                  <a:pt x="10195" y="21600"/>
                </a:lnTo>
                <a:lnTo>
                  <a:pt x="11174" y="21211"/>
                </a:lnTo>
                <a:lnTo>
                  <a:pt x="12874" y="21405"/>
                </a:lnTo>
                <a:lnTo>
                  <a:pt x="14083" y="21211"/>
                </a:lnTo>
                <a:lnTo>
                  <a:pt x="16042" y="20627"/>
                </a:lnTo>
                <a:lnTo>
                  <a:pt x="17741" y="21016"/>
                </a:lnTo>
                <a:lnTo>
                  <a:pt x="17741" y="20238"/>
                </a:lnTo>
                <a:lnTo>
                  <a:pt x="17251" y="19459"/>
                </a:lnTo>
                <a:lnTo>
                  <a:pt x="18202" y="18876"/>
                </a:lnTo>
                <a:lnTo>
                  <a:pt x="18461" y="18097"/>
                </a:lnTo>
                <a:lnTo>
                  <a:pt x="19440" y="18097"/>
                </a:lnTo>
                <a:lnTo>
                  <a:pt x="19670" y="17319"/>
                </a:lnTo>
                <a:lnTo>
                  <a:pt x="17482" y="15957"/>
                </a:lnTo>
                <a:lnTo>
                  <a:pt x="15782" y="14789"/>
                </a:lnTo>
                <a:lnTo>
                  <a:pt x="16042" y="14205"/>
                </a:lnTo>
                <a:lnTo>
                  <a:pt x="15062" y="13232"/>
                </a:lnTo>
                <a:lnTo>
                  <a:pt x="16042" y="12649"/>
                </a:lnTo>
                <a:lnTo>
                  <a:pt x="17251" y="12454"/>
                </a:lnTo>
                <a:lnTo>
                  <a:pt x="18461" y="11870"/>
                </a:lnTo>
                <a:lnTo>
                  <a:pt x="19670" y="11481"/>
                </a:lnTo>
                <a:lnTo>
                  <a:pt x="19901" y="10703"/>
                </a:lnTo>
                <a:lnTo>
                  <a:pt x="20880" y="10703"/>
                </a:lnTo>
                <a:lnTo>
                  <a:pt x="21600" y="11092"/>
                </a:lnTo>
                <a:lnTo>
                  <a:pt x="21600" y="9535"/>
                </a:lnTo>
                <a:lnTo>
                  <a:pt x="20880" y="8757"/>
                </a:lnTo>
                <a:lnTo>
                  <a:pt x="21370" y="7784"/>
                </a:lnTo>
                <a:lnTo>
                  <a:pt x="20650" y="6811"/>
                </a:lnTo>
                <a:lnTo>
                  <a:pt x="20650" y="6032"/>
                </a:lnTo>
                <a:lnTo>
                  <a:pt x="19181" y="5254"/>
                </a:lnTo>
                <a:lnTo>
                  <a:pt x="19901" y="4086"/>
                </a:lnTo>
                <a:lnTo>
                  <a:pt x="19670" y="3308"/>
                </a:lnTo>
                <a:lnTo>
                  <a:pt x="19440" y="2141"/>
                </a:lnTo>
                <a:lnTo>
                  <a:pt x="18461" y="1946"/>
                </a:lnTo>
                <a:lnTo>
                  <a:pt x="17482" y="1557"/>
                </a:lnTo>
                <a:lnTo>
                  <a:pt x="17741" y="778"/>
                </a:lnTo>
                <a:lnTo>
                  <a:pt x="16992" y="389"/>
                </a:lnTo>
                <a:lnTo>
                  <a:pt x="16762" y="778"/>
                </a:lnTo>
                <a:lnTo>
                  <a:pt x="16502" y="1168"/>
                </a:lnTo>
                <a:lnTo>
                  <a:pt x="16042" y="973"/>
                </a:lnTo>
                <a:lnTo>
                  <a:pt x="15782" y="973"/>
                </a:lnTo>
                <a:lnTo>
                  <a:pt x="15552" y="973"/>
                </a:lnTo>
                <a:lnTo>
                  <a:pt x="14803" y="1557"/>
                </a:lnTo>
                <a:lnTo>
                  <a:pt x="13853" y="1751"/>
                </a:lnTo>
                <a:lnTo>
                  <a:pt x="13363" y="2335"/>
                </a:lnTo>
                <a:lnTo>
                  <a:pt x="12643" y="2335"/>
                </a:lnTo>
                <a:lnTo>
                  <a:pt x="11894" y="2141"/>
                </a:lnTo>
                <a:lnTo>
                  <a:pt x="12384" y="1557"/>
                </a:lnTo>
                <a:lnTo>
                  <a:pt x="12154" y="778"/>
                </a:lnTo>
                <a:lnTo>
                  <a:pt x="11405" y="1362"/>
                </a:lnTo>
                <a:lnTo>
                  <a:pt x="9965" y="973"/>
                </a:lnTo>
                <a:lnTo>
                  <a:pt x="9965" y="389"/>
                </a:lnTo>
                <a:lnTo>
                  <a:pt x="9706" y="195"/>
                </a:lnTo>
                <a:lnTo>
                  <a:pt x="7286" y="0"/>
                </a:lnTo>
                <a:lnTo>
                  <a:pt x="7776" y="584"/>
                </a:lnTo>
                <a:lnTo>
                  <a:pt x="7056" y="973"/>
                </a:lnTo>
                <a:lnTo>
                  <a:pt x="7056" y="1557"/>
                </a:lnTo>
                <a:lnTo>
                  <a:pt x="8006" y="2724"/>
                </a:lnTo>
                <a:lnTo>
                  <a:pt x="7286" y="2724"/>
                </a:lnTo>
                <a:lnTo>
                  <a:pt x="6797" y="2724"/>
                </a:lnTo>
                <a:lnTo>
                  <a:pt x="6566" y="3114"/>
                </a:lnTo>
                <a:lnTo>
                  <a:pt x="6336" y="3308"/>
                </a:lnTo>
                <a:lnTo>
                  <a:pt x="6077" y="3308"/>
                </a:lnTo>
                <a:lnTo>
                  <a:pt x="5357" y="3114"/>
                </a:lnTo>
                <a:lnTo>
                  <a:pt x="3888" y="3114"/>
                </a:lnTo>
                <a:lnTo>
                  <a:pt x="3168" y="3503"/>
                </a:lnTo>
                <a:lnTo>
                  <a:pt x="3168" y="4086"/>
                </a:lnTo>
                <a:lnTo>
                  <a:pt x="3398" y="5059"/>
                </a:lnTo>
                <a:lnTo>
                  <a:pt x="2938" y="6032"/>
                </a:lnTo>
                <a:lnTo>
                  <a:pt x="2189" y="6227"/>
                </a:lnTo>
                <a:lnTo>
                  <a:pt x="2938" y="6811"/>
                </a:lnTo>
                <a:lnTo>
                  <a:pt x="2678" y="7589"/>
                </a:lnTo>
                <a:lnTo>
                  <a:pt x="1958" y="7784"/>
                </a:lnTo>
                <a:lnTo>
                  <a:pt x="1958" y="8368"/>
                </a:lnTo>
                <a:lnTo>
                  <a:pt x="490" y="8562"/>
                </a:lnTo>
                <a:lnTo>
                  <a:pt x="490" y="9341"/>
                </a:lnTo>
                <a:lnTo>
                  <a:pt x="490" y="10508"/>
                </a:lnTo>
                <a:lnTo>
                  <a:pt x="0" y="10897"/>
                </a:lnTo>
                <a:lnTo>
                  <a:pt x="0" y="11481"/>
                </a:lnTo>
                <a:lnTo>
                  <a:pt x="259" y="11676"/>
                </a:lnTo>
                <a:lnTo>
                  <a:pt x="979" y="12259"/>
                </a:lnTo>
                <a:lnTo>
                  <a:pt x="979" y="13038"/>
                </a:lnTo>
                <a:lnTo>
                  <a:pt x="490" y="13427"/>
                </a:lnTo>
                <a:lnTo>
                  <a:pt x="259" y="13427"/>
                </a:lnTo>
                <a:lnTo>
                  <a:pt x="259" y="14011"/>
                </a:lnTo>
                <a:lnTo>
                  <a:pt x="1238" y="14595"/>
                </a:lnTo>
                <a:lnTo>
                  <a:pt x="749" y="15373"/>
                </a:lnTo>
                <a:lnTo>
                  <a:pt x="749" y="15373"/>
                </a:lnTo>
                <a:lnTo>
                  <a:pt x="1469" y="16151"/>
                </a:lnTo>
                <a:lnTo>
                  <a:pt x="2189" y="16346"/>
                </a:lnTo>
                <a:lnTo>
                  <a:pt x="3888" y="16735"/>
                </a:lnTo>
                <a:lnTo>
                  <a:pt x="5357" y="17124"/>
                </a:lnTo>
                <a:lnTo>
                  <a:pt x="4378" y="17903"/>
                </a:lnTo>
                <a:lnTo>
                  <a:pt x="4147" y="18876"/>
                </a:lnTo>
                <a:lnTo>
                  <a:pt x="3658" y="21016"/>
                </a:lnTo>
                <a:lnTo>
                  <a:pt x="3398" y="21016"/>
                </a:lnTo>
                <a:lnTo>
                  <a:pt x="4147" y="21211"/>
                </a:lnTo>
                <a:lnTo>
                  <a:pt x="5587" y="21016"/>
                </a:lnTo>
                <a:close/>
              </a:path>
            </a:pathLst>
          </a:custGeom>
          <a:solidFill>
            <a:srgbClr val="37A8E0"/>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371" name="Shape 2371"/>
          <p:cNvSpPr/>
          <p:nvPr/>
        </p:nvSpPr>
        <p:spPr>
          <a:xfrm>
            <a:off x="17820526" y="9429385"/>
            <a:ext cx="1153776" cy="635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2" name="Shape 2372"/>
          <p:cNvSpPr/>
          <p:nvPr/>
        </p:nvSpPr>
        <p:spPr>
          <a:xfrm>
            <a:off x="18722175" y="8969039"/>
            <a:ext cx="1869062" cy="854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3" name="Shape 2373"/>
          <p:cNvSpPr/>
          <p:nvPr/>
        </p:nvSpPr>
        <p:spPr>
          <a:xfrm>
            <a:off x="17820526" y="9429385"/>
            <a:ext cx="1153776" cy="635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5" y="9683"/>
                </a:moveTo>
                <a:lnTo>
                  <a:pt x="18162" y="8193"/>
                </a:lnTo>
                <a:lnTo>
                  <a:pt x="16880" y="6703"/>
                </a:lnTo>
                <a:lnTo>
                  <a:pt x="17290" y="2979"/>
                </a:lnTo>
                <a:lnTo>
                  <a:pt x="17290" y="2234"/>
                </a:lnTo>
                <a:lnTo>
                  <a:pt x="12981" y="0"/>
                </a:lnTo>
                <a:lnTo>
                  <a:pt x="11236" y="1490"/>
                </a:lnTo>
                <a:lnTo>
                  <a:pt x="8671" y="2234"/>
                </a:lnTo>
                <a:lnTo>
                  <a:pt x="7337" y="1490"/>
                </a:lnTo>
                <a:lnTo>
                  <a:pt x="6054" y="2979"/>
                </a:lnTo>
                <a:lnTo>
                  <a:pt x="4310" y="3724"/>
                </a:lnTo>
                <a:lnTo>
                  <a:pt x="3899" y="6703"/>
                </a:lnTo>
                <a:lnTo>
                  <a:pt x="2617" y="8193"/>
                </a:lnTo>
                <a:lnTo>
                  <a:pt x="2155" y="10428"/>
                </a:lnTo>
                <a:lnTo>
                  <a:pt x="462" y="14152"/>
                </a:lnTo>
                <a:lnTo>
                  <a:pt x="0" y="17131"/>
                </a:lnTo>
                <a:lnTo>
                  <a:pt x="1744" y="15641"/>
                </a:lnTo>
                <a:lnTo>
                  <a:pt x="3899" y="17131"/>
                </a:lnTo>
                <a:lnTo>
                  <a:pt x="4310" y="18621"/>
                </a:lnTo>
                <a:lnTo>
                  <a:pt x="5182" y="20855"/>
                </a:lnTo>
                <a:lnTo>
                  <a:pt x="9081" y="20110"/>
                </a:lnTo>
                <a:lnTo>
                  <a:pt x="11236" y="14152"/>
                </a:lnTo>
                <a:lnTo>
                  <a:pt x="14725" y="21600"/>
                </a:lnTo>
                <a:lnTo>
                  <a:pt x="16008" y="14152"/>
                </a:lnTo>
                <a:lnTo>
                  <a:pt x="18162" y="14897"/>
                </a:lnTo>
                <a:lnTo>
                  <a:pt x="19445" y="13407"/>
                </a:lnTo>
                <a:lnTo>
                  <a:pt x="21190" y="13407"/>
                </a:lnTo>
                <a:lnTo>
                  <a:pt x="21600" y="12662"/>
                </a:lnTo>
                <a:lnTo>
                  <a:pt x="21190" y="8938"/>
                </a:lnTo>
                <a:lnTo>
                  <a:pt x="19035" y="96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4" name="Shape 2374"/>
          <p:cNvSpPr/>
          <p:nvPr/>
        </p:nvSpPr>
        <p:spPr>
          <a:xfrm>
            <a:off x="18722175" y="8969039"/>
            <a:ext cx="1869062" cy="854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046"/>
                </a:moveTo>
                <a:lnTo>
                  <a:pt x="15994" y="19385"/>
                </a:lnTo>
                <a:lnTo>
                  <a:pt x="17609" y="19385"/>
                </a:lnTo>
                <a:lnTo>
                  <a:pt x="18940" y="18831"/>
                </a:lnTo>
                <a:lnTo>
                  <a:pt x="18940" y="17169"/>
                </a:lnTo>
                <a:lnTo>
                  <a:pt x="19731" y="15508"/>
                </a:lnTo>
                <a:lnTo>
                  <a:pt x="20016" y="12738"/>
                </a:lnTo>
                <a:lnTo>
                  <a:pt x="20016" y="9969"/>
                </a:lnTo>
                <a:lnTo>
                  <a:pt x="21347" y="8862"/>
                </a:lnTo>
                <a:lnTo>
                  <a:pt x="21600" y="6646"/>
                </a:lnTo>
                <a:lnTo>
                  <a:pt x="20555" y="4985"/>
                </a:lnTo>
                <a:lnTo>
                  <a:pt x="20555" y="1662"/>
                </a:lnTo>
                <a:lnTo>
                  <a:pt x="17863" y="1662"/>
                </a:lnTo>
                <a:lnTo>
                  <a:pt x="15456" y="0"/>
                </a:lnTo>
                <a:lnTo>
                  <a:pt x="14664" y="3323"/>
                </a:lnTo>
                <a:lnTo>
                  <a:pt x="13080" y="4431"/>
                </a:lnTo>
                <a:lnTo>
                  <a:pt x="11750" y="2769"/>
                </a:lnTo>
                <a:lnTo>
                  <a:pt x="11750" y="4431"/>
                </a:lnTo>
                <a:lnTo>
                  <a:pt x="10673" y="4431"/>
                </a:lnTo>
                <a:lnTo>
                  <a:pt x="10388" y="6646"/>
                </a:lnTo>
                <a:lnTo>
                  <a:pt x="9343" y="8308"/>
                </a:lnTo>
                <a:lnTo>
                  <a:pt x="9882" y="10523"/>
                </a:lnTo>
                <a:lnTo>
                  <a:pt x="9882" y="12738"/>
                </a:lnTo>
                <a:lnTo>
                  <a:pt x="8013" y="11631"/>
                </a:lnTo>
                <a:lnTo>
                  <a:pt x="5859" y="13292"/>
                </a:lnTo>
                <a:lnTo>
                  <a:pt x="4529" y="13846"/>
                </a:lnTo>
                <a:lnTo>
                  <a:pt x="2660" y="13292"/>
                </a:lnTo>
                <a:lnTo>
                  <a:pt x="1584" y="14400"/>
                </a:lnTo>
                <a:lnTo>
                  <a:pt x="253" y="13846"/>
                </a:lnTo>
                <a:lnTo>
                  <a:pt x="0" y="16615"/>
                </a:lnTo>
                <a:lnTo>
                  <a:pt x="792" y="17723"/>
                </a:lnTo>
                <a:lnTo>
                  <a:pt x="1330" y="18831"/>
                </a:lnTo>
                <a:lnTo>
                  <a:pt x="2660" y="18277"/>
                </a:lnTo>
                <a:lnTo>
                  <a:pt x="2914" y="21046"/>
                </a:lnTo>
                <a:lnTo>
                  <a:pt x="3199" y="19385"/>
                </a:lnTo>
                <a:lnTo>
                  <a:pt x="4276" y="19938"/>
                </a:lnTo>
                <a:lnTo>
                  <a:pt x="5321" y="17723"/>
                </a:lnTo>
                <a:lnTo>
                  <a:pt x="7728" y="17169"/>
                </a:lnTo>
                <a:lnTo>
                  <a:pt x="8266" y="18831"/>
                </a:lnTo>
                <a:lnTo>
                  <a:pt x="12004" y="21046"/>
                </a:lnTo>
                <a:lnTo>
                  <a:pt x="12004" y="21600"/>
                </a:lnTo>
                <a:lnTo>
                  <a:pt x="13080" y="21046"/>
                </a:lnTo>
                <a:lnTo>
                  <a:pt x="14949" y="2104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5" name="Shape 2375"/>
          <p:cNvSpPr/>
          <p:nvPr/>
        </p:nvSpPr>
        <p:spPr>
          <a:xfrm>
            <a:off x="19322353" y="8289480"/>
            <a:ext cx="1592266" cy="854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77" y="17169"/>
                </a:moveTo>
                <a:lnTo>
                  <a:pt x="19741" y="13846"/>
                </a:lnTo>
                <a:lnTo>
                  <a:pt x="20671" y="12185"/>
                </a:lnTo>
                <a:lnTo>
                  <a:pt x="21600" y="10523"/>
                </a:lnTo>
                <a:lnTo>
                  <a:pt x="20968" y="8308"/>
                </a:lnTo>
                <a:lnTo>
                  <a:pt x="19407" y="7754"/>
                </a:lnTo>
                <a:lnTo>
                  <a:pt x="17845" y="7200"/>
                </a:lnTo>
                <a:lnTo>
                  <a:pt x="17213" y="5538"/>
                </a:lnTo>
                <a:lnTo>
                  <a:pt x="15354" y="4431"/>
                </a:lnTo>
                <a:lnTo>
                  <a:pt x="15354" y="6092"/>
                </a:lnTo>
                <a:lnTo>
                  <a:pt x="14388" y="7200"/>
                </a:lnTo>
                <a:lnTo>
                  <a:pt x="12826" y="4985"/>
                </a:lnTo>
                <a:lnTo>
                  <a:pt x="13161" y="2769"/>
                </a:lnTo>
                <a:lnTo>
                  <a:pt x="11599" y="2769"/>
                </a:lnTo>
                <a:lnTo>
                  <a:pt x="10001" y="1662"/>
                </a:lnTo>
                <a:lnTo>
                  <a:pt x="8439" y="0"/>
                </a:lnTo>
                <a:lnTo>
                  <a:pt x="8439" y="1662"/>
                </a:lnTo>
                <a:lnTo>
                  <a:pt x="7510" y="554"/>
                </a:lnTo>
                <a:lnTo>
                  <a:pt x="6246" y="554"/>
                </a:lnTo>
                <a:lnTo>
                  <a:pt x="5948" y="2769"/>
                </a:lnTo>
                <a:lnTo>
                  <a:pt x="4387" y="3877"/>
                </a:lnTo>
                <a:lnTo>
                  <a:pt x="2825" y="5538"/>
                </a:lnTo>
                <a:lnTo>
                  <a:pt x="1264" y="6092"/>
                </a:lnTo>
                <a:lnTo>
                  <a:pt x="0" y="7754"/>
                </a:lnTo>
                <a:lnTo>
                  <a:pt x="1264" y="10523"/>
                </a:lnTo>
                <a:lnTo>
                  <a:pt x="929" y="12185"/>
                </a:lnTo>
                <a:lnTo>
                  <a:pt x="3123" y="15508"/>
                </a:lnTo>
                <a:lnTo>
                  <a:pt x="5948" y="19385"/>
                </a:lnTo>
                <a:lnTo>
                  <a:pt x="5651" y="19938"/>
                </a:lnTo>
                <a:lnTo>
                  <a:pt x="7212" y="21600"/>
                </a:lnTo>
                <a:lnTo>
                  <a:pt x="9071" y="20492"/>
                </a:lnTo>
                <a:lnTo>
                  <a:pt x="10001" y="17169"/>
                </a:lnTo>
                <a:lnTo>
                  <a:pt x="12826" y="18831"/>
                </a:lnTo>
                <a:lnTo>
                  <a:pt x="15986" y="18831"/>
                </a:lnTo>
                <a:lnTo>
                  <a:pt x="15986" y="19385"/>
                </a:lnTo>
                <a:lnTo>
                  <a:pt x="16916" y="17169"/>
                </a:lnTo>
                <a:lnTo>
                  <a:pt x="18477" y="1716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6" name="Shape 2376"/>
          <p:cNvSpPr/>
          <p:nvPr/>
        </p:nvSpPr>
        <p:spPr>
          <a:xfrm>
            <a:off x="19738920" y="9626672"/>
            <a:ext cx="761877" cy="548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7" name="Shape 2377"/>
          <p:cNvSpPr/>
          <p:nvPr/>
        </p:nvSpPr>
        <p:spPr>
          <a:xfrm>
            <a:off x="19760841" y="9780122"/>
            <a:ext cx="1501828" cy="113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8" name="Shape 2378"/>
          <p:cNvSpPr/>
          <p:nvPr/>
        </p:nvSpPr>
        <p:spPr>
          <a:xfrm>
            <a:off x="19738920" y="9626672"/>
            <a:ext cx="761877" cy="548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85" y="20736"/>
                </a:moveTo>
                <a:lnTo>
                  <a:pt x="7148" y="17280"/>
                </a:lnTo>
                <a:lnTo>
                  <a:pt x="9091" y="19008"/>
                </a:lnTo>
                <a:lnTo>
                  <a:pt x="11732" y="19872"/>
                </a:lnTo>
                <a:lnTo>
                  <a:pt x="13053" y="16416"/>
                </a:lnTo>
                <a:lnTo>
                  <a:pt x="15695" y="15552"/>
                </a:lnTo>
                <a:lnTo>
                  <a:pt x="15695" y="11232"/>
                </a:lnTo>
                <a:lnTo>
                  <a:pt x="18259" y="6912"/>
                </a:lnTo>
                <a:lnTo>
                  <a:pt x="21600" y="5184"/>
                </a:lnTo>
                <a:lnTo>
                  <a:pt x="18259" y="0"/>
                </a:lnTo>
                <a:lnTo>
                  <a:pt x="17637" y="864"/>
                </a:lnTo>
                <a:lnTo>
                  <a:pt x="17637" y="3456"/>
                </a:lnTo>
                <a:lnTo>
                  <a:pt x="14374" y="4320"/>
                </a:lnTo>
                <a:lnTo>
                  <a:pt x="10412" y="4320"/>
                </a:lnTo>
                <a:lnTo>
                  <a:pt x="7847" y="6912"/>
                </a:lnTo>
                <a:lnTo>
                  <a:pt x="3263" y="6912"/>
                </a:lnTo>
                <a:lnTo>
                  <a:pt x="622" y="7776"/>
                </a:lnTo>
                <a:lnTo>
                  <a:pt x="0" y="10368"/>
                </a:lnTo>
                <a:lnTo>
                  <a:pt x="622" y="16416"/>
                </a:lnTo>
                <a:lnTo>
                  <a:pt x="0" y="17280"/>
                </a:lnTo>
                <a:lnTo>
                  <a:pt x="1942" y="16416"/>
                </a:lnTo>
                <a:lnTo>
                  <a:pt x="622" y="19008"/>
                </a:lnTo>
                <a:lnTo>
                  <a:pt x="622" y="21600"/>
                </a:lnTo>
                <a:lnTo>
                  <a:pt x="1243" y="21600"/>
                </a:lnTo>
                <a:lnTo>
                  <a:pt x="3885" y="207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79" name="Shape 2379"/>
          <p:cNvSpPr/>
          <p:nvPr/>
        </p:nvSpPr>
        <p:spPr>
          <a:xfrm>
            <a:off x="19760841" y="9780122"/>
            <a:ext cx="1501828" cy="113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93" y="18692"/>
                </a:moveTo>
                <a:lnTo>
                  <a:pt x="14939" y="17862"/>
                </a:lnTo>
                <a:lnTo>
                  <a:pt x="13599" y="17031"/>
                </a:lnTo>
                <a:lnTo>
                  <a:pt x="12613" y="15369"/>
                </a:lnTo>
                <a:lnTo>
                  <a:pt x="10642" y="13708"/>
                </a:lnTo>
                <a:lnTo>
                  <a:pt x="9302" y="11215"/>
                </a:lnTo>
                <a:lnTo>
                  <a:pt x="7962" y="10385"/>
                </a:lnTo>
                <a:lnTo>
                  <a:pt x="8632" y="7892"/>
                </a:lnTo>
                <a:lnTo>
                  <a:pt x="9302" y="7892"/>
                </a:lnTo>
                <a:lnTo>
                  <a:pt x="10642" y="8723"/>
                </a:lnTo>
                <a:lnTo>
                  <a:pt x="10958" y="7477"/>
                </a:lnTo>
                <a:lnTo>
                  <a:pt x="12298" y="7062"/>
                </a:lnTo>
                <a:lnTo>
                  <a:pt x="13953" y="7477"/>
                </a:lnTo>
                <a:lnTo>
                  <a:pt x="15924" y="7892"/>
                </a:lnTo>
                <a:lnTo>
                  <a:pt x="17264" y="7477"/>
                </a:lnTo>
                <a:lnTo>
                  <a:pt x="18604" y="7892"/>
                </a:lnTo>
                <a:lnTo>
                  <a:pt x="20575" y="8308"/>
                </a:lnTo>
                <a:lnTo>
                  <a:pt x="20575" y="6646"/>
                </a:lnTo>
                <a:lnTo>
                  <a:pt x="21600" y="6231"/>
                </a:lnTo>
                <a:lnTo>
                  <a:pt x="20575" y="5815"/>
                </a:lnTo>
                <a:lnTo>
                  <a:pt x="19590" y="4154"/>
                </a:lnTo>
                <a:lnTo>
                  <a:pt x="18920" y="2492"/>
                </a:lnTo>
                <a:lnTo>
                  <a:pt x="16594" y="3738"/>
                </a:lnTo>
                <a:lnTo>
                  <a:pt x="15293" y="3738"/>
                </a:lnTo>
                <a:lnTo>
                  <a:pt x="14939" y="2492"/>
                </a:lnTo>
                <a:lnTo>
                  <a:pt x="13599" y="2908"/>
                </a:lnTo>
                <a:lnTo>
                  <a:pt x="12613" y="2077"/>
                </a:lnTo>
                <a:lnTo>
                  <a:pt x="11628" y="831"/>
                </a:lnTo>
                <a:lnTo>
                  <a:pt x="10288" y="0"/>
                </a:lnTo>
                <a:lnTo>
                  <a:pt x="8947" y="415"/>
                </a:lnTo>
                <a:lnTo>
                  <a:pt x="7647" y="2492"/>
                </a:lnTo>
                <a:lnTo>
                  <a:pt x="7647" y="4569"/>
                </a:lnTo>
                <a:lnTo>
                  <a:pt x="6307" y="4985"/>
                </a:lnTo>
                <a:lnTo>
                  <a:pt x="5636" y="6646"/>
                </a:lnTo>
                <a:lnTo>
                  <a:pt x="4296" y="6231"/>
                </a:lnTo>
                <a:lnTo>
                  <a:pt x="3311" y="5400"/>
                </a:lnTo>
                <a:lnTo>
                  <a:pt x="1655" y="7062"/>
                </a:lnTo>
                <a:lnTo>
                  <a:pt x="315" y="7477"/>
                </a:lnTo>
                <a:lnTo>
                  <a:pt x="0" y="7477"/>
                </a:lnTo>
                <a:lnTo>
                  <a:pt x="0" y="7892"/>
                </a:lnTo>
                <a:lnTo>
                  <a:pt x="1340" y="11215"/>
                </a:lnTo>
                <a:lnTo>
                  <a:pt x="3311" y="7892"/>
                </a:lnTo>
                <a:lnTo>
                  <a:pt x="3311" y="11215"/>
                </a:lnTo>
                <a:lnTo>
                  <a:pt x="4966" y="9969"/>
                </a:lnTo>
                <a:lnTo>
                  <a:pt x="4966" y="12462"/>
                </a:lnTo>
                <a:lnTo>
                  <a:pt x="6977" y="13708"/>
                </a:lnTo>
                <a:lnTo>
                  <a:pt x="6307" y="14123"/>
                </a:lnTo>
                <a:lnTo>
                  <a:pt x="8632" y="16200"/>
                </a:lnTo>
                <a:lnTo>
                  <a:pt x="8947" y="17446"/>
                </a:lnTo>
                <a:lnTo>
                  <a:pt x="9972" y="18277"/>
                </a:lnTo>
                <a:lnTo>
                  <a:pt x="12298" y="18692"/>
                </a:lnTo>
                <a:lnTo>
                  <a:pt x="14623" y="19938"/>
                </a:lnTo>
                <a:lnTo>
                  <a:pt x="12298" y="20354"/>
                </a:lnTo>
                <a:lnTo>
                  <a:pt x="16279" y="21600"/>
                </a:lnTo>
                <a:lnTo>
                  <a:pt x="16279" y="19938"/>
                </a:lnTo>
                <a:lnTo>
                  <a:pt x="15293" y="18692"/>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0" name="Shape 2380"/>
          <p:cNvSpPr/>
          <p:nvPr/>
        </p:nvSpPr>
        <p:spPr>
          <a:xfrm>
            <a:off x="20314434" y="10152781"/>
            <a:ext cx="1063338" cy="876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1" name="Shape 2381"/>
          <p:cNvSpPr/>
          <p:nvPr/>
        </p:nvSpPr>
        <p:spPr>
          <a:xfrm>
            <a:off x="20382951" y="8969039"/>
            <a:ext cx="1570341" cy="1008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2" name="Shape 2382"/>
          <p:cNvSpPr/>
          <p:nvPr/>
        </p:nvSpPr>
        <p:spPr>
          <a:xfrm>
            <a:off x="20314434" y="10152781"/>
            <a:ext cx="1063338" cy="876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7" y="17820"/>
                </a:moveTo>
                <a:lnTo>
                  <a:pt x="17369" y="16740"/>
                </a:lnTo>
                <a:lnTo>
                  <a:pt x="17814" y="14580"/>
                </a:lnTo>
                <a:lnTo>
                  <a:pt x="19262" y="14580"/>
                </a:lnTo>
                <a:lnTo>
                  <a:pt x="18761" y="12960"/>
                </a:lnTo>
                <a:lnTo>
                  <a:pt x="21600" y="11880"/>
                </a:lnTo>
                <a:lnTo>
                  <a:pt x="20153" y="9180"/>
                </a:lnTo>
                <a:lnTo>
                  <a:pt x="21600" y="8100"/>
                </a:lnTo>
                <a:lnTo>
                  <a:pt x="19262" y="6480"/>
                </a:lnTo>
                <a:lnTo>
                  <a:pt x="18761" y="4320"/>
                </a:lnTo>
                <a:lnTo>
                  <a:pt x="18761" y="2160"/>
                </a:lnTo>
                <a:lnTo>
                  <a:pt x="16924" y="2160"/>
                </a:lnTo>
                <a:lnTo>
                  <a:pt x="16423" y="1080"/>
                </a:lnTo>
                <a:lnTo>
                  <a:pt x="15031" y="1080"/>
                </a:lnTo>
                <a:lnTo>
                  <a:pt x="13138" y="540"/>
                </a:lnTo>
                <a:lnTo>
                  <a:pt x="11245" y="1080"/>
                </a:lnTo>
                <a:lnTo>
                  <a:pt x="8462" y="540"/>
                </a:lnTo>
                <a:lnTo>
                  <a:pt x="6124" y="0"/>
                </a:lnTo>
                <a:lnTo>
                  <a:pt x="4231" y="540"/>
                </a:lnTo>
                <a:lnTo>
                  <a:pt x="3786" y="2160"/>
                </a:lnTo>
                <a:lnTo>
                  <a:pt x="1893" y="1080"/>
                </a:lnTo>
                <a:lnTo>
                  <a:pt x="946" y="1080"/>
                </a:lnTo>
                <a:lnTo>
                  <a:pt x="0" y="4320"/>
                </a:lnTo>
                <a:lnTo>
                  <a:pt x="1893" y="5400"/>
                </a:lnTo>
                <a:lnTo>
                  <a:pt x="3786" y="8640"/>
                </a:lnTo>
                <a:lnTo>
                  <a:pt x="6569" y="10800"/>
                </a:lnTo>
                <a:lnTo>
                  <a:pt x="7961" y="12960"/>
                </a:lnTo>
                <a:lnTo>
                  <a:pt x="9854" y="14040"/>
                </a:lnTo>
                <a:lnTo>
                  <a:pt x="10355" y="15120"/>
                </a:lnTo>
                <a:lnTo>
                  <a:pt x="11746" y="16740"/>
                </a:lnTo>
                <a:lnTo>
                  <a:pt x="11746" y="18900"/>
                </a:lnTo>
                <a:lnTo>
                  <a:pt x="16423" y="21600"/>
                </a:lnTo>
                <a:lnTo>
                  <a:pt x="16423" y="18900"/>
                </a:lnTo>
                <a:lnTo>
                  <a:pt x="15977" y="178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3" name="Shape 2383"/>
          <p:cNvSpPr/>
          <p:nvPr/>
        </p:nvSpPr>
        <p:spPr>
          <a:xfrm>
            <a:off x="20382951" y="8969039"/>
            <a:ext cx="1570341" cy="1008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0" y="18783"/>
                </a:moveTo>
                <a:lnTo>
                  <a:pt x="12402" y="17843"/>
                </a:lnTo>
                <a:lnTo>
                  <a:pt x="14325" y="17843"/>
                </a:lnTo>
                <a:lnTo>
                  <a:pt x="15569" y="16904"/>
                </a:lnTo>
                <a:lnTo>
                  <a:pt x="16549" y="15965"/>
                </a:lnTo>
                <a:lnTo>
                  <a:pt x="17152" y="15496"/>
                </a:lnTo>
                <a:lnTo>
                  <a:pt x="17491" y="13148"/>
                </a:lnTo>
                <a:lnTo>
                  <a:pt x="17793" y="11739"/>
                </a:lnTo>
                <a:lnTo>
                  <a:pt x="18773" y="9861"/>
                </a:lnTo>
                <a:lnTo>
                  <a:pt x="19715" y="6574"/>
                </a:lnTo>
                <a:lnTo>
                  <a:pt x="20658" y="4226"/>
                </a:lnTo>
                <a:lnTo>
                  <a:pt x="21600" y="2817"/>
                </a:lnTo>
                <a:lnTo>
                  <a:pt x="20658" y="1409"/>
                </a:lnTo>
                <a:lnTo>
                  <a:pt x="19376" y="0"/>
                </a:lnTo>
                <a:lnTo>
                  <a:pt x="17793" y="470"/>
                </a:lnTo>
                <a:lnTo>
                  <a:pt x="16850" y="0"/>
                </a:lnTo>
                <a:lnTo>
                  <a:pt x="15267" y="470"/>
                </a:lnTo>
                <a:lnTo>
                  <a:pt x="13985" y="470"/>
                </a:lnTo>
                <a:lnTo>
                  <a:pt x="12402" y="3287"/>
                </a:lnTo>
                <a:lnTo>
                  <a:pt x="10819" y="2817"/>
                </a:lnTo>
                <a:lnTo>
                  <a:pt x="10517" y="3757"/>
                </a:lnTo>
                <a:lnTo>
                  <a:pt x="8595" y="4696"/>
                </a:lnTo>
                <a:lnTo>
                  <a:pt x="8595" y="6574"/>
                </a:lnTo>
                <a:lnTo>
                  <a:pt x="4147" y="7513"/>
                </a:lnTo>
                <a:lnTo>
                  <a:pt x="3204" y="6574"/>
                </a:lnTo>
                <a:lnTo>
                  <a:pt x="2563" y="6104"/>
                </a:lnTo>
                <a:lnTo>
                  <a:pt x="2563" y="7513"/>
                </a:lnTo>
                <a:lnTo>
                  <a:pt x="980" y="8452"/>
                </a:lnTo>
                <a:lnTo>
                  <a:pt x="980" y="10800"/>
                </a:lnTo>
                <a:lnTo>
                  <a:pt x="641" y="13148"/>
                </a:lnTo>
                <a:lnTo>
                  <a:pt x="0" y="14087"/>
                </a:lnTo>
                <a:lnTo>
                  <a:pt x="1621" y="16904"/>
                </a:lnTo>
                <a:lnTo>
                  <a:pt x="1282" y="17374"/>
                </a:lnTo>
                <a:lnTo>
                  <a:pt x="2563" y="18313"/>
                </a:lnTo>
                <a:lnTo>
                  <a:pt x="3506" y="19722"/>
                </a:lnTo>
                <a:lnTo>
                  <a:pt x="4448" y="20661"/>
                </a:lnTo>
                <a:lnTo>
                  <a:pt x="5730" y="20191"/>
                </a:lnTo>
                <a:lnTo>
                  <a:pt x="6069" y="21600"/>
                </a:lnTo>
                <a:lnTo>
                  <a:pt x="7313" y="21600"/>
                </a:lnTo>
                <a:lnTo>
                  <a:pt x="9537" y="20191"/>
                </a:lnTo>
                <a:lnTo>
                  <a:pt x="9876" y="20191"/>
                </a:lnTo>
                <a:lnTo>
                  <a:pt x="10178" y="18783"/>
                </a:lnTo>
                <a:lnTo>
                  <a:pt x="11120" y="1878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4" name="Shape 2384"/>
          <p:cNvSpPr/>
          <p:nvPr/>
        </p:nvSpPr>
        <p:spPr>
          <a:xfrm>
            <a:off x="21629902" y="8969039"/>
            <a:ext cx="71256" cy="21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23" y="21600"/>
                </a:moveTo>
                <a:lnTo>
                  <a:pt x="21600" y="21600"/>
                </a:lnTo>
                <a:lnTo>
                  <a:pt x="0" y="0"/>
                </a:lnTo>
                <a:lnTo>
                  <a:pt x="14123"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5" name="Shape 2385"/>
          <p:cNvSpPr/>
          <p:nvPr/>
        </p:nvSpPr>
        <p:spPr>
          <a:xfrm>
            <a:off x="21701159" y="8990958"/>
            <a:ext cx="465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21600" y="0"/>
                </a:moveTo>
                <a:lnTo>
                  <a:pt x="0" y="0"/>
                </a:lnTo>
                <a:lnTo>
                  <a:pt x="2160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6" name="Shape 2386"/>
          <p:cNvSpPr/>
          <p:nvPr/>
        </p:nvSpPr>
        <p:spPr>
          <a:xfrm flipV="1">
            <a:off x="21676498" y="8969039"/>
            <a:ext cx="71256" cy="21922"/>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2387" name="Shape 2387"/>
          <p:cNvSpPr/>
          <p:nvPr/>
        </p:nvSpPr>
        <p:spPr>
          <a:xfrm flipV="1">
            <a:off x="21676498" y="8969039"/>
            <a:ext cx="71256" cy="21922"/>
          </a:xfrm>
          <a:prstGeom prst="line">
            <a:avLst/>
          </a:prstGeom>
          <a:solidFill>
            <a:srgbClr val="D8DEE3"/>
          </a:solidFill>
          <a:ln>
            <a:solidFill>
              <a:srgbClr val="FFFFFF"/>
            </a:solidFill>
          </a:ln>
        </p:spPr>
        <p:txBody>
          <a:bodyPr lIns="50800" tIns="50800" rIns="50800" bIns="50800" anchor="ctr"/>
          <a:lstStyle/>
          <a:p>
            <a:pPr algn="l" defTabSz="457200">
              <a:defRPr sz="1200">
                <a:latin typeface="Helvetica"/>
                <a:ea typeface="Helvetica"/>
                <a:cs typeface="Helvetica"/>
                <a:sym typeface="Helvetica"/>
              </a:defRPr>
            </a:pPr>
          </a:p>
        </p:txBody>
      </p:sp>
      <p:sp>
        <p:nvSpPr>
          <p:cNvPr id="2388" name="Shape 2388"/>
          <p:cNvSpPr/>
          <p:nvPr/>
        </p:nvSpPr>
        <p:spPr>
          <a:xfrm>
            <a:off x="21607980" y="8969039"/>
            <a:ext cx="219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89" name="Shape 2389"/>
          <p:cNvSpPr/>
          <p:nvPr/>
        </p:nvSpPr>
        <p:spPr>
          <a:xfrm>
            <a:off x="20914621" y="8705982"/>
            <a:ext cx="71255" cy="43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0" name="Shape 2390"/>
          <p:cNvSpPr/>
          <p:nvPr/>
        </p:nvSpPr>
        <p:spPr>
          <a:xfrm>
            <a:off x="21607980" y="8969039"/>
            <a:ext cx="219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lnTo>
                  <a:pt x="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1" name="Shape 2391"/>
          <p:cNvSpPr/>
          <p:nvPr/>
        </p:nvSpPr>
        <p:spPr>
          <a:xfrm>
            <a:off x="20914621" y="8705982"/>
            <a:ext cx="71255" cy="43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0" y="10800"/>
                </a:lnTo>
                <a:lnTo>
                  <a:pt x="14123" y="21600"/>
                </a:lnTo>
                <a:lnTo>
                  <a:pt x="21600" y="21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2" name="Shape 2392"/>
          <p:cNvSpPr/>
          <p:nvPr/>
        </p:nvSpPr>
        <p:spPr>
          <a:xfrm>
            <a:off x="20500795" y="8684062"/>
            <a:ext cx="1315469" cy="635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3" name="Shape 2393"/>
          <p:cNvSpPr/>
          <p:nvPr/>
        </p:nvSpPr>
        <p:spPr>
          <a:xfrm>
            <a:off x="21100978" y="9780122"/>
            <a:ext cx="1200365" cy="1381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4" name="Shape 2394"/>
          <p:cNvSpPr/>
          <p:nvPr/>
        </p:nvSpPr>
        <p:spPr>
          <a:xfrm>
            <a:off x="20500795" y="8684062"/>
            <a:ext cx="1315469" cy="635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45" y="745"/>
                </a:moveTo>
                <a:lnTo>
                  <a:pt x="17820" y="0"/>
                </a:lnTo>
                <a:lnTo>
                  <a:pt x="15885" y="0"/>
                </a:lnTo>
                <a:lnTo>
                  <a:pt x="14760" y="1490"/>
                </a:lnTo>
                <a:lnTo>
                  <a:pt x="13230" y="1490"/>
                </a:lnTo>
                <a:lnTo>
                  <a:pt x="12105" y="3724"/>
                </a:lnTo>
                <a:lnTo>
                  <a:pt x="10980" y="3724"/>
                </a:lnTo>
                <a:lnTo>
                  <a:pt x="10620" y="2234"/>
                </a:lnTo>
                <a:lnTo>
                  <a:pt x="9450" y="0"/>
                </a:lnTo>
                <a:lnTo>
                  <a:pt x="7965" y="2234"/>
                </a:lnTo>
                <a:lnTo>
                  <a:pt x="7560" y="2234"/>
                </a:lnTo>
                <a:lnTo>
                  <a:pt x="6795" y="1490"/>
                </a:lnTo>
                <a:lnTo>
                  <a:pt x="5670" y="2979"/>
                </a:lnTo>
                <a:lnTo>
                  <a:pt x="4545" y="5214"/>
                </a:lnTo>
                <a:lnTo>
                  <a:pt x="3015" y="9683"/>
                </a:lnTo>
                <a:lnTo>
                  <a:pt x="1125" y="9683"/>
                </a:lnTo>
                <a:lnTo>
                  <a:pt x="0" y="12662"/>
                </a:lnTo>
                <a:lnTo>
                  <a:pt x="0" y="16386"/>
                </a:lnTo>
                <a:lnTo>
                  <a:pt x="1485" y="18621"/>
                </a:lnTo>
                <a:lnTo>
                  <a:pt x="1125" y="19366"/>
                </a:lnTo>
                <a:lnTo>
                  <a:pt x="1890" y="20110"/>
                </a:lnTo>
                <a:lnTo>
                  <a:pt x="3015" y="21600"/>
                </a:lnTo>
                <a:lnTo>
                  <a:pt x="8325" y="20110"/>
                </a:lnTo>
                <a:lnTo>
                  <a:pt x="8325" y="17131"/>
                </a:lnTo>
                <a:lnTo>
                  <a:pt x="10620" y="15641"/>
                </a:lnTo>
                <a:lnTo>
                  <a:pt x="10980" y="14152"/>
                </a:lnTo>
                <a:lnTo>
                  <a:pt x="12870" y="14897"/>
                </a:lnTo>
                <a:lnTo>
                  <a:pt x="14760" y="10428"/>
                </a:lnTo>
                <a:lnTo>
                  <a:pt x="16290" y="10428"/>
                </a:lnTo>
                <a:lnTo>
                  <a:pt x="18180" y="9683"/>
                </a:lnTo>
                <a:lnTo>
                  <a:pt x="18180" y="9683"/>
                </a:lnTo>
                <a:lnTo>
                  <a:pt x="18540" y="9683"/>
                </a:lnTo>
                <a:lnTo>
                  <a:pt x="19710" y="10428"/>
                </a:lnTo>
                <a:lnTo>
                  <a:pt x="20475" y="10428"/>
                </a:lnTo>
                <a:lnTo>
                  <a:pt x="20835" y="5959"/>
                </a:lnTo>
                <a:lnTo>
                  <a:pt x="21600" y="1490"/>
                </a:lnTo>
                <a:lnTo>
                  <a:pt x="18945" y="74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5" name="Shape 2395"/>
          <p:cNvSpPr/>
          <p:nvPr/>
        </p:nvSpPr>
        <p:spPr>
          <a:xfrm>
            <a:off x="21100978" y="9780122"/>
            <a:ext cx="1200365" cy="1381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4" y="18171"/>
                </a:moveTo>
                <a:lnTo>
                  <a:pt x="7890" y="18857"/>
                </a:lnTo>
                <a:lnTo>
                  <a:pt x="9123" y="18857"/>
                </a:lnTo>
                <a:lnTo>
                  <a:pt x="9962" y="19543"/>
                </a:lnTo>
                <a:lnTo>
                  <a:pt x="11638" y="21257"/>
                </a:lnTo>
                <a:lnTo>
                  <a:pt x="12427" y="21600"/>
                </a:lnTo>
                <a:lnTo>
                  <a:pt x="12871" y="20229"/>
                </a:lnTo>
                <a:lnTo>
                  <a:pt x="14104" y="19886"/>
                </a:lnTo>
                <a:lnTo>
                  <a:pt x="15337" y="19543"/>
                </a:lnTo>
                <a:lnTo>
                  <a:pt x="18247" y="18514"/>
                </a:lnTo>
                <a:lnTo>
                  <a:pt x="20367" y="18514"/>
                </a:lnTo>
                <a:lnTo>
                  <a:pt x="20762" y="17143"/>
                </a:lnTo>
                <a:lnTo>
                  <a:pt x="19923" y="16800"/>
                </a:lnTo>
                <a:lnTo>
                  <a:pt x="19923" y="15429"/>
                </a:lnTo>
                <a:lnTo>
                  <a:pt x="20762" y="15086"/>
                </a:lnTo>
                <a:lnTo>
                  <a:pt x="21600" y="13371"/>
                </a:lnTo>
                <a:lnTo>
                  <a:pt x="19529" y="12000"/>
                </a:lnTo>
                <a:lnTo>
                  <a:pt x="18690" y="10629"/>
                </a:lnTo>
                <a:lnTo>
                  <a:pt x="18247" y="9257"/>
                </a:lnTo>
                <a:lnTo>
                  <a:pt x="19085" y="7886"/>
                </a:lnTo>
                <a:lnTo>
                  <a:pt x="18247" y="7543"/>
                </a:lnTo>
                <a:lnTo>
                  <a:pt x="18247" y="5829"/>
                </a:lnTo>
                <a:lnTo>
                  <a:pt x="16175" y="6857"/>
                </a:lnTo>
                <a:lnTo>
                  <a:pt x="14104" y="6171"/>
                </a:lnTo>
                <a:lnTo>
                  <a:pt x="12033" y="5829"/>
                </a:lnTo>
                <a:lnTo>
                  <a:pt x="12871" y="4457"/>
                </a:lnTo>
                <a:lnTo>
                  <a:pt x="10800" y="3771"/>
                </a:lnTo>
                <a:lnTo>
                  <a:pt x="9123" y="2743"/>
                </a:lnTo>
                <a:lnTo>
                  <a:pt x="8729" y="1714"/>
                </a:lnTo>
                <a:lnTo>
                  <a:pt x="7052" y="686"/>
                </a:lnTo>
                <a:lnTo>
                  <a:pt x="6214" y="0"/>
                </a:lnTo>
                <a:lnTo>
                  <a:pt x="5819" y="343"/>
                </a:lnTo>
                <a:lnTo>
                  <a:pt x="3304" y="343"/>
                </a:lnTo>
                <a:lnTo>
                  <a:pt x="1627" y="1029"/>
                </a:lnTo>
                <a:lnTo>
                  <a:pt x="395" y="1029"/>
                </a:lnTo>
                <a:lnTo>
                  <a:pt x="0" y="2057"/>
                </a:lnTo>
                <a:lnTo>
                  <a:pt x="395" y="3429"/>
                </a:lnTo>
                <a:lnTo>
                  <a:pt x="1627" y="4800"/>
                </a:lnTo>
                <a:lnTo>
                  <a:pt x="2910" y="5143"/>
                </a:lnTo>
                <a:lnTo>
                  <a:pt x="1627" y="5486"/>
                </a:lnTo>
                <a:lnTo>
                  <a:pt x="1627" y="6857"/>
                </a:lnTo>
                <a:lnTo>
                  <a:pt x="395" y="6514"/>
                </a:lnTo>
                <a:lnTo>
                  <a:pt x="838" y="7200"/>
                </a:lnTo>
                <a:lnTo>
                  <a:pt x="2466" y="7200"/>
                </a:lnTo>
                <a:lnTo>
                  <a:pt x="2466" y="8571"/>
                </a:lnTo>
                <a:lnTo>
                  <a:pt x="2910" y="9943"/>
                </a:lnTo>
                <a:lnTo>
                  <a:pt x="4981" y="10971"/>
                </a:lnTo>
                <a:lnTo>
                  <a:pt x="3699" y="11657"/>
                </a:lnTo>
                <a:lnTo>
                  <a:pt x="4981" y="13371"/>
                </a:lnTo>
                <a:lnTo>
                  <a:pt x="2466" y="14057"/>
                </a:lnTo>
                <a:lnTo>
                  <a:pt x="2910" y="15086"/>
                </a:lnTo>
                <a:lnTo>
                  <a:pt x="1627" y="15086"/>
                </a:lnTo>
                <a:lnTo>
                  <a:pt x="1233" y="16457"/>
                </a:lnTo>
                <a:lnTo>
                  <a:pt x="0" y="17143"/>
                </a:lnTo>
                <a:lnTo>
                  <a:pt x="395" y="17829"/>
                </a:lnTo>
                <a:lnTo>
                  <a:pt x="395" y="19543"/>
                </a:lnTo>
                <a:lnTo>
                  <a:pt x="838" y="19543"/>
                </a:lnTo>
                <a:lnTo>
                  <a:pt x="4981" y="21600"/>
                </a:lnTo>
                <a:lnTo>
                  <a:pt x="4981" y="21257"/>
                </a:lnTo>
                <a:lnTo>
                  <a:pt x="6214" y="18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6" name="Shape 2396"/>
          <p:cNvSpPr/>
          <p:nvPr/>
        </p:nvSpPr>
        <p:spPr>
          <a:xfrm>
            <a:off x="21377774" y="10941944"/>
            <a:ext cx="575518" cy="96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7" name="Shape 2397"/>
          <p:cNvSpPr/>
          <p:nvPr/>
        </p:nvSpPr>
        <p:spPr>
          <a:xfrm>
            <a:off x="21747746" y="10941944"/>
            <a:ext cx="1660781" cy="1929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8" name="Shape 2398"/>
          <p:cNvSpPr/>
          <p:nvPr/>
        </p:nvSpPr>
        <p:spPr>
          <a:xfrm>
            <a:off x="21377774" y="10941944"/>
            <a:ext cx="575518" cy="9645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1" y="18655"/>
                </a:moveTo>
                <a:lnTo>
                  <a:pt x="19029" y="17673"/>
                </a:lnTo>
                <a:lnTo>
                  <a:pt x="19029" y="15218"/>
                </a:lnTo>
                <a:lnTo>
                  <a:pt x="21600" y="14236"/>
                </a:lnTo>
                <a:lnTo>
                  <a:pt x="19954" y="11782"/>
                </a:lnTo>
                <a:lnTo>
                  <a:pt x="17280" y="11291"/>
                </a:lnTo>
                <a:lnTo>
                  <a:pt x="14709" y="9327"/>
                </a:lnTo>
                <a:lnTo>
                  <a:pt x="13886" y="5891"/>
                </a:lnTo>
                <a:lnTo>
                  <a:pt x="13886" y="4418"/>
                </a:lnTo>
                <a:lnTo>
                  <a:pt x="13886" y="4418"/>
                </a:lnTo>
                <a:lnTo>
                  <a:pt x="10389" y="1964"/>
                </a:lnTo>
                <a:lnTo>
                  <a:pt x="8640" y="982"/>
                </a:lnTo>
                <a:lnTo>
                  <a:pt x="6069" y="982"/>
                </a:lnTo>
                <a:lnTo>
                  <a:pt x="2571" y="0"/>
                </a:lnTo>
                <a:lnTo>
                  <a:pt x="0" y="4418"/>
                </a:lnTo>
                <a:lnTo>
                  <a:pt x="0" y="4909"/>
                </a:lnTo>
                <a:lnTo>
                  <a:pt x="1749" y="5400"/>
                </a:lnTo>
                <a:lnTo>
                  <a:pt x="3394" y="6382"/>
                </a:lnTo>
                <a:lnTo>
                  <a:pt x="3394" y="7364"/>
                </a:lnTo>
                <a:lnTo>
                  <a:pt x="3394" y="9818"/>
                </a:lnTo>
                <a:lnTo>
                  <a:pt x="4320" y="15218"/>
                </a:lnTo>
                <a:lnTo>
                  <a:pt x="6891" y="17673"/>
                </a:lnTo>
                <a:lnTo>
                  <a:pt x="11211" y="19636"/>
                </a:lnTo>
                <a:lnTo>
                  <a:pt x="13886" y="21600"/>
                </a:lnTo>
                <a:lnTo>
                  <a:pt x="15531" y="21109"/>
                </a:lnTo>
                <a:lnTo>
                  <a:pt x="15531" y="18655"/>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399" name="Shape 2399"/>
          <p:cNvSpPr/>
          <p:nvPr/>
        </p:nvSpPr>
        <p:spPr>
          <a:xfrm>
            <a:off x="21747746" y="10941944"/>
            <a:ext cx="1660781" cy="1929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94" y="2209"/>
                </a:moveTo>
                <a:lnTo>
                  <a:pt x="21600" y="736"/>
                </a:lnTo>
                <a:lnTo>
                  <a:pt x="20709" y="0"/>
                </a:lnTo>
                <a:lnTo>
                  <a:pt x="19818" y="0"/>
                </a:lnTo>
                <a:lnTo>
                  <a:pt x="20103" y="1227"/>
                </a:lnTo>
                <a:lnTo>
                  <a:pt x="18891" y="1718"/>
                </a:lnTo>
                <a:lnTo>
                  <a:pt x="16788" y="2209"/>
                </a:lnTo>
                <a:lnTo>
                  <a:pt x="15897" y="2209"/>
                </a:lnTo>
                <a:lnTo>
                  <a:pt x="14685" y="2209"/>
                </a:lnTo>
                <a:lnTo>
                  <a:pt x="13509" y="1718"/>
                </a:lnTo>
                <a:lnTo>
                  <a:pt x="11691" y="2700"/>
                </a:lnTo>
                <a:lnTo>
                  <a:pt x="10194" y="3191"/>
                </a:lnTo>
                <a:lnTo>
                  <a:pt x="8697" y="3191"/>
                </a:lnTo>
                <a:lnTo>
                  <a:pt x="8412" y="4173"/>
                </a:lnTo>
                <a:lnTo>
                  <a:pt x="5988" y="4418"/>
                </a:lnTo>
                <a:lnTo>
                  <a:pt x="4776" y="5645"/>
                </a:lnTo>
                <a:lnTo>
                  <a:pt x="3885" y="5645"/>
                </a:lnTo>
                <a:lnTo>
                  <a:pt x="2673" y="6136"/>
                </a:lnTo>
                <a:lnTo>
                  <a:pt x="2388" y="6136"/>
                </a:lnTo>
                <a:lnTo>
                  <a:pt x="2673" y="7118"/>
                </a:lnTo>
                <a:lnTo>
                  <a:pt x="1782" y="7609"/>
                </a:lnTo>
                <a:lnTo>
                  <a:pt x="1782" y="8836"/>
                </a:lnTo>
                <a:lnTo>
                  <a:pt x="570" y="9327"/>
                </a:lnTo>
                <a:lnTo>
                  <a:pt x="570" y="10555"/>
                </a:lnTo>
                <a:lnTo>
                  <a:pt x="0" y="10800"/>
                </a:lnTo>
                <a:lnTo>
                  <a:pt x="1176" y="12027"/>
                </a:lnTo>
                <a:lnTo>
                  <a:pt x="2673" y="13009"/>
                </a:lnTo>
                <a:lnTo>
                  <a:pt x="2103" y="14236"/>
                </a:lnTo>
                <a:lnTo>
                  <a:pt x="3279" y="14236"/>
                </a:lnTo>
                <a:lnTo>
                  <a:pt x="4206" y="14727"/>
                </a:lnTo>
                <a:lnTo>
                  <a:pt x="7200" y="14727"/>
                </a:lnTo>
                <a:lnTo>
                  <a:pt x="10194" y="14482"/>
                </a:lnTo>
                <a:lnTo>
                  <a:pt x="12903" y="14727"/>
                </a:lnTo>
                <a:lnTo>
                  <a:pt x="12012" y="15218"/>
                </a:lnTo>
                <a:lnTo>
                  <a:pt x="11691" y="15709"/>
                </a:lnTo>
                <a:lnTo>
                  <a:pt x="10479" y="15709"/>
                </a:lnTo>
                <a:lnTo>
                  <a:pt x="9303" y="15464"/>
                </a:lnTo>
                <a:lnTo>
                  <a:pt x="7485" y="14973"/>
                </a:lnTo>
                <a:lnTo>
                  <a:pt x="6594" y="15464"/>
                </a:lnTo>
                <a:lnTo>
                  <a:pt x="5703" y="15709"/>
                </a:lnTo>
                <a:lnTo>
                  <a:pt x="4776" y="16936"/>
                </a:lnTo>
                <a:lnTo>
                  <a:pt x="5703" y="17427"/>
                </a:lnTo>
                <a:lnTo>
                  <a:pt x="6594" y="17918"/>
                </a:lnTo>
                <a:lnTo>
                  <a:pt x="7200" y="18164"/>
                </a:lnTo>
                <a:lnTo>
                  <a:pt x="7485" y="19145"/>
                </a:lnTo>
                <a:lnTo>
                  <a:pt x="8412" y="20618"/>
                </a:lnTo>
                <a:lnTo>
                  <a:pt x="8982" y="19882"/>
                </a:lnTo>
                <a:lnTo>
                  <a:pt x="9909" y="20127"/>
                </a:lnTo>
                <a:lnTo>
                  <a:pt x="11085" y="21600"/>
                </a:lnTo>
                <a:lnTo>
                  <a:pt x="12012" y="20127"/>
                </a:lnTo>
                <a:lnTo>
                  <a:pt x="14115" y="21109"/>
                </a:lnTo>
                <a:lnTo>
                  <a:pt x="11691" y="17427"/>
                </a:lnTo>
                <a:lnTo>
                  <a:pt x="12582" y="17673"/>
                </a:lnTo>
                <a:lnTo>
                  <a:pt x="13188" y="17918"/>
                </a:lnTo>
                <a:lnTo>
                  <a:pt x="13188" y="18409"/>
                </a:lnTo>
                <a:lnTo>
                  <a:pt x="13794" y="17673"/>
                </a:lnTo>
                <a:lnTo>
                  <a:pt x="14685" y="17182"/>
                </a:lnTo>
                <a:lnTo>
                  <a:pt x="12582" y="16200"/>
                </a:lnTo>
                <a:lnTo>
                  <a:pt x="14400" y="15709"/>
                </a:lnTo>
                <a:lnTo>
                  <a:pt x="16218" y="16200"/>
                </a:lnTo>
                <a:lnTo>
                  <a:pt x="15897" y="14973"/>
                </a:lnTo>
                <a:lnTo>
                  <a:pt x="15612" y="14236"/>
                </a:lnTo>
                <a:lnTo>
                  <a:pt x="14685" y="13745"/>
                </a:lnTo>
                <a:lnTo>
                  <a:pt x="15612" y="13745"/>
                </a:lnTo>
                <a:lnTo>
                  <a:pt x="16218" y="14236"/>
                </a:lnTo>
                <a:lnTo>
                  <a:pt x="17109" y="14727"/>
                </a:lnTo>
                <a:lnTo>
                  <a:pt x="18321" y="14482"/>
                </a:lnTo>
                <a:lnTo>
                  <a:pt x="16503" y="13500"/>
                </a:lnTo>
                <a:lnTo>
                  <a:pt x="15006" y="12518"/>
                </a:lnTo>
                <a:lnTo>
                  <a:pt x="12582" y="11782"/>
                </a:lnTo>
                <a:lnTo>
                  <a:pt x="12012" y="11782"/>
                </a:lnTo>
                <a:lnTo>
                  <a:pt x="12012" y="12273"/>
                </a:lnTo>
                <a:lnTo>
                  <a:pt x="12297" y="12764"/>
                </a:lnTo>
                <a:lnTo>
                  <a:pt x="11085" y="12518"/>
                </a:lnTo>
                <a:lnTo>
                  <a:pt x="10479" y="12273"/>
                </a:lnTo>
                <a:lnTo>
                  <a:pt x="10479" y="11536"/>
                </a:lnTo>
                <a:lnTo>
                  <a:pt x="10479" y="10800"/>
                </a:lnTo>
                <a:lnTo>
                  <a:pt x="12012" y="11045"/>
                </a:lnTo>
                <a:lnTo>
                  <a:pt x="12012" y="10309"/>
                </a:lnTo>
                <a:lnTo>
                  <a:pt x="11406" y="9818"/>
                </a:lnTo>
                <a:lnTo>
                  <a:pt x="9588" y="8836"/>
                </a:lnTo>
                <a:lnTo>
                  <a:pt x="8412" y="7364"/>
                </a:lnTo>
                <a:lnTo>
                  <a:pt x="8697" y="6873"/>
                </a:lnTo>
                <a:lnTo>
                  <a:pt x="9303" y="6136"/>
                </a:lnTo>
                <a:lnTo>
                  <a:pt x="9588" y="6873"/>
                </a:lnTo>
                <a:lnTo>
                  <a:pt x="10479" y="7118"/>
                </a:lnTo>
                <a:lnTo>
                  <a:pt x="11406" y="7364"/>
                </a:lnTo>
                <a:lnTo>
                  <a:pt x="12012" y="8100"/>
                </a:lnTo>
                <a:lnTo>
                  <a:pt x="12012" y="7118"/>
                </a:lnTo>
                <a:lnTo>
                  <a:pt x="12903" y="6382"/>
                </a:lnTo>
                <a:lnTo>
                  <a:pt x="13188" y="4909"/>
                </a:lnTo>
                <a:lnTo>
                  <a:pt x="13794" y="4418"/>
                </a:lnTo>
                <a:lnTo>
                  <a:pt x="14685" y="4173"/>
                </a:lnTo>
                <a:lnTo>
                  <a:pt x="17715" y="3436"/>
                </a:lnTo>
                <a:lnTo>
                  <a:pt x="19212" y="3436"/>
                </a:lnTo>
                <a:lnTo>
                  <a:pt x="20103" y="3436"/>
                </a:lnTo>
                <a:lnTo>
                  <a:pt x="20424" y="3927"/>
                </a:lnTo>
                <a:lnTo>
                  <a:pt x="21315" y="2945"/>
                </a:lnTo>
                <a:lnTo>
                  <a:pt x="20994" y="220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0" name="Shape 2400"/>
          <p:cNvSpPr/>
          <p:nvPr/>
        </p:nvSpPr>
        <p:spPr>
          <a:xfrm>
            <a:off x="21747746" y="10963866"/>
            <a:ext cx="668698" cy="526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1" name="Shape 2401"/>
          <p:cNvSpPr/>
          <p:nvPr/>
        </p:nvSpPr>
        <p:spPr>
          <a:xfrm>
            <a:off x="22114985" y="10130860"/>
            <a:ext cx="1616930" cy="11179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2" name="Shape 2402"/>
          <p:cNvSpPr/>
          <p:nvPr/>
        </p:nvSpPr>
        <p:spPr>
          <a:xfrm>
            <a:off x="21747746" y="10963866"/>
            <a:ext cx="668698" cy="526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95" y="3600"/>
                </a:moveTo>
                <a:lnTo>
                  <a:pt x="16377" y="1800"/>
                </a:lnTo>
                <a:lnTo>
                  <a:pt x="15669" y="0"/>
                </a:lnTo>
                <a:lnTo>
                  <a:pt x="15669" y="0"/>
                </a:lnTo>
                <a:lnTo>
                  <a:pt x="11862" y="0"/>
                </a:lnTo>
                <a:lnTo>
                  <a:pt x="6639" y="2700"/>
                </a:lnTo>
                <a:lnTo>
                  <a:pt x="4426" y="3600"/>
                </a:lnTo>
                <a:lnTo>
                  <a:pt x="2213" y="4500"/>
                </a:lnTo>
                <a:lnTo>
                  <a:pt x="1416" y="8100"/>
                </a:lnTo>
                <a:lnTo>
                  <a:pt x="0" y="7200"/>
                </a:lnTo>
                <a:lnTo>
                  <a:pt x="0" y="9900"/>
                </a:lnTo>
                <a:lnTo>
                  <a:pt x="708" y="16200"/>
                </a:lnTo>
                <a:lnTo>
                  <a:pt x="2921" y="19800"/>
                </a:lnTo>
                <a:lnTo>
                  <a:pt x="5223" y="20700"/>
                </a:lnTo>
                <a:lnTo>
                  <a:pt x="5931" y="21600"/>
                </a:lnTo>
                <a:lnTo>
                  <a:pt x="6639" y="21600"/>
                </a:lnTo>
                <a:lnTo>
                  <a:pt x="9649" y="19800"/>
                </a:lnTo>
                <a:lnTo>
                  <a:pt x="11862" y="19800"/>
                </a:lnTo>
                <a:lnTo>
                  <a:pt x="14872" y="15300"/>
                </a:lnTo>
                <a:lnTo>
                  <a:pt x="20892" y="14400"/>
                </a:lnTo>
                <a:lnTo>
                  <a:pt x="21600" y="11700"/>
                </a:lnTo>
                <a:lnTo>
                  <a:pt x="21600" y="7200"/>
                </a:lnTo>
                <a:lnTo>
                  <a:pt x="20095" y="360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3" name="Shape 2403"/>
          <p:cNvSpPr/>
          <p:nvPr/>
        </p:nvSpPr>
        <p:spPr>
          <a:xfrm>
            <a:off x="22114985" y="10130860"/>
            <a:ext cx="1616930" cy="11179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8" y="13553"/>
                </a:moveTo>
                <a:lnTo>
                  <a:pt x="17902" y="13129"/>
                </a:lnTo>
                <a:lnTo>
                  <a:pt x="18818" y="12282"/>
                </a:lnTo>
                <a:lnTo>
                  <a:pt x="20685" y="12706"/>
                </a:lnTo>
                <a:lnTo>
                  <a:pt x="21600" y="12282"/>
                </a:lnTo>
                <a:lnTo>
                  <a:pt x="20685" y="10588"/>
                </a:lnTo>
                <a:lnTo>
                  <a:pt x="19147" y="9318"/>
                </a:lnTo>
                <a:lnTo>
                  <a:pt x="20062" y="7624"/>
                </a:lnTo>
                <a:lnTo>
                  <a:pt x="20062" y="5506"/>
                </a:lnTo>
                <a:lnTo>
                  <a:pt x="20062" y="3812"/>
                </a:lnTo>
                <a:lnTo>
                  <a:pt x="20978" y="3388"/>
                </a:lnTo>
                <a:lnTo>
                  <a:pt x="21307" y="2541"/>
                </a:lnTo>
                <a:lnTo>
                  <a:pt x="21307" y="1694"/>
                </a:lnTo>
                <a:lnTo>
                  <a:pt x="21307" y="847"/>
                </a:lnTo>
                <a:lnTo>
                  <a:pt x="19440" y="847"/>
                </a:lnTo>
                <a:lnTo>
                  <a:pt x="19147" y="0"/>
                </a:lnTo>
                <a:lnTo>
                  <a:pt x="17609" y="424"/>
                </a:lnTo>
                <a:lnTo>
                  <a:pt x="16658" y="0"/>
                </a:lnTo>
                <a:lnTo>
                  <a:pt x="15120" y="424"/>
                </a:lnTo>
                <a:lnTo>
                  <a:pt x="13289" y="1271"/>
                </a:lnTo>
                <a:lnTo>
                  <a:pt x="11752" y="4235"/>
                </a:lnTo>
                <a:lnTo>
                  <a:pt x="9885" y="4659"/>
                </a:lnTo>
                <a:lnTo>
                  <a:pt x="8018" y="4659"/>
                </a:lnTo>
                <a:lnTo>
                  <a:pt x="7102" y="4659"/>
                </a:lnTo>
                <a:lnTo>
                  <a:pt x="6187" y="5929"/>
                </a:lnTo>
                <a:lnTo>
                  <a:pt x="2782" y="5929"/>
                </a:lnTo>
                <a:lnTo>
                  <a:pt x="1574" y="5506"/>
                </a:lnTo>
                <a:lnTo>
                  <a:pt x="1574" y="4235"/>
                </a:lnTo>
                <a:lnTo>
                  <a:pt x="329" y="3388"/>
                </a:lnTo>
                <a:lnTo>
                  <a:pt x="0" y="4659"/>
                </a:lnTo>
                <a:lnTo>
                  <a:pt x="329" y="6353"/>
                </a:lnTo>
                <a:lnTo>
                  <a:pt x="952" y="8047"/>
                </a:lnTo>
                <a:lnTo>
                  <a:pt x="2489" y="9741"/>
                </a:lnTo>
                <a:lnTo>
                  <a:pt x="1867" y="11859"/>
                </a:lnTo>
                <a:lnTo>
                  <a:pt x="1245" y="12282"/>
                </a:lnTo>
                <a:lnTo>
                  <a:pt x="1245" y="13976"/>
                </a:lnTo>
                <a:lnTo>
                  <a:pt x="1867" y="14400"/>
                </a:lnTo>
                <a:lnTo>
                  <a:pt x="1574" y="16094"/>
                </a:lnTo>
                <a:lnTo>
                  <a:pt x="1867" y="16941"/>
                </a:lnTo>
                <a:lnTo>
                  <a:pt x="3405" y="17788"/>
                </a:lnTo>
                <a:lnTo>
                  <a:pt x="4027" y="19482"/>
                </a:lnTo>
                <a:lnTo>
                  <a:pt x="4027" y="21600"/>
                </a:lnTo>
                <a:lnTo>
                  <a:pt x="4027" y="21176"/>
                </a:lnTo>
                <a:lnTo>
                  <a:pt x="5565" y="21176"/>
                </a:lnTo>
                <a:lnTo>
                  <a:pt x="7102" y="20329"/>
                </a:lnTo>
                <a:lnTo>
                  <a:pt x="8969" y="18635"/>
                </a:lnTo>
                <a:lnTo>
                  <a:pt x="10178" y="19482"/>
                </a:lnTo>
                <a:lnTo>
                  <a:pt x="11422" y="19482"/>
                </a:lnTo>
                <a:lnTo>
                  <a:pt x="12338" y="19482"/>
                </a:lnTo>
                <a:lnTo>
                  <a:pt x="14498" y="18635"/>
                </a:lnTo>
                <a:lnTo>
                  <a:pt x="15742" y="17788"/>
                </a:lnTo>
                <a:lnTo>
                  <a:pt x="15449" y="15671"/>
                </a:lnTo>
                <a:lnTo>
                  <a:pt x="16365" y="15671"/>
                </a:lnTo>
                <a:lnTo>
                  <a:pt x="16365" y="15671"/>
                </a:lnTo>
                <a:lnTo>
                  <a:pt x="16658" y="14824"/>
                </a:lnTo>
                <a:lnTo>
                  <a:pt x="16658" y="1355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4" name="Shape 2404"/>
          <p:cNvSpPr/>
          <p:nvPr/>
        </p:nvSpPr>
        <p:spPr>
          <a:xfrm>
            <a:off x="23318083" y="10766576"/>
            <a:ext cx="997565" cy="168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1964"/>
                </a:moveTo>
                <a:lnTo>
                  <a:pt x="12996" y="1403"/>
                </a:lnTo>
                <a:lnTo>
                  <a:pt x="10978" y="842"/>
                </a:lnTo>
                <a:lnTo>
                  <a:pt x="8960" y="0"/>
                </a:lnTo>
                <a:lnTo>
                  <a:pt x="7477" y="281"/>
                </a:lnTo>
                <a:lnTo>
                  <a:pt x="4451" y="0"/>
                </a:lnTo>
                <a:lnTo>
                  <a:pt x="2967" y="561"/>
                </a:lnTo>
                <a:lnTo>
                  <a:pt x="949" y="842"/>
                </a:lnTo>
                <a:lnTo>
                  <a:pt x="949" y="1683"/>
                </a:lnTo>
                <a:lnTo>
                  <a:pt x="475" y="2244"/>
                </a:lnTo>
                <a:lnTo>
                  <a:pt x="1958" y="3086"/>
                </a:lnTo>
                <a:lnTo>
                  <a:pt x="949" y="4769"/>
                </a:lnTo>
                <a:lnTo>
                  <a:pt x="1484" y="5610"/>
                </a:lnTo>
                <a:lnTo>
                  <a:pt x="0" y="6732"/>
                </a:lnTo>
                <a:lnTo>
                  <a:pt x="0" y="7013"/>
                </a:lnTo>
                <a:lnTo>
                  <a:pt x="3976" y="6452"/>
                </a:lnTo>
                <a:lnTo>
                  <a:pt x="2492" y="7574"/>
                </a:lnTo>
                <a:lnTo>
                  <a:pt x="1958" y="8977"/>
                </a:lnTo>
                <a:lnTo>
                  <a:pt x="2967" y="11501"/>
                </a:lnTo>
                <a:lnTo>
                  <a:pt x="7002" y="10940"/>
                </a:lnTo>
                <a:lnTo>
                  <a:pt x="7002" y="12343"/>
                </a:lnTo>
                <a:lnTo>
                  <a:pt x="9495" y="13465"/>
                </a:lnTo>
                <a:lnTo>
                  <a:pt x="8960" y="14306"/>
                </a:lnTo>
                <a:lnTo>
                  <a:pt x="9969" y="15148"/>
                </a:lnTo>
                <a:lnTo>
                  <a:pt x="7952" y="15709"/>
                </a:lnTo>
                <a:lnTo>
                  <a:pt x="5993" y="15429"/>
                </a:lnTo>
                <a:lnTo>
                  <a:pt x="5993" y="16551"/>
                </a:lnTo>
                <a:lnTo>
                  <a:pt x="7477" y="17392"/>
                </a:lnTo>
                <a:lnTo>
                  <a:pt x="8960" y="16831"/>
                </a:lnTo>
                <a:lnTo>
                  <a:pt x="9969" y="16831"/>
                </a:lnTo>
                <a:lnTo>
                  <a:pt x="10978" y="17112"/>
                </a:lnTo>
                <a:lnTo>
                  <a:pt x="12996" y="17673"/>
                </a:lnTo>
                <a:lnTo>
                  <a:pt x="13470" y="18514"/>
                </a:lnTo>
                <a:lnTo>
                  <a:pt x="13945" y="19636"/>
                </a:lnTo>
                <a:lnTo>
                  <a:pt x="15963" y="20197"/>
                </a:lnTo>
                <a:lnTo>
                  <a:pt x="14479" y="20758"/>
                </a:lnTo>
                <a:lnTo>
                  <a:pt x="14479" y="21039"/>
                </a:lnTo>
                <a:lnTo>
                  <a:pt x="15488" y="21039"/>
                </a:lnTo>
                <a:lnTo>
                  <a:pt x="20473" y="20478"/>
                </a:lnTo>
                <a:lnTo>
                  <a:pt x="19998" y="21600"/>
                </a:lnTo>
                <a:lnTo>
                  <a:pt x="21600" y="21109"/>
                </a:lnTo>
                <a:lnTo>
                  <a:pt x="21363" y="20268"/>
                </a:lnTo>
                <a:lnTo>
                  <a:pt x="21007" y="1964"/>
                </a:lnTo>
                <a:lnTo>
                  <a:pt x="17980" y="1964"/>
                </a:lnTo>
                <a:lnTo>
                  <a:pt x="16971" y="4769"/>
                </a:lnTo>
                <a:lnTo>
                  <a:pt x="18989" y="5330"/>
                </a:lnTo>
                <a:lnTo>
                  <a:pt x="16971" y="5891"/>
                </a:lnTo>
                <a:lnTo>
                  <a:pt x="14479" y="5891"/>
                </a:lnTo>
                <a:lnTo>
                  <a:pt x="10444" y="7013"/>
                </a:lnTo>
                <a:lnTo>
                  <a:pt x="8960" y="7013"/>
                </a:lnTo>
                <a:lnTo>
                  <a:pt x="7952" y="7013"/>
                </a:lnTo>
                <a:lnTo>
                  <a:pt x="5459" y="7294"/>
                </a:lnTo>
                <a:lnTo>
                  <a:pt x="3976" y="8135"/>
                </a:lnTo>
                <a:lnTo>
                  <a:pt x="2492" y="9257"/>
                </a:lnTo>
                <a:lnTo>
                  <a:pt x="2492" y="8696"/>
                </a:lnTo>
                <a:lnTo>
                  <a:pt x="3501" y="8135"/>
                </a:lnTo>
                <a:lnTo>
                  <a:pt x="4985" y="7013"/>
                </a:lnTo>
                <a:lnTo>
                  <a:pt x="7477" y="5891"/>
                </a:lnTo>
                <a:lnTo>
                  <a:pt x="7952" y="4208"/>
                </a:lnTo>
                <a:lnTo>
                  <a:pt x="10978" y="3647"/>
                </a:lnTo>
                <a:lnTo>
                  <a:pt x="13945" y="3366"/>
                </a:lnTo>
                <a:lnTo>
                  <a:pt x="16971" y="2805"/>
                </a:lnTo>
                <a:lnTo>
                  <a:pt x="17446" y="2805"/>
                </a:lnTo>
                <a:lnTo>
                  <a:pt x="17980" y="3366"/>
                </a:lnTo>
                <a:lnTo>
                  <a:pt x="20473" y="3647"/>
                </a:lnTo>
                <a:lnTo>
                  <a:pt x="19464" y="3927"/>
                </a:lnTo>
                <a:lnTo>
                  <a:pt x="16971" y="4769"/>
                </a:lnTo>
                <a:lnTo>
                  <a:pt x="179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5" name="Shape 2405"/>
          <p:cNvSpPr/>
          <p:nvPr/>
        </p:nvSpPr>
        <p:spPr>
          <a:xfrm>
            <a:off x="23318083" y="10766576"/>
            <a:ext cx="992083" cy="168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0" y="1964"/>
                </a:moveTo>
                <a:lnTo>
                  <a:pt x="13067" y="1403"/>
                </a:lnTo>
                <a:lnTo>
                  <a:pt x="11039" y="842"/>
                </a:lnTo>
                <a:lnTo>
                  <a:pt x="9010" y="0"/>
                </a:lnTo>
                <a:lnTo>
                  <a:pt x="7518" y="281"/>
                </a:lnTo>
                <a:lnTo>
                  <a:pt x="4475" y="0"/>
                </a:lnTo>
                <a:lnTo>
                  <a:pt x="2983" y="561"/>
                </a:lnTo>
                <a:lnTo>
                  <a:pt x="955" y="842"/>
                </a:lnTo>
                <a:lnTo>
                  <a:pt x="955" y="1683"/>
                </a:lnTo>
                <a:lnTo>
                  <a:pt x="477" y="2244"/>
                </a:lnTo>
                <a:lnTo>
                  <a:pt x="1969" y="3086"/>
                </a:lnTo>
                <a:lnTo>
                  <a:pt x="955" y="4769"/>
                </a:lnTo>
                <a:lnTo>
                  <a:pt x="1492" y="5610"/>
                </a:lnTo>
                <a:lnTo>
                  <a:pt x="0" y="6732"/>
                </a:lnTo>
                <a:lnTo>
                  <a:pt x="0" y="7013"/>
                </a:lnTo>
                <a:lnTo>
                  <a:pt x="3998" y="6452"/>
                </a:lnTo>
                <a:lnTo>
                  <a:pt x="2506" y="7574"/>
                </a:lnTo>
                <a:lnTo>
                  <a:pt x="1969" y="8977"/>
                </a:lnTo>
                <a:lnTo>
                  <a:pt x="2983" y="11501"/>
                </a:lnTo>
                <a:lnTo>
                  <a:pt x="7041" y="10940"/>
                </a:lnTo>
                <a:lnTo>
                  <a:pt x="7041" y="12343"/>
                </a:lnTo>
                <a:lnTo>
                  <a:pt x="9547" y="13465"/>
                </a:lnTo>
                <a:lnTo>
                  <a:pt x="9010" y="14306"/>
                </a:lnTo>
                <a:lnTo>
                  <a:pt x="10024" y="15148"/>
                </a:lnTo>
                <a:lnTo>
                  <a:pt x="7996" y="15709"/>
                </a:lnTo>
                <a:lnTo>
                  <a:pt x="6027" y="15429"/>
                </a:lnTo>
                <a:lnTo>
                  <a:pt x="6027" y="16551"/>
                </a:lnTo>
                <a:lnTo>
                  <a:pt x="7518" y="17392"/>
                </a:lnTo>
                <a:lnTo>
                  <a:pt x="9010" y="16831"/>
                </a:lnTo>
                <a:lnTo>
                  <a:pt x="10024" y="16831"/>
                </a:lnTo>
                <a:lnTo>
                  <a:pt x="11039" y="17112"/>
                </a:lnTo>
                <a:lnTo>
                  <a:pt x="13067" y="17673"/>
                </a:lnTo>
                <a:lnTo>
                  <a:pt x="13545" y="18514"/>
                </a:lnTo>
                <a:lnTo>
                  <a:pt x="14022" y="19636"/>
                </a:lnTo>
                <a:lnTo>
                  <a:pt x="16051" y="20197"/>
                </a:lnTo>
                <a:lnTo>
                  <a:pt x="14559" y="20758"/>
                </a:lnTo>
                <a:lnTo>
                  <a:pt x="14559" y="21039"/>
                </a:lnTo>
                <a:lnTo>
                  <a:pt x="15573" y="21039"/>
                </a:lnTo>
                <a:lnTo>
                  <a:pt x="20586" y="20478"/>
                </a:lnTo>
                <a:lnTo>
                  <a:pt x="20108" y="21600"/>
                </a:lnTo>
                <a:lnTo>
                  <a:pt x="21600" y="21039"/>
                </a:lnTo>
                <a:lnTo>
                  <a:pt x="21123" y="1753"/>
                </a:lnTo>
                <a:lnTo>
                  <a:pt x="18080" y="1964"/>
                </a:lnTo>
                <a:lnTo>
                  <a:pt x="18080" y="19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6" name="Shape 2406"/>
          <p:cNvSpPr/>
          <p:nvPr/>
        </p:nvSpPr>
        <p:spPr>
          <a:xfrm>
            <a:off x="23433196" y="10985788"/>
            <a:ext cx="844093" cy="504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12" y="6574"/>
                </a:moveTo>
                <a:lnTo>
                  <a:pt x="19496" y="8452"/>
                </a:lnTo>
                <a:lnTo>
                  <a:pt x="17112" y="10330"/>
                </a:lnTo>
                <a:lnTo>
                  <a:pt x="14166" y="10330"/>
                </a:lnTo>
                <a:lnTo>
                  <a:pt x="9397" y="14087"/>
                </a:lnTo>
                <a:lnTo>
                  <a:pt x="7644" y="14087"/>
                </a:lnTo>
                <a:lnTo>
                  <a:pt x="6452" y="14087"/>
                </a:lnTo>
                <a:lnTo>
                  <a:pt x="3506" y="15026"/>
                </a:lnTo>
                <a:lnTo>
                  <a:pt x="1753" y="17843"/>
                </a:lnTo>
                <a:lnTo>
                  <a:pt x="0" y="21600"/>
                </a:lnTo>
                <a:lnTo>
                  <a:pt x="0" y="19722"/>
                </a:lnTo>
                <a:lnTo>
                  <a:pt x="1192" y="17843"/>
                </a:lnTo>
                <a:lnTo>
                  <a:pt x="2945" y="14087"/>
                </a:lnTo>
                <a:lnTo>
                  <a:pt x="5891" y="10330"/>
                </a:lnTo>
                <a:lnTo>
                  <a:pt x="6452" y="4696"/>
                </a:lnTo>
                <a:lnTo>
                  <a:pt x="10029" y="2817"/>
                </a:lnTo>
                <a:lnTo>
                  <a:pt x="13535" y="1878"/>
                </a:lnTo>
                <a:lnTo>
                  <a:pt x="17112" y="0"/>
                </a:lnTo>
                <a:lnTo>
                  <a:pt x="17673" y="0"/>
                </a:lnTo>
                <a:lnTo>
                  <a:pt x="18304" y="1878"/>
                </a:lnTo>
                <a:lnTo>
                  <a:pt x="21249" y="2817"/>
                </a:lnTo>
                <a:lnTo>
                  <a:pt x="21600" y="2817"/>
                </a:lnTo>
                <a:lnTo>
                  <a:pt x="20057" y="3757"/>
                </a:lnTo>
                <a:lnTo>
                  <a:pt x="17112" y="6574"/>
                </a:lnTo>
                <a:lnTo>
                  <a:pt x="17112" y="657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7" name="Shape 2407"/>
          <p:cNvSpPr/>
          <p:nvPr/>
        </p:nvSpPr>
        <p:spPr>
          <a:xfrm>
            <a:off x="21446284" y="8815589"/>
            <a:ext cx="2447321" cy="1622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7"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8" name="Shape 2408"/>
          <p:cNvSpPr/>
          <p:nvPr/>
        </p:nvSpPr>
        <p:spPr>
          <a:xfrm>
            <a:off x="22854930" y="8705982"/>
            <a:ext cx="970159" cy="920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09" name="Shape 2409"/>
          <p:cNvSpPr/>
          <p:nvPr/>
        </p:nvSpPr>
        <p:spPr>
          <a:xfrm>
            <a:off x="21446284" y="8815589"/>
            <a:ext cx="2447321" cy="1622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3" y="11384"/>
                </a:moveTo>
                <a:lnTo>
                  <a:pt x="17536" y="10216"/>
                </a:lnTo>
                <a:lnTo>
                  <a:pt x="17125" y="7589"/>
                </a:lnTo>
                <a:lnTo>
                  <a:pt x="17125" y="6130"/>
                </a:lnTo>
                <a:lnTo>
                  <a:pt x="16109" y="4378"/>
                </a:lnTo>
                <a:lnTo>
                  <a:pt x="15287" y="3503"/>
                </a:lnTo>
                <a:lnTo>
                  <a:pt x="14053" y="2043"/>
                </a:lnTo>
                <a:lnTo>
                  <a:pt x="13255" y="584"/>
                </a:lnTo>
                <a:lnTo>
                  <a:pt x="12239" y="0"/>
                </a:lnTo>
                <a:lnTo>
                  <a:pt x="11417" y="1751"/>
                </a:lnTo>
                <a:lnTo>
                  <a:pt x="9578" y="2627"/>
                </a:lnTo>
                <a:lnTo>
                  <a:pt x="8974" y="3503"/>
                </a:lnTo>
                <a:lnTo>
                  <a:pt x="8151" y="2919"/>
                </a:lnTo>
                <a:lnTo>
                  <a:pt x="6942" y="3211"/>
                </a:lnTo>
                <a:lnTo>
                  <a:pt x="6120" y="3211"/>
                </a:lnTo>
                <a:lnTo>
                  <a:pt x="5297" y="2919"/>
                </a:lnTo>
                <a:lnTo>
                  <a:pt x="4475" y="3795"/>
                </a:lnTo>
                <a:lnTo>
                  <a:pt x="4475" y="3795"/>
                </a:lnTo>
                <a:lnTo>
                  <a:pt x="3870" y="4670"/>
                </a:lnTo>
                <a:lnTo>
                  <a:pt x="3265" y="6130"/>
                </a:lnTo>
                <a:lnTo>
                  <a:pt x="2661" y="8173"/>
                </a:lnTo>
                <a:lnTo>
                  <a:pt x="2032" y="9341"/>
                </a:lnTo>
                <a:lnTo>
                  <a:pt x="1838" y="10216"/>
                </a:lnTo>
                <a:lnTo>
                  <a:pt x="1621" y="11676"/>
                </a:lnTo>
                <a:lnTo>
                  <a:pt x="1234" y="11968"/>
                </a:lnTo>
                <a:lnTo>
                  <a:pt x="605" y="12551"/>
                </a:lnTo>
                <a:lnTo>
                  <a:pt x="0" y="12843"/>
                </a:lnTo>
                <a:lnTo>
                  <a:pt x="411" y="13427"/>
                </a:lnTo>
                <a:lnTo>
                  <a:pt x="1234" y="14303"/>
                </a:lnTo>
                <a:lnTo>
                  <a:pt x="1427" y="15178"/>
                </a:lnTo>
                <a:lnTo>
                  <a:pt x="2249" y="16054"/>
                </a:lnTo>
                <a:lnTo>
                  <a:pt x="3265" y="16638"/>
                </a:lnTo>
                <a:lnTo>
                  <a:pt x="2854" y="17805"/>
                </a:lnTo>
                <a:lnTo>
                  <a:pt x="3870" y="18097"/>
                </a:lnTo>
                <a:lnTo>
                  <a:pt x="4886" y="18681"/>
                </a:lnTo>
                <a:lnTo>
                  <a:pt x="5902" y="17805"/>
                </a:lnTo>
                <a:lnTo>
                  <a:pt x="5902" y="19265"/>
                </a:lnTo>
                <a:lnTo>
                  <a:pt x="6313" y="19557"/>
                </a:lnTo>
                <a:lnTo>
                  <a:pt x="6120" y="19849"/>
                </a:lnTo>
                <a:lnTo>
                  <a:pt x="6942" y="20432"/>
                </a:lnTo>
                <a:lnTo>
                  <a:pt x="6942" y="21308"/>
                </a:lnTo>
                <a:lnTo>
                  <a:pt x="7740" y="21600"/>
                </a:lnTo>
                <a:lnTo>
                  <a:pt x="9990" y="21600"/>
                </a:lnTo>
                <a:lnTo>
                  <a:pt x="10594" y="20724"/>
                </a:lnTo>
                <a:lnTo>
                  <a:pt x="11199" y="20724"/>
                </a:lnTo>
                <a:lnTo>
                  <a:pt x="12433" y="20724"/>
                </a:lnTo>
                <a:lnTo>
                  <a:pt x="13666" y="20432"/>
                </a:lnTo>
                <a:lnTo>
                  <a:pt x="14682" y="18389"/>
                </a:lnTo>
                <a:lnTo>
                  <a:pt x="15892" y="17805"/>
                </a:lnTo>
                <a:lnTo>
                  <a:pt x="16907" y="17514"/>
                </a:lnTo>
                <a:lnTo>
                  <a:pt x="17536" y="17805"/>
                </a:lnTo>
                <a:lnTo>
                  <a:pt x="18552" y="17514"/>
                </a:lnTo>
                <a:lnTo>
                  <a:pt x="18746" y="18097"/>
                </a:lnTo>
                <a:lnTo>
                  <a:pt x="19979" y="18097"/>
                </a:lnTo>
                <a:lnTo>
                  <a:pt x="20173" y="15178"/>
                </a:lnTo>
                <a:lnTo>
                  <a:pt x="20584" y="13719"/>
                </a:lnTo>
                <a:lnTo>
                  <a:pt x="21406" y="12259"/>
                </a:lnTo>
                <a:lnTo>
                  <a:pt x="21600" y="11384"/>
                </a:lnTo>
                <a:lnTo>
                  <a:pt x="21189" y="10508"/>
                </a:lnTo>
                <a:lnTo>
                  <a:pt x="20173" y="10508"/>
                </a:lnTo>
                <a:lnTo>
                  <a:pt x="18963" y="11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0" name="Shape 2410"/>
          <p:cNvSpPr/>
          <p:nvPr/>
        </p:nvSpPr>
        <p:spPr>
          <a:xfrm>
            <a:off x="22854930" y="8705982"/>
            <a:ext cx="970159" cy="920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5" y="15943"/>
                </a:moveTo>
                <a:lnTo>
                  <a:pt x="15437" y="14400"/>
                </a:lnTo>
                <a:lnTo>
                  <a:pt x="16963" y="12857"/>
                </a:lnTo>
                <a:lnTo>
                  <a:pt x="21600" y="11829"/>
                </a:lnTo>
                <a:lnTo>
                  <a:pt x="20563" y="9771"/>
                </a:lnTo>
                <a:lnTo>
                  <a:pt x="18488" y="7714"/>
                </a:lnTo>
                <a:lnTo>
                  <a:pt x="17512" y="5657"/>
                </a:lnTo>
                <a:lnTo>
                  <a:pt x="14400" y="4629"/>
                </a:lnTo>
                <a:lnTo>
                  <a:pt x="12875" y="1543"/>
                </a:lnTo>
                <a:lnTo>
                  <a:pt x="9275" y="1543"/>
                </a:lnTo>
                <a:lnTo>
                  <a:pt x="5125" y="0"/>
                </a:lnTo>
                <a:lnTo>
                  <a:pt x="3600" y="1543"/>
                </a:lnTo>
                <a:lnTo>
                  <a:pt x="488" y="2057"/>
                </a:lnTo>
                <a:lnTo>
                  <a:pt x="0" y="2571"/>
                </a:lnTo>
                <a:lnTo>
                  <a:pt x="2075" y="3600"/>
                </a:lnTo>
                <a:lnTo>
                  <a:pt x="4088" y="6171"/>
                </a:lnTo>
                <a:lnTo>
                  <a:pt x="7200" y="8743"/>
                </a:lnTo>
                <a:lnTo>
                  <a:pt x="9275" y="10286"/>
                </a:lnTo>
                <a:lnTo>
                  <a:pt x="11837" y="13371"/>
                </a:lnTo>
                <a:lnTo>
                  <a:pt x="11837" y="15943"/>
                </a:lnTo>
                <a:lnTo>
                  <a:pt x="12875" y="20571"/>
                </a:lnTo>
                <a:lnTo>
                  <a:pt x="14400" y="21600"/>
                </a:lnTo>
                <a:lnTo>
                  <a:pt x="15437" y="20057"/>
                </a:lnTo>
                <a:lnTo>
                  <a:pt x="16475" y="159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1" name="Shape 2411"/>
          <p:cNvSpPr/>
          <p:nvPr/>
        </p:nvSpPr>
        <p:spPr>
          <a:xfrm>
            <a:off x="19714257" y="6996130"/>
            <a:ext cx="2356881" cy="1797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2" name="Shape 2412"/>
          <p:cNvSpPr/>
          <p:nvPr/>
        </p:nvSpPr>
        <p:spPr>
          <a:xfrm>
            <a:off x="20939286" y="6820758"/>
            <a:ext cx="575518" cy="306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3" name="Shape 2413"/>
          <p:cNvSpPr/>
          <p:nvPr/>
        </p:nvSpPr>
        <p:spPr>
          <a:xfrm>
            <a:off x="19714257" y="6996130"/>
            <a:ext cx="2356881" cy="1797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5" y="18439"/>
                </a:moveTo>
                <a:lnTo>
                  <a:pt x="20746" y="15278"/>
                </a:lnTo>
                <a:lnTo>
                  <a:pt x="21600" y="15015"/>
                </a:lnTo>
                <a:lnTo>
                  <a:pt x="21374" y="13698"/>
                </a:lnTo>
                <a:lnTo>
                  <a:pt x="20520" y="11590"/>
                </a:lnTo>
                <a:lnTo>
                  <a:pt x="19892" y="10537"/>
                </a:lnTo>
                <a:lnTo>
                  <a:pt x="19691" y="8693"/>
                </a:lnTo>
                <a:lnTo>
                  <a:pt x="18837" y="8429"/>
                </a:lnTo>
                <a:lnTo>
                  <a:pt x="18837" y="7639"/>
                </a:lnTo>
                <a:lnTo>
                  <a:pt x="19892" y="6059"/>
                </a:lnTo>
                <a:lnTo>
                  <a:pt x="18837" y="3424"/>
                </a:lnTo>
                <a:lnTo>
                  <a:pt x="18209" y="1317"/>
                </a:lnTo>
                <a:lnTo>
                  <a:pt x="16727" y="527"/>
                </a:lnTo>
                <a:lnTo>
                  <a:pt x="13337" y="1317"/>
                </a:lnTo>
                <a:lnTo>
                  <a:pt x="11227" y="790"/>
                </a:lnTo>
                <a:lnTo>
                  <a:pt x="10172" y="1580"/>
                </a:lnTo>
                <a:lnTo>
                  <a:pt x="9092" y="1317"/>
                </a:lnTo>
                <a:lnTo>
                  <a:pt x="8263" y="790"/>
                </a:lnTo>
                <a:lnTo>
                  <a:pt x="7409" y="0"/>
                </a:lnTo>
                <a:lnTo>
                  <a:pt x="6354" y="263"/>
                </a:lnTo>
                <a:lnTo>
                  <a:pt x="4446" y="1317"/>
                </a:lnTo>
                <a:lnTo>
                  <a:pt x="4245" y="2371"/>
                </a:lnTo>
                <a:lnTo>
                  <a:pt x="3165" y="2898"/>
                </a:lnTo>
                <a:lnTo>
                  <a:pt x="628" y="4215"/>
                </a:lnTo>
                <a:lnTo>
                  <a:pt x="226" y="4215"/>
                </a:lnTo>
                <a:lnTo>
                  <a:pt x="427" y="5795"/>
                </a:lnTo>
                <a:lnTo>
                  <a:pt x="628" y="6849"/>
                </a:lnTo>
                <a:lnTo>
                  <a:pt x="0" y="8429"/>
                </a:lnTo>
                <a:lnTo>
                  <a:pt x="1281" y="9483"/>
                </a:lnTo>
                <a:lnTo>
                  <a:pt x="1281" y="10537"/>
                </a:lnTo>
                <a:lnTo>
                  <a:pt x="1909" y="11854"/>
                </a:lnTo>
                <a:lnTo>
                  <a:pt x="1482" y="13171"/>
                </a:lnTo>
                <a:lnTo>
                  <a:pt x="2110" y="14224"/>
                </a:lnTo>
                <a:lnTo>
                  <a:pt x="2110" y="15541"/>
                </a:lnTo>
                <a:lnTo>
                  <a:pt x="3165" y="16332"/>
                </a:lnTo>
                <a:lnTo>
                  <a:pt x="4245" y="16859"/>
                </a:lnTo>
                <a:lnTo>
                  <a:pt x="5300" y="16859"/>
                </a:lnTo>
                <a:lnTo>
                  <a:pt x="5073" y="17912"/>
                </a:lnTo>
                <a:lnTo>
                  <a:pt x="6128" y="18966"/>
                </a:lnTo>
                <a:lnTo>
                  <a:pt x="6781" y="18439"/>
                </a:lnTo>
                <a:lnTo>
                  <a:pt x="6781" y="17649"/>
                </a:lnTo>
                <a:lnTo>
                  <a:pt x="8037" y="18176"/>
                </a:lnTo>
                <a:lnTo>
                  <a:pt x="8464" y="18966"/>
                </a:lnTo>
                <a:lnTo>
                  <a:pt x="9519" y="19229"/>
                </a:lnTo>
                <a:lnTo>
                  <a:pt x="10574" y="19493"/>
                </a:lnTo>
                <a:lnTo>
                  <a:pt x="11001" y="20546"/>
                </a:lnTo>
                <a:lnTo>
                  <a:pt x="11001" y="20546"/>
                </a:lnTo>
                <a:lnTo>
                  <a:pt x="11654" y="21073"/>
                </a:lnTo>
                <a:lnTo>
                  <a:pt x="12483" y="20283"/>
                </a:lnTo>
                <a:lnTo>
                  <a:pt x="13136" y="21073"/>
                </a:lnTo>
                <a:lnTo>
                  <a:pt x="13337" y="21600"/>
                </a:lnTo>
                <a:lnTo>
                  <a:pt x="13965" y="21600"/>
                </a:lnTo>
                <a:lnTo>
                  <a:pt x="14593" y="20810"/>
                </a:lnTo>
                <a:lnTo>
                  <a:pt x="15447" y="20810"/>
                </a:lnTo>
                <a:lnTo>
                  <a:pt x="16074" y="20283"/>
                </a:lnTo>
                <a:lnTo>
                  <a:pt x="17154" y="20283"/>
                </a:lnTo>
                <a:lnTo>
                  <a:pt x="17782" y="20546"/>
                </a:lnTo>
                <a:lnTo>
                  <a:pt x="19264" y="20810"/>
                </a:lnTo>
                <a:lnTo>
                  <a:pt x="19038" y="21073"/>
                </a:lnTo>
                <a:lnTo>
                  <a:pt x="19892" y="20810"/>
                </a:lnTo>
                <a:lnTo>
                  <a:pt x="19465" y="18439"/>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4" name="Shape 2414"/>
          <p:cNvSpPr/>
          <p:nvPr/>
        </p:nvSpPr>
        <p:spPr>
          <a:xfrm>
            <a:off x="20939286" y="6798840"/>
            <a:ext cx="575518" cy="306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80" y="1543"/>
                </a:moveTo>
                <a:lnTo>
                  <a:pt x="11211" y="1543"/>
                </a:lnTo>
                <a:lnTo>
                  <a:pt x="7817" y="0"/>
                </a:lnTo>
                <a:lnTo>
                  <a:pt x="6891" y="4629"/>
                </a:lnTo>
                <a:lnTo>
                  <a:pt x="4320" y="6171"/>
                </a:lnTo>
                <a:lnTo>
                  <a:pt x="823" y="9257"/>
                </a:lnTo>
                <a:lnTo>
                  <a:pt x="823" y="13886"/>
                </a:lnTo>
                <a:lnTo>
                  <a:pt x="0" y="18514"/>
                </a:lnTo>
                <a:lnTo>
                  <a:pt x="8640" y="21600"/>
                </a:lnTo>
                <a:lnTo>
                  <a:pt x="21600" y="16971"/>
                </a:lnTo>
                <a:lnTo>
                  <a:pt x="19851" y="3086"/>
                </a:lnTo>
                <a:lnTo>
                  <a:pt x="17280" y="154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5" name="Shape 2415"/>
          <p:cNvSpPr/>
          <p:nvPr/>
        </p:nvSpPr>
        <p:spPr>
          <a:xfrm>
            <a:off x="21054389" y="6316570"/>
            <a:ext cx="1246956" cy="876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6" name="Shape 2416"/>
          <p:cNvSpPr/>
          <p:nvPr/>
        </p:nvSpPr>
        <p:spPr>
          <a:xfrm>
            <a:off x="21747746" y="7149579"/>
            <a:ext cx="2655603" cy="2542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7" name="Shape 2417"/>
          <p:cNvSpPr/>
          <p:nvPr/>
        </p:nvSpPr>
        <p:spPr>
          <a:xfrm>
            <a:off x="21054389" y="6294651"/>
            <a:ext cx="1246956" cy="876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11" y="20520"/>
                </a:moveTo>
                <a:lnTo>
                  <a:pt x="15571" y="19980"/>
                </a:lnTo>
                <a:lnTo>
                  <a:pt x="15191" y="18360"/>
                </a:lnTo>
                <a:lnTo>
                  <a:pt x="16805" y="17820"/>
                </a:lnTo>
                <a:lnTo>
                  <a:pt x="17992" y="16740"/>
                </a:lnTo>
                <a:lnTo>
                  <a:pt x="19179" y="17280"/>
                </a:lnTo>
                <a:lnTo>
                  <a:pt x="18372" y="15120"/>
                </a:lnTo>
                <a:lnTo>
                  <a:pt x="18372" y="12960"/>
                </a:lnTo>
                <a:lnTo>
                  <a:pt x="18372" y="10800"/>
                </a:lnTo>
                <a:lnTo>
                  <a:pt x="19606" y="10260"/>
                </a:lnTo>
                <a:lnTo>
                  <a:pt x="19986" y="8640"/>
                </a:lnTo>
                <a:lnTo>
                  <a:pt x="21173" y="8100"/>
                </a:lnTo>
                <a:lnTo>
                  <a:pt x="21600" y="7020"/>
                </a:lnTo>
                <a:lnTo>
                  <a:pt x="20413" y="6480"/>
                </a:lnTo>
                <a:lnTo>
                  <a:pt x="20413" y="4320"/>
                </a:lnTo>
                <a:lnTo>
                  <a:pt x="18799" y="3780"/>
                </a:lnTo>
                <a:lnTo>
                  <a:pt x="17612" y="2700"/>
                </a:lnTo>
                <a:lnTo>
                  <a:pt x="15998" y="1620"/>
                </a:lnTo>
                <a:lnTo>
                  <a:pt x="13577" y="1080"/>
                </a:lnTo>
                <a:lnTo>
                  <a:pt x="13197" y="0"/>
                </a:lnTo>
                <a:lnTo>
                  <a:pt x="10776" y="2160"/>
                </a:lnTo>
                <a:lnTo>
                  <a:pt x="8782" y="1620"/>
                </a:lnTo>
                <a:lnTo>
                  <a:pt x="6789" y="2160"/>
                </a:lnTo>
                <a:lnTo>
                  <a:pt x="3988" y="2160"/>
                </a:lnTo>
                <a:lnTo>
                  <a:pt x="1187" y="4320"/>
                </a:lnTo>
                <a:lnTo>
                  <a:pt x="0" y="5940"/>
                </a:lnTo>
                <a:lnTo>
                  <a:pt x="380" y="7020"/>
                </a:lnTo>
                <a:lnTo>
                  <a:pt x="1187" y="11340"/>
                </a:lnTo>
                <a:lnTo>
                  <a:pt x="1614" y="12420"/>
                </a:lnTo>
                <a:lnTo>
                  <a:pt x="3181" y="12960"/>
                </a:lnTo>
                <a:lnTo>
                  <a:pt x="5982" y="12960"/>
                </a:lnTo>
                <a:lnTo>
                  <a:pt x="7168" y="13500"/>
                </a:lnTo>
                <a:lnTo>
                  <a:pt x="7975" y="18360"/>
                </a:lnTo>
                <a:lnTo>
                  <a:pt x="8403" y="18360"/>
                </a:lnTo>
                <a:lnTo>
                  <a:pt x="11204" y="19980"/>
                </a:lnTo>
                <a:lnTo>
                  <a:pt x="11583" y="21600"/>
                </a:lnTo>
                <a:lnTo>
                  <a:pt x="13197" y="19980"/>
                </a:lnTo>
                <a:lnTo>
                  <a:pt x="14811" y="2052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8" name="Shape 2418"/>
          <p:cNvSpPr/>
          <p:nvPr/>
        </p:nvSpPr>
        <p:spPr>
          <a:xfrm>
            <a:off x="21747746" y="7127659"/>
            <a:ext cx="2655603" cy="2542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2" y="2421"/>
                </a:moveTo>
                <a:lnTo>
                  <a:pt x="20285" y="2234"/>
                </a:lnTo>
                <a:lnTo>
                  <a:pt x="19906" y="1303"/>
                </a:lnTo>
                <a:lnTo>
                  <a:pt x="20285" y="931"/>
                </a:lnTo>
                <a:lnTo>
                  <a:pt x="19326" y="372"/>
                </a:lnTo>
                <a:lnTo>
                  <a:pt x="18390" y="0"/>
                </a:lnTo>
                <a:lnTo>
                  <a:pt x="17075" y="745"/>
                </a:lnTo>
                <a:lnTo>
                  <a:pt x="16339" y="745"/>
                </a:lnTo>
                <a:lnTo>
                  <a:pt x="16139" y="1676"/>
                </a:lnTo>
                <a:lnTo>
                  <a:pt x="15403" y="1676"/>
                </a:lnTo>
                <a:lnTo>
                  <a:pt x="14088" y="2234"/>
                </a:lnTo>
                <a:lnTo>
                  <a:pt x="13709" y="3724"/>
                </a:lnTo>
                <a:lnTo>
                  <a:pt x="13887" y="4469"/>
                </a:lnTo>
                <a:lnTo>
                  <a:pt x="12773" y="4097"/>
                </a:lnTo>
                <a:lnTo>
                  <a:pt x="11814" y="4655"/>
                </a:lnTo>
                <a:lnTo>
                  <a:pt x="11257" y="4283"/>
                </a:lnTo>
                <a:lnTo>
                  <a:pt x="10700" y="5028"/>
                </a:lnTo>
                <a:lnTo>
                  <a:pt x="9942" y="4655"/>
                </a:lnTo>
                <a:lnTo>
                  <a:pt x="9184" y="4655"/>
                </a:lnTo>
                <a:lnTo>
                  <a:pt x="8627" y="5214"/>
                </a:lnTo>
                <a:lnTo>
                  <a:pt x="7869" y="4655"/>
                </a:lnTo>
                <a:lnTo>
                  <a:pt x="6554" y="4841"/>
                </a:lnTo>
                <a:lnTo>
                  <a:pt x="4503" y="5028"/>
                </a:lnTo>
                <a:lnTo>
                  <a:pt x="3188" y="5214"/>
                </a:lnTo>
                <a:lnTo>
                  <a:pt x="2251" y="5772"/>
                </a:lnTo>
                <a:lnTo>
                  <a:pt x="1872" y="6331"/>
                </a:lnTo>
                <a:lnTo>
                  <a:pt x="1115" y="6331"/>
                </a:lnTo>
                <a:lnTo>
                  <a:pt x="1672" y="7076"/>
                </a:lnTo>
                <a:lnTo>
                  <a:pt x="2430" y="8566"/>
                </a:lnTo>
                <a:lnTo>
                  <a:pt x="2630" y="9497"/>
                </a:lnTo>
                <a:lnTo>
                  <a:pt x="1872" y="9683"/>
                </a:lnTo>
                <a:lnTo>
                  <a:pt x="736" y="11917"/>
                </a:lnTo>
                <a:lnTo>
                  <a:pt x="1115" y="13593"/>
                </a:lnTo>
                <a:lnTo>
                  <a:pt x="357" y="13779"/>
                </a:lnTo>
                <a:lnTo>
                  <a:pt x="178" y="14710"/>
                </a:lnTo>
                <a:lnTo>
                  <a:pt x="0" y="15828"/>
                </a:lnTo>
                <a:lnTo>
                  <a:pt x="357" y="15641"/>
                </a:lnTo>
                <a:lnTo>
                  <a:pt x="1115" y="16200"/>
                </a:lnTo>
                <a:lnTo>
                  <a:pt x="1672" y="16759"/>
                </a:lnTo>
                <a:lnTo>
                  <a:pt x="2430" y="16200"/>
                </a:lnTo>
                <a:lnTo>
                  <a:pt x="3188" y="16386"/>
                </a:lnTo>
                <a:lnTo>
                  <a:pt x="3946" y="16386"/>
                </a:lnTo>
                <a:lnTo>
                  <a:pt x="5060" y="16200"/>
                </a:lnTo>
                <a:lnTo>
                  <a:pt x="5818" y="16572"/>
                </a:lnTo>
                <a:lnTo>
                  <a:pt x="6375" y="16014"/>
                </a:lnTo>
                <a:lnTo>
                  <a:pt x="8069" y="15455"/>
                </a:lnTo>
                <a:lnTo>
                  <a:pt x="8827" y="14338"/>
                </a:lnTo>
                <a:lnTo>
                  <a:pt x="9006" y="14338"/>
                </a:lnTo>
                <a:lnTo>
                  <a:pt x="9184" y="14152"/>
                </a:lnTo>
                <a:lnTo>
                  <a:pt x="10321" y="13966"/>
                </a:lnTo>
                <a:lnTo>
                  <a:pt x="10878" y="13407"/>
                </a:lnTo>
                <a:lnTo>
                  <a:pt x="12394" y="13966"/>
                </a:lnTo>
                <a:lnTo>
                  <a:pt x="13709" y="13966"/>
                </a:lnTo>
                <a:lnTo>
                  <a:pt x="14266" y="15083"/>
                </a:lnTo>
                <a:lnTo>
                  <a:pt x="15403" y="15455"/>
                </a:lnTo>
                <a:lnTo>
                  <a:pt x="15760" y="16200"/>
                </a:lnTo>
                <a:lnTo>
                  <a:pt x="16518" y="16945"/>
                </a:lnTo>
                <a:lnTo>
                  <a:pt x="16897" y="17690"/>
                </a:lnTo>
                <a:lnTo>
                  <a:pt x="15202" y="18062"/>
                </a:lnTo>
                <a:lnTo>
                  <a:pt x="14645" y="18621"/>
                </a:lnTo>
                <a:lnTo>
                  <a:pt x="15024" y="19179"/>
                </a:lnTo>
                <a:lnTo>
                  <a:pt x="14645" y="20669"/>
                </a:lnTo>
                <a:lnTo>
                  <a:pt x="14266" y="21228"/>
                </a:lnTo>
                <a:lnTo>
                  <a:pt x="15024" y="21600"/>
                </a:lnTo>
                <a:lnTo>
                  <a:pt x="16139" y="21041"/>
                </a:lnTo>
                <a:lnTo>
                  <a:pt x="17075" y="21041"/>
                </a:lnTo>
                <a:lnTo>
                  <a:pt x="17075" y="20297"/>
                </a:lnTo>
                <a:lnTo>
                  <a:pt x="18011" y="17876"/>
                </a:lnTo>
                <a:lnTo>
                  <a:pt x="18591" y="17131"/>
                </a:lnTo>
                <a:lnTo>
                  <a:pt x="19326" y="16386"/>
                </a:lnTo>
                <a:lnTo>
                  <a:pt x="20463" y="15828"/>
                </a:lnTo>
                <a:lnTo>
                  <a:pt x="21600" y="16014"/>
                </a:lnTo>
                <a:lnTo>
                  <a:pt x="21600" y="2421"/>
                </a:lnTo>
                <a:lnTo>
                  <a:pt x="20842" y="24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19" name="Shape 2419"/>
          <p:cNvSpPr/>
          <p:nvPr/>
        </p:nvSpPr>
        <p:spPr>
          <a:xfrm>
            <a:off x="21723084" y="6250808"/>
            <a:ext cx="1986907" cy="164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0" name="Shape 2420"/>
          <p:cNvSpPr/>
          <p:nvPr/>
        </p:nvSpPr>
        <p:spPr>
          <a:xfrm>
            <a:off x="21029724" y="5790464"/>
            <a:ext cx="1455237" cy="767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1" name="Shape 2421"/>
          <p:cNvSpPr/>
          <p:nvPr/>
        </p:nvSpPr>
        <p:spPr>
          <a:xfrm>
            <a:off x="21723084" y="6228887"/>
            <a:ext cx="1986907" cy="164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4" y="12384"/>
                </a:moveTo>
                <a:lnTo>
                  <a:pt x="19574" y="11520"/>
                </a:lnTo>
                <a:lnTo>
                  <a:pt x="18829" y="10944"/>
                </a:lnTo>
                <a:lnTo>
                  <a:pt x="19097" y="10080"/>
                </a:lnTo>
                <a:lnTo>
                  <a:pt x="20587" y="9792"/>
                </a:lnTo>
                <a:lnTo>
                  <a:pt x="21094" y="9216"/>
                </a:lnTo>
                <a:lnTo>
                  <a:pt x="21600" y="8352"/>
                </a:lnTo>
                <a:lnTo>
                  <a:pt x="20855" y="7488"/>
                </a:lnTo>
                <a:lnTo>
                  <a:pt x="18829" y="6912"/>
                </a:lnTo>
                <a:lnTo>
                  <a:pt x="18591" y="6048"/>
                </a:lnTo>
                <a:lnTo>
                  <a:pt x="17340" y="5760"/>
                </a:lnTo>
                <a:lnTo>
                  <a:pt x="16327" y="4896"/>
                </a:lnTo>
                <a:lnTo>
                  <a:pt x="16327" y="4320"/>
                </a:lnTo>
                <a:lnTo>
                  <a:pt x="15314" y="3744"/>
                </a:lnTo>
                <a:lnTo>
                  <a:pt x="15314" y="2592"/>
                </a:lnTo>
                <a:lnTo>
                  <a:pt x="15075" y="1440"/>
                </a:lnTo>
                <a:lnTo>
                  <a:pt x="14062" y="576"/>
                </a:lnTo>
                <a:lnTo>
                  <a:pt x="13049" y="288"/>
                </a:lnTo>
                <a:lnTo>
                  <a:pt x="11798" y="1152"/>
                </a:lnTo>
                <a:lnTo>
                  <a:pt x="11292" y="576"/>
                </a:lnTo>
                <a:lnTo>
                  <a:pt x="10308" y="288"/>
                </a:lnTo>
                <a:lnTo>
                  <a:pt x="9802" y="576"/>
                </a:lnTo>
                <a:lnTo>
                  <a:pt x="9027" y="0"/>
                </a:lnTo>
                <a:lnTo>
                  <a:pt x="8282" y="0"/>
                </a:lnTo>
                <a:lnTo>
                  <a:pt x="7299" y="2304"/>
                </a:lnTo>
                <a:lnTo>
                  <a:pt x="6018" y="2304"/>
                </a:lnTo>
                <a:lnTo>
                  <a:pt x="5273" y="2880"/>
                </a:lnTo>
                <a:lnTo>
                  <a:pt x="5542" y="3168"/>
                </a:lnTo>
                <a:lnTo>
                  <a:pt x="5542" y="4320"/>
                </a:lnTo>
                <a:lnTo>
                  <a:pt x="6286" y="4608"/>
                </a:lnTo>
                <a:lnTo>
                  <a:pt x="6018" y="5184"/>
                </a:lnTo>
                <a:lnTo>
                  <a:pt x="5273" y="5472"/>
                </a:lnTo>
                <a:lnTo>
                  <a:pt x="5035" y="6336"/>
                </a:lnTo>
                <a:lnTo>
                  <a:pt x="4260" y="6624"/>
                </a:lnTo>
                <a:lnTo>
                  <a:pt x="4260" y="7776"/>
                </a:lnTo>
                <a:lnTo>
                  <a:pt x="4260" y="8928"/>
                </a:lnTo>
                <a:lnTo>
                  <a:pt x="4767" y="10080"/>
                </a:lnTo>
                <a:lnTo>
                  <a:pt x="4022" y="9792"/>
                </a:lnTo>
                <a:lnTo>
                  <a:pt x="3277" y="10368"/>
                </a:lnTo>
                <a:lnTo>
                  <a:pt x="2264" y="10656"/>
                </a:lnTo>
                <a:lnTo>
                  <a:pt x="2503" y="11520"/>
                </a:lnTo>
                <a:lnTo>
                  <a:pt x="2026" y="11808"/>
                </a:lnTo>
                <a:lnTo>
                  <a:pt x="1013" y="11520"/>
                </a:lnTo>
                <a:lnTo>
                  <a:pt x="0" y="12384"/>
                </a:lnTo>
                <a:lnTo>
                  <a:pt x="506" y="13824"/>
                </a:lnTo>
                <a:lnTo>
                  <a:pt x="1758" y="16704"/>
                </a:lnTo>
                <a:lnTo>
                  <a:pt x="506" y="18432"/>
                </a:lnTo>
                <a:lnTo>
                  <a:pt x="506" y="19296"/>
                </a:lnTo>
                <a:lnTo>
                  <a:pt x="1519" y="19584"/>
                </a:lnTo>
                <a:lnTo>
                  <a:pt x="1758" y="21600"/>
                </a:lnTo>
                <a:lnTo>
                  <a:pt x="1758" y="21600"/>
                </a:lnTo>
                <a:lnTo>
                  <a:pt x="2771" y="21600"/>
                </a:lnTo>
                <a:lnTo>
                  <a:pt x="3277" y="20736"/>
                </a:lnTo>
                <a:lnTo>
                  <a:pt x="4529" y="19872"/>
                </a:lnTo>
                <a:lnTo>
                  <a:pt x="6286" y="19584"/>
                </a:lnTo>
                <a:lnTo>
                  <a:pt x="9027" y="19296"/>
                </a:lnTo>
                <a:lnTo>
                  <a:pt x="10785" y="19008"/>
                </a:lnTo>
                <a:lnTo>
                  <a:pt x="11798" y="19872"/>
                </a:lnTo>
                <a:lnTo>
                  <a:pt x="12543" y="19008"/>
                </a:lnTo>
                <a:lnTo>
                  <a:pt x="13556" y="19008"/>
                </a:lnTo>
                <a:lnTo>
                  <a:pt x="14569" y="19584"/>
                </a:lnTo>
                <a:lnTo>
                  <a:pt x="15314" y="18432"/>
                </a:lnTo>
                <a:lnTo>
                  <a:pt x="16058" y="19008"/>
                </a:lnTo>
                <a:lnTo>
                  <a:pt x="17340" y="18144"/>
                </a:lnTo>
                <a:lnTo>
                  <a:pt x="18829" y="18720"/>
                </a:lnTo>
                <a:lnTo>
                  <a:pt x="18591" y="17568"/>
                </a:lnTo>
                <a:lnTo>
                  <a:pt x="19097" y="15264"/>
                </a:lnTo>
                <a:lnTo>
                  <a:pt x="20855" y="14400"/>
                </a:lnTo>
                <a:lnTo>
                  <a:pt x="20081" y="13248"/>
                </a:lnTo>
                <a:lnTo>
                  <a:pt x="19574" y="1238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2" name="Shape 2422"/>
          <p:cNvSpPr/>
          <p:nvPr/>
        </p:nvSpPr>
        <p:spPr>
          <a:xfrm>
            <a:off x="21029724" y="5768542"/>
            <a:ext cx="1455237" cy="767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0" y="6171"/>
                </a:moveTo>
                <a:lnTo>
                  <a:pt x="18875" y="3086"/>
                </a:lnTo>
                <a:lnTo>
                  <a:pt x="16800" y="2469"/>
                </a:lnTo>
                <a:lnTo>
                  <a:pt x="15092" y="3086"/>
                </a:lnTo>
                <a:lnTo>
                  <a:pt x="12366" y="0"/>
                </a:lnTo>
                <a:lnTo>
                  <a:pt x="10658" y="0"/>
                </a:lnTo>
                <a:lnTo>
                  <a:pt x="8583" y="2469"/>
                </a:lnTo>
                <a:lnTo>
                  <a:pt x="8583" y="3086"/>
                </a:lnTo>
                <a:lnTo>
                  <a:pt x="8908" y="5554"/>
                </a:lnTo>
                <a:lnTo>
                  <a:pt x="8908" y="8023"/>
                </a:lnTo>
                <a:lnTo>
                  <a:pt x="8583" y="9874"/>
                </a:lnTo>
                <a:lnTo>
                  <a:pt x="7892" y="9874"/>
                </a:lnTo>
                <a:lnTo>
                  <a:pt x="6508" y="9874"/>
                </a:lnTo>
                <a:lnTo>
                  <a:pt x="4475" y="6171"/>
                </a:lnTo>
                <a:lnTo>
                  <a:pt x="3092" y="4937"/>
                </a:lnTo>
                <a:lnTo>
                  <a:pt x="1749" y="6789"/>
                </a:lnTo>
                <a:lnTo>
                  <a:pt x="692" y="12343"/>
                </a:lnTo>
                <a:lnTo>
                  <a:pt x="0" y="14811"/>
                </a:lnTo>
                <a:lnTo>
                  <a:pt x="0" y="17280"/>
                </a:lnTo>
                <a:lnTo>
                  <a:pt x="366" y="21600"/>
                </a:lnTo>
                <a:lnTo>
                  <a:pt x="1383" y="19749"/>
                </a:lnTo>
                <a:lnTo>
                  <a:pt x="3783" y="17280"/>
                </a:lnTo>
                <a:lnTo>
                  <a:pt x="6183" y="17280"/>
                </a:lnTo>
                <a:lnTo>
                  <a:pt x="7892" y="16663"/>
                </a:lnTo>
                <a:lnTo>
                  <a:pt x="9600" y="17280"/>
                </a:lnTo>
                <a:lnTo>
                  <a:pt x="11675" y="14811"/>
                </a:lnTo>
                <a:lnTo>
                  <a:pt x="12000" y="16046"/>
                </a:lnTo>
                <a:lnTo>
                  <a:pt x="14075" y="16663"/>
                </a:lnTo>
                <a:lnTo>
                  <a:pt x="15458" y="17897"/>
                </a:lnTo>
                <a:lnTo>
                  <a:pt x="16475" y="19131"/>
                </a:lnTo>
                <a:lnTo>
                  <a:pt x="17492" y="19131"/>
                </a:lnTo>
                <a:lnTo>
                  <a:pt x="18508" y="17897"/>
                </a:lnTo>
                <a:lnTo>
                  <a:pt x="20258" y="17897"/>
                </a:lnTo>
                <a:lnTo>
                  <a:pt x="21600" y="13577"/>
                </a:lnTo>
                <a:lnTo>
                  <a:pt x="20583" y="8640"/>
                </a:lnTo>
                <a:lnTo>
                  <a:pt x="19200" y="617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3" name="Shape 2423"/>
          <p:cNvSpPr/>
          <p:nvPr/>
        </p:nvSpPr>
        <p:spPr>
          <a:xfrm>
            <a:off x="21331184" y="5220512"/>
            <a:ext cx="923570" cy="6795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4" name="Shape 2424"/>
          <p:cNvSpPr/>
          <p:nvPr/>
        </p:nvSpPr>
        <p:spPr>
          <a:xfrm>
            <a:off x="21353109" y="1384303"/>
            <a:ext cx="3072167" cy="60283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8" y="128"/>
                </a:moveTo>
                <a:lnTo>
                  <a:pt x="19480" y="59"/>
                </a:lnTo>
                <a:lnTo>
                  <a:pt x="19172" y="628"/>
                </a:lnTo>
                <a:lnTo>
                  <a:pt x="19480" y="1100"/>
                </a:lnTo>
                <a:lnTo>
                  <a:pt x="19480" y="1335"/>
                </a:lnTo>
                <a:lnTo>
                  <a:pt x="19326" y="1571"/>
                </a:lnTo>
                <a:lnTo>
                  <a:pt x="18517" y="1807"/>
                </a:lnTo>
                <a:lnTo>
                  <a:pt x="18035" y="1807"/>
                </a:lnTo>
                <a:lnTo>
                  <a:pt x="17708" y="1649"/>
                </a:lnTo>
                <a:lnTo>
                  <a:pt x="17380" y="1571"/>
                </a:lnTo>
                <a:lnTo>
                  <a:pt x="17207" y="1649"/>
                </a:lnTo>
                <a:lnTo>
                  <a:pt x="16898" y="1649"/>
                </a:lnTo>
                <a:lnTo>
                  <a:pt x="16898" y="1414"/>
                </a:lnTo>
                <a:lnTo>
                  <a:pt x="16898" y="1100"/>
                </a:lnTo>
                <a:lnTo>
                  <a:pt x="17207" y="864"/>
                </a:lnTo>
                <a:lnTo>
                  <a:pt x="17380" y="628"/>
                </a:lnTo>
                <a:lnTo>
                  <a:pt x="17207" y="471"/>
                </a:lnTo>
                <a:lnTo>
                  <a:pt x="16398" y="157"/>
                </a:lnTo>
                <a:lnTo>
                  <a:pt x="15434" y="236"/>
                </a:lnTo>
                <a:lnTo>
                  <a:pt x="14451" y="393"/>
                </a:lnTo>
                <a:lnTo>
                  <a:pt x="13488" y="471"/>
                </a:lnTo>
                <a:lnTo>
                  <a:pt x="14297" y="628"/>
                </a:lnTo>
                <a:lnTo>
                  <a:pt x="15107" y="864"/>
                </a:lnTo>
                <a:lnTo>
                  <a:pt x="15588" y="1728"/>
                </a:lnTo>
                <a:lnTo>
                  <a:pt x="15762" y="1964"/>
                </a:lnTo>
                <a:lnTo>
                  <a:pt x="16243" y="1964"/>
                </a:lnTo>
                <a:lnTo>
                  <a:pt x="16898" y="2199"/>
                </a:lnTo>
                <a:lnTo>
                  <a:pt x="17380" y="2592"/>
                </a:lnTo>
                <a:lnTo>
                  <a:pt x="17534" y="3063"/>
                </a:lnTo>
                <a:lnTo>
                  <a:pt x="16398" y="2985"/>
                </a:lnTo>
                <a:lnTo>
                  <a:pt x="15434" y="3063"/>
                </a:lnTo>
                <a:lnTo>
                  <a:pt x="15107" y="3142"/>
                </a:lnTo>
                <a:lnTo>
                  <a:pt x="15107" y="3220"/>
                </a:lnTo>
                <a:lnTo>
                  <a:pt x="14952" y="3535"/>
                </a:lnTo>
                <a:lnTo>
                  <a:pt x="14451" y="3927"/>
                </a:lnTo>
                <a:lnTo>
                  <a:pt x="13970" y="4399"/>
                </a:lnTo>
                <a:lnTo>
                  <a:pt x="13816" y="4713"/>
                </a:lnTo>
                <a:lnTo>
                  <a:pt x="14124" y="4870"/>
                </a:lnTo>
                <a:lnTo>
                  <a:pt x="15762" y="5498"/>
                </a:lnTo>
                <a:lnTo>
                  <a:pt x="14451" y="5734"/>
                </a:lnTo>
                <a:lnTo>
                  <a:pt x="12833" y="5734"/>
                </a:lnTo>
                <a:lnTo>
                  <a:pt x="11542" y="5577"/>
                </a:lnTo>
                <a:lnTo>
                  <a:pt x="11214" y="5734"/>
                </a:lnTo>
                <a:lnTo>
                  <a:pt x="11041" y="5969"/>
                </a:lnTo>
                <a:lnTo>
                  <a:pt x="11696" y="6284"/>
                </a:lnTo>
                <a:lnTo>
                  <a:pt x="12679" y="6362"/>
                </a:lnTo>
                <a:lnTo>
                  <a:pt x="13160" y="6362"/>
                </a:lnTo>
                <a:lnTo>
                  <a:pt x="13488" y="6519"/>
                </a:lnTo>
                <a:lnTo>
                  <a:pt x="13488" y="6676"/>
                </a:lnTo>
                <a:lnTo>
                  <a:pt x="13160" y="6912"/>
                </a:lnTo>
                <a:lnTo>
                  <a:pt x="12987" y="6991"/>
                </a:lnTo>
                <a:lnTo>
                  <a:pt x="12505" y="6991"/>
                </a:lnTo>
                <a:lnTo>
                  <a:pt x="11542" y="6833"/>
                </a:lnTo>
                <a:lnTo>
                  <a:pt x="10559" y="6755"/>
                </a:lnTo>
                <a:lnTo>
                  <a:pt x="10077" y="6676"/>
                </a:lnTo>
                <a:lnTo>
                  <a:pt x="9750" y="6519"/>
                </a:lnTo>
                <a:lnTo>
                  <a:pt x="8613" y="5812"/>
                </a:lnTo>
                <a:lnTo>
                  <a:pt x="8440" y="5420"/>
                </a:lnTo>
                <a:lnTo>
                  <a:pt x="8440" y="5263"/>
                </a:lnTo>
                <a:lnTo>
                  <a:pt x="8285" y="5027"/>
                </a:lnTo>
                <a:lnTo>
                  <a:pt x="7322" y="4870"/>
                </a:lnTo>
                <a:lnTo>
                  <a:pt x="6493" y="4713"/>
                </a:lnTo>
                <a:lnTo>
                  <a:pt x="4875" y="4163"/>
                </a:lnTo>
                <a:lnTo>
                  <a:pt x="5530" y="4163"/>
                </a:lnTo>
                <a:lnTo>
                  <a:pt x="6185" y="4320"/>
                </a:lnTo>
                <a:lnTo>
                  <a:pt x="7630" y="4320"/>
                </a:lnTo>
                <a:lnTo>
                  <a:pt x="10887" y="4399"/>
                </a:lnTo>
                <a:lnTo>
                  <a:pt x="12024" y="4241"/>
                </a:lnTo>
                <a:lnTo>
                  <a:pt x="12679" y="4084"/>
                </a:lnTo>
                <a:lnTo>
                  <a:pt x="13160" y="3770"/>
                </a:lnTo>
                <a:lnTo>
                  <a:pt x="13642" y="3142"/>
                </a:lnTo>
                <a:lnTo>
                  <a:pt x="13816" y="2828"/>
                </a:lnTo>
                <a:lnTo>
                  <a:pt x="13642" y="2513"/>
                </a:lnTo>
                <a:lnTo>
                  <a:pt x="12833" y="2042"/>
                </a:lnTo>
                <a:lnTo>
                  <a:pt x="11542" y="1885"/>
                </a:lnTo>
                <a:lnTo>
                  <a:pt x="8613" y="1492"/>
                </a:lnTo>
                <a:lnTo>
                  <a:pt x="7149" y="1257"/>
                </a:lnTo>
                <a:lnTo>
                  <a:pt x="5858" y="1257"/>
                </a:lnTo>
                <a:lnTo>
                  <a:pt x="2929" y="1257"/>
                </a:lnTo>
                <a:lnTo>
                  <a:pt x="3411" y="1021"/>
                </a:lnTo>
                <a:lnTo>
                  <a:pt x="3584" y="943"/>
                </a:lnTo>
                <a:lnTo>
                  <a:pt x="3256" y="864"/>
                </a:lnTo>
                <a:lnTo>
                  <a:pt x="2447" y="785"/>
                </a:lnTo>
                <a:lnTo>
                  <a:pt x="2120" y="1100"/>
                </a:lnTo>
                <a:lnTo>
                  <a:pt x="1464" y="1178"/>
                </a:lnTo>
                <a:lnTo>
                  <a:pt x="1464" y="1414"/>
                </a:lnTo>
                <a:lnTo>
                  <a:pt x="809" y="1728"/>
                </a:lnTo>
                <a:lnTo>
                  <a:pt x="173" y="2199"/>
                </a:lnTo>
                <a:lnTo>
                  <a:pt x="0" y="2671"/>
                </a:lnTo>
                <a:lnTo>
                  <a:pt x="501" y="3299"/>
                </a:lnTo>
                <a:lnTo>
                  <a:pt x="1310" y="3456"/>
                </a:lnTo>
                <a:lnTo>
                  <a:pt x="2120" y="3849"/>
                </a:lnTo>
                <a:lnTo>
                  <a:pt x="1792" y="4399"/>
                </a:lnTo>
                <a:lnTo>
                  <a:pt x="2775" y="5341"/>
                </a:lnTo>
                <a:lnTo>
                  <a:pt x="4066" y="5969"/>
                </a:lnTo>
                <a:lnTo>
                  <a:pt x="3256" y="6441"/>
                </a:lnTo>
                <a:lnTo>
                  <a:pt x="3411" y="6991"/>
                </a:lnTo>
                <a:lnTo>
                  <a:pt x="4721" y="7383"/>
                </a:lnTo>
                <a:lnTo>
                  <a:pt x="5530" y="7933"/>
                </a:lnTo>
                <a:lnTo>
                  <a:pt x="5202" y="8404"/>
                </a:lnTo>
                <a:lnTo>
                  <a:pt x="6493" y="8797"/>
                </a:lnTo>
                <a:lnTo>
                  <a:pt x="7476" y="9268"/>
                </a:lnTo>
                <a:lnTo>
                  <a:pt x="7322" y="9897"/>
                </a:lnTo>
                <a:lnTo>
                  <a:pt x="6493" y="10604"/>
                </a:lnTo>
                <a:lnTo>
                  <a:pt x="5530" y="11311"/>
                </a:lnTo>
                <a:lnTo>
                  <a:pt x="5048" y="12253"/>
                </a:lnTo>
                <a:lnTo>
                  <a:pt x="5357" y="12096"/>
                </a:lnTo>
                <a:lnTo>
                  <a:pt x="5858" y="12410"/>
                </a:lnTo>
                <a:lnTo>
                  <a:pt x="6667" y="12567"/>
                </a:lnTo>
                <a:lnTo>
                  <a:pt x="7630" y="12646"/>
                </a:lnTo>
                <a:lnTo>
                  <a:pt x="7630" y="12724"/>
                </a:lnTo>
                <a:lnTo>
                  <a:pt x="7476" y="12803"/>
                </a:lnTo>
                <a:lnTo>
                  <a:pt x="6994" y="12881"/>
                </a:lnTo>
                <a:lnTo>
                  <a:pt x="6667" y="12881"/>
                </a:lnTo>
                <a:lnTo>
                  <a:pt x="6493" y="13117"/>
                </a:lnTo>
                <a:lnTo>
                  <a:pt x="5530" y="13196"/>
                </a:lnTo>
                <a:lnTo>
                  <a:pt x="5530" y="13431"/>
                </a:lnTo>
                <a:lnTo>
                  <a:pt x="5530" y="13667"/>
                </a:lnTo>
                <a:lnTo>
                  <a:pt x="5357" y="13667"/>
                </a:lnTo>
                <a:lnTo>
                  <a:pt x="5530" y="13824"/>
                </a:lnTo>
                <a:lnTo>
                  <a:pt x="5530" y="14295"/>
                </a:lnTo>
                <a:lnTo>
                  <a:pt x="5530" y="14924"/>
                </a:lnTo>
                <a:lnTo>
                  <a:pt x="6339" y="15395"/>
                </a:lnTo>
                <a:lnTo>
                  <a:pt x="6012" y="16023"/>
                </a:lnTo>
                <a:lnTo>
                  <a:pt x="6667" y="16102"/>
                </a:lnTo>
                <a:lnTo>
                  <a:pt x="6821" y="16495"/>
                </a:lnTo>
                <a:lnTo>
                  <a:pt x="7476" y="16809"/>
                </a:lnTo>
                <a:lnTo>
                  <a:pt x="7958" y="17437"/>
                </a:lnTo>
                <a:lnTo>
                  <a:pt x="7958" y="17359"/>
                </a:lnTo>
                <a:lnTo>
                  <a:pt x="8440" y="17359"/>
                </a:lnTo>
                <a:lnTo>
                  <a:pt x="8941" y="17516"/>
                </a:lnTo>
                <a:lnTo>
                  <a:pt x="9268" y="17437"/>
                </a:lnTo>
                <a:lnTo>
                  <a:pt x="9904" y="17516"/>
                </a:lnTo>
                <a:lnTo>
                  <a:pt x="10232" y="17673"/>
                </a:lnTo>
                <a:lnTo>
                  <a:pt x="11041" y="17437"/>
                </a:lnTo>
                <a:lnTo>
                  <a:pt x="11696" y="17516"/>
                </a:lnTo>
                <a:lnTo>
                  <a:pt x="12351" y="17751"/>
                </a:lnTo>
                <a:lnTo>
                  <a:pt x="12505" y="18065"/>
                </a:lnTo>
                <a:lnTo>
                  <a:pt x="12505" y="18380"/>
                </a:lnTo>
                <a:lnTo>
                  <a:pt x="13160" y="18537"/>
                </a:lnTo>
                <a:lnTo>
                  <a:pt x="13160" y="18694"/>
                </a:lnTo>
                <a:lnTo>
                  <a:pt x="13816" y="18929"/>
                </a:lnTo>
                <a:lnTo>
                  <a:pt x="14625" y="19008"/>
                </a:lnTo>
                <a:lnTo>
                  <a:pt x="14779" y="19244"/>
                </a:lnTo>
                <a:lnTo>
                  <a:pt x="16089" y="19401"/>
                </a:lnTo>
                <a:lnTo>
                  <a:pt x="16571" y="19636"/>
                </a:lnTo>
                <a:lnTo>
                  <a:pt x="16243" y="19872"/>
                </a:lnTo>
                <a:lnTo>
                  <a:pt x="15916" y="20029"/>
                </a:lnTo>
                <a:lnTo>
                  <a:pt x="14952" y="20108"/>
                </a:lnTo>
                <a:lnTo>
                  <a:pt x="14779" y="20343"/>
                </a:lnTo>
                <a:lnTo>
                  <a:pt x="15261" y="20500"/>
                </a:lnTo>
                <a:lnTo>
                  <a:pt x="15261" y="20736"/>
                </a:lnTo>
                <a:lnTo>
                  <a:pt x="15588" y="20972"/>
                </a:lnTo>
                <a:lnTo>
                  <a:pt x="16089" y="21286"/>
                </a:lnTo>
                <a:lnTo>
                  <a:pt x="16725" y="21286"/>
                </a:lnTo>
                <a:lnTo>
                  <a:pt x="16898" y="20893"/>
                </a:lnTo>
                <a:lnTo>
                  <a:pt x="17534" y="20893"/>
                </a:lnTo>
                <a:lnTo>
                  <a:pt x="18671" y="20579"/>
                </a:lnTo>
                <a:lnTo>
                  <a:pt x="19480" y="20736"/>
                </a:lnTo>
                <a:lnTo>
                  <a:pt x="20309" y="20972"/>
                </a:lnTo>
                <a:lnTo>
                  <a:pt x="19981" y="21129"/>
                </a:lnTo>
                <a:lnTo>
                  <a:pt x="20309" y="21521"/>
                </a:lnTo>
                <a:lnTo>
                  <a:pt x="20791" y="21600"/>
                </a:lnTo>
                <a:lnTo>
                  <a:pt x="21446" y="21600"/>
                </a:lnTo>
                <a:lnTo>
                  <a:pt x="21446" y="13353"/>
                </a:lnTo>
                <a:lnTo>
                  <a:pt x="21600" y="0"/>
                </a:lnTo>
                <a:lnTo>
                  <a:pt x="21504" y="79"/>
                </a:lnTo>
                <a:lnTo>
                  <a:pt x="19538" y="12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5" name="Shape 2425"/>
          <p:cNvSpPr/>
          <p:nvPr/>
        </p:nvSpPr>
        <p:spPr>
          <a:xfrm>
            <a:off x="21331184" y="5198590"/>
            <a:ext cx="923570" cy="679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8" y="11148"/>
                </a:moveTo>
                <a:lnTo>
                  <a:pt x="18908" y="5574"/>
                </a:lnTo>
                <a:lnTo>
                  <a:pt x="18908" y="1394"/>
                </a:lnTo>
                <a:lnTo>
                  <a:pt x="18331" y="0"/>
                </a:lnTo>
                <a:lnTo>
                  <a:pt x="15126" y="697"/>
                </a:lnTo>
                <a:lnTo>
                  <a:pt x="8076" y="1394"/>
                </a:lnTo>
                <a:lnTo>
                  <a:pt x="4294" y="3484"/>
                </a:lnTo>
                <a:lnTo>
                  <a:pt x="1602" y="5574"/>
                </a:lnTo>
                <a:lnTo>
                  <a:pt x="513" y="7665"/>
                </a:lnTo>
                <a:lnTo>
                  <a:pt x="0" y="9755"/>
                </a:lnTo>
                <a:lnTo>
                  <a:pt x="1602" y="11148"/>
                </a:lnTo>
                <a:lnTo>
                  <a:pt x="1090" y="13239"/>
                </a:lnTo>
                <a:lnTo>
                  <a:pt x="1602" y="15329"/>
                </a:lnTo>
                <a:lnTo>
                  <a:pt x="2692" y="16026"/>
                </a:lnTo>
                <a:lnTo>
                  <a:pt x="4294" y="16026"/>
                </a:lnTo>
                <a:lnTo>
                  <a:pt x="5961" y="15329"/>
                </a:lnTo>
                <a:lnTo>
                  <a:pt x="6474" y="20903"/>
                </a:lnTo>
                <a:lnTo>
                  <a:pt x="9742" y="18116"/>
                </a:lnTo>
                <a:lnTo>
                  <a:pt x="12434" y="18116"/>
                </a:lnTo>
                <a:lnTo>
                  <a:pt x="16729" y="21600"/>
                </a:lnTo>
                <a:lnTo>
                  <a:pt x="19421" y="20903"/>
                </a:lnTo>
                <a:lnTo>
                  <a:pt x="20510" y="20903"/>
                </a:lnTo>
                <a:lnTo>
                  <a:pt x="21600" y="15329"/>
                </a:lnTo>
                <a:lnTo>
                  <a:pt x="18908" y="11148"/>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6" name="Shape 2426"/>
          <p:cNvSpPr/>
          <p:nvPr/>
        </p:nvSpPr>
        <p:spPr>
          <a:xfrm>
            <a:off x="21353109" y="1411704"/>
            <a:ext cx="3055724" cy="60009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85" y="0"/>
                </a:moveTo>
                <a:lnTo>
                  <a:pt x="19275" y="533"/>
                </a:lnTo>
                <a:lnTo>
                  <a:pt x="19585" y="1006"/>
                </a:lnTo>
                <a:lnTo>
                  <a:pt x="19585" y="1243"/>
                </a:lnTo>
                <a:lnTo>
                  <a:pt x="19430" y="1479"/>
                </a:lnTo>
                <a:lnTo>
                  <a:pt x="18617" y="1716"/>
                </a:lnTo>
                <a:lnTo>
                  <a:pt x="18132" y="1716"/>
                </a:lnTo>
                <a:lnTo>
                  <a:pt x="17803" y="1558"/>
                </a:lnTo>
                <a:lnTo>
                  <a:pt x="17474" y="1479"/>
                </a:lnTo>
                <a:lnTo>
                  <a:pt x="17299" y="1558"/>
                </a:lnTo>
                <a:lnTo>
                  <a:pt x="16989" y="1558"/>
                </a:lnTo>
                <a:lnTo>
                  <a:pt x="16989" y="1322"/>
                </a:lnTo>
                <a:lnTo>
                  <a:pt x="16989" y="1006"/>
                </a:lnTo>
                <a:lnTo>
                  <a:pt x="17299" y="769"/>
                </a:lnTo>
                <a:lnTo>
                  <a:pt x="17474" y="533"/>
                </a:lnTo>
                <a:lnTo>
                  <a:pt x="17299" y="375"/>
                </a:lnTo>
                <a:lnTo>
                  <a:pt x="16486" y="59"/>
                </a:lnTo>
                <a:lnTo>
                  <a:pt x="15517" y="138"/>
                </a:lnTo>
                <a:lnTo>
                  <a:pt x="14529" y="296"/>
                </a:lnTo>
                <a:lnTo>
                  <a:pt x="13561" y="375"/>
                </a:lnTo>
                <a:lnTo>
                  <a:pt x="14374" y="533"/>
                </a:lnTo>
                <a:lnTo>
                  <a:pt x="15188" y="769"/>
                </a:lnTo>
                <a:lnTo>
                  <a:pt x="15672" y="1637"/>
                </a:lnTo>
                <a:lnTo>
                  <a:pt x="15846" y="1874"/>
                </a:lnTo>
                <a:lnTo>
                  <a:pt x="16331" y="1874"/>
                </a:lnTo>
                <a:lnTo>
                  <a:pt x="16989" y="2111"/>
                </a:lnTo>
                <a:lnTo>
                  <a:pt x="17474" y="2505"/>
                </a:lnTo>
                <a:lnTo>
                  <a:pt x="17629" y="2979"/>
                </a:lnTo>
                <a:lnTo>
                  <a:pt x="16486" y="2900"/>
                </a:lnTo>
                <a:lnTo>
                  <a:pt x="15517" y="2979"/>
                </a:lnTo>
                <a:lnTo>
                  <a:pt x="15188" y="3058"/>
                </a:lnTo>
                <a:lnTo>
                  <a:pt x="15188" y="3136"/>
                </a:lnTo>
                <a:lnTo>
                  <a:pt x="15033" y="3452"/>
                </a:lnTo>
                <a:lnTo>
                  <a:pt x="14529" y="3847"/>
                </a:lnTo>
                <a:lnTo>
                  <a:pt x="14045" y="4320"/>
                </a:lnTo>
                <a:lnTo>
                  <a:pt x="13890" y="4636"/>
                </a:lnTo>
                <a:lnTo>
                  <a:pt x="14200" y="4793"/>
                </a:lnTo>
                <a:lnTo>
                  <a:pt x="15846" y="5425"/>
                </a:lnTo>
                <a:lnTo>
                  <a:pt x="14529" y="5661"/>
                </a:lnTo>
                <a:lnTo>
                  <a:pt x="12902" y="5661"/>
                </a:lnTo>
                <a:lnTo>
                  <a:pt x="11604" y="5504"/>
                </a:lnTo>
                <a:lnTo>
                  <a:pt x="11275" y="5661"/>
                </a:lnTo>
                <a:lnTo>
                  <a:pt x="11100" y="5898"/>
                </a:lnTo>
                <a:lnTo>
                  <a:pt x="11759" y="6214"/>
                </a:lnTo>
                <a:lnTo>
                  <a:pt x="12747" y="6293"/>
                </a:lnTo>
                <a:lnTo>
                  <a:pt x="13231" y="6293"/>
                </a:lnTo>
                <a:lnTo>
                  <a:pt x="13561" y="6450"/>
                </a:lnTo>
                <a:lnTo>
                  <a:pt x="13561" y="6608"/>
                </a:lnTo>
                <a:lnTo>
                  <a:pt x="13231" y="6845"/>
                </a:lnTo>
                <a:lnTo>
                  <a:pt x="13057" y="6924"/>
                </a:lnTo>
                <a:lnTo>
                  <a:pt x="12573" y="6924"/>
                </a:lnTo>
                <a:lnTo>
                  <a:pt x="11604" y="6766"/>
                </a:lnTo>
                <a:lnTo>
                  <a:pt x="10616" y="6687"/>
                </a:lnTo>
                <a:lnTo>
                  <a:pt x="10132" y="6608"/>
                </a:lnTo>
                <a:lnTo>
                  <a:pt x="9802" y="6450"/>
                </a:lnTo>
                <a:lnTo>
                  <a:pt x="8659" y="5740"/>
                </a:lnTo>
                <a:lnTo>
                  <a:pt x="8485" y="5346"/>
                </a:lnTo>
                <a:lnTo>
                  <a:pt x="8485" y="5188"/>
                </a:lnTo>
                <a:lnTo>
                  <a:pt x="8330" y="4951"/>
                </a:lnTo>
                <a:lnTo>
                  <a:pt x="7361" y="4793"/>
                </a:lnTo>
                <a:lnTo>
                  <a:pt x="6528" y="4636"/>
                </a:lnTo>
                <a:lnTo>
                  <a:pt x="4901" y="4083"/>
                </a:lnTo>
                <a:lnTo>
                  <a:pt x="5560" y="4083"/>
                </a:lnTo>
                <a:lnTo>
                  <a:pt x="6218" y="4241"/>
                </a:lnTo>
                <a:lnTo>
                  <a:pt x="7671" y="4241"/>
                </a:lnTo>
                <a:lnTo>
                  <a:pt x="10945" y="4320"/>
                </a:lnTo>
                <a:lnTo>
                  <a:pt x="12088" y="4162"/>
                </a:lnTo>
                <a:lnTo>
                  <a:pt x="12747" y="4004"/>
                </a:lnTo>
                <a:lnTo>
                  <a:pt x="13231" y="3689"/>
                </a:lnTo>
                <a:lnTo>
                  <a:pt x="13716" y="3058"/>
                </a:lnTo>
                <a:lnTo>
                  <a:pt x="13890" y="2742"/>
                </a:lnTo>
                <a:lnTo>
                  <a:pt x="13716" y="2426"/>
                </a:lnTo>
                <a:lnTo>
                  <a:pt x="12902" y="1953"/>
                </a:lnTo>
                <a:lnTo>
                  <a:pt x="11604" y="1795"/>
                </a:lnTo>
                <a:lnTo>
                  <a:pt x="8659" y="1401"/>
                </a:lnTo>
                <a:lnTo>
                  <a:pt x="7187" y="1164"/>
                </a:lnTo>
                <a:lnTo>
                  <a:pt x="5889" y="1164"/>
                </a:lnTo>
                <a:lnTo>
                  <a:pt x="2945" y="1164"/>
                </a:lnTo>
                <a:lnTo>
                  <a:pt x="3429" y="927"/>
                </a:lnTo>
                <a:lnTo>
                  <a:pt x="3603" y="848"/>
                </a:lnTo>
                <a:lnTo>
                  <a:pt x="3274" y="769"/>
                </a:lnTo>
                <a:lnTo>
                  <a:pt x="2460" y="690"/>
                </a:lnTo>
                <a:lnTo>
                  <a:pt x="2131" y="1006"/>
                </a:lnTo>
                <a:lnTo>
                  <a:pt x="1472" y="1085"/>
                </a:lnTo>
                <a:lnTo>
                  <a:pt x="1472" y="1322"/>
                </a:lnTo>
                <a:lnTo>
                  <a:pt x="814" y="1637"/>
                </a:lnTo>
                <a:lnTo>
                  <a:pt x="174" y="2111"/>
                </a:lnTo>
                <a:lnTo>
                  <a:pt x="0" y="2584"/>
                </a:lnTo>
                <a:lnTo>
                  <a:pt x="504" y="3215"/>
                </a:lnTo>
                <a:lnTo>
                  <a:pt x="1317" y="3373"/>
                </a:lnTo>
                <a:lnTo>
                  <a:pt x="2131" y="3768"/>
                </a:lnTo>
                <a:lnTo>
                  <a:pt x="1802" y="4320"/>
                </a:lnTo>
                <a:lnTo>
                  <a:pt x="2790" y="5267"/>
                </a:lnTo>
                <a:lnTo>
                  <a:pt x="4088" y="5898"/>
                </a:lnTo>
                <a:lnTo>
                  <a:pt x="3274" y="6372"/>
                </a:lnTo>
                <a:lnTo>
                  <a:pt x="3429" y="6924"/>
                </a:lnTo>
                <a:lnTo>
                  <a:pt x="4746" y="7318"/>
                </a:lnTo>
                <a:lnTo>
                  <a:pt x="5560" y="7871"/>
                </a:lnTo>
                <a:lnTo>
                  <a:pt x="5230" y="8344"/>
                </a:lnTo>
                <a:lnTo>
                  <a:pt x="6528" y="8739"/>
                </a:lnTo>
                <a:lnTo>
                  <a:pt x="7516" y="9212"/>
                </a:lnTo>
                <a:lnTo>
                  <a:pt x="7361" y="9843"/>
                </a:lnTo>
                <a:lnTo>
                  <a:pt x="6528" y="10553"/>
                </a:lnTo>
                <a:lnTo>
                  <a:pt x="5560" y="11264"/>
                </a:lnTo>
                <a:lnTo>
                  <a:pt x="5076" y="12210"/>
                </a:lnTo>
                <a:lnTo>
                  <a:pt x="5385" y="12053"/>
                </a:lnTo>
                <a:lnTo>
                  <a:pt x="5889" y="12368"/>
                </a:lnTo>
                <a:lnTo>
                  <a:pt x="6703" y="12526"/>
                </a:lnTo>
                <a:lnTo>
                  <a:pt x="7671" y="12605"/>
                </a:lnTo>
                <a:lnTo>
                  <a:pt x="7671" y="12684"/>
                </a:lnTo>
                <a:lnTo>
                  <a:pt x="7516" y="12763"/>
                </a:lnTo>
                <a:lnTo>
                  <a:pt x="7032" y="12842"/>
                </a:lnTo>
                <a:lnTo>
                  <a:pt x="6703" y="12842"/>
                </a:lnTo>
                <a:lnTo>
                  <a:pt x="6528" y="13078"/>
                </a:lnTo>
                <a:lnTo>
                  <a:pt x="5560" y="13157"/>
                </a:lnTo>
                <a:lnTo>
                  <a:pt x="5560" y="13394"/>
                </a:lnTo>
                <a:lnTo>
                  <a:pt x="5560" y="13631"/>
                </a:lnTo>
                <a:lnTo>
                  <a:pt x="5385" y="13631"/>
                </a:lnTo>
                <a:lnTo>
                  <a:pt x="5560" y="13788"/>
                </a:lnTo>
                <a:lnTo>
                  <a:pt x="5560" y="14262"/>
                </a:lnTo>
                <a:lnTo>
                  <a:pt x="5560" y="14893"/>
                </a:lnTo>
                <a:lnTo>
                  <a:pt x="6373" y="15367"/>
                </a:lnTo>
                <a:lnTo>
                  <a:pt x="6044" y="15998"/>
                </a:lnTo>
                <a:lnTo>
                  <a:pt x="6703" y="16077"/>
                </a:lnTo>
                <a:lnTo>
                  <a:pt x="6858" y="16471"/>
                </a:lnTo>
                <a:lnTo>
                  <a:pt x="7516" y="16787"/>
                </a:lnTo>
                <a:lnTo>
                  <a:pt x="8001" y="17418"/>
                </a:lnTo>
                <a:lnTo>
                  <a:pt x="8001" y="17339"/>
                </a:lnTo>
                <a:lnTo>
                  <a:pt x="8485" y="17339"/>
                </a:lnTo>
                <a:lnTo>
                  <a:pt x="8989" y="17497"/>
                </a:lnTo>
                <a:lnTo>
                  <a:pt x="9318" y="17418"/>
                </a:lnTo>
                <a:lnTo>
                  <a:pt x="9957" y="17497"/>
                </a:lnTo>
                <a:lnTo>
                  <a:pt x="10287" y="17655"/>
                </a:lnTo>
                <a:lnTo>
                  <a:pt x="11100" y="17418"/>
                </a:lnTo>
                <a:lnTo>
                  <a:pt x="11759" y="17497"/>
                </a:lnTo>
                <a:lnTo>
                  <a:pt x="12418" y="17734"/>
                </a:lnTo>
                <a:lnTo>
                  <a:pt x="12573" y="18049"/>
                </a:lnTo>
                <a:lnTo>
                  <a:pt x="12573" y="18365"/>
                </a:lnTo>
                <a:lnTo>
                  <a:pt x="13231" y="18523"/>
                </a:lnTo>
                <a:lnTo>
                  <a:pt x="13231" y="18681"/>
                </a:lnTo>
                <a:lnTo>
                  <a:pt x="13890" y="18917"/>
                </a:lnTo>
                <a:lnTo>
                  <a:pt x="14703" y="18996"/>
                </a:lnTo>
                <a:lnTo>
                  <a:pt x="14858" y="19233"/>
                </a:lnTo>
                <a:lnTo>
                  <a:pt x="16176" y="19391"/>
                </a:lnTo>
                <a:lnTo>
                  <a:pt x="16660" y="19627"/>
                </a:lnTo>
                <a:lnTo>
                  <a:pt x="16331" y="19864"/>
                </a:lnTo>
                <a:lnTo>
                  <a:pt x="16001" y="20022"/>
                </a:lnTo>
                <a:lnTo>
                  <a:pt x="15033" y="20101"/>
                </a:lnTo>
                <a:lnTo>
                  <a:pt x="14858" y="20338"/>
                </a:lnTo>
                <a:lnTo>
                  <a:pt x="15343" y="20495"/>
                </a:lnTo>
                <a:lnTo>
                  <a:pt x="15343" y="20732"/>
                </a:lnTo>
                <a:lnTo>
                  <a:pt x="15672" y="20969"/>
                </a:lnTo>
                <a:lnTo>
                  <a:pt x="16176" y="21284"/>
                </a:lnTo>
                <a:lnTo>
                  <a:pt x="16176" y="21284"/>
                </a:lnTo>
                <a:lnTo>
                  <a:pt x="16815" y="21284"/>
                </a:lnTo>
                <a:lnTo>
                  <a:pt x="16989" y="20890"/>
                </a:lnTo>
                <a:lnTo>
                  <a:pt x="17629" y="20890"/>
                </a:lnTo>
                <a:lnTo>
                  <a:pt x="18772" y="20574"/>
                </a:lnTo>
                <a:lnTo>
                  <a:pt x="19585" y="20732"/>
                </a:lnTo>
                <a:lnTo>
                  <a:pt x="20418" y="20969"/>
                </a:lnTo>
                <a:lnTo>
                  <a:pt x="20089" y="21127"/>
                </a:lnTo>
                <a:lnTo>
                  <a:pt x="20418" y="21521"/>
                </a:lnTo>
                <a:lnTo>
                  <a:pt x="20903" y="21600"/>
                </a:lnTo>
                <a:lnTo>
                  <a:pt x="21561" y="21600"/>
                </a:lnTo>
                <a:lnTo>
                  <a:pt x="21600" y="0"/>
                </a:lnTo>
                <a:lnTo>
                  <a:pt x="19585"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7" name="Shape 2427"/>
          <p:cNvSpPr/>
          <p:nvPr/>
        </p:nvSpPr>
        <p:spPr>
          <a:xfrm>
            <a:off x="20221258" y="1778884"/>
            <a:ext cx="2195190" cy="3485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8" name="Shape 2428"/>
          <p:cNvSpPr/>
          <p:nvPr/>
        </p:nvSpPr>
        <p:spPr>
          <a:xfrm>
            <a:off x="19045556" y="2261150"/>
            <a:ext cx="1893727" cy="4647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1" y="7132"/>
                </a:lnTo>
                <a:lnTo>
                  <a:pt x="18161" y="6826"/>
                </a:lnTo>
                <a:lnTo>
                  <a:pt x="17911" y="6317"/>
                </a:lnTo>
                <a:lnTo>
                  <a:pt x="18161"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29" name="Shape 2429"/>
          <p:cNvSpPr/>
          <p:nvPr/>
        </p:nvSpPr>
        <p:spPr>
          <a:xfrm>
            <a:off x="20221258" y="1756963"/>
            <a:ext cx="2195190" cy="3485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25" y="12906"/>
                </a:moveTo>
                <a:lnTo>
                  <a:pt x="18418" y="12226"/>
                </a:lnTo>
                <a:lnTo>
                  <a:pt x="18876" y="11411"/>
                </a:lnTo>
                <a:lnTo>
                  <a:pt x="17744" y="10460"/>
                </a:lnTo>
                <a:lnTo>
                  <a:pt x="15910" y="9781"/>
                </a:lnTo>
                <a:lnTo>
                  <a:pt x="15694" y="8830"/>
                </a:lnTo>
                <a:lnTo>
                  <a:pt x="16827" y="8015"/>
                </a:lnTo>
                <a:lnTo>
                  <a:pt x="15020" y="6928"/>
                </a:lnTo>
                <a:lnTo>
                  <a:pt x="13645" y="5298"/>
                </a:lnTo>
                <a:lnTo>
                  <a:pt x="14103" y="4347"/>
                </a:lnTo>
                <a:lnTo>
                  <a:pt x="12971" y="3668"/>
                </a:lnTo>
                <a:lnTo>
                  <a:pt x="11838" y="3396"/>
                </a:lnTo>
                <a:lnTo>
                  <a:pt x="11137" y="2309"/>
                </a:lnTo>
                <a:lnTo>
                  <a:pt x="11380" y="1494"/>
                </a:lnTo>
                <a:lnTo>
                  <a:pt x="11596" y="1223"/>
                </a:lnTo>
                <a:lnTo>
                  <a:pt x="11137" y="543"/>
                </a:lnTo>
                <a:lnTo>
                  <a:pt x="9330" y="0"/>
                </a:lnTo>
                <a:lnTo>
                  <a:pt x="7955" y="0"/>
                </a:lnTo>
                <a:lnTo>
                  <a:pt x="7065" y="679"/>
                </a:lnTo>
                <a:lnTo>
                  <a:pt x="7065" y="1902"/>
                </a:lnTo>
                <a:lnTo>
                  <a:pt x="6607" y="3125"/>
                </a:lnTo>
                <a:lnTo>
                  <a:pt x="5016" y="2853"/>
                </a:lnTo>
                <a:lnTo>
                  <a:pt x="3883" y="3125"/>
                </a:lnTo>
                <a:lnTo>
                  <a:pt x="1160" y="2309"/>
                </a:lnTo>
                <a:lnTo>
                  <a:pt x="0" y="2717"/>
                </a:lnTo>
                <a:lnTo>
                  <a:pt x="1375" y="3668"/>
                </a:lnTo>
                <a:lnTo>
                  <a:pt x="3883" y="4347"/>
                </a:lnTo>
                <a:lnTo>
                  <a:pt x="4773" y="5026"/>
                </a:lnTo>
                <a:lnTo>
                  <a:pt x="4773" y="5706"/>
                </a:lnTo>
                <a:lnTo>
                  <a:pt x="5933" y="6249"/>
                </a:lnTo>
                <a:lnTo>
                  <a:pt x="5933" y="7064"/>
                </a:lnTo>
                <a:lnTo>
                  <a:pt x="6148" y="7879"/>
                </a:lnTo>
                <a:lnTo>
                  <a:pt x="6607" y="8558"/>
                </a:lnTo>
                <a:lnTo>
                  <a:pt x="7065" y="9374"/>
                </a:lnTo>
                <a:lnTo>
                  <a:pt x="7955" y="9509"/>
                </a:lnTo>
                <a:lnTo>
                  <a:pt x="8872" y="9781"/>
                </a:lnTo>
                <a:lnTo>
                  <a:pt x="9546" y="9917"/>
                </a:lnTo>
                <a:lnTo>
                  <a:pt x="9546" y="10189"/>
                </a:lnTo>
                <a:lnTo>
                  <a:pt x="9789" y="10460"/>
                </a:lnTo>
                <a:lnTo>
                  <a:pt x="9546" y="10732"/>
                </a:lnTo>
                <a:lnTo>
                  <a:pt x="8656" y="11819"/>
                </a:lnTo>
                <a:lnTo>
                  <a:pt x="6364" y="14128"/>
                </a:lnTo>
                <a:lnTo>
                  <a:pt x="5474" y="14672"/>
                </a:lnTo>
                <a:lnTo>
                  <a:pt x="4773" y="15215"/>
                </a:lnTo>
                <a:lnTo>
                  <a:pt x="4773" y="15894"/>
                </a:lnTo>
                <a:lnTo>
                  <a:pt x="5016" y="16574"/>
                </a:lnTo>
                <a:lnTo>
                  <a:pt x="5690" y="17796"/>
                </a:lnTo>
                <a:lnTo>
                  <a:pt x="6148" y="18340"/>
                </a:lnTo>
                <a:lnTo>
                  <a:pt x="6148" y="19019"/>
                </a:lnTo>
                <a:lnTo>
                  <a:pt x="6364" y="19698"/>
                </a:lnTo>
                <a:lnTo>
                  <a:pt x="6822" y="20242"/>
                </a:lnTo>
                <a:lnTo>
                  <a:pt x="7739" y="20513"/>
                </a:lnTo>
                <a:lnTo>
                  <a:pt x="8656" y="20785"/>
                </a:lnTo>
                <a:lnTo>
                  <a:pt x="8413" y="21600"/>
                </a:lnTo>
                <a:lnTo>
                  <a:pt x="9789" y="21600"/>
                </a:lnTo>
                <a:lnTo>
                  <a:pt x="10247" y="21464"/>
                </a:lnTo>
                <a:lnTo>
                  <a:pt x="10921" y="21192"/>
                </a:lnTo>
                <a:lnTo>
                  <a:pt x="13645" y="20242"/>
                </a:lnTo>
                <a:lnTo>
                  <a:pt x="16153" y="19562"/>
                </a:lnTo>
                <a:lnTo>
                  <a:pt x="18202" y="18883"/>
                </a:lnTo>
                <a:lnTo>
                  <a:pt x="18876" y="17253"/>
                </a:lnTo>
                <a:lnTo>
                  <a:pt x="20225" y="16030"/>
                </a:lnTo>
                <a:lnTo>
                  <a:pt x="21384" y="14808"/>
                </a:lnTo>
                <a:lnTo>
                  <a:pt x="21600" y="13721"/>
                </a:lnTo>
                <a:lnTo>
                  <a:pt x="20225" y="1290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30" name="Shape 2430"/>
          <p:cNvSpPr/>
          <p:nvPr/>
        </p:nvSpPr>
        <p:spPr>
          <a:xfrm>
            <a:off x="19045556" y="2239229"/>
            <a:ext cx="1893727" cy="4647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10" y="1121"/>
                </a:moveTo>
                <a:lnTo>
                  <a:pt x="11066" y="917"/>
                </a:lnTo>
                <a:lnTo>
                  <a:pt x="10534" y="1630"/>
                </a:lnTo>
                <a:lnTo>
                  <a:pt x="9221" y="1630"/>
                </a:lnTo>
                <a:lnTo>
                  <a:pt x="8159" y="2140"/>
                </a:lnTo>
                <a:lnTo>
                  <a:pt x="8159" y="2751"/>
                </a:lnTo>
                <a:lnTo>
                  <a:pt x="8409" y="3260"/>
                </a:lnTo>
                <a:lnTo>
                  <a:pt x="6564" y="3974"/>
                </a:lnTo>
                <a:lnTo>
                  <a:pt x="6564" y="4789"/>
                </a:lnTo>
                <a:lnTo>
                  <a:pt x="5252" y="5094"/>
                </a:lnTo>
                <a:lnTo>
                  <a:pt x="5252" y="6317"/>
                </a:lnTo>
                <a:lnTo>
                  <a:pt x="3689" y="7336"/>
                </a:lnTo>
                <a:lnTo>
                  <a:pt x="5001" y="7642"/>
                </a:lnTo>
                <a:lnTo>
                  <a:pt x="4470" y="8355"/>
                </a:lnTo>
                <a:lnTo>
                  <a:pt x="2094" y="8457"/>
                </a:lnTo>
                <a:lnTo>
                  <a:pt x="1032" y="9374"/>
                </a:lnTo>
                <a:lnTo>
                  <a:pt x="1563" y="10902"/>
                </a:lnTo>
                <a:lnTo>
                  <a:pt x="1563" y="11921"/>
                </a:lnTo>
                <a:lnTo>
                  <a:pt x="2876" y="12430"/>
                </a:lnTo>
                <a:lnTo>
                  <a:pt x="2876" y="12940"/>
                </a:lnTo>
                <a:lnTo>
                  <a:pt x="2094" y="13449"/>
                </a:lnTo>
                <a:lnTo>
                  <a:pt x="2094" y="14570"/>
                </a:lnTo>
                <a:lnTo>
                  <a:pt x="1032" y="14977"/>
                </a:lnTo>
                <a:lnTo>
                  <a:pt x="531" y="16200"/>
                </a:lnTo>
                <a:lnTo>
                  <a:pt x="0" y="16302"/>
                </a:lnTo>
                <a:lnTo>
                  <a:pt x="250" y="16913"/>
                </a:lnTo>
                <a:lnTo>
                  <a:pt x="1032" y="17219"/>
                </a:lnTo>
                <a:lnTo>
                  <a:pt x="1313" y="17525"/>
                </a:lnTo>
                <a:lnTo>
                  <a:pt x="1313" y="18340"/>
                </a:lnTo>
                <a:lnTo>
                  <a:pt x="2626" y="19155"/>
                </a:lnTo>
                <a:lnTo>
                  <a:pt x="3407" y="19562"/>
                </a:lnTo>
                <a:lnTo>
                  <a:pt x="3689" y="19970"/>
                </a:lnTo>
                <a:lnTo>
                  <a:pt x="3407" y="20275"/>
                </a:lnTo>
                <a:lnTo>
                  <a:pt x="3407" y="20581"/>
                </a:lnTo>
                <a:lnTo>
                  <a:pt x="3939" y="20785"/>
                </a:lnTo>
                <a:lnTo>
                  <a:pt x="4220" y="21192"/>
                </a:lnTo>
                <a:lnTo>
                  <a:pt x="4220" y="21600"/>
                </a:lnTo>
                <a:lnTo>
                  <a:pt x="6314" y="21600"/>
                </a:lnTo>
                <a:lnTo>
                  <a:pt x="7377" y="21396"/>
                </a:lnTo>
                <a:lnTo>
                  <a:pt x="7627" y="20989"/>
                </a:lnTo>
                <a:lnTo>
                  <a:pt x="8159" y="20581"/>
                </a:lnTo>
                <a:lnTo>
                  <a:pt x="8940" y="20377"/>
                </a:lnTo>
                <a:lnTo>
                  <a:pt x="11066" y="20479"/>
                </a:lnTo>
                <a:lnTo>
                  <a:pt x="12097" y="18747"/>
                </a:lnTo>
                <a:lnTo>
                  <a:pt x="12379" y="18340"/>
                </a:lnTo>
                <a:lnTo>
                  <a:pt x="12097" y="17932"/>
                </a:lnTo>
                <a:lnTo>
                  <a:pt x="12097" y="17423"/>
                </a:lnTo>
                <a:lnTo>
                  <a:pt x="12379" y="17015"/>
                </a:lnTo>
                <a:lnTo>
                  <a:pt x="12629" y="16506"/>
                </a:lnTo>
                <a:lnTo>
                  <a:pt x="13160" y="16200"/>
                </a:lnTo>
                <a:lnTo>
                  <a:pt x="14754" y="15792"/>
                </a:lnTo>
                <a:lnTo>
                  <a:pt x="15536" y="15589"/>
                </a:lnTo>
                <a:lnTo>
                  <a:pt x="15536" y="15181"/>
                </a:lnTo>
                <a:lnTo>
                  <a:pt x="15786" y="14875"/>
                </a:lnTo>
                <a:lnTo>
                  <a:pt x="16317" y="14570"/>
                </a:lnTo>
                <a:lnTo>
                  <a:pt x="15004" y="13857"/>
                </a:lnTo>
                <a:lnTo>
                  <a:pt x="12910" y="13347"/>
                </a:lnTo>
                <a:lnTo>
                  <a:pt x="12379" y="13245"/>
                </a:lnTo>
                <a:lnTo>
                  <a:pt x="12097" y="13042"/>
                </a:lnTo>
                <a:lnTo>
                  <a:pt x="12097" y="12532"/>
                </a:lnTo>
                <a:lnTo>
                  <a:pt x="11847" y="11513"/>
                </a:lnTo>
                <a:lnTo>
                  <a:pt x="12097" y="10596"/>
                </a:lnTo>
                <a:lnTo>
                  <a:pt x="13410" y="9679"/>
                </a:lnTo>
                <a:lnTo>
                  <a:pt x="15004" y="8966"/>
                </a:lnTo>
                <a:lnTo>
                  <a:pt x="16849" y="8253"/>
                </a:lnTo>
                <a:lnTo>
                  <a:pt x="17380" y="7947"/>
                </a:lnTo>
                <a:lnTo>
                  <a:pt x="17630" y="7438"/>
                </a:lnTo>
                <a:lnTo>
                  <a:pt x="18161" y="7132"/>
                </a:lnTo>
                <a:lnTo>
                  <a:pt x="18161" y="6826"/>
                </a:lnTo>
                <a:lnTo>
                  <a:pt x="17911" y="6317"/>
                </a:lnTo>
                <a:lnTo>
                  <a:pt x="18161" y="5909"/>
                </a:lnTo>
                <a:lnTo>
                  <a:pt x="18943" y="5400"/>
                </a:lnTo>
                <a:lnTo>
                  <a:pt x="19224" y="4891"/>
                </a:lnTo>
                <a:lnTo>
                  <a:pt x="21319" y="4789"/>
                </a:lnTo>
                <a:lnTo>
                  <a:pt x="21600" y="4789"/>
                </a:lnTo>
                <a:lnTo>
                  <a:pt x="21069" y="4177"/>
                </a:lnTo>
                <a:lnTo>
                  <a:pt x="20537" y="3668"/>
                </a:lnTo>
                <a:lnTo>
                  <a:pt x="20287" y="3057"/>
                </a:lnTo>
                <a:lnTo>
                  <a:pt x="20287" y="2445"/>
                </a:lnTo>
                <a:lnTo>
                  <a:pt x="18943" y="2038"/>
                </a:lnTo>
                <a:lnTo>
                  <a:pt x="18943" y="1528"/>
                </a:lnTo>
                <a:lnTo>
                  <a:pt x="17911" y="1019"/>
                </a:lnTo>
                <a:lnTo>
                  <a:pt x="15004" y="509"/>
                </a:lnTo>
                <a:lnTo>
                  <a:pt x="13942" y="0"/>
                </a:lnTo>
                <a:lnTo>
                  <a:pt x="13410" y="102"/>
                </a:lnTo>
                <a:lnTo>
                  <a:pt x="13410" y="112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31" name="Shape 2431"/>
          <p:cNvSpPr/>
          <p:nvPr/>
        </p:nvSpPr>
        <p:spPr>
          <a:xfrm>
            <a:off x="17889039" y="1406224"/>
            <a:ext cx="3672351" cy="4625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23" y="4786"/>
                </a:lnTo>
                <a:lnTo>
                  <a:pt x="10333" y="4709"/>
                </a:lnTo>
                <a:lnTo>
                  <a:pt x="10397" y="5349"/>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32" name="Shape 2432"/>
          <p:cNvSpPr/>
          <p:nvPr/>
        </p:nvSpPr>
        <p:spPr>
          <a:xfrm>
            <a:off x="17889039" y="1384303"/>
            <a:ext cx="3672351" cy="4625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72" y="1331"/>
                </a:moveTo>
                <a:lnTo>
                  <a:pt x="20649" y="1024"/>
                </a:lnTo>
                <a:lnTo>
                  <a:pt x="21326" y="512"/>
                </a:lnTo>
                <a:lnTo>
                  <a:pt x="19972" y="205"/>
                </a:lnTo>
                <a:lnTo>
                  <a:pt x="19569" y="102"/>
                </a:lnTo>
                <a:lnTo>
                  <a:pt x="19424" y="307"/>
                </a:lnTo>
                <a:lnTo>
                  <a:pt x="19021" y="717"/>
                </a:lnTo>
                <a:lnTo>
                  <a:pt x="18892" y="205"/>
                </a:lnTo>
                <a:lnTo>
                  <a:pt x="18892" y="0"/>
                </a:lnTo>
                <a:lnTo>
                  <a:pt x="18473" y="0"/>
                </a:lnTo>
                <a:lnTo>
                  <a:pt x="18215" y="0"/>
                </a:lnTo>
                <a:lnTo>
                  <a:pt x="18215" y="307"/>
                </a:lnTo>
                <a:lnTo>
                  <a:pt x="18215" y="819"/>
                </a:lnTo>
                <a:lnTo>
                  <a:pt x="17796" y="307"/>
                </a:lnTo>
                <a:lnTo>
                  <a:pt x="17264" y="1536"/>
                </a:lnTo>
                <a:lnTo>
                  <a:pt x="17119" y="614"/>
                </a:lnTo>
                <a:lnTo>
                  <a:pt x="16716" y="307"/>
                </a:lnTo>
                <a:lnTo>
                  <a:pt x="16313" y="512"/>
                </a:lnTo>
                <a:lnTo>
                  <a:pt x="15491" y="1024"/>
                </a:lnTo>
                <a:lnTo>
                  <a:pt x="15362" y="1433"/>
                </a:lnTo>
                <a:lnTo>
                  <a:pt x="15491" y="1740"/>
                </a:lnTo>
                <a:lnTo>
                  <a:pt x="14540" y="1843"/>
                </a:lnTo>
                <a:lnTo>
                  <a:pt x="14266" y="2047"/>
                </a:lnTo>
                <a:lnTo>
                  <a:pt x="14137" y="2355"/>
                </a:lnTo>
                <a:lnTo>
                  <a:pt x="13718" y="2457"/>
                </a:lnTo>
                <a:lnTo>
                  <a:pt x="13315" y="2457"/>
                </a:lnTo>
                <a:lnTo>
                  <a:pt x="13041" y="2252"/>
                </a:lnTo>
                <a:lnTo>
                  <a:pt x="12638" y="2252"/>
                </a:lnTo>
                <a:lnTo>
                  <a:pt x="12090" y="2662"/>
                </a:lnTo>
                <a:lnTo>
                  <a:pt x="11558" y="3173"/>
                </a:lnTo>
                <a:lnTo>
                  <a:pt x="11010" y="3788"/>
                </a:lnTo>
                <a:lnTo>
                  <a:pt x="11010" y="4095"/>
                </a:lnTo>
                <a:lnTo>
                  <a:pt x="11284" y="4197"/>
                </a:lnTo>
                <a:lnTo>
                  <a:pt x="10607" y="4811"/>
                </a:lnTo>
                <a:lnTo>
                  <a:pt x="10300" y="4786"/>
                </a:lnTo>
                <a:lnTo>
                  <a:pt x="10397" y="5400"/>
                </a:lnTo>
                <a:lnTo>
                  <a:pt x="9930" y="5835"/>
                </a:lnTo>
                <a:lnTo>
                  <a:pt x="9656" y="6142"/>
                </a:lnTo>
                <a:lnTo>
                  <a:pt x="9510" y="6449"/>
                </a:lnTo>
                <a:lnTo>
                  <a:pt x="9784" y="6654"/>
                </a:lnTo>
                <a:lnTo>
                  <a:pt x="9236" y="6859"/>
                </a:lnTo>
                <a:lnTo>
                  <a:pt x="9107" y="7166"/>
                </a:lnTo>
                <a:lnTo>
                  <a:pt x="8704" y="7371"/>
                </a:lnTo>
                <a:lnTo>
                  <a:pt x="8430" y="7985"/>
                </a:lnTo>
                <a:lnTo>
                  <a:pt x="7608" y="9520"/>
                </a:lnTo>
                <a:lnTo>
                  <a:pt x="7334" y="10442"/>
                </a:lnTo>
                <a:lnTo>
                  <a:pt x="7076" y="10749"/>
                </a:lnTo>
                <a:lnTo>
                  <a:pt x="6383" y="10851"/>
                </a:lnTo>
                <a:lnTo>
                  <a:pt x="6528" y="11158"/>
                </a:lnTo>
                <a:lnTo>
                  <a:pt x="6657" y="11363"/>
                </a:lnTo>
                <a:lnTo>
                  <a:pt x="6383" y="11465"/>
                </a:lnTo>
                <a:lnTo>
                  <a:pt x="5577" y="12182"/>
                </a:lnTo>
                <a:lnTo>
                  <a:pt x="5174" y="12899"/>
                </a:lnTo>
                <a:lnTo>
                  <a:pt x="4900" y="13103"/>
                </a:lnTo>
                <a:lnTo>
                  <a:pt x="4755" y="13206"/>
                </a:lnTo>
                <a:lnTo>
                  <a:pt x="4223" y="13103"/>
                </a:lnTo>
                <a:lnTo>
                  <a:pt x="3804" y="13206"/>
                </a:lnTo>
                <a:lnTo>
                  <a:pt x="3675" y="13308"/>
                </a:lnTo>
                <a:lnTo>
                  <a:pt x="3546" y="13615"/>
                </a:lnTo>
                <a:lnTo>
                  <a:pt x="2998" y="13922"/>
                </a:lnTo>
                <a:lnTo>
                  <a:pt x="2450" y="14127"/>
                </a:lnTo>
                <a:lnTo>
                  <a:pt x="2047" y="14434"/>
                </a:lnTo>
                <a:lnTo>
                  <a:pt x="1499" y="14639"/>
                </a:lnTo>
                <a:lnTo>
                  <a:pt x="1096" y="14946"/>
                </a:lnTo>
                <a:lnTo>
                  <a:pt x="822" y="15253"/>
                </a:lnTo>
                <a:lnTo>
                  <a:pt x="419" y="15355"/>
                </a:lnTo>
                <a:lnTo>
                  <a:pt x="274" y="15458"/>
                </a:lnTo>
                <a:lnTo>
                  <a:pt x="274" y="15970"/>
                </a:lnTo>
                <a:lnTo>
                  <a:pt x="145" y="16174"/>
                </a:lnTo>
                <a:lnTo>
                  <a:pt x="274" y="16277"/>
                </a:lnTo>
                <a:lnTo>
                  <a:pt x="274" y="16482"/>
                </a:lnTo>
                <a:lnTo>
                  <a:pt x="145" y="16686"/>
                </a:lnTo>
                <a:lnTo>
                  <a:pt x="274" y="16789"/>
                </a:lnTo>
                <a:lnTo>
                  <a:pt x="274" y="16993"/>
                </a:lnTo>
                <a:lnTo>
                  <a:pt x="0" y="17300"/>
                </a:lnTo>
                <a:lnTo>
                  <a:pt x="274" y="17710"/>
                </a:lnTo>
                <a:lnTo>
                  <a:pt x="693" y="18017"/>
                </a:lnTo>
                <a:lnTo>
                  <a:pt x="145" y="18222"/>
                </a:lnTo>
                <a:lnTo>
                  <a:pt x="548" y="18324"/>
                </a:lnTo>
                <a:lnTo>
                  <a:pt x="145" y="18938"/>
                </a:lnTo>
                <a:lnTo>
                  <a:pt x="822" y="18734"/>
                </a:lnTo>
                <a:lnTo>
                  <a:pt x="822" y="18938"/>
                </a:lnTo>
                <a:lnTo>
                  <a:pt x="693" y="19041"/>
                </a:lnTo>
                <a:lnTo>
                  <a:pt x="274" y="19348"/>
                </a:lnTo>
                <a:lnTo>
                  <a:pt x="274" y="19757"/>
                </a:lnTo>
                <a:lnTo>
                  <a:pt x="693" y="19757"/>
                </a:lnTo>
                <a:lnTo>
                  <a:pt x="951" y="19860"/>
                </a:lnTo>
                <a:lnTo>
                  <a:pt x="951" y="20064"/>
                </a:lnTo>
                <a:lnTo>
                  <a:pt x="548" y="20269"/>
                </a:lnTo>
                <a:lnTo>
                  <a:pt x="274" y="20269"/>
                </a:lnTo>
                <a:lnTo>
                  <a:pt x="145" y="20372"/>
                </a:lnTo>
                <a:lnTo>
                  <a:pt x="419" y="20679"/>
                </a:lnTo>
                <a:lnTo>
                  <a:pt x="822" y="20883"/>
                </a:lnTo>
                <a:lnTo>
                  <a:pt x="1225" y="21191"/>
                </a:lnTo>
                <a:lnTo>
                  <a:pt x="1902" y="21293"/>
                </a:lnTo>
                <a:lnTo>
                  <a:pt x="1644" y="21600"/>
                </a:lnTo>
                <a:lnTo>
                  <a:pt x="2853" y="21600"/>
                </a:lnTo>
                <a:lnTo>
                  <a:pt x="3804" y="21293"/>
                </a:lnTo>
                <a:lnTo>
                  <a:pt x="4481" y="20781"/>
                </a:lnTo>
                <a:lnTo>
                  <a:pt x="5029" y="20167"/>
                </a:lnTo>
                <a:lnTo>
                  <a:pt x="5303" y="20269"/>
                </a:lnTo>
                <a:lnTo>
                  <a:pt x="5577" y="20167"/>
                </a:lnTo>
                <a:lnTo>
                  <a:pt x="5851" y="19757"/>
                </a:lnTo>
                <a:lnTo>
                  <a:pt x="5851" y="19348"/>
                </a:lnTo>
                <a:lnTo>
                  <a:pt x="6254" y="19348"/>
                </a:lnTo>
                <a:lnTo>
                  <a:pt x="6383" y="19553"/>
                </a:lnTo>
                <a:lnTo>
                  <a:pt x="6528" y="19962"/>
                </a:lnTo>
                <a:lnTo>
                  <a:pt x="6802" y="20372"/>
                </a:lnTo>
                <a:lnTo>
                  <a:pt x="7076" y="20269"/>
                </a:lnTo>
                <a:lnTo>
                  <a:pt x="7334" y="19041"/>
                </a:lnTo>
                <a:lnTo>
                  <a:pt x="7882" y="18631"/>
                </a:lnTo>
                <a:lnTo>
                  <a:pt x="7882" y="17505"/>
                </a:lnTo>
                <a:lnTo>
                  <a:pt x="8285" y="16993"/>
                </a:lnTo>
                <a:lnTo>
                  <a:pt x="8285" y="16482"/>
                </a:lnTo>
                <a:lnTo>
                  <a:pt x="7608" y="15970"/>
                </a:lnTo>
                <a:lnTo>
                  <a:pt x="7608" y="14946"/>
                </a:lnTo>
                <a:lnTo>
                  <a:pt x="7334" y="13410"/>
                </a:lnTo>
                <a:lnTo>
                  <a:pt x="7882" y="12489"/>
                </a:lnTo>
                <a:lnTo>
                  <a:pt x="9107" y="12387"/>
                </a:lnTo>
                <a:lnTo>
                  <a:pt x="9381" y="11670"/>
                </a:lnTo>
                <a:lnTo>
                  <a:pt x="8704" y="11363"/>
                </a:lnTo>
                <a:lnTo>
                  <a:pt x="9510" y="10339"/>
                </a:lnTo>
                <a:lnTo>
                  <a:pt x="9510" y="9111"/>
                </a:lnTo>
                <a:lnTo>
                  <a:pt x="10187" y="8804"/>
                </a:lnTo>
                <a:lnTo>
                  <a:pt x="10187" y="7985"/>
                </a:lnTo>
                <a:lnTo>
                  <a:pt x="11139" y="7268"/>
                </a:lnTo>
                <a:lnTo>
                  <a:pt x="11010" y="6756"/>
                </a:lnTo>
                <a:lnTo>
                  <a:pt x="11010" y="6142"/>
                </a:lnTo>
                <a:lnTo>
                  <a:pt x="11558" y="5630"/>
                </a:lnTo>
                <a:lnTo>
                  <a:pt x="12235" y="5630"/>
                </a:lnTo>
                <a:lnTo>
                  <a:pt x="12509" y="4914"/>
                </a:lnTo>
                <a:lnTo>
                  <a:pt x="13718" y="5118"/>
                </a:lnTo>
                <a:lnTo>
                  <a:pt x="13718" y="4095"/>
                </a:lnTo>
                <a:lnTo>
                  <a:pt x="13992" y="3992"/>
                </a:lnTo>
                <a:lnTo>
                  <a:pt x="13718" y="3788"/>
                </a:lnTo>
                <a:lnTo>
                  <a:pt x="14411" y="3481"/>
                </a:lnTo>
                <a:lnTo>
                  <a:pt x="16039" y="4095"/>
                </a:lnTo>
                <a:lnTo>
                  <a:pt x="16716" y="3890"/>
                </a:lnTo>
                <a:lnTo>
                  <a:pt x="17667" y="4095"/>
                </a:lnTo>
                <a:lnTo>
                  <a:pt x="17941" y="3173"/>
                </a:lnTo>
                <a:lnTo>
                  <a:pt x="17941" y="2252"/>
                </a:lnTo>
                <a:lnTo>
                  <a:pt x="18473" y="1740"/>
                </a:lnTo>
                <a:lnTo>
                  <a:pt x="19295" y="1740"/>
                </a:lnTo>
                <a:lnTo>
                  <a:pt x="20375" y="2150"/>
                </a:lnTo>
                <a:lnTo>
                  <a:pt x="20649" y="2662"/>
                </a:lnTo>
                <a:lnTo>
                  <a:pt x="21052" y="2252"/>
                </a:lnTo>
                <a:lnTo>
                  <a:pt x="21600" y="1843"/>
                </a:lnTo>
                <a:lnTo>
                  <a:pt x="21600" y="1536"/>
                </a:lnTo>
                <a:lnTo>
                  <a:pt x="19972" y="1331"/>
                </a:lnTo>
                <a:lnTo>
                  <a:pt x="19972" y="133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33" name="Shape 2433"/>
          <p:cNvSpPr/>
          <p:nvPr/>
        </p:nvSpPr>
        <p:spPr>
          <a:xfrm>
            <a:off x="12052300" y="1003300"/>
            <a:ext cx="12522200" cy="2209800"/>
          </a:xfrm>
          <a:prstGeom prst="rect">
            <a:avLst/>
          </a:prstGeom>
          <a:solidFill>
            <a:srgbClr val="FFFFFF"/>
          </a:solidFill>
          <a:ln w="25400">
            <a:solidFill>
              <a:srgbClr val="FFFFFF"/>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434" name="Shape 2434"/>
          <p:cNvSpPr/>
          <p:nvPr/>
        </p:nvSpPr>
        <p:spPr>
          <a:xfrm>
            <a:off x="-1752600" y="37719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37A8E0"/>
                </a:solidFill>
                <a:effectLst>
                  <a:outerShdw sx="100000" sy="100000" kx="0" ky="0" algn="b" rotWithShape="0" blurRad="38100" dist="12700" dir="5400000">
                    <a:srgbClr val="000000">
                      <a:alpha val="50000"/>
                    </a:srgbClr>
                  </a:outerShdw>
                </a:effectLst>
              </a:defRPr>
            </a:pPr>
          </a:p>
        </p:txBody>
      </p:sp>
      <p:sp>
        <p:nvSpPr>
          <p:cNvPr id="2435" name="Shape 2435"/>
          <p:cNvSpPr/>
          <p:nvPr/>
        </p:nvSpPr>
        <p:spPr>
          <a:xfrm>
            <a:off x="1587500" y="4483100"/>
            <a:ext cx="5588000" cy="184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Open Source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436" name="Shape 2436"/>
          <p:cNvSpPr/>
          <p:nvPr/>
        </p:nvSpPr>
        <p:spPr>
          <a:xfrm>
            <a:off x="1587500" y="70231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Community Apps</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437" name="Shape 2437"/>
          <p:cNvSpPr/>
          <p:nvPr/>
        </p:nvSpPr>
        <p:spPr>
          <a:xfrm>
            <a:off x="1587500" y="96647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Uncategorized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438" name="Shape 2438"/>
          <p:cNvSpPr/>
          <p:nvPr/>
        </p:nvSpPr>
        <p:spPr>
          <a:xfrm>
            <a:off x="7353300" y="44069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37A8E0"/>
                </a:solidFill>
                <a:uFill>
                  <a:solidFill>
                    <a:srgbClr val="37A8E0"/>
                  </a:solidFill>
                </a:uFill>
                <a:latin typeface="Open Sans"/>
                <a:ea typeface="Open Sans"/>
                <a:cs typeface="Open Sans"/>
                <a:sym typeface="Open Sans"/>
              </a:defRPr>
            </a:pPr>
            <a:r>
              <a:rPr b="0"/>
              <a:t>21</a:t>
            </a:r>
            <a:r>
              <a:rPr b="0" sz="4800">
                <a:latin typeface="Open Sans Light"/>
                <a:ea typeface="Open Sans Light"/>
                <a:cs typeface="Open Sans Light"/>
                <a:sym typeface="Open Sans Light"/>
              </a:rPr>
              <a:t>%</a:t>
            </a:r>
          </a:p>
        </p:txBody>
      </p:sp>
      <p:sp>
        <p:nvSpPr>
          <p:cNvPr id="2439" name="Shape 2439"/>
          <p:cNvSpPr/>
          <p:nvPr/>
        </p:nvSpPr>
        <p:spPr>
          <a:xfrm>
            <a:off x="7353300" y="68961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37A8E0"/>
                </a:solidFill>
                <a:uFill>
                  <a:solidFill>
                    <a:srgbClr val="37A8E0"/>
                  </a:solidFill>
                </a:uFill>
                <a:latin typeface="Open Sans"/>
                <a:ea typeface="Open Sans"/>
                <a:cs typeface="Open Sans"/>
                <a:sym typeface="Open Sans"/>
              </a:defRPr>
            </a:pPr>
            <a:r>
              <a:rPr b="0"/>
              <a:t>32</a:t>
            </a:r>
            <a:r>
              <a:rPr b="0" sz="4800">
                <a:latin typeface="Open Sans Light"/>
                <a:ea typeface="Open Sans Light"/>
                <a:cs typeface="Open Sans Light"/>
                <a:sym typeface="Open Sans Light"/>
              </a:rPr>
              <a:t>%</a:t>
            </a:r>
          </a:p>
        </p:txBody>
      </p:sp>
      <p:sp>
        <p:nvSpPr>
          <p:cNvPr id="2440" name="Shape 2440"/>
          <p:cNvSpPr/>
          <p:nvPr/>
        </p:nvSpPr>
        <p:spPr>
          <a:xfrm>
            <a:off x="7353300" y="95123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37A8E0"/>
                </a:solidFill>
                <a:uFill>
                  <a:solidFill>
                    <a:srgbClr val="37A8E0"/>
                  </a:solidFill>
                </a:uFill>
                <a:latin typeface="Open Sans"/>
                <a:ea typeface="Open Sans"/>
                <a:cs typeface="Open Sans"/>
                <a:sym typeface="Open Sans"/>
              </a:defRPr>
            </a:pPr>
            <a:r>
              <a:rPr b="0"/>
              <a:t>42</a:t>
            </a:r>
            <a:r>
              <a:rPr b="0" sz="4800">
                <a:latin typeface="Open Sans Light"/>
                <a:ea typeface="Open Sans Light"/>
                <a:cs typeface="Open Sans Light"/>
                <a:sym typeface="Open Sans Light"/>
              </a:rPr>
              <a:t>%</a:t>
            </a:r>
          </a:p>
        </p:txBody>
      </p:sp>
      <p:sp>
        <p:nvSpPr>
          <p:cNvPr id="2441" name="Shape 2441"/>
          <p:cNvSpPr/>
          <p:nvPr/>
        </p:nvSpPr>
        <p:spPr>
          <a:xfrm>
            <a:off x="1663700" y="65151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442" name="Shape 2442"/>
          <p:cNvSpPr/>
          <p:nvPr/>
        </p:nvSpPr>
        <p:spPr>
          <a:xfrm>
            <a:off x="1663700" y="92710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pic>
        <p:nvPicPr>
          <p:cNvPr id="2443" name="pasted-image.png"/>
          <p:cNvPicPr>
            <a:picLocks noChangeAspect="1"/>
          </p:cNvPicPr>
          <p:nvPr>
            <p:ph type="pic" idx="13"/>
          </p:nvPr>
        </p:nvPicPr>
        <p:blipFill>
          <a:blip r:embed="rId2">
            <a:extLst/>
          </a:blip>
          <a:srcRect l="3328" t="0" r="3328" b="0"/>
          <a:stretch>
            <a:fillRect/>
          </a:stretch>
        </p:blipFill>
        <p:spPr>
          <a:xfrm>
            <a:off x="21183354" y="332612"/>
            <a:ext cx="2213865" cy="23717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4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446" name="Shape 2446"/>
          <p:cNvSpPr/>
          <p:nvPr/>
        </p:nvSpPr>
        <p:spPr>
          <a:xfrm>
            <a:off x="1413228" y="711200"/>
            <a:ext cx="5468038"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AUSTRALIA</a:t>
            </a:r>
          </a:p>
        </p:txBody>
      </p:sp>
      <p:sp>
        <p:nvSpPr>
          <p:cNvPr id="2447" name="Shape 244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448" name="Shape 2448"/>
          <p:cNvSpPr/>
          <p:nvPr/>
        </p:nvSpPr>
        <p:spPr>
          <a:xfrm>
            <a:off x="11292267" y="7464012"/>
            <a:ext cx="2627236" cy="3051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0" y="8697"/>
                </a:moveTo>
                <a:lnTo>
                  <a:pt x="11820" y="9481"/>
                </a:lnTo>
                <a:lnTo>
                  <a:pt x="11906" y="10265"/>
                </a:lnTo>
                <a:lnTo>
                  <a:pt x="12586" y="10836"/>
                </a:lnTo>
                <a:lnTo>
                  <a:pt x="13011" y="9980"/>
                </a:lnTo>
                <a:lnTo>
                  <a:pt x="12416" y="9339"/>
                </a:lnTo>
                <a:lnTo>
                  <a:pt x="12416" y="8982"/>
                </a:lnTo>
                <a:lnTo>
                  <a:pt x="11310" y="8697"/>
                </a:lnTo>
                <a:close/>
                <a:moveTo>
                  <a:pt x="19474" y="7414"/>
                </a:moveTo>
                <a:lnTo>
                  <a:pt x="18879" y="8483"/>
                </a:lnTo>
                <a:lnTo>
                  <a:pt x="19559" y="8911"/>
                </a:lnTo>
                <a:lnTo>
                  <a:pt x="19474" y="7414"/>
                </a:lnTo>
                <a:close/>
                <a:moveTo>
                  <a:pt x="14627" y="7129"/>
                </a:moveTo>
                <a:lnTo>
                  <a:pt x="15307" y="8341"/>
                </a:lnTo>
                <a:lnTo>
                  <a:pt x="15392" y="8911"/>
                </a:lnTo>
                <a:lnTo>
                  <a:pt x="15562" y="9267"/>
                </a:lnTo>
                <a:lnTo>
                  <a:pt x="15562" y="9766"/>
                </a:lnTo>
                <a:lnTo>
                  <a:pt x="15477" y="10051"/>
                </a:lnTo>
                <a:lnTo>
                  <a:pt x="16328" y="9481"/>
                </a:lnTo>
                <a:lnTo>
                  <a:pt x="16157" y="8840"/>
                </a:lnTo>
                <a:lnTo>
                  <a:pt x="15647" y="7842"/>
                </a:lnTo>
                <a:lnTo>
                  <a:pt x="14627" y="7129"/>
                </a:lnTo>
                <a:close/>
                <a:moveTo>
                  <a:pt x="13861" y="3279"/>
                </a:moveTo>
                <a:lnTo>
                  <a:pt x="14287" y="3921"/>
                </a:lnTo>
                <a:lnTo>
                  <a:pt x="14287" y="5133"/>
                </a:lnTo>
                <a:lnTo>
                  <a:pt x="14882" y="4848"/>
                </a:lnTo>
                <a:lnTo>
                  <a:pt x="15307" y="5204"/>
                </a:lnTo>
                <a:lnTo>
                  <a:pt x="15562" y="5204"/>
                </a:lnTo>
                <a:lnTo>
                  <a:pt x="15647" y="4491"/>
                </a:lnTo>
                <a:lnTo>
                  <a:pt x="15477" y="3849"/>
                </a:lnTo>
                <a:lnTo>
                  <a:pt x="14712" y="3279"/>
                </a:lnTo>
                <a:lnTo>
                  <a:pt x="13861" y="3279"/>
                </a:lnTo>
                <a:close/>
                <a:moveTo>
                  <a:pt x="21430" y="0"/>
                </a:moveTo>
                <a:cubicBezTo>
                  <a:pt x="21543" y="7200"/>
                  <a:pt x="21572" y="14400"/>
                  <a:pt x="21600" y="21600"/>
                </a:cubicBezTo>
                <a:lnTo>
                  <a:pt x="20920" y="21600"/>
                </a:lnTo>
                <a:lnTo>
                  <a:pt x="19984" y="20816"/>
                </a:lnTo>
                <a:lnTo>
                  <a:pt x="19134" y="19889"/>
                </a:lnTo>
                <a:lnTo>
                  <a:pt x="19389" y="19105"/>
                </a:lnTo>
                <a:lnTo>
                  <a:pt x="18879" y="17822"/>
                </a:lnTo>
                <a:lnTo>
                  <a:pt x="18028" y="17109"/>
                </a:lnTo>
                <a:lnTo>
                  <a:pt x="18283" y="16396"/>
                </a:lnTo>
                <a:lnTo>
                  <a:pt x="17943" y="16752"/>
                </a:lnTo>
                <a:lnTo>
                  <a:pt x="16328" y="17109"/>
                </a:lnTo>
                <a:lnTo>
                  <a:pt x="16413" y="16824"/>
                </a:lnTo>
                <a:lnTo>
                  <a:pt x="17348" y="15826"/>
                </a:lnTo>
                <a:lnTo>
                  <a:pt x="17263" y="15327"/>
                </a:lnTo>
                <a:lnTo>
                  <a:pt x="16072" y="15255"/>
                </a:lnTo>
                <a:lnTo>
                  <a:pt x="15392" y="16111"/>
                </a:lnTo>
                <a:lnTo>
                  <a:pt x="14627" y="16325"/>
                </a:lnTo>
                <a:lnTo>
                  <a:pt x="13946" y="16396"/>
                </a:lnTo>
                <a:lnTo>
                  <a:pt x="14287" y="15612"/>
                </a:lnTo>
                <a:lnTo>
                  <a:pt x="15137" y="14186"/>
                </a:lnTo>
                <a:lnTo>
                  <a:pt x="15987" y="13616"/>
                </a:lnTo>
                <a:lnTo>
                  <a:pt x="15987" y="12760"/>
                </a:lnTo>
                <a:lnTo>
                  <a:pt x="15732" y="11620"/>
                </a:lnTo>
                <a:lnTo>
                  <a:pt x="15222" y="12547"/>
                </a:lnTo>
                <a:lnTo>
                  <a:pt x="14542" y="13545"/>
                </a:lnTo>
                <a:lnTo>
                  <a:pt x="13436" y="14115"/>
                </a:lnTo>
                <a:lnTo>
                  <a:pt x="12586" y="14970"/>
                </a:lnTo>
                <a:lnTo>
                  <a:pt x="11991" y="15897"/>
                </a:lnTo>
                <a:lnTo>
                  <a:pt x="11650" y="15327"/>
                </a:lnTo>
                <a:lnTo>
                  <a:pt x="11055" y="14257"/>
                </a:lnTo>
                <a:lnTo>
                  <a:pt x="10715" y="13545"/>
                </a:lnTo>
                <a:lnTo>
                  <a:pt x="10375" y="12618"/>
                </a:lnTo>
                <a:lnTo>
                  <a:pt x="9439" y="12333"/>
                </a:lnTo>
                <a:lnTo>
                  <a:pt x="9099" y="11976"/>
                </a:lnTo>
                <a:lnTo>
                  <a:pt x="9099" y="11406"/>
                </a:lnTo>
                <a:lnTo>
                  <a:pt x="8589" y="11192"/>
                </a:lnTo>
                <a:lnTo>
                  <a:pt x="8334" y="10764"/>
                </a:lnTo>
                <a:lnTo>
                  <a:pt x="7398" y="10693"/>
                </a:lnTo>
                <a:lnTo>
                  <a:pt x="6718" y="10408"/>
                </a:lnTo>
                <a:lnTo>
                  <a:pt x="5783" y="10408"/>
                </a:lnTo>
                <a:lnTo>
                  <a:pt x="4847" y="9909"/>
                </a:lnTo>
                <a:lnTo>
                  <a:pt x="3572" y="9695"/>
                </a:lnTo>
                <a:lnTo>
                  <a:pt x="2891" y="9695"/>
                </a:lnTo>
                <a:lnTo>
                  <a:pt x="1871" y="9766"/>
                </a:lnTo>
                <a:lnTo>
                  <a:pt x="0" y="9909"/>
                </a:lnTo>
                <a:lnTo>
                  <a:pt x="0" y="214"/>
                </a:lnTo>
                <a:lnTo>
                  <a:pt x="2143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49" name="Shape 2449"/>
          <p:cNvSpPr/>
          <p:nvPr/>
        </p:nvSpPr>
        <p:spPr>
          <a:xfrm>
            <a:off x="7735889" y="4762108"/>
            <a:ext cx="3567063" cy="4947943"/>
          </a:xfrm>
          <a:custGeom>
            <a:avLst/>
            <a:gdLst/>
            <a:ahLst/>
            <a:cxnLst>
              <a:cxn ang="0">
                <a:pos x="wd2" y="hd2"/>
              </a:cxn>
              <a:cxn ang="5400000">
                <a:pos x="wd2" y="hd2"/>
              </a:cxn>
              <a:cxn ang="10800000">
                <a:pos x="wd2" y="hd2"/>
              </a:cxn>
              <a:cxn ang="16200000">
                <a:pos x="wd2" y="hd2"/>
              </a:cxn>
            </a:cxnLst>
            <a:rect l="0" t="0" r="r" b="b"/>
            <a:pathLst>
              <a:path w="21590" h="21593" fill="norm" stroke="1" extrusionOk="0">
                <a:moveTo>
                  <a:pt x="21339" y="836"/>
                </a:moveTo>
                <a:lnTo>
                  <a:pt x="20713" y="660"/>
                </a:lnTo>
                <a:lnTo>
                  <a:pt x="20213" y="967"/>
                </a:lnTo>
                <a:lnTo>
                  <a:pt x="20213" y="572"/>
                </a:lnTo>
                <a:lnTo>
                  <a:pt x="19274" y="0"/>
                </a:lnTo>
                <a:lnTo>
                  <a:pt x="18398" y="44"/>
                </a:lnTo>
                <a:lnTo>
                  <a:pt x="18148" y="176"/>
                </a:lnTo>
                <a:lnTo>
                  <a:pt x="18148" y="176"/>
                </a:lnTo>
                <a:lnTo>
                  <a:pt x="17647" y="220"/>
                </a:lnTo>
                <a:lnTo>
                  <a:pt x="17647" y="220"/>
                </a:lnTo>
                <a:lnTo>
                  <a:pt x="17397" y="528"/>
                </a:lnTo>
                <a:lnTo>
                  <a:pt x="17209" y="616"/>
                </a:lnTo>
                <a:lnTo>
                  <a:pt x="17084" y="352"/>
                </a:lnTo>
                <a:lnTo>
                  <a:pt x="16521" y="704"/>
                </a:lnTo>
                <a:lnTo>
                  <a:pt x="16458" y="1011"/>
                </a:lnTo>
                <a:lnTo>
                  <a:pt x="16333" y="1275"/>
                </a:lnTo>
                <a:lnTo>
                  <a:pt x="16083" y="1363"/>
                </a:lnTo>
                <a:lnTo>
                  <a:pt x="16083" y="1363"/>
                </a:lnTo>
                <a:lnTo>
                  <a:pt x="15582" y="1407"/>
                </a:lnTo>
                <a:lnTo>
                  <a:pt x="15519" y="1715"/>
                </a:lnTo>
                <a:lnTo>
                  <a:pt x="15519" y="2067"/>
                </a:lnTo>
                <a:lnTo>
                  <a:pt x="15207" y="2331"/>
                </a:lnTo>
                <a:lnTo>
                  <a:pt x="15207" y="2331"/>
                </a:lnTo>
                <a:lnTo>
                  <a:pt x="14518" y="2067"/>
                </a:lnTo>
                <a:lnTo>
                  <a:pt x="14205" y="1979"/>
                </a:lnTo>
                <a:lnTo>
                  <a:pt x="14080" y="2331"/>
                </a:lnTo>
                <a:lnTo>
                  <a:pt x="14330" y="2683"/>
                </a:lnTo>
                <a:lnTo>
                  <a:pt x="14518" y="2946"/>
                </a:lnTo>
                <a:lnTo>
                  <a:pt x="14330" y="2902"/>
                </a:lnTo>
                <a:lnTo>
                  <a:pt x="14205" y="3078"/>
                </a:lnTo>
                <a:lnTo>
                  <a:pt x="13892" y="2771"/>
                </a:lnTo>
                <a:lnTo>
                  <a:pt x="13517" y="2419"/>
                </a:lnTo>
                <a:lnTo>
                  <a:pt x="13580" y="2199"/>
                </a:lnTo>
                <a:lnTo>
                  <a:pt x="13079" y="2375"/>
                </a:lnTo>
                <a:lnTo>
                  <a:pt x="12641" y="2771"/>
                </a:lnTo>
                <a:lnTo>
                  <a:pt x="12140" y="3298"/>
                </a:lnTo>
                <a:lnTo>
                  <a:pt x="12453" y="3650"/>
                </a:lnTo>
                <a:lnTo>
                  <a:pt x="12453" y="3650"/>
                </a:lnTo>
                <a:lnTo>
                  <a:pt x="12140" y="4178"/>
                </a:lnTo>
                <a:lnTo>
                  <a:pt x="11827" y="4442"/>
                </a:lnTo>
                <a:lnTo>
                  <a:pt x="11139" y="5013"/>
                </a:lnTo>
                <a:lnTo>
                  <a:pt x="10451" y="5497"/>
                </a:lnTo>
                <a:lnTo>
                  <a:pt x="8824" y="5805"/>
                </a:lnTo>
                <a:lnTo>
                  <a:pt x="8448" y="5629"/>
                </a:lnTo>
                <a:lnTo>
                  <a:pt x="7760" y="5805"/>
                </a:lnTo>
                <a:lnTo>
                  <a:pt x="7697" y="6157"/>
                </a:lnTo>
                <a:lnTo>
                  <a:pt x="7197" y="6157"/>
                </a:lnTo>
                <a:lnTo>
                  <a:pt x="7197" y="6157"/>
                </a:lnTo>
                <a:lnTo>
                  <a:pt x="6258" y="6465"/>
                </a:lnTo>
                <a:lnTo>
                  <a:pt x="5695" y="6465"/>
                </a:lnTo>
                <a:lnTo>
                  <a:pt x="5194" y="6377"/>
                </a:lnTo>
                <a:lnTo>
                  <a:pt x="4130" y="6816"/>
                </a:lnTo>
                <a:lnTo>
                  <a:pt x="3254" y="7256"/>
                </a:lnTo>
                <a:lnTo>
                  <a:pt x="2566" y="7520"/>
                </a:lnTo>
                <a:lnTo>
                  <a:pt x="2003" y="8136"/>
                </a:lnTo>
                <a:lnTo>
                  <a:pt x="1815" y="7960"/>
                </a:lnTo>
                <a:lnTo>
                  <a:pt x="1815" y="7564"/>
                </a:lnTo>
                <a:lnTo>
                  <a:pt x="1189" y="8312"/>
                </a:lnTo>
                <a:lnTo>
                  <a:pt x="1189" y="8971"/>
                </a:lnTo>
                <a:lnTo>
                  <a:pt x="1064" y="9411"/>
                </a:lnTo>
                <a:lnTo>
                  <a:pt x="688" y="10159"/>
                </a:lnTo>
                <a:lnTo>
                  <a:pt x="1001" y="10423"/>
                </a:lnTo>
                <a:lnTo>
                  <a:pt x="1690" y="11742"/>
                </a:lnTo>
                <a:lnTo>
                  <a:pt x="1690" y="12401"/>
                </a:lnTo>
                <a:lnTo>
                  <a:pt x="1439" y="11962"/>
                </a:lnTo>
                <a:lnTo>
                  <a:pt x="751" y="11478"/>
                </a:lnTo>
                <a:lnTo>
                  <a:pt x="1252" y="12489"/>
                </a:lnTo>
                <a:lnTo>
                  <a:pt x="0" y="11258"/>
                </a:lnTo>
                <a:lnTo>
                  <a:pt x="1314" y="12973"/>
                </a:lnTo>
                <a:lnTo>
                  <a:pt x="1690" y="13765"/>
                </a:lnTo>
                <a:lnTo>
                  <a:pt x="2190" y="14424"/>
                </a:lnTo>
                <a:lnTo>
                  <a:pt x="2441" y="14908"/>
                </a:lnTo>
                <a:lnTo>
                  <a:pt x="2691" y="15392"/>
                </a:lnTo>
                <a:lnTo>
                  <a:pt x="3129" y="16975"/>
                </a:lnTo>
                <a:lnTo>
                  <a:pt x="3504" y="17767"/>
                </a:lnTo>
                <a:lnTo>
                  <a:pt x="3942" y="19174"/>
                </a:lnTo>
                <a:lnTo>
                  <a:pt x="3567" y="19834"/>
                </a:lnTo>
                <a:lnTo>
                  <a:pt x="3129" y="20053"/>
                </a:lnTo>
                <a:lnTo>
                  <a:pt x="2816" y="19966"/>
                </a:lnTo>
                <a:lnTo>
                  <a:pt x="2879" y="20669"/>
                </a:lnTo>
                <a:lnTo>
                  <a:pt x="3442" y="20801"/>
                </a:lnTo>
                <a:lnTo>
                  <a:pt x="5131" y="21461"/>
                </a:lnTo>
                <a:cubicBezTo>
                  <a:pt x="5423" y="21578"/>
                  <a:pt x="7058" y="21584"/>
                  <a:pt x="7071" y="21593"/>
                </a:cubicBezTo>
                <a:cubicBezTo>
                  <a:pt x="7384" y="21600"/>
                  <a:pt x="8148" y="20995"/>
                  <a:pt x="8135" y="20977"/>
                </a:cubicBezTo>
                <a:cubicBezTo>
                  <a:pt x="8281" y="20874"/>
                  <a:pt x="8800" y="20801"/>
                  <a:pt x="8761" y="20801"/>
                </a:cubicBezTo>
                <a:cubicBezTo>
                  <a:pt x="8844" y="20772"/>
                  <a:pt x="9538" y="20273"/>
                  <a:pt x="9512" y="20273"/>
                </a:cubicBezTo>
                <a:lnTo>
                  <a:pt x="14143" y="20361"/>
                </a:lnTo>
                <a:cubicBezTo>
                  <a:pt x="14925" y="20369"/>
                  <a:pt x="14881" y="19447"/>
                  <a:pt x="14894" y="19438"/>
                </a:cubicBezTo>
                <a:cubicBezTo>
                  <a:pt x="14998" y="19269"/>
                  <a:pt x="17110" y="18709"/>
                  <a:pt x="17084" y="18690"/>
                </a:cubicBezTo>
                <a:cubicBezTo>
                  <a:pt x="17428" y="18566"/>
                  <a:pt x="17798" y="18470"/>
                  <a:pt x="17772" y="18470"/>
                </a:cubicBezTo>
                <a:cubicBezTo>
                  <a:pt x="17897" y="18448"/>
                  <a:pt x="18823" y="18540"/>
                  <a:pt x="18836" y="18558"/>
                </a:cubicBezTo>
                <a:cubicBezTo>
                  <a:pt x="19013" y="18566"/>
                  <a:pt x="21590" y="17908"/>
                  <a:pt x="21590" y="17899"/>
                </a:cubicBezTo>
                <a:cubicBezTo>
                  <a:pt x="21600" y="17254"/>
                  <a:pt x="21352" y="8497"/>
                  <a:pt x="21339" y="8488"/>
                </a:cubicBezTo>
                <a:cubicBezTo>
                  <a:pt x="21287" y="8568"/>
                  <a:pt x="20914" y="8867"/>
                  <a:pt x="20651" y="8356"/>
                </a:cubicBezTo>
                <a:cubicBezTo>
                  <a:pt x="20536" y="8319"/>
                  <a:pt x="21339" y="7802"/>
                  <a:pt x="21339" y="7784"/>
                </a:cubicBezTo>
                <a:cubicBezTo>
                  <a:pt x="21454" y="7681"/>
                  <a:pt x="21277" y="801"/>
                  <a:pt x="21277" y="792"/>
                </a:cubicBezTo>
                <a:lnTo>
                  <a:pt x="21339" y="8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0" name="Shape 2450"/>
          <p:cNvSpPr/>
          <p:nvPr/>
        </p:nvSpPr>
        <p:spPr>
          <a:xfrm>
            <a:off x="11251685" y="4098081"/>
            <a:ext cx="1984312" cy="3384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64"/>
                </a:moveTo>
                <a:lnTo>
                  <a:pt x="225" y="15621"/>
                </a:lnTo>
                <a:lnTo>
                  <a:pt x="787" y="16007"/>
                </a:lnTo>
                <a:lnTo>
                  <a:pt x="337" y="16650"/>
                </a:lnTo>
                <a:cubicBezTo>
                  <a:pt x="375" y="18300"/>
                  <a:pt x="413" y="19950"/>
                  <a:pt x="450" y="21600"/>
                </a:cubicBezTo>
                <a:lnTo>
                  <a:pt x="21600" y="21471"/>
                </a:lnTo>
                <a:lnTo>
                  <a:pt x="21600" y="7843"/>
                </a:lnTo>
                <a:lnTo>
                  <a:pt x="19575" y="6943"/>
                </a:lnTo>
                <a:lnTo>
                  <a:pt x="18112" y="6686"/>
                </a:lnTo>
                <a:lnTo>
                  <a:pt x="16987" y="6107"/>
                </a:lnTo>
                <a:lnTo>
                  <a:pt x="15975" y="5400"/>
                </a:lnTo>
                <a:lnTo>
                  <a:pt x="15300" y="5014"/>
                </a:lnTo>
                <a:lnTo>
                  <a:pt x="17100" y="3986"/>
                </a:lnTo>
                <a:lnTo>
                  <a:pt x="17100" y="3407"/>
                </a:lnTo>
                <a:lnTo>
                  <a:pt x="17325" y="2957"/>
                </a:lnTo>
                <a:lnTo>
                  <a:pt x="18225" y="2957"/>
                </a:lnTo>
                <a:lnTo>
                  <a:pt x="18450" y="2250"/>
                </a:lnTo>
                <a:lnTo>
                  <a:pt x="19238" y="1607"/>
                </a:lnTo>
                <a:lnTo>
                  <a:pt x="18562" y="1543"/>
                </a:lnTo>
                <a:lnTo>
                  <a:pt x="18000" y="1157"/>
                </a:lnTo>
                <a:lnTo>
                  <a:pt x="17437" y="1929"/>
                </a:lnTo>
                <a:lnTo>
                  <a:pt x="16425" y="1671"/>
                </a:lnTo>
                <a:lnTo>
                  <a:pt x="17212" y="836"/>
                </a:lnTo>
                <a:lnTo>
                  <a:pt x="15862" y="1543"/>
                </a:lnTo>
                <a:lnTo>
                  <a:pt x="15862" y="1543"/>
                </a:lnTo>
                <a:lnTo>
                  <a:pt x="14962" y="1671"/>
                </a:lnTo>
                <a:lnTo>
                  <a:pt x="13387" y="1157"/>
                </a:lnTo>
                <a:lnTo>
                  <a:pt x="13275" y="1479"/>
                </a:lnTo>
                <a:lnTo>
                  <a:pt x="11812" y="1157"/>
                </a:lnTo>
                <a:lnTo>
                  <a:pt x="10800" y="900"/>
                </a:lnTo>
                <a:lnTo>
                  <a:pt x="9787" y="643"/>
                </a:lnTo>
                <a:lnTo>
                  <a:pt x="9000" y="514"/>
                </a:lnTo>
                <a:lnTo>
                  <a:pt x="9000" y="0"/>
                </a:lnTo>
                <a:lnTo>
                  <a:pt x="8213" y="321"/>
                </a:lnTo>
                <a:lnTo>
                  <a:pt x="8213" y="321"/>
                </a:lnTo>
                <a:lnTo>
                  <a:pt x="8775" y="771"/>
                </a:lnTo>
                <a:lnTo>
                  <a:pt x="9000" y="1221"/>
                </a:lnTo>
                <a:lnTo>
                  <a:pt x="8663" y="1671"/>
                </a:lnTo>
                <a:lnTo>
                  <a:pt x="7988" y="1800"/>
                </a:lnTo>
                <a:lnTo>
                  <a:pt x="6975" y="1221"/>
                </a:lnTo>
                <a:lnTo>
                  <a:pt x="6975" y="1221"/>
                </a:lnTo>
                <a:lnTo>
                  <a:pt x="6075" y="386"/>
                </a:lnTo>
                <a:lnTo>
                  <a:pt x="6075" y="386"/>
                </a:lnTo>
                <a:lnTo>
                  <a:pt x="4162" y="579"/>
                </a:lnTo>
                <a:lnTo>
                  <a:pt x="3262" y="257"/>
                </a:lnTo>
                <a:lnTo>
                  <a:pt x="3150" y="1093"/>
                </a:lnTo>
                <a:lnTo>
                  <a:pt x="4162" y="1864"/>
                </a:lnTo>
                <a:lnTo>
                  <a:pt x="4613" y="1993"/>
                </a:lnTo>
                <a:lnTo>
                  <a:pt x="4050" y="2443"/>
                </a:lnTo>
                <a:lnTo>
                  <a:pt x="3375" y="2379"/>
                </a:lnTo>
                <a:lnTo>
                  <a:pt x="3375" y="2700"/>
                </a:lnTo>
                <a:lnTo>
                  <a:pt x="3375" y="2700"/>
                </a:lnTo>
                <a:lnTo>
                  <a:pt x="3487" y="3214"/>
                </a:lnTo>
                <a:lnTo>
                  <a:pt x="2588" y="3471"/>
                </a:lnTo>
                <a:lnTo>
                  <a:pt x="2250" y="4050"/>
                </a:lnTo>
                <a:lnTo>
                  <a:pt x="1238" y="4436"/>
                </a:lnTo>
                <a:lnTo>
                  <a:pt x="1463" y="5143"/>
                </a:lnTo>
                <a:lnTo>
                  <a:pt x="2025" y="5464"/>
                </a:lnTo>
                <a:lnTo>
                  <a:pt x="1575" y="5657"/>
                </a:lnTo>
                <a:lnTo>
                  <a:pt x="900" y="5593"/>
                </a:lnTo>
                <a:lnTo>
                  <a:pt x="0" y="54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1" name="Shape 2451"/>
          <p:cNvSpPr/>
          <p:nvPr/>
        </p:nvSpPr>
        <p:spPr>
          <a:xfrm>
            <a:off x="13216774" y="4048122"/>
            <a:ext cx="3421814" cy="4129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 y="6691"/>
                </a:moveTo>
                <a:lnTo>
                  <a:pt x="0" y="17912"/>
                </a:lnTo>
                <a:lnTo>
                  <a:pt x="4372" y="17860"/>
                </a:lnTo>
                <a:lnTo>
                  <a:pt x="4372" y="21600"/>
                </a:lnTo>
                <a:lnTo>
                  <a:pt x="15270" y="21600"/>
                </a:lnTo>
                <a:lnTo>
                  <a:pt x="16053" y="21179"/>
                </a:lnTo>
                <a:lnTo>
                  <a:pt x="16967" y="21073"/>
                </a:lnTo>
                <a:lnTo>
                  <a:pt x="17750" y="21337"/>
                </a:lnTo>
                <a:lnTo>
                  <a:pt x="18663" y="21600"/>
                </a:lnTo>
                <a:lnTo>
                  <a:pt x="19316" y="21442"/>
                </a:lnTo>
                <a:lnTo>
                  <a:pt x="20034" y="20968"/>
                </a:lnTo>
                <a:lnTo>
                  <a:pt x="21339" y="20968"/>
                </a:lnTo>
                <a:lnTo>
                  <a:pt x="21404" y="20494"/>
                </a:lnTo>
                <a:lnTo>
                  <a:pt x="21600" y="19387"/>
                </a:lnTo>
                <a:lnTo>
                  <a:pt x="21274" y="18860"/>
                </a:lnTo>
                <a:lnTo>
                  <a:pt x="21013" y="18597"/>
                </a:lnTo>
                <a:lnTo>
                  <a:pt x="21013" y="17754"/>
                </a:lnTo>
                <a:lnTo>
                  <a:pt x="21013" y="16542"/>
                </a:lnTo>
                <a:lnTo>
                  <a:pt x="21143" y="16174"/>
                </a:lnTo>
                <a:lnTo>
                  <a:pt x="20752" y="16753"/>
                </a:lnTo>
                <a:lnTo>
                  <a:pt x="19773" y="16279"/>
                </a:lnTo>
                <a:lnTo>
                  <a:pt x="19447" y="15805"/>
                </a:lnTo>
                <a:lnTo>
                  <a:pt x="19251" y="15331"/>
                </a:lnTo>
                <a:lnTo>
                  <a:pt x="19251" y="15331"/>
                </a:lnTo>
                <a:lnTo>
                  <a:pt x="18729" y="15436"/>
                </a:lnTo>
                <a:lnTo>
                  <a:pt x="18402" y="15120"/>
                </a:lnTo>
                <a:lnTo>
                  <a:pt x="18272" y="14751"/>
                </a:lnTo>
                <a:lnTo>
                  <a:pt x="18011" y="14593"/>
                </a:lnTo>
                <a:lnTo>
                  <a:pt x="17489" y="14066"/>
                </a:lnTo>
                <a:lnTo>
                  <a:pt x="17815" y="13381"/>
                </a:lnTo>
                <a:lnTo>
                  <a:pt x="17489" y="13223"/>
                </a:lnTo>
                <a:lnTo>
                  <a:pt x="17358" y="13698"/>
                </a:lnTo>
                <a:lnTo>
                  <a:pt x="16836" y="13171"/>
                </a:lnTo>
                <a:lnTo>
                  <a:pt x="16510" y="13750"/>
                </a:lnTo>
                <a:lnTo>
                  <a:pt x="15988" y="12855"/>
                </a:lnTo>
                <a:lnTo>
                  <a:pt x="15988" y="11854"/>
                </a:lnTo>
                <a:lnTo>
                  <a:pt x="16184" y="10800"/>
                </a:lnTo>
                <a:lnTo>
                  <a:pt x="15401" y="10958"/>
                </a:lnTo>
                <a:lnTo>
                  <a:pt x="14944" y="10853"/>
                </a:lnTo>
                <a:lnTo>
                  <a:pt x="14422" y="10695"/>
                </a:lnTo>
                <a:lnTo>
                  <a:pt x="13900" y="10695"/>
                </a:lnTo>
                <a:lnTo>
                  <a:pt x="13639" y="10379"/>
                </a:lnTo>
                <a:lnTo>
                  <a:pt x="13247" y="9904"/>
                </a:lnTo>
                <a:lnTo>
                  <a:pt x="12660" y="9746"/>
                </a:lnTo>
                <a:lnTo>
                  <a:pt x="11877" y="9272"/>
                </a:lnTo>
                <a:lnTo>
                  <a:pt x="11681" y="8640"/>
                </a:lnTo>
                <a:lnTo>
                  <a:pt x="11224" y="8535"/>
                </a:lnTo>
                <a:lnTo>
                  <a:pt x="11420" y="7692"/>
                </a:lnTo>
                <a:lnTo>
                  <a:pt x="11094" y="7112"/>
                </a:lnTo>
                <a:lnTo>
                  <a:pt x="11094" y="5848"/>
                </a:lnTo>
                <a:lnTo>
                  <a:pt x="10506" y="6059"/>
                </a:lnTo>
                <a:lnTo>
                  <a:pt x="10245" y="4952"/>
                </a:lnTo>
                <a:lnTo>
                  <a:pt x="10245" y="4531"/>
                </a:lnTo>
                <a:lnTo>
                  <a:pt x="9462" y="4320"/>
                </a:lnTo>
                <a:lnTo>
                  <a:pt x="9266" y="3740"/>
                </a:lnTo>
                <a:lnTo>
                  <a:pt x="8810" y="4004"/>
                </a:lnTo>
                <a:lnTo>
                  <a:pt x="8157" y="4004"/>
                </a:lnTo>
                <a:lnTo>
                  <a:pt x="7896" y="3372"/>
                </a:lnTo>
                <a:lnTo>
                  <a:pt x="7766" y="2529"/>
                </a:lnTo>
                <a:lnTo>
                  <a:pt x="7309" y="1580"/>
                </a:lnTo>
                <a:lnTo>
                  <a:pt x="6982" y="738"/>
                </a:lnTo>
                <a:lnTo>
                  <a:pt x="6460" y="0"/>
                </a:lnTo>
                <a:lnTo>
                  <a:pt x="5743" y="53"/>
                </a:lnTo>
                <a:lnTo>
                  <a:pt x="5482" y="1106"/>
                </a:lnTo>
                <a:lnTo>
                  <a:pt x="5090" y="2371"/>
                </a:lnTo>
                <a:lnTo>
                  <a:pt x="5025" y="3003"/>
                </a:lnTo>
                <a:lnTo>
                  <a:pt x="4960" y="4162"/>
                </a:lnTo>
                <a:lnTo>
                  <a:pt x="5155" y="4847"/>
                </a:lnTo>
                <a:lnTo>
                  <a:pt x="4829" y="5848"/>
                </a:lnTo>
                <a:lnTo>
                  <a:pt x="4307" y="7060"/>
                </a:lnTo>
                <a:lnTo>
                  <a:pt x="3589" y="7744"/>
                </a:lnTo>
                <a:lnTo>
                  <a:pt x="3263" y="7902"/>
                </a:lnTo>
                <a:lnTo>
                  <a:pt x="2480" y="7744"/>
                </a:lnTo>
                <a:lnTo>
                  <a:pt x="1566" y="7270"/>
                </a:lnTo>
                <a:lnTo>
                  <a:pt x="1305" y="6901"/>
                </a:lnTo>
                <a:lnTo>
                  <a:pt x="914" y="6849"/>
                </a:lnTo>
                <a:lnTo>
                  <a:pt x="131" y="669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2" name="Shape 2452"/>
          <p:cNvSpPr/>
          <p:nvPr/>
        </p:nvSpPr>
        <p:spPr>
          <a:xfrm>
            <a:off x="13919503" y="8057264"/>
            <a:ext cx="2697723" cy="2710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94" y="20535"/>
                </a:moveTo>
                <a:lnTo>
                  <a:pt x="7811" y="20875"/>
                </a:lnTo>
                <a:lnTo>
                  <a:pt x="7531" y="20797"/>
                </a:lnTo>
                <a:lnTo>
                  <a:pt x="6621" y="20717"/>
                </a:lnTo>
                <a:lnTo>
                  <a:pt x="5190" y="20640"/>
                </a:lnTo>
                <a:lnTo>
                  <a:pt x="5228" y="20621"/>
                </a:lnTo>
                <a:lnTo>
                  <a:pt x="6994" y="20535"/>
                </a:lnTo>
                <a:close/>
                <a:moveTo>
                  <a:pt x="1385" y="20141"/>
                </a:moveTo>
                <a:lnTo>
                  <a:pt x="1783" y="20321"/>
                </a:lnTo>
                <a:lnTo>
                  <a:pt x="2269" y="20321"/>
                </a:lnTo>
                <a:lnTo>
                  <a:pt x="3638" y="20921"/>
                </a:lnTo>
                <a:lnTo>
                  <a:pt x="4300" y="21092"/>
                </a:lnTo>
                <a:lnTo>
                  <a:pt x="4937" y="20768"/>
                </a:lnTo>
                <a:lnTo>
                  <a:pt x="4303" y="21199"/>
                </a:lnTo>
                <a:lnTo>
                  <a:pt x="1903" y="20476"/>
                </a:lnTo>
                <a:lnTo>
                  <a:pt x="1385" y="20141"/>
                </a:lnTo>
                <a:close/>
                <a:moveTo>
                  <a:pt x="1120" y="20021"/>
                </a:moveTo>
                <a:lnTo>
                  <a:pt x="1128" y="20024"/>
                </a:lnTo>
                <a:lnTo>
                  <a:pt x="1034" y="20115"/>
                </a:lnTo>
                <a:lnTo>
                  <a:pt x="1120" y="20021"/>
                </a:lnTo>
                <a:close/>
                <a:moveTo>
                  <a:pt x="158" y="19865"/>
                </a:moveTo>
                <a:lnTo>
                  <a:pt x="750" y="20391"/>
                </a:lnTo>
                <a:lnTo>
                  <a:pt x="662" y="20476"/>
                </a:lnTo>
                <a:lnTo>
                  <a:pt x="158" y="19865"/>
                </a:lnTo>
                <a:close/>
                <a:moveTo>
                  <a:pt x="12049" y="19064"/>
                </a:moveTo>
                <a:lnTo>
                  <a:pt x="10593" y="20476"/>
                </a:lnTo>
                <a:lnTo>
                  <a:pt x="9352" y="21600"/>
                </a:lnTo>
                <a:lnTo>
                  <a:pt x="9294" y="21558"/>
                </a:lnTo>
                <a:lnTo>
                  <a:pt x="9511" y="21178"/>
                </a:lnTo>
                <a:lnTo>
                  <a:pt x="11719" y="19121"/>
                </a:lnTo>
                <a:lnTo>
                  <a:pt x="12049" y="19064"/>
                </a:lnTo>
                <a:close/>
                <a:moveTo>
                  <a:pt x="15376" y="18378"/>
                </a:moveTo>
                <a:lnTo>
                  <a:pt x="15145" y="18870"/>
                </a:lnTo>
                <a:lnTo>
                  <a:pt x="13161" y="18870"/>
                </a:lnTo>
                <a:lnTo>
                  <a:pt x="13442" y="18821"/>
                </a:lnTo>
                <a:lnTo>
                  <a:pt x="14899" y="18778"/>
                </a:lnTo>
                <a:lnTo>
                  <a:pt x="15376" y="18378"/>
                </a:lnTo>
                <a:close/>
                <a:moveTo>
                  <a:pt x="19779" y="0"/>
                </a:moveTo>
                <a:lnTo>
                  <a:pt x="21352" y="161"/>
                </a:lnTo>
                <a:lnTo>
                  <a:pt x="21600" y="562"/>
                </a:lnTo>
                <a:lnTo>
                  <a:pt x="21434" y="1124"/>
                </a:lnTo>
                <a:lnTo>
                  <a:pt x="20855" y="2248"/>
                </a:lnTo>
                <a:lnTo>
                  <a:pt x="21600" y="1686"/>
                </a:lnTo>
                <a:lnTo>
                  <a:pt x="20690" y="4336"/>
                </a:lnTo>
                <a:lnTo>
                  <a:pt x="21021" y="5139"/>
                </a:lnTo>
                <a:lnTo>
                  <a:pt x="18952" y="8190"/>
                </a:lnTo>
                <a:lnTo>
                  <a:pt x="17297" y="11884"/>
                </a:lnTo>
                <a:lnTo>
                  <a:pt x="16386" y="13651"/>
                </a:lnTo>
                <a:lnTo>
                  <a:pt x="15559" y="16782"/>
                </a:lnTo>
                <a:lnTo>
                  <a:pt x="15559" y="17987"/>
                </a:lnTo>
                <a:lnTo>
                  <a:pt x="15482" y="18151"/>
                </a:lnTo>
                <a:lnTo>
                  <a:pt x="14678" y="17450"/>
                </a:lnTo>
                <a:lnTo>
                  <a:pt x="12824" y="16850"/>
                </a:lnTo>
                <a:lnTo>
                  <a:pt x="11631" y="14964"/>
                </a:lnTo>
                <a:lnTo>
                  <a:pt x="10792" y="15264"/>
                </a:lnTo>
                <a:lnTo>
                  <a:pt x="7612" y="14707"/>
                </a:lnTo>
                <a:lnTo>
                  <a:pt x="6420" y="14922"/>
                </a:lnTo>
                <a:lnTo>
                  <a:pt x="5537" y="14579"/>
                </a:lnTo>
                <a:lnTo>
                  <a:pt x="4477" y="13979"/>
                </a:lnTo>
                <a:lnTo>
                  <a:pt x="3858" y="13251"/>
                </a:lnTo>
                <a:lnTo>
                  <a:pt x="3682" y="12394"/>
                </a:lnTo>
                <a:lnTo>
                  <a:pt x="3019" y="12308"/>
                </a:lnTo>
                <a:lnTo>
                  <a:pt x="2048" y="12565"/>
                </a:lnTo>
                <a:lnTo>
                  <a:pt x="0" y="12145"/>
                </a:lnTo>
                <a:lnTo>
                  <a:pt x="0" y="883"/>
                </a:lnTo>
                <a:lnTo>
                  <a:pt x="13821" y="964"/>
                </a:lnTo>
                <a:lnTo>
                  <a:pt x="14897" y="161"/>
                </a:lnTo>
                <a:lnTo>
                  <a:pt x="15807" y="80"/>
                </a:lnTo>
                <a:lnTo>
                  <a:pt x="17628" y="883"/>
                </a:lnTo>
                <a:lnTo>
                  <a:pt x="18455" y="883"/>
                </a:lnTo>
                <a:lnTo>
                  <a:pt x="19779"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3" name="Shape 2453"/>
          <p:cNvSpPr/>
          <p:nvPr/>
        </p:nvSpPr>
        <p:spPr>
          <a:xfrm>
            <a:off x="14673501" y="11260827"/>
            <a:ext cx="869338" cy="826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3"/>
                </a:moveTo>
                <a:lnTo>
                  <a:pt x="5143" y="16068"/>
                </a:lnTo>
                <a:lnTo>
                  <a:pt x="10029" y="21337"/>
                </a:lnTo>
                <a:lnTo>
                  <a:pt x="14914" y="21600"/>
                </a:lnTo>
                <a:lnTo>
                  <a:pt x="17743" y="19493"/>
                </a:lnTo>
                <a:lnTo>
                  <a:pt x="21600" y="5268"/>
                </a:lnTo>
                <a:lnTo>
                  <a:pt x="20314" y="0"/>
                </a:lnTo>
                <a:lnTo>
                  <a:pt x="18000" y="0"/>
                </a:lnTo>
                <a:lnTo>
                  <a:pt x="15943" y="1317"/>
                </a:lnTo>
                <a:lnTo>
                  <a:pt x="15943" y="1317"/>
                </a:lnTo>
                <a:lnTo>
                  <a:pt x="10543" y="2898"/>
                </a:lnTo>
                <a:lnTo>
                  <a:pt x="0" y="26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4" name="Shape 2454"/>
          <p:cNvSpPr/>
          <p:nvPr/>
        </p:nvSpPr>
        <p:spPr>
          <a:xfrm>
            <a:off x="13896009" y="9597643"/>
            <a:ext cx="1980038" cy="1236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 y="0"/>
                </a:moveTo>
                <a:cubicBezTo>
                  <a:pt x="40" y="5384"/>
                  <a:pt x="20" y="10769"/>
                  <a:pt x="0" y="16153"/>
                </a:cubicBezTo>
                <a:lnTo>
                  <a:pt x="1444" y="18219"/>
                </a:lnTo>
                <a:lnTo>
                  <a:pt x="1925" y="17374"/>
                </a:lnTo>
                <a:lnTo>
                  <a:pt x="2828" y="18031"/>
                </a:lnTo>
                <a:lnTo>
                  <a:pt x="3490" y="18031"/>
                </a:lnTo>
                <a:lnTo>
                  <a:pt x="5355" y="19346"/>
                </a:lnTo>
                <a:lnTo>
                  <a:pt x="6257" y="19722"/>
                </a:lnTo>
                <a:lnTo>
                  <a:pt x="7521" y="18689"/>
                </a:lnTo>
                <a:lnTo>
                  <a:pt x="9928" y="18501"/>
                </a:lnTo>
                <a:lnTo>
                  <a:pt x="11191" y="19346"/>
                </a:lnTo>
                <a:lnTo>
                  <a:pt x="11191" y="19346"/>
                </a:lnTo>
                <a:lnTo>
                  <a:pt x="11853" y="20285"/>
                </a:lnTo>
                <a:lnTo>
                  <a:pt x="11853" y="20285"/>
                </a:lnTo>
                <a:lnTo>
                  <a:pt x="12394" y="21037"/>
                </a:lnTo>
                <a:lnTo>
                  <a:pt x="12755" y="21600"/>
                </a:lnTo>
                <a:lnTo>
                  <a:pt x="13357" y="19910"/>
                </a:lnTo>
                <a:lnTo>
                  <a:pt x="16365" y="15402"/>
                </a:lnTo>
                <a:lnTo>
                  <a:pt x="18712" y="14744"/>
                </a:lnTo>
                <a:lnTo>
                  <a:pt x="20697" y="14650"/>
                </a:lnTo>
                <a:lnTo>
                  <a:pt x="21600" y="13430"/>
                </a:lnTo>
                <a:lnTo>
                  <a:pt x="20397" y="11739"/>
                </a:lnTo>
                <a:lnTo>
                  <a:pt x="17870" y="10424"/>
                </a:lnTo>
                <a:lnTo>
                  <a:pt x="16245" y="6292"/>
                </a:lnTo>
                <a:lnTo>
                  <a:pt x="15102" y="6950"/>
                </a:lnTo>
                <a:lnTo>
                  <a:pt x="10770" y="5729"/>
                </a:lnTo>
                <a:lnTo>
                  <a:pt x="9145" y="6198"/>
                </a:lnTo>
                <a:lnTo>
                  <a:pt x="7942" y="5447"/>
                </a:lnTo>
                <a:lnTo>
                  <a:pt x="6498" y="4132"/>
                </a:lnTo>
                <a:lnTo>
                  <a:pt x="5656" y="2536"/>
                </a:lnTo>
                <a:lnTo>
                  <a:pt x="5415" y="657"/>
                </a:lnTo>
                <a:lnTo>
                  <a:pt x="4513" y="470"/>
                </a:lnTo>
                <a:lnTo>
                  <a:pt x="3189" y="1033"/>
                </a:lnTo>
                <a:lnTo>
                  <a:pt x="6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55" name="Shape 2455"/>
          <p:cNvSpPr/>
          <p:nvPr/>
        </p:nvSpPr>
        <p:spPr>
          <a:xfrm>
            <a:off x="14687870" y="9660501"/>
            <a:ext cx="325120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748A9F"/>
            </a:solidFill>
            <a:miter lim="400000"/>
          </a:ln>
        </p:spPr>
        <p:txBody>
          <a:bodyPr lIns="50800" tIns="50800" rIns="50800" bIns="50800" anchor="ctr"/>
          <a:lstStyle/>
          <a:p>
            <a:pPr/>
          </a:p>
        </p:txBody>
      </p:sp>
      <p:sp>
        <p:nvSpPr>
          <p:cNvPr id="2456" name="Shape 2456"/>
          <p:cNvSpPr/>
          <p:nvPr/>
        </p:nvSpPr>
        <p:spPr>
          <a:xfrm>
            <a:off x="14404171" y="7511168"/>
            <a:ext cx="3553670" cy="147"/>
          </a:xfrm>
          <a:prstGeom prst="line">
            <a:avLst/>
          </a:prstGeom>
          <a:ln w="25400">
            <a:solidFill>
              <a:srgbClr val="748A9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457" name="Shape 2457"/>
          <p:cNvSpPr/>
          <p:nvPr/>
        </p:nvSpPr>
        <p:spPr>
          <a:xfrm>
            <a:off x="5281975" y="8976775"/>
            <a:ext cx="4241801" cy="20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748A9F"/>
            </a:solidFill>
            <a:miter lim="400000"/>
          </a:ln>
        </p:spPr>
        <p:txBody>
          <a:bodyPr lIns="50800" tIns="50800" rIns="50800" bIns="50800" anchor="ctr"/>
          <a:lstStyle/>
          <a:p>
            <a:pPr>
              <a:defRPr>
                <a:solidFill>
                  <a:srgbClr val="42505D"/>
                </a:solidFill>
              </a:defRPr>
            </a:pPr>
          </a:p>
        </p:txBody>
      </p:sp>
      <p:sp>
        <p:nvSpPr>
          <p:cNvPr id="2458" name="Shape 2458"/>
          <p:cNvSpPr/>
          <p:nvPr/>
        </p:nvSpPr>
        <p:spPr>
          <a:xfrm flipH="1">
            <a:off x="5266677" y="8216922"/>
            <a:ext cx="6931482" cy="3"/>
          </a:xfrm>
          <a:prstGeom prst="line">
            <a:avLst/>
          </a:prstGeom>
          <a:ln w="25400">
            <a:solidFill>
              <a:srgbClr val="748A9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459" name="Shape 2459"/>
          <p:cNvSpPr/>
          <p:nvPr/>
        </p:nvSpPr>
        <p:spPr>
          <a:xfrm>
            <a:off x="12187302" y="4575759"/>
            <a:ext cx="5715001" cy="1155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748A9F"/>
            </a:solidFill>
            <a:miter lim="400000"/>
          </a:ln>
        </p:spPr>
        <p:txBody>
          <a:bodyPr lIns="50800" tIns="50800" rIns="50800" bIns="50800" anchor="ctr"/>
          <a:lstStyle/>
          <a:p>
            <a:pPr/>
          </a:p>
        </p:txBody>
      </p:sp>
      <p:sp>
        <p:nvSpPr>
          <p:cNvPr id="2460" name="Shape 2460"/>
          <p:cNvSpPr/>
          <p:nvPr/>
        </p:nvSpPr>
        <p:spPr>
          <a:xfrm flipH="1">
            <a:off x="5277389" y="4902485"/>
            <a:ext cx="5257801" cy="95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748A9F"/>
            </a:solidFill>
            <a:miter lim="400000"/>
          </a:ln>
        </p:spPr>
        <p:txBody>
          <a:bodyPr lIns="50800" tIns="50800" rIns="50800" bIns="50800" anchor="ctr"/>
          <a:lstStyle/>
          <a:p>
            <a:pPr>
              <a:defRPr>
                <a:solidFill>
                  <a:srgbClr val="42505D"/>
                </a:solidFill>
              </a:defRPr>
            </a:pPr>
          </a:p>
        </p:txBody>
      </p:sp>
      <p:sp>
        <p:nvSpPr>
          <p:cNvPr id="2461" name="Shape 2461"/>
          <p:cNvSpPr/>
          <p:nvPr/>
        </p:nvSpPr>
        <p:spPr>
          <a:xfrm>
            <a:off x="17755311" y="41275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2" name="Shape 2462"/>
          <p:cNvSpPr/>
          <p:nvPr/>
        </p:nvSpPr>
        <p:spPr>
          <a:xfrm>
            <a:off x="17754600" y="66421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3" name="Shape 2463"/>
          <p:cNvSpPr/>
          <p:nvPr/>
        </p:nvSpPr>
        <p:spPr>
          <a:xfrm>
            <a:off x="17754600" y="98298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4" name="Shape 2464"/>
          <p:cNvSpPr/>
          <p:nvPr/>
        </p:nvSpPr>
        <p:spPr>
          <a:xfrm>
            <a:off x="4854436" y="4267200"/>
            <a:ext cx="1510592"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5" name="Shape 2465"/>
          <p:cNvSpPr/>
          <p:nvPr/>
        </p:nvSpPr>
        <p:spPr>
          <a:xfrm>
            <a:off x="4853725" y="72009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6" name="Shape 2466"/>
          <p:cNvSpPr/>
          <p:nvPr/>
        </p:nvSpPr>
        <p:spPr>
          <a:xfrm>
            <a:off x="4853725" y="9969500"/>
            <a:ext cx="1510591" cy="1409700"/>
          </a:xfrm>
          <a:prstGeom prst="roundRect">
            <a:avLst>
              <a:gd name="adj" fmla="val 4869"/>
            </a:avLst>
          </a:prstGeom>
          <a:solidFill>
            <a:srgbClr val="EDEDEF"/>
          </a:solidFill>
          <a:ln w="25400">
            <a:solidFill>
              <a:srgbClr val="E3E3E5"/>
            </a:solidFill>
            <a:miter lim="400000"/>
          </a:ln>
        </p:spPr>
        <p:txBody>
          <a:bodyPr lIns="50800" tIns="50800" rIns="50800" bIns="50800" anchor="ctr"/>
          <a:lstStyle/>
          <a:p>
            <a:pPr defTabSz="584200">
              <a:defRPr sz="4000">
                <a:solidFill>
                  <a:srgbClr val="42505D"/>
                </a:solidFill>
                <a:effectLst>
                  <a:outerShdw sx="100000" sy="100000" kx="0" ky="0" algn="b" rotWithShape="0" blurRad="38100" dist="12700" dir="5400000">
                    <a:srgbClr val="000000">
                      <a:alpha val="50000"/>
                    </a:srgbClr>
                  </a:outerShdw>
                </a:effectLst>
              </a:defRPr>
            </a:pPr>
          </a:p>
        </p:txBody>
      </p:sp>
      <p:sp>
        <p:nvSpPr>
          <p:cNvPr id="2467" name="Shape 246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71</a:t>
            </a:r>
          </a:p>
        </p:txBody>
      </p:sp>
      <p:sp>
        <p:nvSpPr>
          <p:cNvPr id="2468" name="Shape 2468"/>
          <p:cNvSpPr/>
          <p:nvPr/>
        </p:nvSpPr>
        <p:spPr>
          <a:xfrm>
            <a:off x="11867505" y="5535431"/>
            <a:ext cx="622301" cy="622301"/>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69" name="Shape 2469"/>
          <p:cNvSpPr/>
          <p:nvPr/>
        </p:nvSpPr>
        <p:spPr>
          <a:xfrm>
            <a:off x="14185900" y="73152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70" name="Shape 2470"/>
          <p:cNvSpPr/>
          <p:nvPr/>
        </p:nvSpPr>
        <p:spPr>
          <a:xfrm>
            <a:off x="9347200" y="87757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71" name="Shape 2471"/>
          <p:cNvSpPr/>
          <p:nvPr/>
        </p:nvSpPr>
        <p:spPr>
          <a:xfrm>
            <a:off x="12026900" y="8077200"/>
            <a:ext cx="368300" cy="368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72" name="Shape 2472"/>
          <p:cNvSpPr/>
          <p:nvPr/>
        </p:nvSpPr>
        <p:spPr>
          <a:xfrm>
            <a:off x="14376400" y="9093200"/>
            <a:ext cx="622300" cy="6223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73" name="Shape 2473"/>
          <p:cNvSpPr/>
          <p:nvPr/>
        </p:nvSpPr>
        <p:spPr>
          <a:xfrm>
            <a:off x="10274300" y="5588000"/>
            <a:ext cx="546100" cy="546100"/>
          </a:xfrm>
          <a:prstGeom prst="ellipse">
            <a:avLst/>
          </a:prstGeom>
          <a:solidFill>
            <a:srgbClr val="5B6C7D"/>
          </a:solidFill>
          <a:ln w="25400" cap="rnd">
            <a:solidFill>
              <a:srgbClr val="000000">
                <a:alpha val="0"/>
              </a:srgbClr>
            </a:solidFill>
          </a:ln>
        </p:spPr>
        <p:txBody>
          <a:bodyPr lIns="0" tIns="0" rIns="0" bIns="0"/>
          <a:lstStyle/>
          <a:p>
            <a:pPr algn="l" defTabSz="457200">
              <a:defRPr sz="1200">
                <a:latin typeface="Helvetica"/>
                <a:ea typeface="Helvetica"/>
                <a:cs typeface="Helvetica"/>
                <a:sym typeface="Helvetica"/>
              </a:defRPr>
            </a:pPr>
          </a:p>
        </p:txBody>
      </p:sp>
      <p:sp>
        <p:nvSpPr>
          <p:cNvPr id="2474" name="Shape 2474"/>
          <p:cNvSpPr/>
          <p:nvPr/>
        </p:nvSpPr>
        <p:spPr>
          <a:xfrm>
            <a:off x="4902200" y="4330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21</a:t>
            </a:r>
            <a:r>
              <a:rPr b="0" sz="2400">
                <a:latin typeface="Open Sans Semibold"/>
                <a:ea typeface="Open Sans Semibold"/>
                <a:cs typeface="Open Sans Semibold"/>
                <a:sym typeface="Open Sans Semibold"/>
              </a:rPr>
              <a:t>%</a:t>
            </a:r>
          </a:p>
        </p:txBody>
      </p:sp>
      <p:sp>
        <p:nvSpPr>
          <p:cNvPr id="2475" name="Shape 2475"/>
          <p:cNvSpPr/>
          <p:nvPr/>
        </p:nvSpPr>
        <p:spPr>
          <a:xfrm>
            <a:off x="4927600" y="73025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476" name="Shape 2476"/>
          <p:cNvSpPr/>
          <p:nvPr/>
        </p:nvSpPr>
        <p:spPr>
          <a:xfrm>
            <a:off x="4927600" y="10033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17</a:t>
            </a:r>
            <a:r>
              <a:rPr b="0" sz="2400">
                <a:latin typeface="Open Sans Semibold"/>
                <a:ea typeface="Open Sans Semibold"/>
                <a:cs typeface="Open Sans Semibold"/>
                <a:sym typeface="Open Sans Semibold"/>
              </a:rPr>
              <a:t>%</a:t>
            </a:r>
          </a:p>
        </p:txBody>
      </p:sp>
      <p:sp>
        <p:nvSpPr>
          <p:cNvPr id="2477" name="Shape 2477"/>
          <p:cNvSpPr/>
          <p:nvPr/>
        </p:nvSpPr>
        <p:spPr>
          <a:xfrm>
            <a:off x="17767300" y="42037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32</a:t>
            </a:r>
            <a:r>
              <a:rPr b="0" sz="2400">
                <a:latin typeface="Open Sans Semibold"/>
                <a:ea typeface="Open Sans Semibold"/>
                <a:cs typeface="Open Sans Semibold"/>
                <a:sym typeface="Open Sans Semibold"/>
              </a:rPr>
              <a:t>%</a:t>
            </a:r>
          </a:p>
        </p:txBody>
      </p:sp>
      <p:sp>
        <p:nvSpPr>
          <p:cNvPr id="2478" name="Shape 2478"/>
          <p:cNvSpPr/>
          <p:nvPr/>
        </p:nvSpPr>
        <p:spPr>
          <a:xfrm>
            <a:off x="17792700" y="6731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45</a:t>
            </a:r>
            <a:r>
              <a:rPr b="0" sz="2400">
                <a:latin typeface="Open Sans Semibold"/>
                <a:ea typeface="Open Sans Semibold"/>
                <a:cs typeface="Open Sans Semibold"/>
                <a:sym typeface="Open Sans Semibold"/>
              </a:rPr>
              <a:t>%</a:t>
            </a:r>
          </a:p>
        </p:txBody>
      </p:sp>
      <p:sp>
        <p:nvSpPr>
          <p:cNvPr id="2479" name="Shape 2479"/>
          <p:cNvSpPr/>
          <p:nvPr/>
        </p:nvSpPr>
        <p:spPr>
          <a:xfrm>
            <a:off x="17792700" y="9906000"/>
            <a:ext cx="1447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4800">
                <a:solidFill>
                  <a:srgbClr val="42505D"/>
                </a:solidFill>
                <a:uFill>
                  <a:solidFill>
                    <a:srgbClr val="42505D"/>
                  </a:solidFill>
                </a:uFill>
                <a:latin typeface="Open Sans"/>
                <a:ea typeface="Open Sans"/>
                <a:cs typeface="Open Sans"/>
                <a:sym typeface="Open Sans"/>
              </a:defRPr>
            </a:pPr>
            <a:r>
              <a:t>77</a:t>
            </a:r>
            <a:r>
              <a:rPr b="0" sz="2400">
                <a:latin typeface="Open Sans Semibold"/>
                <a:ea typeface="Open Sans Semibold"/>
                <a:cs typeface="Open Sans Semibold"/>
                <a:sym typeface="Open Sans Semibold"/>
              </a:rPr>
              <a:t>%</a:t>
            </a:r>
          </a:p>
        </p:txBody>
      </p:sp>
      <p:sp>
        <p:nvSpPr>
          <p:cNvPr id="2480" name="Shape 2480"/>
          <p:cNvSpPr/>
          <p:nvPr/>
        </p:nvSpPr>
        <p:spPr>
          <a:xfrm>
            <a:off x="19532600" y="405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481" name="Shape 2481"/>
          <p:cNvSpPr/>
          <p:nvPr/>
        </p:nvSpPr>
        <p:spPr>
          <a:xfrm>
            <a:off x="19532600" y="65913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482" name="Shape 2482"/>
          <p:cNvSpPr/>
          <p:nvPr/>
        </p:nvSpPr>
        <p:spPr>
          <a:xfrm>
            <a:off x="19532600" y="97282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26" sz="2700">
                <a:solidFill>
                  <a:srgbClr val="42A3E8"/>
                </a:solidFill>
                <a:latin typeface="Open Sans Semibold"/>
                <a:ea typeface="Open Sans Semibold"/>
                <a:cs typeface="Open Sans Semibold"/>
                <a:sym typeface="Open Sans Semibold"/>
              </a:defRPr>
            </a:pPr>
            <a:r>
              <a:t>Example text</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483" name="Shape 2483"/>
          <p:cNvSpPr/>
          <p:nvPr/>
        </p:nvSpPr>
        <p:spPr>
          <a:xfrm>
            <a:off x="1054100" y="42037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484" name="Shape 2484"/>
          <p:cNvSpPr/>
          <p:nvPr/>
        </p:nvSpPr>
        <p:spPr>
          <a:xfrm>
            <a:off x="1054100" y="70485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
        <p:nvSpPr>
          <p:cNvPr id="2485" name="Shape 2485"/>
          <p:cNvSpPr/>
          <p:nvPr/>
        </p:nvSpPr>
        <p:spPr>
          <a:xfrm>
            <a:off x="1054100" y="9829800"/>
            <a:ext cx="3556000" cy="161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26" sz="2700">
                <a:solidFill>
                  <a:srgbClr val="42A3E8"/>
                </a:solidFill>
                <a:latin typeface="Open Sans Semibold"/>
                <a:ea typeface="Open Sans Semibold"/>
                <a:cs typeface="Open Sans Semibold"/>
                <a:sym typeface="Open Sans Semibold"/>
              </a:defRPr>
            </a:pPr>
            <a:r>
              <a:t>Example text</a:t>
            </a:r>
          </a:p>
          <a:p>
            <a:pPr algn="r">
              <a:lnSpc>
                <a:spcPct val="110000"/>
              </a:lnSpc>
              <a:defRPr sz="2400">
                <a:solidFill>
                  <a:srgbClr val="748A9F"/>
                </a:solidFill>
                <a:latin typeface="Open Sans Light"/>
                <a:ea typeface="Open Sans Light"/>
                <a:cs typeface="Open Sans Light"/>
                <a:sym typeface="Open Sans Light"/>
              </a:defRPr>
            </a:pPr>
            <a:r>
              <a:t>Integer posuere erat a ante venenatis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488" name="Shape 2488"/>
          <p:cNvSpPr/>
          <p:nvPr/>
        </p:nvSpPr>
        <p:spPr>
          <a:xfrm>
            <a:off x="1413228" y="711200"/>
            <a:ext cx="5468038"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AUSTRALIA</a:t>
            </a:r>
          </a:p>
        </p:txBody>
      </p:sp>
      <p:sp>
        <p:nvSpPr>
          <p:cNvPr id="2489" name="Shape 248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490" name="Shape 2490"/>
          <p:cNvSpPr/>
          <p:nvPr/>
        </p:nvSpPr>
        <p:spPr>
          <a:xfrm>
            <a:off x="5983667" y="7464012"/>
            <a:ext cx="2627236" cy="3051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0" y="8697"/>
                </a:moveTo>
                <a:lnTo>
                  <a:pt x="11820" y="9481"/>
                </a:lnTo>
                <a:lnTo>
                  <a:pt x="11906" y="10265"/>
                </a:lnTo>
                <a:lnTo>
                  <a:pt x="12586" y="10836"/>
                </a:lnTo>
                <a:lnTo>
                  <a:pt x="13011" y="9980"/>
                </a:lnTo>
                <a:lnTo>
                  <a:pt x="12416" y="9339"/>
                </a:lnTo>
                <a:lnTo>
                  <a:pt x="12416" y="8982"/>
                </a:lnTo>
                <a:lnTo>
                  <a:pt x="11310" y="8697"/>
                </a:lnTo>
                <a:close/>
                <a:moveTo>
                  <a:pt x="19474" y="7414"/>
                </a:moveTo>
                <a:lnTo>
                  <a:pt x="18879" y="8483"/>
                </a:lnTo>
                <a:lnTo>
                  <a:pt x="19559" y="8911"/>
                </a:lnTo>
                <a:lnTo>
                  <a:pt x="19474" y="7414"/>
                </a:lnTo>
                <a:close/>
                <a:moveTo>
                  <a:pt x="14627" y="7129"/>
                </a:moveTo>
                <a:lnTo>
                  <a:pt x="15307" y="8341"/>
                </a:lnTo>
                <a:lnTo>
                  <a:pt x="15392" y="8911"/>
                </a:lnTo>
                <a:lnTo>
                  <a:pt x="15562" y="9267"/>
                </a:lnTo>
                <a:lnTo>
                  <a:pt x="15562" y="9766"/>
                </a:lnTo>
                <a:lnTo>
                  <a:pt x="15477" y="10051"/>
                </a:lnTo>
                <a:lnTo>
                  <a:pt x="16328" y="9481"/>
                </a:lnTo>
                <a:lnTo>
                  <a:pt x="16157" y="8840"/>
                </a:lnTo>
                <a:lnTo>
                  <a:pt x="15647" y="7842"/>
                </a:lnTo>
                <a:lnTo>
                  <a:pt x="14627" y="7129"/>
                </a:lnTo>
                <a:close/>
                <a:moveTo>
                  <a:pt x="13861" y="3279"/>
                </a:moveTo>
                <a:lnTo>
                  <a:pt x="14287" y="3921"/>
                </a:lnTo>
                <a:lnTo>
                  <a:pt x="14287" y="5133"/>
                </a:lnTo>
                <a:lnTo>
                  <a:pt x="14882" y="4848"/>
                </a:lnTo>
                <a:lnTo>
                  <a:pt x="15307" y="5204"/>
                </a:lnTo>
                <a:lnTo>
                  <a:pt x="15562" y="5204"/>
                </a:lnTo>
                <a:lnTo>
                  <a:pt x="15647" y="4491"/>
                </a:lnTo>
                <a:lnTo>
                  <a:pt x="15477" y="3849"/>
                </a:lnTo>
                <a:lnTo>
                  <a:pt x="14712" y="3279"/>
                </a:lnTo>
                <a:lnTo>
                  <a:pt x="13861" y="3279"/>
                </a:lnTo>
                <a:close/>
                <a:moveTo>
                  <a:pt x="21430" y="0"/>
                </a:moveTo>
                <a:cubicBezTo>
                  <a:pt x="21543" y="7200"/>
                  <a:pt x="21572" y="14400"/>
                  <a:pt x="21600" y="21600"/>
                </a:cubicBezTo>
                <a:lnTo>
                  <a:pt x="20920" y="21600"/>
                </a:lnTo>
                <a:lnTo>
                  <a:pt x="19984" y="20816"/>
                </a:lnTo>
                <a:lnTo>
                  <a:pt x="19134" y="19889"/>
                </a:lnTo>
                <a:lnTo>
                  <a:pt x="19389" y="19105"/>
                </a:lnTo>
                <a:lnTo>
                  <a:pt x="18879" y="17822"/>
                </a:lnTo>
                <a:lnTo>
                  <a:pt x="18028" y="17109"/>
                </a:lnTo>
                <a:lnTo>
                  <a:pt x="18283" y="16396"/>
                </a:lnTo>
                <a:lnTo>
                  <a:pt x="17943" y="16752"/>
                </a:lnTo>
                <a:lnTo>
                  <a:pt x="16328" y="17109"/>
                </a:lnTo>
                <a:lnTo>
                  <a:pt x="16413" y="16824"/>
                </a:lnTo>
                <a:lnTo>
                  <a:pt x="17348" y="15826"/>
                </a:lnTo>
                <a:lnTo>
                  <a:pt x="17263" y="15327"/>
                </a:lnTo>
                <a:lnTo>
                  <a:pt x="16072" y="15255"/>
                </a:lnTo>
                <a:lnTo>
                  <a:pt x="15392" y="16111"/>
                </a:lnTo>
                <a:lnTo>
                  <a:pt x="14627" y="16325"/>
                </a:lnTo>
                <a:lnTo>
                  <a:pt x="13946" y="16396"/>
                </a:lnTo>
                <a:lnTo>
                  <a:pt x="14287" y="15612"/>
                </a:lnTo>
                <a:lnTo>
                  <a:pt x="15137" y="14186"/>
                </a:lnTo>
                <a:lnTo>
                  <a:pt x="15987" y="13616"/>
                </a:lnTo>
                <a:lnTo>
                  <a:pt x="15987" y="12760"/>
                </a:lnTo>
                <a:lnTo>
                  <a:pt x="15732" y="11620"/>
                </a:lnTo>
                <a:lnTo>
                  <a:pt x="15222" y="12547"/>
                </a:lnTo>
                <a:lnTo>
                  <a:pt x="14542" y="13545"/>
                </a:lnTo>
                <a:lnTo>
                  <a:pt x="13436" y="14115"/>
                </a:lnTo>
                <a:lnTo>
                  <a:pt x="12586" y="14970"/>
                </a:lnTo>
                <a:lnTo>
                  <a:pt x="11991" y="15897"/>
                </a:lnTo>
                <a:lnTo>
                  <a:pt x="11650" y="15327"/>
                </a:lnTo>
                <a:lnTo>
                  <a:pt x="11055" y="14257"/>
                </a:lnTo>
                <a:lnTo>
                  <a:pt x="10715" y="13545"/>
                </a:lnTo>
                <a:lnTo>
                  <a:pt x="10375" y="12618"/>
                </a:lnTo>
                <a:lnTo>
                  <a:pt x="9439" y="12333"/>
                </a:lnTo>
                <a:lnTo>
                  <a:pt x="9099" y="11976"/>
                </a:lnTo>
                <a:lnTo>
                  <a:pt x="9099" y="11406"/>
                </a:lnTo>
                <a:lnTo>
                  <a:pt x="8589" y="11192"/>
                </a:lnTo>
                <a:lnTo>
                  <a:pt x="8334" y="10764"/>
                </a:lnTo>
                <a:lnTo>
                  <a:pt x="7398" y="10693"/>
                </a:lnTo>
                <a:lnTo>
                  <a:pt x="6718" y="10408"/>
                </a:lnTo>
                <a:lnTo>
                  <a:pt x="5783" y="10408"/>
                </a:lnTo>
                <a:lnTo>
                  <a:pt x="4847" y="9909"/>
                </a:lnTo>
                <a:lnTo>
                  <a:pt x="3572" y="9695"/>
                </a:lnTo>
                <a:lnTo>
                  <a:pt x="2891" y="9695"/>
                </a:lnTo>
                <a:lnTo>
                  <a:pt x="1871" y="9766"/>
                </a:lnTo>
                <a:lnTo>
                  <a:pt x="0" y="9909"/>
                </a:lnTo>
                <a:lnTo>
                  <a:pt x="0" y="214"/>
                </a:lnTo>
                <a:lnTo>
                  <a:pt x="2143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1" name="Shape 2491"/>
          <p:cNvSpPr/>
          <p:nvPr/>
        </p:nvSpPr>
        <p:spPr>
          <a:xfrm>
            <a:off x="2427289" y="4762108"/>
            <a:ext cx="3567063" cy="4947943"/>
          </a:xfrm>
          <a:custGeom>
            <a:avLst/>
            <a:gdLst/>
            <a:ahLst/>
            <a:cxnLst>
              <a:cxn ang="0">
                <a:pos x="wd2" y="hd2"/>
              </a:cxn>
              <a:cxn ang="5400000">
                <a:pos x="wd2" y="hd2"/>
              </a:cxn>
              <a:cxn ang="10800000">
                <a:pos x="wd2" y="hd2"/>
              </a:cxn>
              <a:cxn ang="16200000">
                <a:pos x="wd2" y="hd2"/>
              </a:cxn>
            </a:cxnLst>
            <a:rect l="0" t="0" r="r" b="b"/>
            <a:pathLst>
              <a:path w="21590" h="21593" fill="norm" stroke="1" extrusionOk="0">
                <a:moveTo>
                  <a:pt x="21339" y="836"/>
                </a:moveTo>
                <a:lnTo>
                  <a:pt x="20713" y="660"/>
                </a:lnTo>
                <a:lnTo>
                  <a:pt x="20213" y="967"/>
                </a:lnTo>
                <a:lnTo>
                  <a:pt x="20213" y="572"/>
                </a:lnTo>
                <a:lnTo>
                  <a:pt x="19274" y="0"/>
                </a:lnTo>
                <a:lnTo>
                  <a:pt x="18398" y="44"/>
                </a:lnTo>
                <a:lnTo>
                  <a:pt x="18148" y="176"/>
                </a:lnTo>
                <a:lnTo>
                  <a:pt x="18148" y="176"/>
                </a:lnTo>
                <a:lnTo>
                  <a:pt x="17647" y="220"/>
                </a:lnTo>
                <a:lnTo>
                  <a:pt x="17647" y="220"/>
                </a:lnTo>
                <a:lnTo>
                  <a:pt x="17397" y="528"/>
                </a:lnTo>
                <a:lnTo>
                  <a:pt x="17209" y="616"/>
                </a:lnTo>
                <a:lnTo>
                  <a:pt x="17084" y="352"/>
                </a:lnTo>
                <a:lnTo>
                  <a:pt x="16521" y="704"/>
                </a:lnTo>
                <a:lnTo>
                  <a:pt x="16458" y="1011"/>
                </a:lnTo>
                <a:lnTo>
                  <a:pt x="16333" y="1275"/>
                </a:lnTo>
                <a:lnTo>
                  <a:pt x="16083" y="1363"/>
                </a:lnTo>
                <a:lnTo>
                  <a:pt x="16083" y="1363"/>
                </a:lnTo>
                <a:lnTo>
                  <a:pt x="15582" y="1407"/>
                </a:lnTo>
                <a:lnTo>
                  <a:pt x="15519" y="1715"/>
                </a:lnTo>
                <a:lnTo>
                  <a:pt x="15519" y="2067"/>
                </a:lnTo>
                <a:lnTo>
                  <a:pt x="15207" y="2331"/>
                </a:lnTo>
                <a:lnTo>
                  <a:pt x="15207" y="2331"/>
                </a:lnTo>
                <a:lnTo>
                  <a:pt x="14518" y="2067"/>
                </a:lnTo>
                <a:lnTo>
                  <a:pt x="14205" y="1979"/>
                </a:lnTo>
                <a:lnTo>
                  <a:pt x="14080" y="2331"/>
                </a:lnTo>
                <a:lnTo>
                  <a:pt x="14330" y="2683"/>
                </a:lnTo>
                <a:lnTo>
                  <a:pt x="14518" y="2946"/>
                </a:lnTo>
                <a:lnTo>
                  <a:pt x="14330" y="2902"/>
                </a:lnTo>
                <a:lnTo>
                  <a:pt x="14205" y="3078"/>
                </a:lnTo>
                <a:lnTo>
                  <a:pt x="13892" y="2771"/>
                </a:lnTo>
                <a:lnTo>
                  <a:pt x="13517" y="2419"/>
                </a:lnTo>
                <a:lnTo>
                  <a:pt x="13580" y="2199"/>
                </a:lnTo>
                <a:lnTo>
                  <a:pt x="13079" y="2375"/>
                </a:lnTo>
                <a:lnTo>
                  <a:pt x="12641" y="2771"/>
                </a:lnTo>
                <a:lnTo>
                  <a:pt x="12140" y="3298"/>
                </a:lnTo>
                <a:lnTo>
                  <a:pt x="12453" y="3650"/>
                </a:lnTo>
                <a:lnTo>
                  <a:pt x="12453" y="3650"/>
                </a:lnTo>
                <a:lnTo>
                  <a:pt x="12140" y="4178"/>
                </a:lnTo>
                <a:lnTo>
                  <a:pt x="11827" y="4442"/>
                </a:lnTo>
                <a:lnTo>
                  <a:pt x="11139" y="5013"/>
                </a:lnTo>
                <a:lnTo>
                  <a:pt x="10451" y="5497"/>
                </a:lnTo>
                <a:lnTo>
                  <a:pt x="8824" y="5805"/>
                </a:lnTo>
                <a:lnTo>
                  <a:pt x="8448" y="5629"/>
                </a:lnTo>
                <a:lnTo>
                  <a:pt x="7760" y="5805"/>
                </a:lnTo>
                <a:lnTo>
                  <a:pt x="7697" y="6157"/>
                </a:lnTo>
                <a:lnTo>
                  <a:pt x="7197" y="6157"/>
                </a:lnTo>
                <a:lnTo>
                  <a:pt x="7197" y="6157"/>
                </a:lnTo>
                <a:lnTo>
                  <a:pt x="6258" y="6465"/>
                </a:lnTo>
                <a:lnTo>
                  <a:pt x="5695" y="6465"/>
                </a:lnTo>
                <a:lnTo>
                  <a:pt x="5194" y="6377"/>
                </a:lnTo>
                <a:lnTo>
                  <a:pt x="4130" y="6816"/>
                </a:lnTo>
                <a:lnTo>
                  <a:pt x="3254" y="7256"/>
                </a:lnTo>
                <a:lnTo>
                  <a:pt x="2566" y="7520"/>
                </a:lnTo>
                <a:lnTo>
                  <a:pt x="2003" y="8136"/>
                </a:lnTo>
                <a:lnTo>
                  <a:pt x="1815" y="7960"/>
                </a:lnTo>
                <a:lnTo>
                  <a:pt x="1815" y="7564"/>
                </a:lnTo>
                <a:lnTo>
                  <a:pt x="1189" y="8312"/>
                </a:lnTo>
                <a:lnTo>
                  <a:pt x="1189" y="8971"/>
                </a:lnTo>
                <a:lnTo>
                  <a:pt x="1064" y="9411"/>
                </a:lnTo>
                <a:lnTo>
                  <a:pt x="688" y="10159"/>
                </a:lnTo>
                <a:lnTo>
                  <a:pt x="1001" y="10423"/>
                </a:lnTo>
                <a:lnTo>
                  <a:pt x="1690" y="11742"/>
                </a:lnTo>
                <a:lnTo>
                  <a:pt x="1690" y="12401"/>
                </a:lnTo>
                <a:lnTo>
                  <a:pt x="1439" y="11962"/>
                </a:lnTo>
                <a:lnTo>
                  <a:pt x="751" y="11478"/>
                </a:lnTo>
                <a:lnTo>
                  <a:pt x="1252" y="12489"/>
                </a:lnTo>
                <a:lnTo>
                  <a:pt x="0" y="11258"/>
                </a:lnTo>
                <a:lnTo>
                  <a:pt x="1314" y="12973"/>
                </a:lnTo>
                <a:lnTo>
                  <a:pt x="1690" y="13765"/>
                </a:lnTo>
                <a:lnTo>
                  <a:pt x="2190" y="14424"/>
                </a:lnTo>
                <a:lnTo>
                  <a:pt x="2441" y="14908"/>
                </a:lnTo>
                <a:lnTo>
                  <a:pt x="2691" y="15392"/>
                </a:lnTo>
                <a:lnTo>
                  <a:pt x="3129" y="16975"/>
                </a:lnTo>
                <a:lnTo>
                  <a:pt x="3504" y="17767"/>
                </a:lnTo>
                <a:lnTo>
                  <a:pt x="3942" y="19174"/>
                </a:lnTo>
                <a:lnTo>
                  <a:pt x="3567" y="19834"/>
                </a:lnTo>
                <a:lnTo>
                  <a:pt x="3129" y="20053"/>
                </a:lnTo>
                <a:lnTo>
                  <a:pt x="2816" y="19966"/>
                </a:lnTo>
                <a:lnTo>
                  <a:pt x="2879" y="20669"/>
                </a:lnTo>
                <a:lnTo>
                  <a:pt x="3442" y="20801"/>
                </a:lnTo>
                <a:lnTo>
                  <a:pt x="5131" y="21461"/>
                </a:lnTo>
                <a:cubicBezTo>
                  <a:pt x="5423" y="21578"/>
                  <a:pt x="7058" y="21584"/>
                  <a:pt x="7071" y="21593"/>
                </a:cubicBezTo>
                <a:cubicBezTo>
                  <a:pt x="7384" y="21600"/>
                  <a:pt x="8148" y="20995"/>
                  <a:pt x="8135" y="20977"/>
                </a:cubicBezTo>
                <a:cubicBezTo>
                  <a:pt x="8281" y="20874"/>
                  <a:pt x="8800" y="20801"/>
                  <a:pt x="8761" y="20801"/>
                </a:cubicBezTo>
                <a:cubicBezTo>
                  <a:pt x="8844" y="20772"/>
                  <a:pt x="9538" y="20273"/>
                  <a:pt x="9512" y="20273"/>
                </a:cubicBezTo>
                <a:lnTo>
                  <a:pt x="14143" y="20361"/>
                </a:lnTo>
                <a:cubicBezTo>
                  <a:pt x="14925" y="20369"/>
                  <a:pt x="14881" y="19447"/>
                  <a:pt x="14894" y="19438"/>
                </a:cubicBezTo>
                <a:cubicBezTo>
                  <a:pt x="14998" y="19269"/>
                  <a:pt x="17110" y="18709"/>
                  <a:pt x="17084" y="18690"/>
                </a:cubicBezTo>
                <a:cubicBezTo>
                  <a:pt x="17428" y="18566"/>
                  <a:pt x="17798" y="18470"/>
                  <a:pt x="17772" y="18470"/>
                </a:cubicBezTo>
                <a:cubicBezTo>
                  <a:pt x="17897" y="18448"/>
                  <a:pt x="18823" y="18540"/>
                  <a:pt x="18836" y="18558"/>
                </a:cubicBezTo>
                <a:cubicBezTo>
                  <a:pt x="19013" y="18566"/>
                  <a:pt x="21590" y="17908"/>
                  <a:pt x="21590" y="17899"/>
                </a:cubicBezTo>
                <a:cubicBezTo>
                  <a:pt x="21600" y="17254"/>
                  <a:pt x="21352" y="8497"/>
                  <a:pt x="21339" y="8488"/>
                </a:cubicBezTo>
                <a:cubicBezTo>
                  <a:pt x="21287" y="8568"/>
                  <a:pt x="20914" y="8867"/>
                  <a:pt x="20651" y="8356"/>
                </a:cubicBezTo>
                <a:cubicBezTo>
                  <a:pt x="20536" y="8319"/>
                  <a:pt x="21339" y="7802"/>
                  <a:pt x="21339" y="7784"/>
                </a:cubicBezTo>
                <a:cubicBezTo>
                  <a:pt x="21454" y="7681"/>
                  <a:pt x="21277" y="801"/>
                  <a:pt x="21277" y="792"/>
                </a:cubicBezTo>
                <a:lnTo>
                  <a:pt x="21339" y="836"/>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2" name="Shape 2492"/>
          <p:cNvSpPr/>
          <p:nvPr/>
        </p:nvSpPr>
        <p:spPr>
          <a:xfrm>
            <a:off x="5943084" y="4098081"/>
            <a:ext cx="1984312" cy="3384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64"/>
                </a:moveTo>
                <a:lnTo>
                  <a:pt x="225" y="15621"/>
                </a:lnTo>
                <a:lnTo>
                  <a:pt x="787" y="16007"/>
                </a:lnTo>
                <a:lnTo>
                  <a:pt x="337" y="16650"/>
                </a:lnTo>
                <a:cubicBezTo>
                  <a:pt x="375" y="18300"/>
                  <a:pt x="413" y="19950"/>
                  <a:pt x="450" y="21600"/>
                </a:cubicBezTo>
                <a:lnTo>
                  <a:pt x="21600" y="21471"/>
                </a:lnTo>
                <a:lnTo>
                  <a:pt x="21600" y="7843"/>
                </a:lnTo>
                <a:lnTo>
                  <a:pt x="19575" y="6943"/>
                </a:lnTo>
                <a:lnTo>
                  <a:pt x="18112" y="6686"/>
                </a:lnTo>
                <a:lnTo>
                  <a:pt x="16987" y="6107"/>
                </a:lnTo>
                <a:lnTo>
                  <a:pt x="15975" y="5400"/>
                </a:lnTo>
                <a:lnTo>
                  <a:pt x="15300" y="5014"/>
                </a:lnTo>
                <a:lnTo>
                  <a:pt x="17100" y="3986"/>
                </a:lnTo>
                <a:lnTo>
                  <a:pt x="17100" y="3407"/>
                </a:lnTo>
                <a:lnTo>
                  <a:pt x="17325" y="2957"/>
                </a:lnTo>
                <a:lnTo>
                  <a:pt x="18225" y="2957"/>
                </a:lnTo>
                <a:lnTo>
                  <a:pt x="18450" y="2250"/>
                </a:lnTo>
                <a:lnTo>
                  <a:pt x="19238" y="1607"/>
                </a:lnTo>
                <a:lnTo>
                  <a:pt x="18562" y="1543"/>
                </a:lnTo>
                <a:lnTo>
                  <a:pt x="18000" y="1157"/>
                </a:lnTo>
                <a:lnTo>
                  <a:pt x="17437" y="1929"/>
                </a:lnTo>
                <a:lnTo>
                  <a:pt x="16425" y="1671"/>
                </a:lnTo>
                <a:lnTo>
                  <a:pt x="17212" y="836"/>
                </a:lnTo>
                <a:lnTo>
                  <a:pt x="15862" y="1543"/>
                </a:lnTo>
                <a:lnTo>
                  <a:pt x="15862" y="1543"/>
                </a:lnTo>
                <a:lnTo>
                  <a:pt x="14962" y="1671"/>
                </a:lnTo>
                <a:lnTo>
                  <a:pt x="13387" y="1157"/>
                </a:lnTo>
                <a:lnTo>
                  <a:pt x="13275" y="1479"/>
                </a:lnTo>
                <a:lnTo>
                  <a:pt x="11812" y="1157"/>
                </a:lnTo>
                <a:lnTo>
                  <a:pt x="10800" y="900"/>
                </a:lnTo>
                <a:lnTo>
                  <a:pt x="9787" y="643"/>
                </a:lnTo>
                <a:lnTo>
                  <a:pt x="9000" y="514"/>
                </a:lnTo>
                <a:lnTo>
                  <a:pt x="9000" y="0"/>
                </a:lnTo>
                <a:lnTo>
                  <a:pt x="8213" y="321"/>
                </a:lnTo>
                <a:lnTo>
                  <a:pt x="8213" y="321"/>
                </a:lnTo>
                <a:lnTo>
                  <a:pt x="8775" y="771"/>
                </a:lnTo>
                <a:lnTo>
                  <a:pt x="9000" y="1221"/>
                </a:lnTo>
                <a:lnTo>
                  <a:pt x="8663" y="1671"/>
                </a:lnTo>
                <a:lnTo>
                  <a:pt x="7988" y="1800"/>
                </a:lnTo>
                <a:lnTo>
                  <a:pt x="6975" y="1221"/>
                </a:lnTo>
                <a:lnTo>
                  <a:pt x="6975" y="1221"/>
                </a:lnTo>
                <a:lnTo>
                  <a:pt x="6075" y="386"/>
                </a:lnTo>
                <a:lnTo>
                  <a:pt x="6075" y="386"/>
                </a:lnTo>
                <a:lnTo>
                  <a:pt x="4162" y="579"/>
                </a:lnTo>
                <a:lnTo>
                  <a:pt x="3262" y="257"/>
                </a:lnTo>
                <a:lnTo>
                  <a:pt x="3150" y="1093"/>
                </a:lnTo>
                <a:lnTo>
                  <a:pt x="4162" y="1864"/>
                </a:lnTo>
                <a:lnTo>
                  <a:pt x="4613" y="1993"/>
                </a:lnTo>
                <a:lnTo>
                  <a:pt x="4050" y="2443"/>
                </a:lnTo>
                <a:lnTo>
                  <a:pt x="3375" y="2379"/>
                </a:lnTo>
                <a:lnTo>
                  <a:pt x="3375" y="2700"/>
                </a:lnTo>
                <a:lnTo>
                  <a:pt x="3375" y="2700"/>
                </a:lnTo>
                <a:lnTo>
                  <a:pt x="3487" y="3214"/>
                </a:lnTo>
                <a:lnTo>
                  <a:pt x="2588" y="3471"/>
                </a:lnTo>
                <a:lnTo>
                  <a:pt x="2250" y="4050"/>
                </a:lnTo>
                <a:lnTo>
                  <a:pt x="1238" y="4436"/>
                </a:lnTo>
                <a:lnTo>
                  <a:pt x="1463" y="5143"/>
                </a:lnTo>
                <a:lnTo>
                  <a:pt x="2025" y="5464"/>
                </a:lnTo>
                <a:lnTo>
                  <a:pt x="1575" y="5657"/>
                </a:lnTo>
                <a:lnTo>
                  <a:pt x="900" y="5593"/>
                </a:lnTo>
                <a:lnTo>
                  <a:pt x="0" y="54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3" name="Shape 2493"/>
          <p:cNvSpPr/>
          <p:nvPr/>
        </p:nvSpPr>
        <p:spPr>
          <a:xfrm>
            <a:off x="7908173" y="4048122"/>
            <a:ext cx="3421815" cy="4129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 y="6691"/>
                </a:moveTo>
                <a:lnTo>
                  <a:pt x="0" y="17912"/>
                </a:lnTo>
                <a:lnTo>
                  <a:pt x="4372" y="17860"/>
                </a:lnTo>
                <a:lnTo>
                  <a:pt x="4372" y="21600"/>
                </a:lnTo>
                <a:lnTo>
                  <a:pt x="15270" y="21600"/>
                </a:lnTo>
                <a:lnTo>
                  <a:pt x="16053" y="21179"/>
                </a:lnTo>
                <a:lnTo>
                  <a:pt x="16967" y="21073"/>
                </a:lnTo>
                <a:lnTo>
                  <a:pt x="17750" y="21337"/>
                </a:lnTo>
                <a:lnTo>
                  <a:pt x="18663" y="21600"/>
                </a:lnTo>
                <a:lnTo>
                  <a:pt x="19316" y="21442"/>
                </a:lnTo>
                <a:lnTo>
                  <a:pt x="20034" y="20968"/>
                </a:lnTo>
                <a:lnTo>
                  <a:pt x="21339" y="20968"/>
                </a:lnTo>
                <a:lnTo>
                  <a:pt x="21404" y="20494"/>
                </a:lnTo>
                <a:lnTo>
                  <a:pt x="21600" y="19387"/>
                </a:lnTo>
                <a:lnTo>
                  <a:pt x="21274" y="18860"/>
                </a:lnTo>
                <a:lnTo>
                  <a:pt x="21013" y="18597"/>
                </a:lnTo>
                <a:lnTo>
                  <a:pt x="21013" y="17754"/>
                </a:lnTo>
                <a:lnTo>
                  <a:pt x="21013" y="16542"/>
                </a:lnTo>
                <a:lnTo>
                  <a:pt x="21143" y="16174"/>
                </a:lnTo>
                <a:lnTo>
                  <a:pt x="20752" y="16753"/>
                </a:lnTo>
                <a:lnTo>
                  <a:pt x="19773" y="16279"/>
                </a:lnTo>
                <a:lnTo>
                  <a:pt x="19447" y="15805"/>
                </a:lnTo>
                <a:lnTo>
                  <a:pt x="19251" y="15331"/>
                </a:lnTo>
                <a:lnTo>
                  <a:pt x="19251" y="15331"/>
                </a:lnTo>
                <a:lnTo>
                  <a:pt x="18729" y="15436"/>
                </a:lnTo>
                <a:lnTo>
                  <a:pt x="18402" y="15120"/>
                </a:lnTo>
                <a:lnTo>
                  <a:pt x="18272" y="14751"/>
                </a:lnTo>
                <a:lnTo>
                  <a:pt x="18011" y="14593"/>
                </a:lnTo>
                <a:lnTo>
                  <a:pt x="17489" y="14066"/>
                </a:lnTo>
                <a:lnTo>
                  <a:pt x="17815" y="13381"/>
                </a:lnTo>
                <a:lnTo>
                  <a:pt x="17489" y="13223"/>
                </a:lnTo>
                <a:lnTo>
                  <a:pt x="17358" y="13698"/>
                </a:lnTo>
                <a:lnTo>
                  <a:pt x="16836" y="13171"/>
                </a:lnTo>
                <a:lnTo>
                  <a:pt x="16510" y="13750"/>
                </a:lnTo>
                <a:lnTo>
                  <a:pt x="15988" y="12855"/>
                </a:lnTo>
                <a:lnTo>
                  <a:pt x="15988" y="11854"/>
                </a:lnTo>
                <a:lnTo>
                  <a:pt x="16184" y="10800"/>
                </a:lnTo>
                <a:lnTo>
                  <a:pt x="15401" y="10958"/>
                </a:lnTo>
                <a:lnTo>
                  <a:pt x="14944" y="10853"/>
                </a:lnTo>
                <a:lnTo>
                  <a:pt x="14422" y="10695"/>
                </a:lnTo>
                <a:lnTo>
                  <a:pt x="13900" y="10695"/>
                </a:lnTo>
                <a:lnTo>
                  <a:pt x="13639" y="10379"/>
                </a:lnTo>
                <a:lnTo>
                  <a:pt x="13247" y="9904"/>
                </a:lnTo>
                <a:lnTo>
                  <a:pt x="12660" y="9746"/>
                </a:lnTo>
                <a:lnTo>
                  <a:pt x="11877" y="9272"/>
                </a:lnTo>
                <a:lnTo>
                  <a:pt x="11681" y="8640"/>
                </a:lnTo>
                <a:lnTo>
                  <a:pt x="11224" y="8535"/>
                </a:lnTo>
                <a:lnTo>
                  <a:pt x="11420" y="7692"/>
                </a:lnTo>
                <a:lnTo>
                  <a:pt x="11094" y="7112"/>
                </a:lnTo>
                <a:lnTo>
                  <a:pt x="11094" y="5848"/>
                </a:lnTo>
                <a:lnTo>
                  <a:pt x="10506" y="6059"/>
                </a:lnTo>
                <a:lnTo>
                  <a:pt x="10245" y="4952"/>
                </a:lnTo>
                <a:lnTo>
                  <a:pt x="10245" y="4531"/>
                </a:lnTo>
                <a:lnTo>
                  <a:pt x="9462" y="4320"/>
                </a:lnTo>
                <a:lnTo>
                  <a:pt x="9266" y="3740"/>
                </a:lnTo>
                <a:lnTo>
                  <a:pt x="8810" y="4004"/>
                </a:lnTo>
                <a:lnTo>
                  <a:pt x="8157" y="4004"/>
                </a:lnTo>
                <a:lnTo>
                  <a:pt x="7896" y="3372"/>
                </a:lnTo>
                <a:lnTo>
                  <a:pt x="7766" y="2529"/>
                </a:lnTo>
                <a:lnTo>
                  <a:pt x="7309" y="1580"/>
                </a:lnTo>
                <a:lnTo>
                  <a:pt x="6982" y="738"/>
                </a:lnTo>
                <a:lnTo>
                  <a:pt x="6460" y="0"/>
                </a:lnTo>
                <a:lnTo>
                  <a:pt x="5743" y="53"/>
                </a:lnTo>
                <a:lnTo>
                  <a:pt x="5482" y="1106"/>
                </a:lnTo>
                <a:lnTo>
                  <a:pt x="5090" y="2371"/>
                </a:lnTo>
                <a:lnTo>
                  <a:pt x="5025" y="3003"/>
                </a:lnTo>
                <a:lnTo>
                  <a:pt x="4960" y="4162"/>
                </a:lnTo>
                <a:lnTo>
                  <a:pt x="5155" y="4847"/>
                </a:lnTo>
                <a:lnTo>
                  <a:pt x="4829" y="5848"/>
                </a:lnTo>
                <a:lnTo>
                  <a:pt x="4307" y="7060"/>
                </a:lnTo>
                <a:lnTo>
                  <a:pt x="3589" y="7744"/>
                </a:lnTo>
                <a:lnTo>
                  <a:pt x="3263" y="7902"/>
                </a:lnTo>
                <a:lnTo>
                  <a:pt x="2480" y="7744"/>
                </a:lnTo>
                <a:lnTo>
                  <a:pt x="1566" y="7270"/>
                </a:lnTo>
                <a:lnTo>
                  <a:pt x="1305" y="6901"/>
                </a:lnTo>
                <a:lnTo>
                  <a:pt x="914" y="6849"/>
                </a:lnTo>
                <a:lnTo>
                  <a:pt x="131" y="6691"/>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494" name="Shape 2494"/>
          <p:cNvSpPr/>
          <p:nvPr/>
        </p:nvSpPr>
        <p:spPr>
          <a:xfrm>
            <a:off x="8610903" y="8057264"/>
            <a:ext cx="2697723" cy="2710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94" y="20535"/>
                </a:moveTo>
                <a:lnTo>
                  <a:pt x="7811" y="20875"/>
                </a:lnTo>
                <a:lnTo>
                  <a:pt x="7531" y="20797"/>
                </a:lnTo>
                <a:lnTo>
                  <a:pt x="6621" y="20717"/>
                </a:lnTo>
                <a:lnTo>
                  <a:pt x="5190" y="20640"/>
                </a:lnTo>
                <a:lnTo>
                  <a:pt x="5228" y="20621"/>
                </a:lnTo>
                <a:lnTo>
                  <a:pt x="6994" y="20535"/>
                </a:lnTo>
                <a:close/>
                <a:moveTo>
                  <a:pt x="1385" y="20141"/>
                </a:moveTo>
                <a:lnTo>
                  <a:pt x="1783" y="20321"/>
                </a:lnTo>
                <a:lnTo>
                  <a:pt x="2269" y="20321"/>
                </a:lnTo>
                <a:lnTo>
                  <a:pt x="3638" y="20921"/>
                </a:lnTo>
                <a:lnTo>
                  <a:pt x="4300" y="21092"/>
                </a:lnTo>
                <a:lnTo>
                  <a:pt x="4937" y="20768"/>
                </a:lnTo>
                <a:lnTo>
                  <a:pt x="4303" y="21199"/>
                </a:lnTo>
                <a:lnTo>
                  <a:pt x="1903" y="20476"/>
                </a:lnTo>
                <a:lnTo>
                  <a:pt x="1385" y="20141"/>
                </a:lnTo>
                <a:close/>
                <a:moveTo>
                  <a:pt x="1120" y="20021"/>
                </a:moveTo>
                <a:lnTo>
                  <a:pt x="1128" y="20024"/>
                </a:lnTo>
                <a:lnTo>
                  <a:pt x="1034" y="20115"/>
                </a:lnTo>
                <a:lnTo>
                  <a:pt x="1120" y="20021"/>
                </a:lnTo>
                <a:close/>
                <a:moveTo>
                  <a:pt x="158" y="19865"/>
                </a:moveTo>
                <a:lnTo>
                  <a:pt x="750" y="20391"/>
                </a:lnTo>
                <a:lnTo>
                  <a:pt x="662" y="20476"/>
                </a:lnTo>
                <a:lnTo>
                  <a:pt x="158" y="19865"/>
                </a:lnTo>
                <a:close/>
                <a:moveTo>
                  <a:pt x="12049" y="19064"/>
                </a:moveTo>
                <a:lnTo>
                  <a:pt x="10593" y="20476"/>
                </a:lnTo>
                <a:lnTo>
                  <a:pt x="9352" y="21600"/>
                </a:lnTo>
                <a:lnTo>
                  <a:pt x="9294" y="21558"/>
                </a:lnTo>
                <a:lnTo>
                  <a:pt x="9511" y="21178"/>
                </a:lnTo>
                <a:lnTo>
                  <a:pt x="11719" y="19121"/>
                </a:lnTo>
                <a:lnTo>
                  <a:pt x="12049" y="19064"/>
                </a:lnTo>
                <a:close/>
                <a:moveTo>
                  <a:pt x="15376" y="18378"/>
                </a:moveTo>
                <a:lnTo>
                  <a:pt x="15145" y="18870"/>
                </a:lnTo>
                <a:lnTo>
                  <a:pt x="13161" y="18870"/>
                </a:lnTo>
                <a:lnTo>
                  <a:pt x="13442" y="18821"/>
                </a:lnTo>
                <a:lnTo>
                  <a:pt x="14899" y="18778"/>
                </a:lnTo>
                <a:lnTo>
                  <a:pt x="15376" y="18378"/>
                </a:lnTo>
                <a:close/>
                <a:moveTo>
                  <a:pt x="19779" y="0"/>
                </a:moveTo>
                <a:lnTo>
                  <a:pt x="21352" y="161"/>
                </a:lnTo>
                <a:lnTo>
                  <a:pt x="21600" y="562"/>
                </a:lnTo>
                <a:lnTo>
                  <a:pt x="21434" y="1124"/>
                </a:lnTo>
                <a:lnTo>
                  <a:pt x="20855" y="2248"/>
                </a:lnTo>
                <a:lnTo>
                  <a:pt x="21600" y="1686"/>
                </a:lnTo>
                <a:lnTo>
                  <a:pt x="20690" y="4336"/>
                </a:lnTo>
                <a:lnTo>
                  <a:pt x="21021" y="5139"/>
                </a:lnTo>
                <a:lnTo>
                  <a:pt x="18952" y="8190"/>
                </a:lnTo>
                <a:lnTo>
                  <a:pt x="17297" y="11884"/>
                </a:lnTo>
                <a:lnTo>
                  <a:pt x="16386" y="13651"/>
                </a:lnTo>
                <a:lnTo>
                  <a:pt x="15559" y="16782"/>
                </a:lnTo>
                <a:lnTo>
                  <a:pt x="15559" y="17987"/>
                </a:lnTo>
                <a:lnTo>
                  <a:pt x="15482" y="18151"/>
                </a:lnTo>
                <a:lnTo>
                  <a:pt x="14678" y="17450"/>
                </a:lnTo>
                <a:lnTo>
                  <a:pt x="12824" y="16850"/>
                </a:lnTo>
                <a:lnTo>
                  <a:pt x="11631" y="14964"/>
                </a:lnTo>
                <a:lnTo>
                  <a:pt x="10792" y="15264"/>
                </a:lnTo>
                <a:lnTo>
                  <a:pt x="7612" y="14707"/>
                </a:lnTo>
                <a:lnTo>
                  <a:pt x="6420" y="14922"/>
                </a:lnTo>
                <a:lnTo>
                  <a:pt x="5537" y="14579"/>
                </a:lnTo>
                <a:lnTo>
                  <a:pt x="4477" y="13979"/>
                </a:lnTo>
                <a:lnTo>
                  <a:pt x="3858" y="13251"/>
                </a:lnTo>
                <a:lnTo>
                  <a:pt x="3682" y="12394"/>
                </a:lnTo>
                <a:lnTo>
                  <a:pt x="3019" y="12308"/>
                </a:lnTo>
                <a:lnTo>
                  <a:pt x="2048" y="12565"/>
                </a:lnTo>
                <a:lnTo>
                  <a:pt x="0" y="12145"/>
                </a:lnTo>
                <a:lnTo>
                  <a:pt x="0" y="883"/>
                </a:lnTo>
                <a:lnTo>
                  <a:pt x="13821" y="964"/>
                </a:lnTo>
                <a:lnTo>
                  <a:pt x="14897" y="161"/>
                </a:lnTo>
                <a:lnTo>
                  <a:pt x="15807" y="80"/>
                </a:lnTo>
                <a:lnTo>
                  <a:pt x="17628" y="883"/>
                </a:lnTo>
                <a:lnTo>
                  <a:pt x="18455" y="883"/>
                </a:lnTo>
                <a:lnTo>
                  <a:pt x="19779"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5" name="Shape 2495"/>
          <p:cNvSpPr/>
          <p:nvPr/>
        </p:nvSpPr>
        <p:spPr>
          <a:xfrm>
            <a:off x="9364900" y="11260827"/>
            <a:ext cx="869338" cy="826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3"/>
                </a:moveTo>
                <a:lnTo>
                  <a:pt x="5143" y="16068"/>
                </a:lnTo>
                <a:lnTo>
                  <a:pt x="10029" y="21337"/>
                </a:lnTo>
                <a:lnTo>
                  <a:pt x="14914" y="21600"/>
                </a:lnTo>
                <a:lnTo>
                  <a:pt x="17743" y="19493"/>
                </a:lnTo>
                <a:lnTo>
                  <a:pt x="21600" y="5268"/>
                </a:lnTo>
                <a:lnTo>
                  <a:pt x="20314" y="0"/>
                </a:lnTo>
                <a:lnTo>
                  <a:pt x="18000" y="0"/>
                </a:lnTo>
                <a:lnTo>
                  <a:pt x="15943" y="1317"/>
                </a:lnTo>
                <a:lnTo>
                  <a:pt x="15943" y="1317"/>
                </a:lnTo>
                <a:lnTo>
                  <a:pt x="10543" y="2898"/>
                </a:lnTo>
                <a:lnTo>
                  <a:pt x="0" y="26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6" name="Shape 2496"/>
          <p:cNvSpPr/>
          <p:nvPr/>
        </p:nvSpPr>
        <p:spPr>
          <a:xfrm>
            <a:off x="8587409" y="9597643"/>
            <a:ext cx="1980038" cy="1236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 y="0"/>
                </a:moveTo>
                <a:cubicBezTo>
                  <a:pt x="40" y="5384"/>
                  <a:pt x="20" y="10769"/>
                  <a:pt x="0" y="16153"/>
                </a:cubicBezTo>
                <a:lnTo>
                  <a:pt x="1444" y="18219"/>
                </a:lnTo>
                <a:lnTo>
                  <a:pt x="1925" y="17374"/>
                </a:lnTo>
                <a:lnTo>
                  <a:pt x="2828" y="18031"/>
                </a:lnTo>
                <a:lnTo>
                  <a:pt x="3490" y="18031"/>
                </a:lnTo>
                <a:lnTo>
                  <a:pt x="5355" y="19346"/>
                </a:lnTo>
                <a:lnTo>
                  <a:pt x="6257" y="19722"/>
                </a:lnTo>
                <a:lnTo>
                  <a:pt x="7521" y="18689"/>
                </a:lnTo>
                <a:lnTo>
                  <a:pt x="9928" y="18501"/>
                </a:lnTo>
                <a:lnTo>
                  <a:pt x="11191" y="19346"/>
                </a:lnTo>
                <a:lnTo>
                  <a:pt x="11191" y="19346"/>
                </a:lnTo>
                <a:lnTo>
                  <a:pt x="11853" y="20285"/>
                </a:lnTo>
                <a:lnTo>
                  <a:pt x="11853" y="20285"/>
                </a:lnTo>
                <a:lnTo>
                  <a:pt x="12394" y="21037"/>
                </a:lnTo>
                <a:lnTo>
                  <a:pt x="12755" y="21600"/>
                </a:lnTo>
                <a:lnTo>
                  <a:pt x="13357" y="19910"/>
                </a:lnTo>
                <a:lnTo>
                  <a:pt x="16365" y="15402"/>
                </a:lnTo>
                <a:lnTo>
                  <a:pt x="18712" y="14744"/>
                </a:lnTo>
                <a:lnTo>
                  <a:pt x="20697" y="14650"/>
                </a:lnTo>
                <a:lnTo>
                  <a:pt x="21600" y="13430"/>
                </a:lnTo>
                <a:lnTo>
                  <a:pt x="20397" y="11739"/>
                </a:lnTo>
                <a:lnTo>
                  <a:pt x="17870" y="10424"/>
                </a:lnTo>
                <a:lnTo>
                  <a:pt x="16245" y="6292"/>
                </a:lnTo>
                <a:lnTo>
                  <a:pt x="15102" y="6950"/>
                </a:lnTo>
                <a:lnTo>
                  <a:pt x="10770" y="5729"/>
                </a:lnTo>
                <a:lnTo>
                  <a:pt x="9145" y="6198"/>
                </a:lnTo>
                <a:lnTo>
                  <a:pt x="7942" y="5447"/>
                </a:lnTo>
                <a:lnTo>
                  <a:pt x="6498" y="4132"/>
                </a:lnTo>
                <a:lnTo>
                  <a:pt x="5656" y="2536"/>
                </a:lnTo>
                <a:lnTo>
                  <a:pt x="5415" y="657"/>
                </a:lnTo>
                <a:lnTo>
                  <a:pt x="4513" y="470"/>
                </a:lnTo>
                <a:lnTo>
                  <a:pt x="3189" y="1033"/>
                </a:lnTo>
                <a:lnTo>
                  <a:pt x="6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497" name="Shape 249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72</a:t>
            </a:r>
          </a:p>
        </p:txBody>
      </p:sp>
      <p:sp>
        <p:nvSpPr>
          <p:cNvPr id="2498" name="Shape 2498"/>
          <p:cNvSpPr/>
          <p:nvPr/>
        </p:nvSpPr>
        <p:spPr>
          <a:xfrm>
            <a:off x="13855700" y="3962400"/>
            <a:ext cx="92710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 Still Lead The Sales Race in Many Countries</a:t>
            </a:r>
          </a:p>
        </p:txBody>
      </p:sp>
      <p:sp>
        <p:nvSpPr>
          <p:cNvPr id="2499" name="Shape 2499"/>
          <p:cNvSpPr/>
          <p:nvPr/>
        </p:nvSpPr>
        <p:spPr>
          <a:xfrm>
            <a:off x="13855700" y="7099300"/>
            <a:ext cx="368300" cy="368300"/>
          </a:xfrm>
          <a:prstGeom prst="ellipse">
            <a:avLst/>
          </a:pr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500" name="Shape 2500"/>
          <p:cNvSpPr/>
          <p:nvPr/>
        </p:nvSpPr>
        <p:spPr>
          <a:xfrm>
            <a:off x="14605000" y="69088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501" name="Shape 2501"/>
          <p:cNvSpPr/>
          <p:nvPr/>
        </p:nvSpPr>
        <p:spPr>
          <a:xfrm>
            <a:off x="13855700" y="8851900"/>
            <a:ext cx="368300" cy="368300"/>
          </a:xfrm>
          <a:prstGeom prst="ellipse">
            <a:avLst/>
          </a:prstGeom>
          <a:solidFill>
            <a:srgbClr val="42505D"/>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02" name="Shape 2502"/>
          <p:cNvSpPr/>
          <p:nvPr/>
        </p:nvSpPr>
        <p:spPr>
          <a:xfrm>
            <a:off x="14605000" y="86614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
        <p:nvSpPr>
          <p:cNvPr id="2503" name="Shape 2503"/>
          <p:cNvSpPr/>
          <p:nvPr/>
        </p:nvSpPr>
        <p:spPr>
          <a:xfrm>
            <a:off x="13855700" y="10553700"/>
            <a:ext cx="368300" cy="368300"/>
          </a:xfrm>
          <a:prstGeom prst="ellipse">
            <a:avLst/>
          </a:prstGeom>
          <a:solidFill>
            <a:srgbClr val="748A9F"/>
          </a:solidFill>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04" name="Shape 2504"/>
          <p:cNvSpPr/>
          <p:nvPr/>
        </p:nvSpPr>
        <p:spPr>
          <a:xfrm>
            <a:off x="14605000" y="10363200"/>
            <a:ext cx="8521700" cy="1892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pc="32" sz="3200">
                <a:solidFill>
                  <a:srgbClr val="42505D"/>
                </a:solidFill>
                <a:latin typeface="Open Sans"/>
                <a:ea typeface="Open Sans"/>
                <a:cs typeface="Open Sans"/>
                <a:sym typeface="Open Sans"/>
              </a:defRPr>
            </a:pPr>
            <a:r>
              <a:t>Your text here</a:t>
            </a:r>
          </a:p>
          <a:p>
            <a:pPr algn="l">
              <a:defRPr sz="2400">
                <a:solidFill>
                  <a:srgbClr val="748A9F"/>
                </a:solidFill>
                <a:latin typeface="Open Sans Light"/>
                <a:ea typeface="Open Sans Light"/>
                <a:cs typeface="Open Sans Light"/>
                <a:sym typeface="Open Sans Light"/>
              </a:defRPr>
            </a:pPr>
            <a:r>
              <a:t>Integer posuere erat a ante venenatis dapibus posuere velit aliquet Integer posuere.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07" name="Shape 2507"/>
          <p:cNvSpPr/>
          <p:nvPr/>
        </p:nvSpPr>
        <p:spPr>
          <a:xfrm>
            <a:off x="1413228" y="711200"/>
            <a:ext cx="5468038"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AUSTRALIA</a:t>
            </a:r>
          </a:p>
        </p:txBody>
      </p:sp>
      <p:sp>
        <p:nvSpPr>
          <p:cNvPr id="2508" name="Shape 250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509" name="Shape 2509"/>
          <p:cNvSpPr/>
          <p:nvPr/>
        </p:nvSpPr>
        <p:spPr>
          <a:xfrm>
            <a:off x="16285415" y="7401069"/>
            <a:ext cx="2900829" cy="3369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0" y="8697"/>
                </a:moveTo>
                <a:lnTo>
                  <a:pt x="11820" y="9481"/>
                </a:lnTo>
                <a:lnTo>
                  <a:pt x="11906" y="10265"/>
                </a:lnTo>
                <a:lnTo>
                  <a:pt x="12586" y="10836"/>
                </a:lnTo>
                <a:lnTo>
                  <a:pt x="13011" y="9980"/>
                </a:lnTo>
                <a:lnTo>
                  <a:pt x="12416" y="9339"/>
                </a:lnTo>
                <a:lnTo>
                  <a:pt x="12416" y="8982"/>
                </a:lnTo>
                <a:lnTo>
                  <a:pt x="11310" y="8697"/>
                </a:lnTo>
                <a:close/>
                <a:moveTo>
                  <a:pt x="19474" y="7414"/>
                </a:moveTo>
                <a:lnTo>
                  <a:pt x="18879" y="8483"/>
                </a:lnTo>
                <a:lnTo>
                  <a:pt x="19559" y="8911"/>
                </a:lnTo>
                <a:lnTo>
                  <a:pt x="19474" y="7414"/>
                </a:lnTo>
                <a:close/>
                <a:moveTo>
                  <a:pt x="14627" y="7129"/>
                </a:moveTo>
                <a:lnTo>
                  <a:pt x="15307" y="8341"/>
                </a:lnTo>
                <a:lnTo>
                  <a:pt x="15392" y="8911"/>
                </a:lnTo>
                <a:lnTo>
                  <a:pt x="15562" y="9267"/>
                </a:lnTo>
                <a:lnTo>
                  <a:pt x="15562" y="9766"/>
                </a:lnTo>
                <a:lnTo>
                  <a:pt x="15477" y="10051"/>
                </a:lnTo>
                <a:lnTo>
                  <a:pt x="16328" y="9481"/>
                </a:lnTo>
                <a:lnTo>
                  <a:pt x="16157" y="8840"/>
                </a:lnTo>
                <a:lnTo>
                  <a:pt x="15647" y="7842"/>
                </a:lnTo>
                <a:lnTo>
                  <a:pt x="14627" y="7129"/>
                </a:lnTo>
                <a:close/>
                <a:moveTo>
                  <a:pt x="13861" y="3279"/>
                </a:moveTo>
                <a:lnTo>
                  <a:pt x="14287" y="3921"/>
                </a:lnTo>
                <a:lnTo>
                  <a:pt x="14287" y="5133"/>
                </a:lnTo>
                <a:lnTo>
                  <a:pt x="14882" y="4848"/>
                </a:lnTo>
                <a:lnTo>
                  <a:pt x="15307" y="5204"/>
                </a:lnTo>
                <a:lnTo>
                  <a:pt x="15562" y="5204"/>
                </a:lnTo>
                <a:lnTo>
                  <a:pt x="15647" y="4491"/>
                </a:lnTo>
                <a:lnTo>
                  <a:pt x="15477" y="3849"/>
                </a:lnTo>
                <a:lnTo>
                  <a:pt x="14712" y="3279"/>
                </a:lnTo>
                <a:lnTo>
                  <a:pt x="13861" y="3279"/>
                </a:lnTo>
                <a:close/>
                <a:moveTo>
                  <a:pt x="21430" y="0"/>
                </a:moveTo>
                <a:cubicBezTo>
                  <a:pt x="21543" y="7200"/>
                  <a:pt x="21572" y="14400"/>
                  <a:pt x="21600" y="21600"/>
                </a:cubicBezTo>
                <a:lnTo>
                  <a:pt x="20920" y="21600"/>
                </a:lnTo>
                <a:lnTo>
                  <a:pt x="19984" y="20816"/>
                </a:lnTo>
                <a:lnTo>
                  <a:pt x="19134" y="19889"/>
                </a:lnTo>
                <a:lnTo>
                  <a:pt x="19389" y="19105"/>
                </a:lnTo>
                <a:lnTo>
                  <a:pt x="18879" y="17822"/>
                </a:lnTo>
                <a:lnTo>
                  <a:pt x="18028" y="17109"/>
                </a:lnTo>
                <a:lnTo>
                  <a:pt x="18283" y="16396"/>
                </a:lnTo>
                <a:lnTo>
                  <a:pt x="17943" y="16752"/>
                </a:lnTo>
                <a:lnTo>
                  <a:pt x="16328" y="17109"/>
                </a:lnTo>
                <a:lnTo>
                  <a:pt x="16413" y="16824"/>
                </a:lnTo>
                <a:lnTo>
                  <a:pt x="17348" y="15826"/>
                </a:lnTo>
                <a:lnTo>
                  <a:pt x="17263" y="15327"/>
                </a:lnTo>
                <a:lnTo>
                  <a:pt x="16072" y="15255"/>
                </a:lnTo>
                <a:lnTo>
                  <a:pt x="15392" y="16111"/>
                </a:lnTo>
                <a:lnTo>
                  <a:pt x="14627" y="16325"/>
                </a:lnTo>
                <a:lnTo>
                  <a:pt x="13946" y="16396"/>
                </a:lnTo>
                <a:lnTo>
                  <a:pt x="14287" y="15612"/>
                </a:lnTo>
                <a:lnTo>
                  <a:pt x="15137" y="14186"/>
                </a:lnTo>
                <a:lnTo>
                  <a:pt x="15987" y="13616"/>
                </a:lnTo>
                <a:lnTo>
                  <a:pt x="15987" y="12760"/>
                </a:lnTo>
                <a:lnTo>
                  <a:pt x="15732" y="11620"/>
                </a:lnTo>
                <a:lnTo>
                  <a:pt x="15222" y="12547"/>
                </a:lnTo>
                <a:lnTo>
                  <a:pt x="14542" y="13545"/>
                </a:lnTo>
                <a:lnTo>
                  <a:pt x="13436" y="14115"/>
                </a:lnTo>
                <a:lnTo>
                  <a:pt x="12586" y="14970"/>
                </a:lnTo>
                <a:lnTo>
                  <a:pt x="11991" y="15897"/>
                </a:lnTo>
                <a:lnTo>
                  <a:pt x="11650" y="15327"/>
                </a:lnTo>
                <a:lnTo>
                  <a:pt x="11055" y="14257"/>
                </a:lnTo>
                <a:lnTo>
                  <a:pt x="10715" y="13545"/>
                </a:lnTo>
                <a:lnTo>
                  <a:pt x="10375" y="12618"/>
                </a:lnTo>
                <a:lnTo>
                  <a:pt x="9439" y="12333"/>
                </a:lnTo>
                <a:lnTo>
                  <a:pt x="9099" y="11976"/>
                </a:lnTo>
                <a:lnTo>
                  <a:pt x="9099" y="11406"/>
                </a:lnTo>
                <a:lnTo>
                  <a:pt x="8589" y="11192"/>
                </a:lnTo>
                <a:lnTo>
                  <a:pt x="8334" y="10764"/>
                </a:lnTo>
                <a:lnTo>
                  <a:pt x="7398" y="10693"/>
                </a:lnTo>
                <a:lnTo>
                  <a:pt x="6718" y="10408"/>
                </a:lnTo>
                <a:lnTo>
                  <a:pt x="5783" y="10408"/>
                </a:lnTo>
                <a:lnTo>
                  <a:pt x="4847" y="9909"/>
                </a:lnTo>
                <a:lnTo>
                  <a:pt x="3572" y="9695"/>
                </a:lnTo>
                <a:lnTo>
                  <a:pt x="2891" y="9695"/>
                </a:lnTo>
                <a:lnTo>
                  <a:pt x="1871" y="9766"/>
                </a:lnTo>
                <a:lnTo>
                  <a:pt x="0" y="9909"/>
                </a:lnTo>
                <a:lnTo>
                  <a:pt x="0" y="214"/>
                </a:lnTo>
                <a:lnTo>
                  <a:pt x="2143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0" name="Shape 2510"/>
          <p:cNvSpPr/>
          <p:nvPr/>
        </p:nvSpPr>
        <p:spPr>
          <a:xfrm>
            <a:off x="12358687" y="4417448"/>
            <a:ext cx="3938528" cy="5463846"/>
          </a:xfrm>
          <a:custGeom>
            <a:avLst/>
            <a:gdLst/>
            <a:ahLst/>
            <a:cxnLst>
              <a:cxn ang="0">
                <a:pos x="wd2" y="hd2"/>
              </a:cxn>
              <a:cxn ang="5400000">
                <a:pos x="wd2" y="hd2"/>
              </a:cxn>
              <a:cxn ang="10800000">
                <a:pos x="wd2" y="hd2"/>
              </a:cxn>
              <a:cxn ang="16200000">
                <a:pos x="wd2" y="hd2"/>
              </a:cxn>
            </a:cxnLst>
            <a:rect l="0" t="0" r="r" b="b"/>
            <a:pathLst>
              <a:path w="21590" h="21593" fill="norm" stroke="1" extrusionOk="0">
                <a:moveTo>
                  <a:pt x="21339" y="836"/>
                </a:moveTo>
                <a:lnTo>
                  <a:pt x="20713" y="660"/>
                </a:lnTo>
                <a:lnTo>
                  <a:pt x="20213" y="967"/>
                </a:lnTo>
                <a:lnTo>
                  <a:pt x="20213" y="572"/>
                </a:lnTo>
                <a:lnTo>
                  <a:pt x="19274" y="0"/>
                </a:lnTo>
                <a:lnTo>
                  <a:pt x="18398" y="44"/>
                </a:lnTo>
                <a:lnTo>
                  <a:pt x="18148" y="176"/>
                </a:lnTo>
                <a:lnTo>
                  <a:pt x="18148" y="176"/>
                </a:lnTo>
                <a:lnTo>
                  <a:pt x="17647" y="220"/>
                </a:lnTo>
                <a:lnTo>
                  <a:pt x="17647" y="220"/>
                </a:lnTo>
                <a:lnTo>
                  <a:pt x="17397" y="528"/>
                </a:lnTo>
                <a:lnTo>
                  <a:pt x="17209" y="616"/>
                </a:lnTo>
                <a:lnTo>
                  <a:pt x="17084" y="352"/>
                </a:lnTo>
                <a:lnTo>
                  <a:pt x="16521" y="704"/>
                </a:lnTo>
                <a:lnTo>
                  <a:pt x="16458" y="1011"/>
                </a:lnTo>
                <a:lnTo>
                  <a:pt x="16333" y="1275"/>
                </a:lnTo>
                <a:lnTo>
                  <a:pt x="16083" y="1363"/>
                </a:lnTo>
                <a:lnTo>
                  <a:pt x="16083" y="1363"/>
                </a:lnTo>
                <a:lnTo>
                  <a:pt x="15582" y="1407"/>
                </a:lnTo>
                <a:lnTo>
                  <a:pt x="15519" y="1715"/>
                </a:lnTo>
                <a:lnTo>
                  <a:pt x="15519" y="2067"/>
                </a:lnTo>
                <a:lnTo>
                  <a:pt x="15207" y="2331"/>
                </a:lnTo>
                <a:lnTo>
                  <a:pt x="15207" y="2331"/>
                </a:lnTo>
                <a:lnTo>
                  <a:pt x="14518" y="2067"/>
                </a:lnTo>
                <a:lnTo>
                  <a:pt x="14205" y="1979"/>
                </a:lnTo>
                <a:lnTo>
                  <a:pt x="14080" y="2331"/>
                </a:lnTo>
                <a:lnTo>
                  <a:pt x="14330" y="2683"/>
                </a:lnTo>
                <a:lnTo>
                  <a:pt x="14518" y="2946"/>
                </a:lnTo>
                <a:lnTo>
                  <a:pt x="14330" y="2902"/>
                </a:lnTo>
                <a:lnTo>
                  <a:pt x="14205" y="3078"/>
                </a:lnTo>
                <a:lnTo>
                  <a:pt x="13892" y="2771"/>
                </a:lnTo>
                <a:lnTo>
                  <a:pt x="13517" y="2419"/>
                </a:lnTo>
                <a:lnTo>
                  <a:pt x="13580" y="2199"/>
                </a:lnTo>
                <a:lnTo>
                  <a:pt x="13079" y="2375"/>
                </a:lnTo>
                <a:lnTo>
                  <a:pt x="12641" y="2771"/>
                </a:lnTo>
                <a:lnTo>
                  <a:pt x="12140" y="3298"/>
                </a:lnTo>
                <a:lnTo>
                  <a:pt x="12453" y="3650"/>
                </a:lnTo>
                <a:lnTo>
                  <a:pt x="12453" y="3650"/>
                </a:lnTo>
                <a:lnTo>
                  <a:pt x="12140" y="4178"/>
                </a:lnTo>
                <a:lnTo>
                  <a:pt x="11827" y="4442"/>
                </a:lnTo>
                <a:lnTo>
                  <a:pt x="11139" y="5013"/>
                </a:lnTo>
                <a:lnTo>
                  <a:pt x="10451" y="5497"/>
                </a:lnTo>
                <a:lnTo>
                  <a:pt x="8824" y="5805"/>
                </a:lnTo>
                <a:lnTo>
                  <a:pt x="8448" y="5629"/>
                </a:lnTo>
                <a:lnTo>
                  <a:pt x="7760" y="5805"/>
                </a:lnTo>
                <a:lnTo>
                  <a:pt x="7697" y="6157"/>
                </a:lnTo>
                <a:lnTo>
                  <a:pt x="7197" y="6157"/>
                </a:lnTo>
                <a:lnTo>
                  <a:pt x="7197" y="6157"/>
                </a:lnTo>
                <a:lnTo>
                  <a:pt x="6258" y="6465"/>
                </a:lnTo>
                <a:lnTo>
                  <a:pt x="5695" y="6465"/>
                </a:lnTo>
                <a:lnTo>
                  <a:pt x="5194" y="6377"/>
                </a:lnTo>
                <a:lnTo>
                  <a:pt x="4130" y="6816"/>
                </a:lnTo>
                <a:lnTo>
                  <a:pt x="3254" y="7256"/>
                </a:lnTo>
                <a:lnTo>
                  <a:pt x="2566" y="7520"/>
                </a:lnTo>
                <a:lnTo>
                  <a:pt x="2003" y="8136"/>
                </a:lnTo>
                <a:lnTo>
                  <a:pt x="1815" y="7960"/>
                </a:lnTo>
                <a:lnTo>
                  <a:pt x="1815" y="7564"/>
                </a:lnTo>
                <a:lnTo>
                  <a:pt x="1189" y="8312"/>
                </a:lnTo>
                <a:lnTo>
                  <a:pt x="1189" y="8971"/>
                </a:lnTo>
                <a:lnTo>
                  <a:pt x="1064" y="9411"/>
                </a:lnTo>
                <a:lnTo>
                  <a:pt x="688" y="10159"/>
                </a:lnTo>
                <a:lnTo>
                  <a:pt x="1001" y="10423"/>
                </a:lnTo>
                <a:lnTo>
                  <a:pt x="1690" y="11742"/>
                </a:lnTo>
                <a:lnTo>
                  <a:pt x="1690" y="12401"/>
                </a:lnTo>
                <a:lnTo>
                  <a:pt x="1439" y="11962"/>
                </a:lnTo>
                <a:lnTo>
                  <a:pt x="751" y="11478"/>
                </a:lnTo>
                <a:lnTo>
                  <a:pt x="1252" y="12489"/>
                </a:lnTo>
                <a:lnTo>
                  <a:pt x="0" y="11258"/>
                </a:lnTo>
                <a:lnTo>
                  <a:pt x="1314" y="12973"/>
                </a:lnTo>
                <a:lnTo>
                  <a:pt x="1690" y="13765"/>
                </a:lnTo>
                <a:lnTo>
                  <a:pt x="2190" y="14424"/>
                </a:lnTo>
                <a:lnTo>
                  <a:pt x="2441" y="14908"/>
                </a:lnTo>
                <a:lnTo>
                  <a:pt x="2691" y="15392"/>
                </a:lnTo>
                <a:lnTo>
                  <a:pt x="3129" y="16975"/>
                </a:lnTo>
                <a:lnTo>
                  <a:pt x="3504" y="17767"/>
                </a:lnTo>
                <a:lnTo>
                  <a:pt x="3942" y="19174"/>
                </a:lnTo>
                <a:lnTo>
                  <a:pt x="3567" y="19834"/>
                </a:lnTo>
                <a:lnTo>
                  <a:pt x="3129" y="20053"/>
                </a:lnTo>
                <a:lnTo>
                  <a:pt x="2816" y="19966"/>
                </a:lnTo>
                <a:lnTo>
                  <a:pt x="2879" y="20669"/>
                </a:lnTo>
                <a:lnTo>
                  <a:pt x="3442" y="20801"/>
                </a:lnTo>
                <a:lnTo>
                  <a:pt x="5131" y="21461"/>
                </a:lnTo>
                <a:cubicBezTo>
                  <a:pt x="5423" y="21578"/>
                  <a:pt x="7058" y="21584"/>
                  <a:pt x="7071" y="21593"/>
                </a:cubicBezTo>
                <a:cubicBezTo>
                  <a:pt x="7384" y="21600"/>
                  <a:pt x="8148" y="20995"/>
                  <a:pt x="8135" y="20977"/>
                </a:cubicBezTo>
                <a:cubicBezTo>
                  <a:pt x="8281" y="20874"/>
                  <a:pt x="8800" y="20801"/>
                  <a:pt x="8761" y="20801"/>
                </a:cubicBezTo>
                <a:cubicBezTo>
                  <a:pt x="8844" y="20772"/>
                  <a:pt x="9538" y="20273"/>
                  <a:pt x="9512" y="20273"/>
                </a:cubicBezTo>
                <a:lnTo>
                  <a:pt x="14143" y="20361"/>
                </a:lnTo>
                <a:cubicBezTo>
                  <a:pt x="14925" y="20369"/>
                  <a:pt x="14881" y="19447"/>
                  <a:pt x="14894" y="19438"/>
                </a:cubicBezTo>
                <a:cubicBezTo>
                  <a:pt x="14998" y="19269"/>
                  <a:pt x="17110" y="18709"/>
                  <a:pt x="17084" y="18690"/>
                </a:cubicBezTo>
                <a:cubicBezTo>
                  <a:pt x="17428" y="18566"/>
                  <a:pt x="17798" y="18470"/>
                  <a:pt x="17772" y="18470"/>
                </a:cubicBezTo>
                <a:cubicBezTo>
                  <a:pt x="17897" y="18448"/>
                  <a:pt x="18823" y="18540"/>
                  <a:pt x="18836" y="18558"/>
                </a:cubicBezTo>
                <a:cubicBezTo>
                  <a:pt x="19013" y="18566"/>
                  <a:pt x="21590" y="17908"/>
                  <a:pt x="21590" y="17899"/>
                </a:cubicBezTo>
                <a:cubicBezTo>
                  <a:pt x="21600" y="17254"/>
                  <a:pt x="21352" y="8497"/>
                  <a:pt x="21339" y="8488"/>
                </a:cubicBezTo>
                <a:cubicBezTo>
                  <a:pt x="21287" y="8568"/>
                  <a:pt x="20914" y="8867"/>
                  <a:pt x="20651" y="8356"/>
                </a:cubicBezTo>
                <a:cubicBezTo>
                  <a:pt x="20536" y="8319"/>
                  <a:pt x="21339" y="7802"/>
                  <a:pt x="21339" y="7784"/>
                </a:cubicBezTo>
                <a:cubicBezTo>
                  <a:pt x="21454" y="7681"/>
                  <a:pt x="21277" y="801"/>
                  <a:pt x="21277" y="792"/>
                </a:cubicBezTo>
                <a:lnTo>
                  <a:pt x="21339" y="836"/>
                </a:lnTo>
                <a:close/>
              </a:path>
            </a:pathLst>
          </a:custGeom>
          <a:solidFill>
            <a:srgbClr val="42A3E8"/>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511" name="Shape 2511"/>
          <p:cNvSpPr/>
          <p:nvPr/>
        </p:nvSpPr>
        <p:spPr>
          <a:xfrm>
            <a:off x="16240607" y="3684186"/>
            <a:ext cx="2190952" cy="3737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64"/>
                </a:moveTo>
                <a:lnTo>
                  <a:pt x="225" y="15621"/>
                </a:lnTo>
                <a:lnTo>
                  <a:pt x="787" y="16007"/>
                </a:lnTo>
                <a:lnTo>
                  <a:pt x="337" y="16650"/>
                </a:lnTo>
                <a:cubicBezTo>
                  <a:pt x="375" y="18300"/>
                  <a:pt x="413" y="19950"/>
                  <a:pt x="450" y="21600"/>
                </a:cubicBezTo>
                <a:lnTo>
                  <a:pt x="21600" y="21471"/>
                </a:lnTo>
                <a:lnTo>
                  <a:pt x="21600" y="7843"/>
                </a:lnTo>
                <a:lnTo>
                  <a:pt x="19575" y="6943"/>
                </a:lnTo>
                <a:lnTo>
                  <a:pt x="18112" y="6686"/>
                </a:lnTo>
                <a:lnTo>
                  <a:pt x="16987" y="6107"/>
                </a:lnTo>
                <a:lnTo>
                  <a:pt x="15975" y="5400"/>
                </a:lnTo>
                <a:lnTo>
                  <a:pt x="15300" y="5014"/>
                </a:lnTo>
                <a:lnTo>
                  <a:pt x="17100" y="3986"/>
                </a:lnTo>
                <a:lnTo>
                  <a:pt x="17100" y="3407"/>
                </a:lnTo>
                <a:lnTo>
                  <a:pt x="17325" y="2957"/>
                </a:lnTo>
                <a:lnTo>
                  <a:pt x="18225" y="2957"/>
                </a:lnTo>
                <a:lnTo>
                  <a:pt x="18450" y="2250"/>
                </a:lnTo>
                <a:lnTo>
                  <a:pt x="19238" y="1607"/>
                </a:lnTo>
                <a:lnTo>
                  <a:pt x="18562" y="1543"/>
                </a:lnTo>
                <a:lnTo>
                  <a:pt x="18000" y="1157"/>
                </a:lnTo>
                <a:lnTo>
                  <a:pt x="17437" y="1929"/>
                </a:lnTo>
                <a:lnTo>
                  <a:pt x="16425" y="1671"/>
                </a:lnTo>
                <a:lnTo>
                  <a:pt x="17212" y="836"/>
                </a:lnTo>
                <a:lnTo>
                  <a:pt x="15862" y="1543"/>
                </a:lnTo>
                <a:lnTo>
                  <a:pt x="15862" y="1543"/>
                </a:lnTo>
                <a:lnTo>
                  <a:pt x="14962" y="1671"/>
                </a:lnTo>
                <a:lnTo>
                  <a:pt x="13387" y="1157"/>
                </a:lnTo>
                <a:lnTo>
                  <a:pt x="13275" y="1479"/>
                </a:lnTo>
                <a:lnTo>
                  <a:pt x="11812" y="1157"/>
                </a:lnTo>
                <a:lnTo>
                  <a:pt x="10800" y="900"/>
                </a:lnTo>
                <a:lnTo>
                  <a:pt x="9787" y="643"/>
                </a:lnTo>
                <a:lnTo>
                  <a:pt x="9000" y="514"/>
                </a:lnTo>
                <a:lnTo>
                  <a:pt x="9000" y="0"/>
                </a:lnTo>
                <a:lnTo>
                  <a:pt x="8213" y="321"/>
                </a:lnTo>
                <a:lnTo>
                  <a:pt x="8213" y="321"/>
                </a:lnTo>
                <a:lnTo>
                  <a:pt x="8775" y="771"/>
                </a:lnTo>
                <a:lnTo>
                  <a:pt x="9000" y="1221"/>
                </a:lnTo>
                <a:lnTo>
                  <a:pt x="8663" y="1671"/>
                </a:lnTo>
                <a:lnTo>
                  <a:pt x="7988" y="1800"/>
                </a:lnTo>
                <a:lnTo>
                  <a:pt x="6975" y="1221"/>
                </a:lnTo>
                <a:lnTo>
                  <a:pt x="6975" y="1221"/>
                </a:lnTo>
                <a:lnTo>
                  <a:pt x="6075" y="386"/>
                </a:lnTo>
                <a:lnTo>
                  <a:pt x="6075" y="386"/>
                </a:lnTo>
                <a:lnTo>
                  <a:pt x="4162" y="579"/>
                </a:lnTo>
                <a:lnTo>
                  <a:pt x="3263" y="257"/>
                </a:lnTo>
                <a:lnTo>
                  <a:pt x="3150" y="1093"/>
                </a:lnTo>
                <a:lnTo>
                  <a:pt x="4162" y="1864"/>
                </a:lnTo>
                <a:lnTo>
                  <a:pt x="4613" y="1993"/>
                </a:lnTo>
                <a:lnTo>
                  <a:pt x="4050" y="2443"/>
                </a:lnTo>
                <a:lnTo>
                  <a:pt x="3375" y="2379"/>
                </a:lnTo>
                <a:lnTo>
                  <a:pt x="3375" y="2700"/>
                </a:lnTo>
                <a:lnTo>
                  <a:pt x="3375" y="2700"/>
                </a:lnTo>
                <a:lnTo>
                  <a:pt x="3487" y="3214"/>
                </a:lnTo>
                <a:lnTo>
                  <a:pt x="2588" y="3471"/>
                </a:lnTo>
                <a:lnTo>
                  <a:pt x="2250" y="4050"/>
                </a:lnTo>
                <a:lnTo>
                  <a:pt x="1238" y="4436"/>
                </a:lnTo>
                <a:lnTo>
                  <a:pt x="1463" y="5143"/>
                </a:lnTo>
                <a:lnTo>
                  <a:pt x="2025" y="5464"/>
                </a:lnTo>
                <a:lnTo>
                  <a:pt x="1575" y="5657"/>
                </a:lnTo>
                <a:lnTo>
                  <a:pt x="900" y="5593"/>
                </a:lnTo>
                <a:lnTo>
                  <a:pt x="0" y="5464"/>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2" name="Shape 2512"/>
          <p:cNvSpPr/>
          <p:nvPr/>
        </p:nvSpPr>
        <p:spPr>
          <a:xfrm>
            <a:off x="18410335" y="3629018"/>
            <a:ext cx="3778153" cy="4560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 y="6691"/>
                </a:moveTo>
                <a:lnTo>
                  <a:pt x="0" y="17912"/>
                </a:lnTo>
                <a:lnTo>
                  <a:pt x="4372" y="17860"/>
                </a:lnTo>
                <a:lnTo>
                  <a:pt x="4372" y="21600"/>
                </a:lnTo>
                <a:lnTo>
                  <a:pt x="15270" y="21600"/>
                </a:lnTo>
                <a:lnTo>
                  <a:pt x="16053" y="21179"/>
                </a:lnTo>
                <a:lnTo>
                  <a:pt x="16967" y="21073"/>
                </a:lnTo>
                <a:lnTo>
                  <a:pt x="17750" y="21337"/>
                </a:lnTo>
                <a:lnTo>
                  <a:pt x="18663" y="21600"/>
                </a:lnTo>
                <a:lnTo>
                  <a:pt x="19316" y="21442"/>
                </a:lnTo>
                <a:lnTo>
                  <a:pt x="20034" y="20968"/>
                </a:lnTo>
                <a:lnTo>
                  <a:pt x="21339" y="20968"/>
                </a:lnTo>
                <a:lnTo>
                  <a:pt x="21404" y="20494"/>
                </a:lnTo>
                <a:lnTo>
                  <a:pt x="21600" y="19387"/>
                </a:lnTo>
                <a:lnTo>
                  <a:pt x="21274" y="18860"/>
                </a:lnTo>
                <a:lnTo>
                  <a:pt x="21013" y="18597"/>
                </a:lnTo>
                <a:lnTo>
                  <a:pt x="21013" y="17754"/>
                </a:lnTo>
                <a:lnTo>
                  <a:pt x="21013" y="16542"/>
                </a:lnTo>
                <a:lnTo>
                  <a:pt x="21143" y="16174"/>
                </a:lnTo>
                <a:lnTo>
                  <a:pt x="20752" y="16753"/>
                </a:lnTo>
                <a:lnTo>
                  <a:pt x="19773" y="16279"/>
                </a:lnTo>
                <a:lnTo>
                  <a:pt x="19447" y="15805"/>
                </a:lnTo>
                <a:lnTo>
                  <a:pt x="19251" y="15331"/>
                </a:lnTo>
                <a:lnTo>
                  <a:pt x="19251" y="15331"/>
                </a:lnTo>
                <a:lnTo>
                  <a:pt x="18729" y="15436"/>
                </a:lnTo>
                <a:lnTo>
                  <a:pt x="18402" y="15120"/>
                </a:lnTo>
                <a:lnTo>
                  <a:pt x="18272" y="14751"/>
                </a:lnTo>
                <a:lnTo>
                  <a:pt x="18011" y="14593"/>
                </a:lnTo>
                <a:lnTo>
                  <a:pt x="17489" y="14066"/>
                </a:lnTo>
                <a:lnTo>
                  <a:pt x="17815" y="13381"/>
                </a:lnTo>
                <a:lnTo>
                  <a:pt x="17489" y="13223"/>
                </a:lnTo>
                <a:lnTo>
                  <a:pt x="17358" y="13698"/>
                </a:lnTo>
                <a:lnTo>
                  <a:pt x="16836" y="13171"/>
                </a:lnTo>
                <a:lnTo>
                  <a:pt x="16510" y="13750"/>
                </a:lnTo>
                <a:lnTo>
                  <a:pt x="15988" y="12855"/>
                </a:lnTo>
                <a:lnTo>
                  <a:pt x="15988" y="11854"/>
                </a:lnTo>
                <a:lnTo>
                  <a:pt x="16184" y="10800"/>
                </a:lnTo>
                <a:lnTo>
                  <a:pt x="15401" y="10958"/>
                </a:lnTo>
                <a:lnTo>
                  <a:pt x="14944" y="10853"/>
                </a:lnTo>
                <a:lnTo>
                  <a:pt x="14422" y="10695"/>
                </a:lnTo>
                <a:lnTo>
                  <a:pt x="13900" y="10695"/>
                </a:lnTo>
                <a:lnTo>
                  <a:pt x="13639" y="10379"/>
                </a:lnTo>
                <a:lnTo>
                  <a:pt x="13247" y="9904"/>
                </a:lnTo>
                <a:lnTo>
                  <a:pt x="12660" y="9746"/>
                </a:lnTo>
                <a:lnTo>
                  <a:pt x="11877" y="9272"/>
                </a:lnTo>
                <a:lnTo>
                  <a:pt x="11681" y="8640"/>
                </a:lnTo>
                <a:lnTo>
                  <a:pt x="11224" y="8535"/>
                </a:lnTo>
                <a:lnTo>
                  <a:pt x="11420" y="7692"/>
                </a:lnTo>
                <a:lnTo>
                  <a:pt x="11094" y="7112"/>
                </a:lnTo>
                <a:lnTo>
                  <a:pt x="11094" y="5848"/>
                </a:lnTo>
                <a:lnTo>
                  <a:pt x="10506" y="6059"/>
                </a:lnTo>
                <a:lnTo>
                  <a:pt x="10245" y="4952"/>
                </a:lnTo>
                <a:lnTo>
                  <a:pt x="10245" y="4531"/>
                </a:lnTo>
                <a:lnTo>
                  <a:pt x="9462" y="4320"/>
                </a:lnTo>
                <a:lnTo>
                  <a:pt x="9266" y="3740"/>
                </a:lnTo>
                <a:lnTo>
                  <a:pt x="8810" y="4004"/>
                </a:lnTo>
                <a:lnTo>
                  <a:pt x="8157" y="4004"/>
                </a:lnTo>
                <a:lnTo>
                  <a:pt x="7896" y="3372"/>
                </a:lnTo>
                <a:lnTo>
                  <a:pt x="7766" y="2529"/>
                </a:lnTo>
                <a:lnTo>
                  <a:pt x="7309" y="1580"/>
                </a:lnTo>
                <a:lnTo>
                  <a:pt x="6982" y="738"/>
                </a:lnTo>
                <a:lnTo>
                  <a:pt x="6460" y="0"/>
                </a:lnTo>
                <a:lnTo>
                  <a:pt x="5743" y="53"/>
                </a:lnTo>
                <a:lnTo>
                  <a:pt x="5482" y="1106"/>
                </a:lnTo>
                <a:lnTo>
                  <a:pt x="5090" y="2371"/>
                </a:lnTo>
                <a:lnTo>
                  <a:pt x="5025" y="3003"/>
                </a:lnTo>
                <a:lnTo>
                  <a:pt x="4960" y="4162"/>
                </a:lnTo>
                <a:lnTo>
                  <a:pt x="5155" y="4847"/>
                </a:lnTo>
                <a:lnTo>
                  <a:pt x="4829" y="5848"/>
                </a:lnTo>
                <a:lnTo>
                  <a:pt x="4307" y="7060"/>
                </a:lnTo>
                <a:lnTo>
                  <a:pt x="3589" y="7744"/>
                </a:lnTo>
                <a:lnTo>
                  <a:pt x="3263" y="7902"/>
                </a:lnTo>
                <a:lnTo>
                  <a:pt x="2480" y="7744"/>
                </a:lnTo>
                <a:lnTo>
                  <a:pt x="1566" y="7270"/>
                </a:lnTo>
                <a:lnTo>
                  <a:pt x="1305" y="6901"/>
                </a:lnTo>
                <a:lnTo>
                  <a:pt x="914" y="6849"/>
                </a:lnTo>
                <a:lnTo>
                  <a:pt x="131" y="6691"/>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3" name="Shape 2513"/>
          <p:cNvSpPr/>
          <p:nvPr/>
        </p:nvSpPr>
        <p:spPr>
          <a:xfrm>
            <a:off x="19186244" y="8056178"/>
            <a:ext cx="2978655" cy="2992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94" y="20535"/>
                </a:moveTo>
                <a:lnTo>
                  <a:pt x="7811" y="20875"/>
                </a:lnTo>
                <a:lnTo>
                  <a:pt x="7531" y="20797"/>
                </a:lnTo>
                <a:lnTo>
                  <a:pt x="6621" y="20717"/>
                </a:lnTo>
                <a:lnTo>
                  <a:pt x="5190" y="20640"/>
                </a:lnTo>
                <a:lnTo>
                  <a:pt x="5228" y="20621"/>
                </a:lnTo>
                <a:lnTo>
                  <a:pt x="6994" y="20535"/>
                </a:lnTo>
                <a:close/>
                <a:moveTo>
                  <a:pt x="1385" y="20141"/>
                </a:moveTo>
                <a:lnTo>
                  <a:pt x="1783" y="20321"/>
                </a:lnTo>
                <a:lnTo>
                  <a:pt x="2269" y="20321"/>
                </a:lnTo>
                <a:lnTo>
                  <a:pt x="3638" y="20921"/>
                </a:lnTo>
                <a:lnTo>
                  <a:pt x="4300" y="21092"/>
                </a:lnTo>
                <a:lnTo>
                  <a:pt x="4937" y="20768"/>
                </a:lnTo>
                <a:lnTo>
                  <a:pt x="4303" y="21199"/>
                </a:lnTo>
                <a:lnTo>
                  <a:pt x="1903" y="20476"/>
                </a:lnTo>
                <a:lnTo>
                  <a:pt x="1385" y="20141"/>
                </a:lnTo>
                <a:close/>
                <a:moveTo>
                  <a:pt x="1120" y="20021"/>
                </a:moveTo>
                <a:lnTo>
                  <a:pt x="1128" y="20024"/>
                </a:lnTo>
                <a:lnTo>
                  <a:pt x="1034" y="20115"/>
                </a:lnTo>
                <a:lnTo>
                  <a:pt x="1120" y="20021"/>
                </a:lnTo>
                <a:close/>
                <a:moveTo>
                  <a:pt x="158" y="19865"/>
                </a:moveTo>
                <a:lnTo>
                  <a:pt x="750" y="20391"/>
                </a:lnTo>
                <a:lnTo>
                  <a:pt x="662" y="20476"/>
                </a:lnTo>
                <a:lnTo>
                  <a:pt x="158" y="19865"/>
                </a:lnTo>
                <a:close/>
                <a:moveTo>
                  <a:pt x="12049" y="19064"/>
                </a:moveTo>
                <a:lnTo>
                  <a:pt x="10593" y="20476"/>
                </a:lnTo>
                <a:lnTo>
                  <a:pt x="9352" y="21600"/>
                </a:lnTo>
                <a:lnTo>
                  <a:pt x="9294" y="21558"/>
                </a:lnTo>
                <a:lnTo>
                  <a:pt x="9511" y="21178"/>
                </a:lnTo>
                <a:lnTo>
                  <a:pt x="11719" y="19121"/>
                </a:lnTo>
                <a:lnTo>
                  <a:pt x="12049" y="19064"/>
                </a:lnTo>
                <a:close/>
                <a:moveTo>
                  <a:pt x="15376" y="18378"/>
                </a:moveTo>
                <a:lnTo>
                  <a:pt x="15145" y="18870"/>
                </a:lnTo>
                <a:lnTo>
                  <a:pt x="13161" y="18870"/>
                </a:lnTo>
                <a:lnTo>
                  <a:pt x="13442" y="18821"/>
                </a:lnTo>
                <a:lnTo>
                  <a:pt x="14899" y="18778"/>
                </a:lnTo>
                <a:lnTo>
                  <a:pt x="15376" y="18378"/>
                </a:lnTo>
                <a:close/>
                <a:moveTo>
                  <a:pt x="19779" y="0"/>
                </a:moveTo>
                <a:lnTo>
                  <a:pt x="21352" y="161"/>
                </a:lnTo>
                <a:lnTo>
                  <a:pt x="21600" y="562"/>
                </a:lnTo>
                <a:lnTo>
                  <a:pt x="21434" y="1124"/>
                </a:lnTo>
                <a:lnTo>
                  <a:pt x="20855" y="2248"/>
                </a:lnTo>
                <a:lnTo>
                  <a:pt x="21600" y="1686"/>
                </a:lnTo>
                <a:lnTo>
                  <a:pt x="20690" y="4336"/>
                </a:lnTo>
                <a:lnTo>
                  <a:pt x="21021" y="5139"/>
                </a:lnTo>
                <a:lnTo>
                  <a:pt x="18952" y="8190"/>
                </a:lnTo>
                <a:lnTo>
                  <a:pt x="17297" y="11884"/>
                </a:lnTo>
                <a:lnTo>
                  <a:pt x="16386" y="13651"/>
                </a:lnTo>
                <a:lnTo>
                  <a:pt x="15559" y="16782"/>
                </a:lnTo>
                <a:lnTo>
                  <a:pt x="15559" y="17987"/>
                </a:lnTo>
                <a:lnTo>
                  <a:pt x="15482" y="18151"/>
                </a:lnTo>
                <a:lnTo>
                  <a:pt x="14678" y="17450"/>
                </a:lnTo>
                <a:lnTo>
                  <a:pt x="12824" y="16850"/>
                </a:lnTo>
                <a:lnTo>
                  <a:pt x="11631" y="14964"/>
                </a:lnTo>
                <a:lnTo>
                  <a:pt x="10792" y="15264"/>
                </a:lnTo>
                <a:lnTo>
                  <a:pt x="7612" y="14707"/>
                </a:lnTo>
                <a:lnTo>
                  <a:pt x="6420" y="14922"/>
                </a:lnTo>
                <a:lnTo>
                  <a:pt x="5537" y="14579"/>
                </a:lnTo>
                <a:lnTo>
                  <a:pt x="4477" y="13979"/>
                </a:lnTo>
                <a:lnTo>
                  <a:pt x="3858" y="13250"/>
                </a:lnTo>
                <a:lnTo>
                  <a:pt x="3682" y="12394"/>
                </a:lnTo>
                <a:lnTo>
                  <a:pt x="3019" y="12308"/>
                </a:lnTo>
                <a:lnTo>
                  <a:pt x="2048" y="12565"/>
                </a:lnTo>
                <a:lnTo>
                  <a:pt x="0" y="12145"/>
                </a:lnTo>
                <a:lnTo>
                  <a:pt x="0" y="883"/>
                </a:lnTo>
                <a:lnTo>
                  <a:pt x="13821" y="964"/>
                </a:lnTo>
                <a:lnTo>
                  <a:pt x="14897" y="161"/>
                </a:lnTo>
                <a:lnTo>
                  <a:pt x="15807" y="80"/>
                </a:lnTo>
                <a:lnTo>
                  <a:pt x="17628" y="883"/>
                </a:lnTo>
                <a:lnTo>
                  <a:pt x="18455" y="883"/>
                </a:lnTo>
                <a:lnTo>
                  <a:pt x="19779"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4" name="Shape 2514"/>
          <p:cNvSpPr/>
          <p:nvPr/>
        </p:nvSpPr>
        <p:spPr>
          <a:xfrm>
            <a:off x="20018762" y="11593761"/>
            <a:ext cx="959869" cy="912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3"/>
                </a:moveTo>
                <a:lnTo>
                  <a:pt x="5143" y="16068"/>
                </a:lnTo>
                <a:lnTo>
                  <a:pt x="10029" y="21337"/>
                </a:lnTo>
                <a:lnTo>
                  <a:pt x="14914" y="21600"/>
                </a:lnTo>
                <a:lnTo>
                  <a:pt x="17743" y="19493"/>
                </a:lnTo>
                <a:lnTo>
                  <a:pt x="21600" y="5268"/>
                </a:lnTo>
                <a:lnTo>
                  <a:pt x="20314" y="0"/>
                </a:lnTo>
                <a:lnTo>
                  <a:pt x="18000" y="0"/>
                </a:lnTo>
                <a:lnTo>
                  <a:pt x="15943" y="1317"/>
                </a:lnTo>
                <a:lnTo>
                  <a:pt x="15943" y="1317"/>
                </a:lnTo>
                <a:lnTo>
                  <a:pt x="10543" y="2898"/>
                </a:lnTo>
                <a:lnTo>
                  <a:pt x="0" y="263"/>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5" name="Shape 2515"/>
          <p:cNvSpPr/>
          <p:nvPr/>
        </p:nvSpPr>
        <p:spPr>
          <a:xfrm>
            <a:off x="19160303" y="9757165"/>
            <a:ext cx="2186233" cy="1365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 y="0"/>
                </a:moveTo>
                <a:cubicBezTo>
                  <a:pt x="40" y="5384"/>
                  <a:pt x="20" y="10769"/>
                  <a:pt x="0" y="16153"/>
                </a:cubicBezTo>
                <a:lnTo>
                  <a:pt x="1444" y="18219"/>
                </a:lnTo>
                <a:lnTo>
                  <a:pt x="1925" y="17374"/>
                </a:lnTo>
                <a:lnTo>
                  <a:pt x="2828" y="18031"/>
                </a:lnTo>
                <a:lnTo>
                  <a:pt x="3490" y="18031"/>
                </a:lnTo>
                <a:lnTo>
                  <a:pt x="5355" y="19346"/>
                </a:lnTo>
                <a:lnTo>
                  <a:pt x="6257" y="19722"/>
                </a:lnTo>
                <a:lnTo>
                  <a:pt x="7521" y="18689"/>
                </a:lnTo>
                <a:lnTo>
                  <a:pt x="9928" y="18501"/>
                </a:lnTo>
                <a:lnTo>
                  <a:pt x="11191" y="19346"/>
                </a:lnTo>
                <a:lnTo>
                  <a:pt x="11191" y="19346"/>
                </a:lnTo>
                <a:lnTo>
                  <a:pt x="11853" y="20285"/>
                </a:lnTo>
                <a:lnTo>
                  <a:pt x="11853" y="20285"/>
                </a:lnTo>
                <a:lnTo>
                  <a:pt x="12394" y="21037"/>
                </a:lnTo>
                <a:lnTo>
                  <a:pt x="12755" y="21600"/>
                </a:lnTo>
                <a:lnTo>
                  <a:pt x="13357" y="19910"/>
                </a:lnTo>
                <a:lnTo>
                  <a:pt x="16365" y="15402"/>
                </a:lnTo>
                <a:lnTo>
                  <a:pt x="18712" y="14744"/>
                </a:lnTo>
                <a:lnTo>
                  <a:pt x="20697" y="14650"/>
                </a:lnTo>
                <a:lnTo>
                  <a:pt x="21600" y="13430"/>
                </a:lnTo>
                <a:lnTo>
                  <a:pt x="20397" y="11739"/>
                </a:lnTo>
                <a:lnTo>
                  <a:pt x="17870" y="10424"/>
                </a:lnTo>
                <a:lnTo>
                  <a:pt x="16245" y="6292"/>
                </a:lnTo>
                <a:lnTo>
                  <a:pt x="15102" y="6950"/>
                </a:lnTo>
                <a:lnTo>
                  <a:pt x="10770" y="5729"/>
                </a:lnTo>
                <a:lnTo>
                  <a:pt x="9145" y="6198"/>
                </a:lnTo>
                <a:lnTo>
                  <a:pt x="7942" y="5447"/>
                </a:lnTo>
                <a:lnTo>
                  <a:pt x="6498" y="4132"/>
                </a:lnTo>
                <a:lnTo>
                  <a:pt x="5656" y="2536"/>
                </a:lnTo>
                <a:lnTo>
                  <a:pt x="5415" y="657"/>
                </a:lnTo>
                <a:lnTo>
                  <a:pt x="4513" y="470"/>
                </a:lnTo>
                <a:lnTo>
                  <a:pt x="3189" y="1033"/>
                </a:lnTo>
                <a:lnTo>
                  <a:pt x="60" y="0"/>
                </a:lnTo>
                <a:close/>
              </a:path>
            </a:pathLst>
          </a:custGeom>
          <a:solidFill>
            <a:srgbClr val="D8DEE3"/>
          </a:solidFill>
          <a:ln>
            <a:solidFill>
              <a:srgbClr val="FFFFFF"/>
            </a:solidFill>
          </a:ln>
        </p:spPr>
        <p:txBody>
          <a:bodyPr lIns="50800" tIns="50800" rIns="50800" bIns="50800" anchor="ctr"/>
          <a:lstStyle/>
          <a:p>
            <a:pPr marL="40639" marR="40639" algn="l" defTabSz="914400">
              <a:defRPr b="1" sz="1400">
                <a:solidFill>
                  <a:srgbClr val="FFFFFF"/>
                </a:solidFill>
                <a:uFill>
                  <a:solidFill>
                    <a:srgbClr val="FFFFFF"/>
                  </a:solidFill>
                </a:uFill>
                <a:latin typeface="Arial"/>
                <a:ea typeface="Arial"/>
                <a:cs typeface="Arial"/>
                <a:sym typeface="Arial"/>
              </a:defRPr>
            </a:pPr>
          </a:p>
        </p:txBody>
      </p:sp>
      <p:sp>
        <p:nvSpPr>
          <p:cNvPr id="2516" name="Shape 251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73</a:t>
            </a:r>
          </a:p>
        </p:txBody>
      </p:sp>
      <p:sp>
        <p:nvSpPr>
          <p:cNvPr id="2517" name="Shape 2517"/>
          <p:cNvSpPr/>
          <p:nvPr/>
        </p:nvSpPr>
        <p:spPr>
          <a:xfrm>
            <a:off x="-1752600" y="3771900"/>
            <a:ext cx="12382500" cy="8509000"/>
          </a:xfrm>
          <a:prstGeom prst="roundRect">
            <a:avLst>
              <a:gd name="adj" fmla="val 1918"/>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18" name="Shape 2518"/>
          <p:cNvSpPr/>
          <p:nvPr/>
        </p:nvSpPr>
        <p:spPr>
          <a:xfrm>
            <a:off x="1587500" y="4483100"/>
            <a:ext cx="5588000" cy="184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Open Source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519" name="Shape 2519"/>
          <p:cNvSpPr/>
          <p:nvPr/>
        </p:nvSpPr>
        <p:spPr>
          <a:xfrm>
            <a:off x="1587500" y="70231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Community Apps</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520" name="Shape 2520"/>
          <p:cNvSpPr/>
          <p:nvPr/>
        </p:nvSpPr>
        <p:spPr>
          <a:xfrm>
            <a:off x="1587500" y="9664700"/>
            <a:ext cx="5588000" cy="226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Uncategorized Software</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a:t>
            </a:r>
          </a:p>
        </p:txBody>
      </p:sp>
      <p:sp>
        <p:nvSpPr>
          <p:cNvPr id="2521" name="Shape 2521"/>
          <p:cNvSpPr/>
          <p:nvPr/>
        </p:nvSpPr>
        <p:spPr>
          <a:xfrm>
            <a:off x="7353300" y="44069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21</a:t>
            </a:r>
            <a:r>
              <a:rPr b="0" sz="4800">
                <a:latin typeface="Open Sans Light"/>
                <a:ea typeface="Open Sans Light"/>
                <a:cs typeface="Open Sans Light"/>
                <a:sym typeface="Open Sans Light"/>
              </a:rPr>
              <a:t>%</a:t>
            </a:r>
          </a:p>
        </p:txBody>
      </p:sp>
      <p:sp>
        <p:nvSpPr>
          <p:cNvPr id="2522" name="Shape 2522"/>
          <p:cNvSpPr/>
          <p:nvPr/>
        </p:nvSpPr>
        <p:spPr>
          <a:xfrm>
            <a:off x="7353300" y="68961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32</a:t>
            </a:r>
            <a:r>
              <a:rPr b="0" sz="4800">
                <a:latin typeface="Open Sans Light"/>
                <a:ea typeface="Open Sans Light"/>
                <a:cs typeface="Open Sans Light"/>
                <a:sym typeface="Open Sans Light"/>
              </a:rPr>
              <a:t>%</a:t>
            </a:r>
          </a:p>
        </p:txBody>
      </p:sp>
      <p:sp>
        <p:nvSpPr>
          <p:cNvPr id="2523" name="Shape 2523"/>
          <p:cNvSpPr/>
          <p:nvPr/>
        </p:nvSpPr>
        <p:spPr>
          <a:xfrm>
            <a:off x="7353300" y="9512300"/>
            <a:ext cx="26797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0639" marR="40639" defTabSz="914400">
              <a:buClr>
                <a:srgbClr val="FFFFFF"/>
              </a:buClr>
              <a:buFont typeface="Arial"/>
              <a:defRPr b="1" sz="9600">
                <a:solidFill>
                  <a:srgbClr val="42A3E8"/>
                </a:solidFill>
                <a:uFill>
                  <a:solidFill>
                    <a:srgbClr val="42A3E8"/>
                  </a:solidFill>
                </a:uFill>
                <a:latin typeface="Open Sans"/>
                <a:ea typeface="Open Sans"/>
                <a:cs typeface="Open Sans"/>
                <a:sym typeface="Open Sans"/>
              </a:defRPr>
            </a:pPr>
            <a:r>
              <a:rPr b="0"/>
              <a:t>42</a:t>
            </a:r>
            <a:r>
              <a:rPr b="0" sz="4800">
                <a:latin typeface="Open Sans Light"/>
                <a:ea typeface="Open Sans Light"/>
                <a:cs typeface="Open Sans Light"/>
                <a:sym typeface="Open Sans Light"/>
              </a:rPr>
              <a:t>%</a:t>
            </a:r>
          </a:p>
        </p:txBody>
      </p:sp>
      <p:sp>
        <p:nvSpPr>
          <p:cNvPr id="2524" name="Shape 2524"/>
          <p:cNvSpPr/>
          <p:nvPr/>
        </p:nvSpPr>
        <p:spPr>
          <a:xfrm>
            <a:off x="1663700" y="65151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525" name="Shape 2525"/>
          <p:cNvSpPr/>
          <p:nvPr/>
        </p:nvSpPr>
        <p:spPr>
          <a:xfrm>
            <a:off x="1663700" y="9271000"/>
            <a:ext cx="8372107" cy="1"/>
          </a:xfrm>
          <a:prstGeom prst="line">
            <a:avLst/>
          </a:prstGeom>
          <a:ln w="25400">
            <a:solidFill>
              <a:srgbClr val="000000">
                <a:alpha val="10000"/>
              </a:srgbClr>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27" name="dragdropslidehack-filtered.png"/>
          <p:cNvPicPr>
            <a:picLocks noChangeAspect="1"/>
          </p:cNvPicPr>
          <p:nvPr/>
        </p:nvPicPr>
        <p:blipFill>
          <a:blip r:embed="rId2">
            <a:alphaModFix amt="10000"/>
            <a:extLst/>
          </a:blip>
          <a:srcRect l="51" t="0" r="28" b="0"/>
          <a:stretch>
            <a:fillRect/>
          </a:stretch>
        </p:blipFill>
        <p:spPr>
          <a:xfrm>
            <a:off x="0" y="-12700"/>
            <a:ext cx="24409400" cy="13741400"/>
          </a:xfrm>
          <a:prstGeom prst="rect">
            <a:avLst/>
          </a:prstGeom>
          <a:ln w="12700">
            <a:miter lim="400000"/>
          </a:ln>
        </p:spPr>
      </p:pic>
      <p:sp>
        <p:nvSpPr>
          <p:cNvPr id="2528" name="Shape 2528"/>
          <p:cNvSpPr/>
          <p:nvPr/>
        </p:nvSpPr>
        <p:spPr>
          <a:xfrm>
            <a:off x="10006657" y="7086600"/>
            <a:ext cx="4366212"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MOCKUP</a:t>
            </a:r>
          </a:p>
        </p:txBody>
      </p:sp>
      <p:sp>
        <p:nvSpPr>
          <p:cNvPr id="2529" name="Shape 2529"/>
          <p:cNvSpPr/>
          <p:nvPr/>
        </p:nvSpPr>
        <p:spPr>
          <a:xfrm>
            <a:off x="9661004" y="8197850"/>
            <a:ext cx="5066556"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SMARTPHONE, TABLET, DEKSTOP</a:t>
            </a:r>
          </a:p>
        </p:txBody>
      </p:sp>
      <p:sp>
        <p:nvSpPr>
          <p:cNvPr id="2530" name="Shape 2530"/>
          <p:cNvSpPr/>
          <p:nvPr/>
        </p:nvSpPr>
        <p:spPr>
          <a:xfrm>
            <a:off x="10457542" y="4328045"/>
            <a:ext cx="3468916" cy="2621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2531" name="Shape 253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33"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34" name="Shape 2534"/>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535" name="Shape 2535"/>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538" name="Group 2538"/>
          <p:cNvGrpSpPr/>
          <p:nvPr/>
        </p:nvGrpSpPr>
        <p:grpSpPr>
          <a:xfrm>
            <a:off x="1549400" y="4140200"/>
            <a:ext cx="6959622" cy="14630686"/>
            <a:chOff x="0" y="0"/>
            <a:chExt cx="6959621" cy="14630685"/>
          </a:xfrm>
        </p:grpSpPr>
        <p:pic>
          <p:nvPicPr>
            <p:cNvPr id="2536" name="Free Vector Apple iPhone 5 Mock Up.png"/>
            <p:cNvPicPr>
              <a:picLocks noChangeAspect="1"/>
            </p:cNvPicPr>
            <p:nvPr/>
          </p:nvPicPr>
          <p:blipFill>
            <a:blip r:embed="rId3">
              <a:extLst/>
            </a:blip>
            <a:stretch>
              <a:fillRect/>
            </a:stretch>
          </p:blipFill>
          <p:spPr>
            <a:xfrm>
              <a:off x="0" y="0"/>
              <a:ext cx="6959622" cy="14630686"/>
            </a:xfrm>
            <a:prstGeom prst="rect">
              <a:avLst/>
            </a:prstGeom>
            <a:ln w="12700" cap="flat">
              <a:noFill/>
              <a:miter lim="400000"/>
            </a:ln>
            <a:effectLst/>
          </p:spPr>
        </p:pic>
        <p:pic>
          <p:nvPicPr>
            <p:cNvPr id="2537" name="dragdropslidehack-filtered.png"/>
            <p:cNvPicPr>
              <a:picLocks noChangeAspect="1"/>
            </p:cNvPicPr>
            <p:nvPr/>
          </p:nvPicPr>
          <p:blipFill>
            <a:blip r:embed="rId4">
              <a:extLst/>
            </a:blip>
            <a:srcRect l="34347" t="0" r="34284" b="51"/>
            <a:stretch>
              <a:fillRect/>
            </a:stretch>
          </p:blipFill>
          <p:spPr>
            <a:xfrm>
              <a:off x="590143" y="2095500"/>
              <a:ext cx="5827694" cy="10445092"/>
            </a:xfrm>
            <a:prstGeom prst="rect">
              <a:avLst/>
            </a:prstGeom>
            <a:ln w="12700" cap="flat">
              <a:noFill/>
              <a:miter lim="400000"/>
            </a:ln>
            <a:effectLst/>
          </p:spPr>
        </p:pic>
      </p:grpSp>
      <p:sp>
        <p:nvSpPr>
          <p:cNvPr id="2539" name="Shape 2539"/>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75</a:t>
            </a:r>
          </a:p>
        </p:txBody>
      </p:sp>
      <p:sp>
        <p:nvSpPr>
          <p:cNvPr id="2540" name="Shape 2540"/>
          <p:cNvSpPr/>
          <p:nvPr/>
        </p:nvSpPr>
        <p:spPr>
          <a:xfrm>
            <a:off x="9271000" y="4025900"/>
            <a:ext cx="13030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541" name="Shape 2541"/>
          <p:cNvSpPr/>
          <p:nvPr/>
        </p:nvSpPr>
        <p:spPr>
          <a:xfrm>
            <a:off x="9271000" y="6680200"/>
            <a:ext cx="130302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a:t>
            </a:r>
          </a:p>
        </p:txBody>
      </p:sp>
      <p:sp>
        <p:nvSpPr>
          <p:cNvPr id="2542" name="Shape 2542"/>
          <p:cNvSpPr/>
          <p:nvPr/>
        </p:nvSpPr>
        <p:spPr>
          <a:xfrm>
            <a:off x="9271008"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43" name="Shape 2543"/>
          <p:cNvSpPr/>
          <p:nvPr/>
        </p:nvSpPr>
        <p:spPr>
          <a:xfrm>
            <a:off x="12656587" y="8242300"/>
            <a:ext cx="2962377"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44" name="Shape 2544"/>
          <p:cNvSpPr/>
          <p:nvPr/>
        </p:nvSpPr>
        <p:spPr>
          <a:xfrm>
            <a:off x="16042166"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45" name="Shape 2545"/>
          <p:cNvSpPr/>
          <p:nvPr/>
        </p:nvSpPr>
        <p:spPr>
          <a:xfrm>
            <a:off x="19427731"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46" name="Shape 2546"/>
          <p:cNvSpPr/>
          <p:nvPr/>
        </p:nvSpPr>
        <p:spPr>
          <a:xfrm flipH="1">
            <a:off x="101541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547" name="Shape 2547"/>
          <p:cNvSpPr/>
          <p:nvPr/>
        </p:nvSpPr>
        <p:spPr>
          <a:xfrm>
            <a:off x="134688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548" name="Shape 2548"/>
          <p:cNvSpPr/>
          <p:nvPr/>
        </p:nvSpPr>
        <p:spPr>
          <a:xfrm>
            <a:off x="168978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549" name="Shape 2549"/>
          <p:cNvSpPr/>
          <p:nvPr/>
        </p:nvSpPr>
        <p:spPr>
          <a:xfrm>
            <a:off x="202125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550" name="Shape 2550"/>
          <p:cNvSpPr/>
          <p:nvPr/>
        </p:nvSpPr>
        <p:spPr>
          <a:xfrm>
            <a:off x="9735429" y="10166350"/>
            <a:ext cx="2032001"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551" name="Shape 2551"/>
          <p:cNvSpPr/>
          <p:nvPr/>
        </p:nvSpPr>
        <p:spPr>
          <a:xfrm>
            <a:off x="13119100" y="101854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552" name="Shape 2552"/>
          <p:cNvSpPr/>
          <p:nvPr/>
        </p:nvSpPr>
        <p:spPr>
          <a:xfrm>
            <a:off x="16510000" y="101981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553" name="Shape 2553"/>
          <p:cNvSpPr/>
          <p:nvPr/>
        </p:nvSpPr>
        <p:spPr>
          <a:xfrm>
            <a:off x="19888200" y="102108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5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56" name="Shape 2556"/>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557" name="Shape 255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558" name="Free Vector Apple iPhone 5 Mock Up.png"/>
          <p:cNvPicPr>
            <a:picLocks noChangeAspect="1"/>
          </p:cNvPicPr>
          <p:nvPr/>
        </p:nvPicPr>
        <p:blipFill>
          <a:blip r:embed="rId3">
            <a:extLst/>
          </a:blip>
          <a:stretch>
            <a:fillRect/>
          </a:stretch>
        </p:blipFill>
        <p:spPr>
          <a:xfrm>
            <a:off x="9334500" y="3804177"/>
            <a:ext cx="5003803" cy="10519124"/>
          </a:xfrm>
          <a:prstGeom prst="rect">
            <a:avLst/>
          </a:prstGeom>
          <a:ln w="12700">
            <a:miter lim="400000"/>
          </a:ln>
        </p:spPr>
      </p:pic>
      <p:pic>
        <p:nvPicPr>
          <p:cNvPr id="2559" name="dragdropslidehack-filtered.png"/>
          <p:cNvPicPr>
            <a:picLocks noChangeAspect="1"/>
          </p:cNvPicPr>
          <p:nvPr/>
        </p:nvPicPr>
        <p:blipFill>
          <a:blip r:embed="rId4">
            <a:extLst/>
          </a:blip>
          <a:srcRect l="34361" t="0" r="34270" b="22"/>
          <a:stretch>
            <a:fillRect/>
          </a:stretch>
        </p:blipFill>
        <p:spPr>
          <a:xfrm>
            <a:off x="9758798" y="5308600"/>
            <a:ext cx="4189970" cy="7511967"/>
          </a:xfrm>
          <a:prstGeom prst="rect">
            <a:avLst/>
          </a:prstGeom>
          <a:ln w="12700">
            <a:miter lim="400000"/>
          </a:ln>
        </p:spPr>
      </p:pic>
      <p:sp>
        <p:nvSpPr>
          <p:cNvPr id="2560" name="Shape 2560"/>
          <p:cNvSpPr/>
          <p:nvPr/>
        </p:nvSpPr>
        <p:spPr>
          <a:xfrm>
            <a:off x="15265400" y="4305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61" name="Shape 2561"/>
          <p:cNvSpPr/>
          <p:nvPr/>
        </p:nvSpPr>
        <p:spPr>
          <a:xfrm>
            <a:off x="15265400" y="7099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62" name="Shape 2562"/>
          <p:cNvSpPr/>
          <p:nvPr/>
        </p:nvSpPr>
        <p:spPr>
          <a:xfrm>
            <a:off x="15483980" y="47084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63" name="Shape 2563"/>
          <p:cNvSpPr/>
          <p:nvPr/>
        </p:nvSpPr>
        <p:spPr>
          <a:xfrm>
            <a:off x="15483980" y="75024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64" name="Shape 2564"/>
          <p:cNvSpPr/>
          <p:nvPr/>
        </p:nvSpPr>
        <p:spPr>
          <a:xfrm>
            <a:off x="17322800" y="4292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Sound video recorder</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565" name="Shape 2565"/>
          <p:cNvSpPr/>
          <p:nvPr/>
        </p:nvSpPr>
        <p:spPr>
          <a:xfrm>
            <a:off x="17322800" y="70231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Amazing UI</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566" name="Shape 256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76</a:t>
            </a:r>
          </a:p>
        </p:txBody>
      </p:sp>
      <p:sp>
        <p:nvSpPr>
          <p:cNvPr id="2567" name="Shape 2567"/>
          <p:cNvSpPr/>
          <p:nvPr/>
        </p:nvSpPr>
        <p:spPr>
          <a:xfrm>
            <a:off x="15265400" y="98298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68" name="Shape 2568"/>
          <p:cNvSpPr/>
          <p:nvPr/>
        </p:nvSpPr>
        <p:spPr>
          <a:xfrm>
            <a:off x="15445880" y="102075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69" name="Shape 2569"/>
          <p:cNvSpPr/>
          <p:nvPr/>
        </p:nvSpPr>
        <p:spPr>
          <a:xfrm>
            <a:off x="17360900" y="9753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Awesome chat app</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570" name="Shape 2570"/>
          <p:cNvSpPr/>
          <p:nvPr/>
        </p:nvSpPr>
        <p:spPr>
          <a:xfrm>
            <a:off x="1371600" y="4292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Group Chat</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571" name="Shape 2571"/>
          <p:cNvSpPr/>
          <p:nvPr/>
        </p:nvSpPr>
        <p:spPr>
          <a:xfrm>
            <a:off x="1371600" y="70231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Voice Recognizing</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572" name="Shape 2572"/>
          <p:cNvSpPr/>
          <p:nvPr/>
        </p:nvSpPr>
        <p:spPr>
          <a:xfrm>
            <a:off x="6718300" y="4305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73" name="Shape 2573"/>
          <p:cNvSpPr/>
          <p:nvPr/>
        </p:nvSpPr>
        <p:spPr>
          <a:xfrm>
            <a:off x="6718300" y="7099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74" name="Shape 2574"/>
          <p:cNvSpPr/>
          <p:nvPr/>
        </p:nvSpPr>
        <p:spPr>
          <a:xfrm>
            <a:off x="6943229" y="4714825"/>
            <a:ext cx="1264639"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75" name="Shape 2575"/>
          <p:cNvSpPr/>
          <p:nvPr/>
        </p:nvSpPr>
        <p:spPr>
          <a:xfrm>
            <a:off x="6943226" y="7508825"/>
            <a:ext cx="1264639"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76" name="Shape 2576"/>
          <p:cNvSpPr/>
          <p:nvPr/>
        </p:nvSpPr>
        <p:spPr>
          <a:xfrm>
            <a:off x="6718300" y="98298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577" name="Shape 2577"/>
          <p:cNvSpPr/>
          <p:nvPr/>
        </p:nvSpPr>
        <p:spPr>
          <a:xfrm>
            <a:off x="6905130" y="1021392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578" name="Shape 2578"/>
          <p:cNvSpPr/>
          <p:nvPr/>
        </p:nvSpPr>
        <p:spPr>
          <a:xfrm>
            <a:off x="1409700" y="9753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Mobile Design</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81" name="Shape 2581"/>
          <p:cNvSpPr/>
          <p:nvPr/>
        </p:nvSpPr>
        <p:spPr>
          <a:xfrm>
            <a:off x="1993900" y="4610100"/>
            <a:ext cx="82931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582" name="Shape 2582"/>
          <p:cNvSpPr/>
          <p:nvPr/>
        </p:nvSpPr>
        <p:spPr>
          <a:xfrm>
            <a:off x="1993900" y="8483600"/>
            <a:ext cx="82931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Nulla vitae elit libero, a pharetra augue. Donec sed odio dui. Nullam id dolor id nibh ultricies vehicula ut id elit. Cras justo odio, dapibus ac facilisis in, egestas eget quam. </a:t>
            </a:r>
          </a:p>
        </p:txBody>
      </p:sp>
      <p:grpSp>
        <p:nvGrpSpPr>
          <p:cNvPr id="2585" name="Group 2585"/>
          <p:cNvGrpSpPr/>
          <p:nvPr/>
        </p:nvGrpSpPr>
        <p:grpSpPr>
          <a:xfrm>
            <a:off x="11607800" y="4521200"/>
            <a:ext cx="6591307" cy="13856411"/>
            <a:chOff x="0" y="0"/>
            <a:chExt cx="6591306" cy="13856410"/>
          </a:xfrm>
        </p:grpSpPr>
        <p:pic>
          <p:nvPicPr>
            <p:cNvPr id="2583" name="Free Vector Apple iPhone 5 Mock Up.png"/>
            <p:cNvPicPr>
              <a:picLocks noChangeAspect="1"/>
            </p:cNvPicPr>
            <p:nvPr/>
          </p:nvPicPr>
          <p:blipFill>
            <a:blip r:embed="rId3">
              <a:extLst/>
            </a:blip>
            <a:stretch>
              <a:fillRect/>
            </a:stretch>
          </p:blipFill>
          <p:spPr>
            <a:xfrm>
              <a:off x="0" y="0"/>
              <a:ext cx="6591307" cy="13856411"/>
            </a:xfrm>
            <a:prstGeom prst="rect">
              <a:avLst/>
            </a:prstGeom>
            <a:ln w="12700" cap="flat">
              <a:noFill/>
              <a:miter lim="400000"/>
            </a:ln>
            <a:effectLst/>
          </p:spPr>
        </p:pic>
        <p:pic>
          <p:nvPicPr>
            <p:cNvPr id="2584" name="dragdropslidehack-filtered.png"/>
            <p:cNvPicPr>
              <a:picLocks noChangeAspect="1"/>
            </p:cNvPicPr>
            <p:nvPr/>
          </p:nvPicPr>
          <p:blipFill>
            <a:blip r:embed="rId4">
              <a:extLst/>
            </a:blip>
            <a:srcRect l="34285" t="0" r="34347" b="17"/>
            <a:stretch>
              <a:fillRect/>
            </a:stretch>
          </p:blipFill>
          <p:spPr>
            <a:xfrm>
              <a:off x="558912" y="1981200"/>
              <a:ext cx="5519278" cy="9895723"/>
            </a:xfrm>
            <a:prstGeom prst="rect">
              <a:avLst/>
            </a:prstGeom>
            <a:ln w="12700" cap="flat">
              <a:noFill/>
              <a:miter lim="400000"/>
            </a:ln>
            <a:effectLst/>
          </p:spPr>
        </p:pic>
      </p:grpSp>
      <p:sp>
        <p:nvSpPr>
          <p:cNvPr id="2586" name="Shape 2586"/>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587" name="Shape 258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588" name="Shape 258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77</a:t>
            </a:r>
          </a:p>
        </p:txBody>
      </p:sp>
      <p:sp>
        <p:nvSpPr>
          <p:cNvPr id="2589" name="Shape 2589"/>
          <p:cNvSpPr/>
          <p:nvPr/>
        </p:nvSpPr>
        <p:spPr>
          <a:xfrm>
            <a:off x="16408400" y="4673600"/>
            <a:ext cx="4279900" cy="4279900"/>
          </a:xfrm>
          <a:prstGeom prst="ellipse">
            <a:avLst/>
          </a:prstGeom>
          <a:solidFill>
            <a:srgbClr val="42A3E8"/>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590" name="Shape 2590"/>
          <p:cNvSpPr/>
          <p:nvPr/>
        </p:nvSpPr>
        <p:spPr>
          <a:xfrm>
            <a:off x="17362336" y="5473700"/>
            <a:ext cx="2602064" cy="2590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pc="-1008" sz="14400">
                <a:solidFill>
                  <a:srgbClr val="FFFFFF"/>
                </a:solidFill>
                <a:latin typeface="Open Sans Light"/>
                <a:ea typeface="Open Sans Light"/>
                <a:cs typeface="Open Sans Light"/>
                <a:sym typeface="Open Sans Light"/>
              </a:defRPr>
            </a:pPr>
            <a:r>
              <a:rPr>
                <a:latin typeface="Open Sans Semibold"/>
                <a:ea typeface="Open Sans Semibold"/>
                <a:cs typeface="Open Sans Semibold"/>
                <a:sym typeface="Open Sans Semibold"/>
              </a:rPr>
              <a:t>21</a:t>
            </a:r>
            <a:r>
              <a:rPr spc="-448" sz="6400"/>
              <a:t>%</a:t>
            </a:r>
          </a:p>
        </p:txBody>
      </p:sp>
      <p:sp>
        <p:nvSpPr>
          <p:cNvPr id="2591" name="Shape 2591"/>
          <p:cNvSpPr/>
          <p:nvPr/>
        </p:nvSpPr>
        <p:spPr>
          <a:xfrm>
            <a:off x="19558000" y="4813300"/>
            <a:ext cx="1422400" cy="1422400"/>
          </a:xfrm>
          <a:prstGeom prst="ellipse">
            <a:avLst/>
          </a:prstGeom>
          <a:solidFill>
            <a:srgbClr val="42505D"/>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592" name="Shape 2592"/>
          <p:cNvSpPr/>
          <p:nvPr/>
        </p:nvSpPr>
        <p:spPr>
          <a:xfrm>
            <a:off x="19793373" y="512044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FFFFFF"/>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9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95" name="Shape 2595"/>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596" name="Shape 259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597" name="Shape 2597"/>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78</a:t>
            </a:r>
          </a:p>
        </p:txBody>
      </p:sp>
      <p:grpSp>
        <p:nvGrpSpPr>
          <p:cNvPr id="2604" name="Group 2604"/>
          <p:cNvGrpSpPr/>
          <p:nvPr/>
        </p:nvGrpSpPr>
        <p:grpSpPr>
          <a:xfrm>
            <a:off x="3093983" y="3695985"/>
            <a:ext cx="5994407" cy="8565260"/>
            <a:chOff x="0" y="0"/>
            <a:chExt cx="5994405" cy="8565259"/>
          </a:xfrm>
        </p:grpSpPr>
        <p:grpSp>
          <p:nvGrpSpPr>
            <p:cNvPr id="2600" name="Group 2600"/>
            <p:cNvGrpSpPr/>
            <p:nvPr/>
          </p:nvGrpSpPr>
          <p:grpSpPr>
            <a:xfrm>
              <a:off x="0" y="401909"/>
              <a:ext cx="3883198" cy="8163351"/>
              <a:chOff x="0" y="0"/>
              <a:chExt cx="3883197" cy="8163349"/>
            </a:xfrm>
          </p:grpSpPr>
          <p:pic>
            <p:nvPicPr>
              <p:cNvPr id="2598" name="Free Vector Apple iPhone 5 Mock Up.png"/>
              <p:cNvPicPr>
                <a:picLocks noChangeAspect="1"/>
              </p:cNvPicPr>
              <p:nvPr/>
            </p:nvPicPr>
            <p:blipFill>
              <a:blip r:embed="rId3">
                <a:extLst/>
              </a:blip>
              <a:stretch>
                <a:fillRect/>
              </a:stretch>
            </p:blipFill>
            <p:spPr>
              <a:xfrm>
                <a:off x="0" y="0"/>
                <a:ext cx="3883198" cy="8163350"/>
              </a:xfrm>
              <a:prstGeom prst="rect">
                <a:avLst/>
              </a:prstGeom>
              <a:ln w="12700" cap="flat">
                <a:noFill/>
                <a:miter lim="400000"/>
              </a:ln>
              <a:effectLst/>
            </p:spPr>
          </p:pic>
          <p:pic>
            <p:nvPicPr>
              <p:cNvPr id="2599" name="dragdropslidehack-filtered.png"/>
              <p:cNvPicPr>
                <a:picLocks noChangeAspect="1"/>
              </p:cNvPicPr>
              <p:nvPr/>
            </p:nvPicPr>
            <p:blipFill>
              <a:blip r:embed="rId4">
                <a:extLst/>
              </a:blip>
              <a:srcRect l="34295" t="0" r="34337" b="37"/>
              <a:stretch>
                <a:fillRect/>
              </a:stretch>
            </p:blipFill>
            <p:spPr>
              <a:xfrm>
                <a:off x="329276" y="1168400"/>
                <a:ext cx="3251624" cy="5828754"/>
              </a:xfrm>
              <a:prstGeom prst="rect">
                <a:avLst/>
              </a:prstGeom>
              <a:ln w="12700" cap="flat">
                <a:noFill/>
                <a:miter lim="400000"/>
              </a:ln>
              <a:effectLst/>
            </p:spPr>
          </p:pic>
        </p:grpSp>
        <p:grpSp>
          <p:nvGrpSpPr>
            <p:cNvPr id="2603" name="Group 2603"/>
            <p:cNvGrpSpPr/>
            <p:nvPr/>
          </p:nvGrpSpPr>
          <p:grpSpPr>
            <a:xfrm>
              <a:off x="1939046" y="0"/>
              <a:ext cx="4055360" cy="8525273"/>
              <a:chOff x="0" y="0"/>
              <a:chExt cx="4055359" cy="8525272"/>
            </a:xfrm>
          </p:grpSpPr>
          <p:pic>
            <p:nvPicPr>
              <p:cNvPr id="2601" name="Free Vector Apple iPhone 5 Mock Up.png"/>
              <p:cNvPicPr>
                <a:picLocks noChangeAspect="1"/>
              </p:cNvPicPr>
              <p:nvPr/>
            </p:nvPicPr>
            <p:blipFill>
              <a:blip r:embed="rId3">
                <a:extLst/>
              </a:blip>
              <a:stretch>
                <a:fillRect/>
              </a:stretch>
            </p:blipFill>
            <p:spPr>
              <a:xfrm>
                <a:off x="0" y="0"/>
                <a:ext cx="4055360" cy="8525273"/>
              </a:xfrm>
              <a:prstGeom prst="rect">
                <a:avLst/>
              </a:prstGeom>
              <a:ln w="12700" cap="flat">
                <a:noFill/>
                <a:miter lim="400000"/>
              </a:ln>
              <a:effectLst/>
            </p:spPr>
          </p:pic>
          <p:pic>
            <p:nvPicPr>
              <p:cNvPr id="2602" name="dragdropslidehack-filtered.png"/>
              <p:cNvPicPr>
                <a:picLocks noChangeAspect="1"/>
              </p:cNvPicPr>
              <p:nvPr/>
            </p:nvPicPr>
            <p:blipFill>
              <a:blip r:embed="rId4">
                <a:extLst/>
              </a:blip>
              <a:srcRect l="34367" t="0" r="34264" b="21"/>
              <a:stretch>
                <a:fillRect/>
              </a:stretch>
            </p:blipFill>
            <p:spPr>
              <a:xfrm>
                <a:off x="343875" y="1219200"/>
                <a:ext cx="3395786" cy="6088174"/>
              </a:xfrm>
              <a:prstGeom prst="rect">
                <a:avLst/>
              </a:prstGeom>
              <a:ln w="12700" cap="flat">
                <a:noFill/>
                <a:miter lim="400000"/>
              </a:ln>
              <a:effectLst/>
            </p:spPr>
          </p:pic>
        </p:grpSp>
      </p:grpSp>
      <p:graphicFrame>
        <p:nvGraphicFramePr>
          <p:cNvPr id="2605" name="Chart 2605"/>
          <p:cNvGraphicFramePr/>
          <p:nvPr/>
        </p:nvGraphicFramePr>
        <p:xfrm>
          <a:off x="9652000" y="5981700"/>
          <a:ext cx="11608073" cy="6153150"/>
        </p:xfrm>
        <a:graphic xmlns:a="http://schemas.openxmlformats.org/drawingml/2006/main">
          <a:graphicData uri="http://schemas.openxmlformats.org/drawingml/2006/chart">
            <c:chart xmlns:c="http://schemas.openxmlformats.org/drawingml/2006/chart" r:id="rId5"/>
          </a:graphicData>
        </a:graphic>
      </p:graphicFrame>
      <p:sp>
        <p:nvSpPr>
          <p:cNvPr id="2606" name="Shape 2606"/>
          <p:cNvSpPr/>
          <p:nvPr/>
        </p:nvSpPr>
        <p:spPr>
          <a:xfrm>
            <a:off x="10934700" y="3898900"/>
            <a:ext cx="114300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44" sz="48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0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609" name="Shape 2609"/>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610" name="Shape 261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611" name="Shape 261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79</a:t>
            </a:r>
          </a:p>
        </p:txBody>
      </p:sp>
      <p:sp>
        <p:nvSpPr>
          <p:cNvPr id="2612" name="Shape 2612"/>
          <p:cNvSpPr/>
          <p:nvPr/>
        </p:nvSpPr>
        <p:spPr>
          <a:xfrm>
            <a:off x="8978900" y="4025900"/>
            <a:ext cx="13030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613" name="Shape 2613"/>
          <p:cNvSpPr/>
          <p:nvPr/>
        </p:nvSpPr>
        <p:spPr>
          <a:xfrm>
            <a:off x="8978900" y="6680200"/>
            <a:ext cx="130302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a:t>
            </a:r>
          </a:p>
        </p:txBody>
      </p:sp>
      <p:sp>
        <p:nvSpPr>
          <p:cNvPr id="2614" name="Shape 2614"/>
          <p:cNvSpPr/>
          <p:nvPr/>
        </p:nvSpPr>
        <p:spPr>
          <a:xfrm>
            <a:off x="8978908"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15" name="Shape 2615"/>
          <p:cNvSpPr/>
          <p:nvPr/>
        </p:nvSpPr>
        <p:spPr>
          <a:xfrm>
            <a:off x="12364487" y="8242300"/>
            <a:ext cx="2962377"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16" name="Shape 2616"/>
          <p:cNvSpPr/>
          <p:nvPr/>
        </p:nvSpPr>
        <p:spPr>
          <a:xfrm>
            <a:off x="15750066"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17" name="Shape 2617"/>
          <p:cNvSpPr/>
          <p:nvPr/>
        </p:nvSpPr>
        <p:spPr>
          <a:xfrm>
            <a:off x="19135631" y="82423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18" name="Shape 2618"/>
          <p:cNvSpPr/>
          <p:nvPr/>
        </p:nvSpPr>
        <p:spPr>
          <a:xfrm flipH="1">
            <a:off x="98620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619" name="Shape 2619"/>
          <p:cNvSpPr/>
          <p:nvPr/>
        </p:nvSpPr>
        <p:spPr>
          <a:xfrm>
            <a:off x="131767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620" name="Shape 2620"/>
          <p:cNvSpPr/>
          <p:nvPr/>
        </p:nvSpPr>
        <p:spPr>
          <a:xfrm>
            <a:off x="166057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621" name="Shape 2621"/>
          <p:cNvSpPr/>
          <p:nvPr/>
        </p:nvSpPr>
        <p:spPr>
          <a:xfrm>
            <a:off x="19920473" y="87348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622" name="Shape 2622"/>
          <p:cNvSpPr/>
          <p:nvPr/>
        </p:nvSpPr>
        <p:spPr>
          <a:xfrm>
            <a:off x="9443329" y="10166350"/>
            <a:ext cx="2032001"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623" name="Shape 2623"/>
          <p:cNvSpPr/>
          <p:nvPr/>
        </p:nvSpPr>
        <p:spPr>
          <a:xfrm>
            <a:off x="12827000" y="101854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624" name="Shape 2624"/>
          <p:cNvSpPr/>
          <p:nvPr/>
        </p:nvSpPr>
        <p:spPr>
          <a:xfrm>
            <a:off x="16217900" y="101981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625" name="Shape 2625"/>
          <p:cNvSpPr/>
          <p:nvPr/>
        </p:nvSpPr>
        <p:spPr>
          <a:xfrm>
            <a:off x="19596100" y="102108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grpSp>
        <p:nvGrpSpPr>
          <p:cNvPr id="2628" name="Group 2628"/>
          <p:cNvGrpSpPr/>
          <p:nvPr/>
        </p:nvGrpSpPr>
        <p:grpSpPr>
          <a:xfrm>
            <a:off x="3415332" y="5096845"/>
            <a:ext cx="4471381" cy="6606142"/>
            <a:chOff x="0" y="0"/>
            <a:chExt cx="4471379" cy="6606140"/>
          </a:xfrm>
        </p:grpSpPr>
        <p:pic>
          <p:nvPicPr>
            <p:cNvPr id="2626" name="ipadmini.png"/>
            <p:cNvPicPr>
              <a:picLocks noChangeAspect="1"/>
            </p:cNvPicPr>
            <p:nvPr/>
          </p:nvPicPr>
          <p:blipFill>
            <a:blip r:embed="rId3">
              <a:extLst/>
            </a:blip>
            <a:stretch>
              <a:fillRect/>
            </a:stretch>
          </p:blipFill>
          <p:spPr>
            <a:xfrm>
              <a:off x="0" y="0"/>
              <a:ext cx="4471380" cy="6606141"/>
            </a:xfrm>
            <a:prstGeom prst="rect">
              <a:avLst/>
            </a:prstGeom>
            <a:ln w="12700" cap="flat">
              <a:noFill/>
              <a:miter lim="400000"/>
            </a:ln>
            <a:effectLst/>
          </p:spPr>
        </p:pic>
        <p:sp>
          <p:nvSpPr>
            <p:cNvPr id="2627" name="Shape 2627"/>
            <p:cNvSpPr/>
            <p:nvPr/>
          </p:nvSpPr>
          <p:spPr>
            <a:xfrm>
              <a:off x="280161" y="683593"/>
              <a:ext cx="3911053" cy="5211003"/>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629" name="dragdropslidehack-filtered.png"/>
          <p:cNvPicPr>
            <a:picLocks noChangeAspect="1"/>
          </p:cNvPicPr>
          <p:nvPr/>
        </p:nvPicPr>
        <p:blipFill>
          <a:blip r:embed="rId4">
            <a:extLst/>
          </a:blip>
          <a:srcRect l="28923" t="37" r="28858" b="0"/>
          <a:stretch>
            <a:fillRect/>
          </a:stretch>
        </p:blipFill>
        <p:spPr>
          <a:xfrm>
            <a:off x="3695494" y="5780439"/>
            <a:ext cx="3911052" cy="5209063"/>
          </a:xfrm>
          <a:prstGeom prst="rect">
            <a:avLst/>
          </a:prstGeom>
          <a:ln w="12700">
            <a:miter lim="400000"/>
          </a:ln>
        </p:spPr>
      </p:pic>
      <p:grpSp>
        <p:nvGrpSpPr>
          <p:cNvPr id="2632" name="Group 2632"/>
          <p:cNvGrpSpPr/>
          <p:nvPr/>
        </p:nvGrpSpPr>
        <p:grpSpPr>
          <a:xfrm>
            <a:off x="1803400" y="4538388"/>
            <a:ext cx="4845312" cy="7158601"/>
            <a:chOff x="0" y="0"/>
            <a:chExt cx="4845311" cy="7158599"/>
          </a:xfrm>
        </p:grpSpPr>
        <p:pic>
          <p:nvPicPr>
            <p:cNvPr id="2630" name="ipadmini.png"/>
            <p:cNvPicPr>
              <a:picLocks noChangeAspect="1"/>
            </p:cNvPicPr>
            <p:nvPr/>
          </p:nvPicPr>
          <p:blipFill>
            <a:blip r:embed="rId3">
              <a:extLst/>
            </a:blip>
            <a:stretch>
              <a:fillRect/>
            </a:stretch>
          </p:blipFill>
          <p:spPr>
            <a:xfrm>
              <a:off x="0" y="0"/>
              <a:ext cx="4845312" cy="7158600"/>
            </a:xfrm>
            <a:prstGeom prst="rect">
              <a:avLst/>
            </a:prstGeom>
            <a:ln w="12700" cap="flat">
              <a:noFill/>
              <a:miter lim="400000"/>
            </a:ln>
            <a:effectLst/>
          </p:spPr>
        </p:pic>
        <p:sp>
          <p:nvSpPr>
            <p:cNvPr id="2631" name="Shape 2631"/>
            <p:cNvSpPr/>
            <p:nvPr/>
          </p:nvSpPr>
          <p:spPr>
            <a:xfrm>
              <a:off x="303590" y="746757"/>
              <a:ext cx="4238126" cy="5646784"/>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633" name="dragdropslidehack-filtered.png"/>
          <p:cNvPicPr>
            <a:picLocks noChangeAspect="1"/>
          </p:cNvPicPr>
          <p:nvPr/>
        </p:nvPicPr>
        <p:blipFill>
          <a:blip r:embed="rId4">
            <a:extLst/>
          </a:blip>
          <a:srcRect l="28832" t="34" r="28949" b="0"/>
          <a:stretch>
            <a:fillRect/>
          </a:stretch>
        </p:blipFill>
        <p:spPr>
          <a:xfrm>
            <a:off x="2106990" y="5285146"/>
            <a:ext cx="4238126" cy="56448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53" name="Shape 253"/>
          <p:cNvSpPr/>
          <p:nvPr/>
        </p:nvSpPr>
        <p:spPr>
          <a:xfrm>
            <a:off x="1409700" y="4044950"/>
            <a:ext cx="858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pc="-192" sz="6400">
                <a:solidFill>
                  <a:srgbClr val="42505D"/>
                </a:solidFill>
                <a:latin typeface="Open Sans Light"/>
                <a:ea typeface="Open Sans Light"/>
                <a:cs typeface="Open Sans Light"/>
                <a:sym typeface="Open Sans Light"/>
              </a:defRPr>
            </a:pPr>
            <a:r>
              <a:t>We Are </a:t>
            </a:r>
            <a:r>
              <a:rPr>
                <a:solidFill>
                  <a:srgbClr val="42A3E8"/>
                </a:solidFill>
                <a:latin typeface="Open Sans Semibold"/>
                <a:ea typeface="Open Sans Semibold"/>
                <a:cs typeface="Open Sans Semibold"/>
                <a:sym typeface="Open Sans Semibold"/>
              </a:rPr>
              <a:t>Beres</a:t>
            </a:r>
            <a:r>
              <a:rPr>
                <a:solidFill>
                  <a:srgbClr val="42A3E8"/>
                </a:solidFill>
              </a:rPr>
              <a:t>,</a:t>
            </a:r>
            <a:r>
              <a:t> We Place Your Business on Top!</a:t>
            </a:r>
          </a:p>
        </p:txBody>
      </p:sp>
      <p:sp>
        <p:nvSpPr>
          <p:cNvPr id="254" name="Shape 254"/>
          <p:cNvSpPr/>
          <p:nvPr/>
        </p:nvSpPr>
        <p:spPr>
          <a:xfrm>
            <a:off x="11531600" y="4254500"/>
            <a:ext cx="11303000" cy="720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z="2700">
                <a:solidFill>
                  <a:srgbClr val="748A9F"/>
                </a:solidFill>
                <a:latin typeface="Open Sans"/>
                <a:ea typeface="Open Sans"/>
                <a:cs typeface="Open Sans"/>
                <a:sym typeface="Open Sans"/>
              </a:defRPr>
            </a:pPr>
            <a:r>
              <a:t>Fusce dapibus, tellus ac cursus commodo, tortor mauris condimentum nibh, ut fermentum massa justo sit amet risus. Cras justo odio, dapibus ac facilisis in, egestas eget quam. Aenean lacinia bibendum nulla sed consectetur. Cras mattis consectetur purus sit amet fermentum. Nullam quis risus eget urna mollis ornare vel eu leo. Praesent commodo cursus magna, vel scelerisque nisl consectetur et. Aenean lacinia bibendum nulla sed consectetur. Vestibulum id ligula porta felis euismod semper. Vestibulum id ligula porta felis euismod semper. Aenean eu leo quam. Pellentesque ornare sem lacinia quam venenatis vestibulum. </a:t>
            </a:r>
          </a:p>
          <a:p>
            <a:pPr algn="l">
              <a:defRPr sz="2700">
                <a:solidFill>
                  <a:srgbClr val="748A9F"/>
                </a:solidFill>
                <a:latin typeface="Open Sans"/>
                <a:ea typeface="Open Sans"/>
                <a:cs typeface="Open Sans"/>
                <a:sym typeface="Open Sans"/>
              </a:defRPr>
            </a:pPr>
          </a:p>
          <a:p>
            <a:pPr algn="l">
              <a:defRPr sz="2700">
                <a:solidFill>
                  <a:srgbClr val="748A9F"/>
                </a:solidFill>
                <a:latin typeface="Open Sans"/>
                <a:ea typeface="Open Sans"/>
                <a:cs typeface="Open Sans"/>
                <a:sym typeface="Open Sans"/>
              </a:defRPr>
            </a:pPr>
            <a:r>
              <a:t>Curabitur blandit tempus porttitor. Donec id elit non mi porta gravida at eget metus. Fusce dapibus, tellus ac cursus commodo, tortor mauris condimentum nibh, ut fermentum massa justo sit amet risus. Donec ullamcorper nulla non metus auctor fringilla</a:t>
            </a:r>
          </a:p>
        </p:txBody>
      </p:sp>
      <p:sp>
        <p:nvSpPr>
          <p:cNvPr id="255" name="Shape 255"/>
          <p:cNvSpPr/>
          <p:nvPr/>
        </p:nvSpPr>
        <p:spPr>
          <a:xfrm>
            <a:off x="1413228" y="711200"/>
            <a:ext cx="645468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WE ARE</a:t>
            </a:r>
          </a:p>
        </p:txBody>
      </p:sp>
      <p:sp>
        <p:nvSpPr>
          <p:cNvPr id="256" name="Shape 25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57" name="Shape 257"/>
          <p:cNvSpPr/>
          <p:nvPr/>
        </p:nvSpPr>
        <p:spPr>
          <a:xfrm>
            <a:off x="1409700" y="7391400"/>
            <a:ext cx="8585200" cy="340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pc="-144" sz="4800">
                <a:solidFill>
                  <a:srgbClr val="42A3E8"/>
                </a:solidFill>
                <a:latin typeface="Open Sans Light"/>
                <a:ea typeface="Open Sans Light"/>
                <a:cs typeface="Open Sans Light"/>
                <a:sym typeface="Open Sans Light"/>
              </a:defRPr>
            </a:lvl1pPr>
          </a:lstStyle>
          <a:p>
            <a:pPr/>
            <a:r>
              <a:t>Since 2001 we creates awesome things that helps every kind business grows and meet their highest goal</a:t>
            </a:r>
          </a:p>
        </p:txBody>
      </p:sp>
      <p:sp>
        <p:nvSpPr>
          <p:cNvPr id="258" name="Shape 258"/>
          <p:cNvSpPr/>
          <p:nvPr/>
        </p:nvSpPr>
        <p:spPr>
          <a:xfrm>
            <a:off x="1409700" y="69342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59" name="Shape 259"/>
          <p:cNvSpPr/>
          <p:nvPr/>
        </p:nvSpPr>
        <p:spPr>
          <a:xfrm>
            <a:off x="1536700" y="113665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60" name="Shape 26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04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3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636" name="Shape 2636"/>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637" name="Shape 263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638" name="Shape 2638"/>
          <p:cNvSpPr/>
          <p:nvPr/>
        </p:nvSpPr>
        <p:spPr>
          <a:xfrm>
            <a:off x="15265400" y="4305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39" name="Shape 2639"/>
          <p:cNvSpPr/>
          <p:nvPr/>
        </p:nvSpPr>
        <p:spPr>
          <a:xfrm>
            <a:off x="15265400" y="7099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40" name="Shape 2640"/>
          <p:cNvSpPr/>
          <p:nvPr/>
        </p:nvSpPr>
        <p:spPr>
          <a:xfrm>
            <a:off x="15483980" y="47084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41" name="Shape 2641"/>
          <p:cNvSpPr/>
          <p:nvPr/>
        </p:nvSpPr>
        <p:spPr>
          <a:xfrm>
            <a:off x="15483980" y="75024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42" name="Shape 2642"/>
          <p:cNvSpPr/>
          <p:nvPr/>
        </p:nvSpPr>
        <p:spPr>
          <a:xfrm>
            <a:off x="17322800" y="4292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Sound video recorder</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643" name="Shape 2643"/>
          <p:cNvSpPr/>
          <p:nvPr/>
        </p:nvSpPr>
        <p:spPr>
          <a:xfrm>
            <a:off x="17322800" y="70231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Amazing UI</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644" name="Shape 264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80</a:t>
            </a:r>
          </a:p>
        </p:txBody>
      </p:sp>
      <p:sp>
        <p:nvSpPr>
          <p:cNvPr id="2645" name="Shape 2645"/>
          <p:cNvSpPr/>
          <p:nvPr/>
        </p:nvSpPr>
        <p:spPr>
          <a:xfrm>
            <a:off x="15265400" y="98298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46" name="Shape 2646"/>
          <p:cNvSpPr/>
          <p:nvPr/>
        </p:nvSpPr>
        <p:spPr>
          <a:xfrm>
            <a:off x="15445880" y="102075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47" name="Shape 2647"/>
          <p:cNvSpPr/>
          <p:nvPr/>
        </p:nvSpPr>
        <p:spPr>
          <a:xfrm>
            <a:off x="17360900" y="9753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Awesome chat app</a:t>
            </a:r>
          </a:p>
          <a:p>
            <a:pPr algn="l">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648" name="Shape 2648"/>
          <p:cNvSpPr/>
          <p:nvPr/>
        </p:nvSpPr>
        <p:spPr>
          <a:xfrm>
            <a:off x="1371600" y="4292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Group Chat</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649" name="Shape 2649"/>
          <p:cNvSpPr/>
          <p:nvPr/>
        </p:nvSpPr>
        <p:spPr>
          <a:xfrm>
            <a:off x="1371600" y="70231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Voice Recognizing</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sp>
        <p:nvSpPr>
          <p:cNvPr id="2650" name="Shape 2650"/>
          <p:cNvSpPr/>
          <p:nvPr/>
        </p:nvSpPr>
        <p:spPr>
          <a:xfrm>
            <a:off x="6718300" y="4305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51" name="Shape 2651"/>
          <p:cNvSpPr/>
          <p:nvPr/>
        </p:nvSpPr>
        <p:spPr>
          <a:xfrm>
            <a:off x="6718300" y="70993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52" name="Shape 2652"/>
          <p:cNvSpPr/>
          <p:nvPr/>
        </p:nvSpPr>
        <p:spPr>
          <a:xfrm>
            <a:off x="6943229" y="4714825"/>
            <a:ext cx="1264639"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53" name="Shape 2653"/>
          <p:cNvSpPr/>
          <p:nvPr/>
        </p:nvSpPr>
        <p:spPr>
          <a:xfrm>
            <a:off x="6943226" y="7508825"/>
            <a:ext cx="1264639"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54" name="Shape 2654"/>
          <p:cNvSpPr/>
          <p:nvPr/>
        </p:nvSpPr>
        <p:spPr>
          <a:xfrm>
            <a:off x="6718300" y="98298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655" name="Shape 2655"/>
          <p:cNvSpPr/>
          <p:nvPr/>
        </p:nvSpPr>
        <p:spPr>
          <a:xfrm>
            <a:off x="6905130" y="1021392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656" name="Shape 2656"/>
          <p:cNvSpPr/>
          <p:nvPr/>
        </p:nvSpPr>
        <p:spPr>
          <a:xfrm>
            <a:off x="1409700" y="97536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r">
              <a:lnSpc>
                <a:spcPct val="110000"/>
              </a:lnSpc>
              <a:defRPr spc="32" sz="3200">
                <a:solidFill>
                  <a:srgbClr val="42505D"/>
                </a:solidFill>
                <a:latin typeface="Open Sans"/>
                <a:ea typeface="Open Sans"/>
                <a:cs typeface="Open Sans"/>
                <a:sym typeface="Open Sans"/>
              </a:defRPr>
            </a:pPr>
            <a:r>
              <a:t>Mobile Design</a:t>
            </a:r>
          </a:p>
          <a:p>
            <a:pPr algn="r">
              <a:lnSpc>
                <a:spcPct val="110000"/>
              </a:lnSpc>
              <a:defRPr sz="2400">
                <a:solidFill>
                  <a:srgbClr val="748A9F"/>
                </a:solidFill>
                <a:latin typeface="Open Sans Light"/>
                <a:ea typeface="Open Sans Light"/>
                <a:cs typeface="Open Sans Light"/>
                <a:sym typeface="Open Sans Light"/>
              </a:defRPr>
            </a:pPr>
            <a:r>
              <a:t>Integer posuere erat at  dosante venenatis dapibus posuere velit</a:t>
            </a:r>
          </a:p>
        </p:txBody>
      </p:sp>
      <p:pic>
        <p:nvPicPr>
          <p:cNvPr id="2657" name="ipadmini.png"/>
          <p:cNvPicPr>
            <a:picLocks noChangeAspect="1"/>
          </p:cNvPicPr>
          <p:nvPr/>
        </p:nvPicPr>
        <p:blipFill>
          <a:blip r:embed="rId3">
            <a:extLst/>
          </a:blip>
          <a:stretch>
            <a:fillRect/>
          </a:stretch>
        </p:blipFill>
        <p:spPr>
          <a:xfrm>
            <a:off x="8928100" y="3851096"/>
            <a:ext cx="5810914" cy="8585211"/>
          </a:xfrm>
          <a:prstGeom prst="rect">
            <a:avLst/>
          </a:prstGeom>
          <a:ln w="12700">
            <a:miter lim="400000"/>
          </a:ln>
        </p:spPr>
      </p:pic>
      <p:sp>
        <p:nvSpPr>
          <p:cNvPr id="2658" name="Shape 2658"/>
          <p:cNvSpPr/>
          <p:nvPr/>
        </p:nvSpPr>
        <p:spPr>
          <a:xfrm>
            <a:off x="9292191" y="4746671"/>
            <a:ext cx="5082724" cy="6772107"/>
          </a:xfrm>
          <a:prstGeom prst="rect">
            <a:avLst/>
          </a:prstGeom>
          <a:solidFill>
            <a:srgbClr val="AAAAAA"/>
          </a:solidFill>
          <a:ln w="25400">
            <a:solidFill>
              <a:srgbClr val="000000">
                <a:alpha val="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pic>
        <p:nvPicPr>
          <p:cNvPr id="2659" name="dragdropslidehack-filtered.png"/>
          <p:cNvPicPr>
            <a:picLocks noChangeAspect="1"/>
          </p:cNvPicPr>
          <p:nvPr/>
        </p:nvPicPr>
        <p:blipFill>
          <a:blip r:embed="rId4">
            <a:extLst/>
          </a:blip>
          <a:srcRect l="28868" t="0" r="28913" b="46"/>
          <a:stretch>
            <a:fillRect/>
          </a:stretch>
        </p:blipFill>
        <p:spPr>
          <a:xfrm>
            <a:off x="9292191" y="4749800"/>
            <a:ext cx="5082724" cy="67689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1"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pSp>
        <p:nvGrpSpPr>
          <p:cNvPr id="2666" name="Group 2666"/>
          <p:cNvGrpSpPr/>
          <p:nvPr/>
        </p:nvGrpSpPr>
        <p:grpSpPr>
          <a:xfrm>
            <a:off x="11163300" y="4333707"/>
            <a:ext cx="8226394" cy="12153907"/>
            <a:chOff x="0" y="0"/>
            <a:chExt cx="8226393" cy="12153906"/>
          </a:xfrm>
        </p:grpSpPr>
        <p:grpSp>
          <p:nvGrpSpPr>
            <p:cNvPr id="2664" name="Group 2664"/>
            <p:cNvGrpSpPr/>
            <p:nvPr/>
          </p:nvGrpSpPr>
          <p:grpSpPr>
            <a:xfrm>
              <a:off x="0" y="0"/>
              <a:ext cx="8226394" cy="12153907"/>
              <a:chOff x="0" y="0"/>
              <a:chExt cx="8226393" cy="12153906"/>
            </a:xfrm>
          </p:grpSpPr>
          <p:pic>
            <p:nvPicPr>
              <p:cNvPr id="2662" name="ipadmini.png"/>
              <p:cNvPicPr>
                <a:picLocks noChangeAspect="1"/>
              </p:cNvPicPr>
              <p:nvPr/>
            </p:nvPicPr>
            <p:blipFill>
              <a:blip r:embed="rId3">
                <a:extLst/>
              </a:blip>
              <a:stretch>
                <a:fillRect/>
              </a:stretch>
            </p:blipFill>
            <p:spPr>
              <a:xfrm>
                <a:off x="0" y="0"/>
                <a:ext cx="8226394" cy="12153907"/>
              </a:xfrm>
              <a:prstGeom prst="rect">
                <a:avLst/>
              </a:prstGeom>
              <a:ln w="12700" cap="flat">
                <a:noFill/>
                <a:miter lim="400000"/>
              </a:ln>
              <a:effectLst/>
            </p:spPr>
          </p:pic>
          <p:sp>
            <p:nvSpPr>
              <p:cNvPr id="2663" name="Shape 2663"/>
              <p:cNvSpPr/>
              <p:nvPr/>
            </p:nvSpPr>
            <p:spPr>
              <a:xfrm>
                <a:off x="515437" y="1267847"/>
                <a:ext cx="7195506" cy="9587130"/>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665" name="dragdropslidehack-filtered.png"/>
            <p:cNvPicPr>
              <a:picLocks noChangeAspect="1"/>
            </p:cNvPicPr>
            <p:nvPr/>
          </p:nvPicPr>
          <p:blipFill>
            <a:blip r:embed="rId4">
              <a:extLst/>
            </a:blip>
            <a:srcRect l="28880" t="0" r="28901" b="22"/>
            <a:stretch>
              <a:fillRect/>
            </a:stretch>
          </p:blipFill>
          <p:spPr>
            <a:xfrm>
              <a:off x="515437" y="1270000"/>
              <a:ext cx="7195506" cy="9584976"/>
            </a:xfrm>
            <a:prstGeom prst="rect">
              <a:avLst/>
            </a:prstGeom>
            <a:ln w="12700" cap="flat">
              <a:noFill/>
              <a:miter lim="400000"/>
            </a:ln>
            <a:effectLst/>
          </p:spPr>
        </p:pic>
      </p:grpSp>
      <p:sp>
        <p:nvSpPr>
          <p:cNvPr id="2667" name="Shape 2667"/>
          <p:cNvSpPr/>
          <p:nvPr/>
        </p:nvSpPr>
        <p:spPr>
          <a:xfrm>
            <a:off x="1993900" y="4610100"/>
            <a:ext cx="82931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668" name="Shape 2668"/>
          <p:cNvSpPr/>
          <p:nvPr/>
        </p:nvSpPr>
        <p:spPr>
          <a:xfrm>
            <a:off x="1993900" y="8483600"/>
            <a:ext cx="82931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Nulla vitae elit libero, a pharetra augue. Donec sed odio dui. Nullam id dolor id nibh ultricies vehicula ut id elit. Cras justo odio, dapibus ac facilisis in, egestas eget quam. </a:t>
            </a:r>
          </a:p>
        </p:txBody>
      </p:sp>
      <p:sp>
        <p:nvSpPr>
          <p:cNvPr id="2669" name="Shape 2669"/>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670" name="Shape 267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671" name="Shape 2671"/>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81</a:t>
            </a:r>
          </a:p>
        </p:txBody>
      </p:sp>
      <p:sp>
        <p:nvSpPr>
          <p:cNvPr id="2672" name="Shape 2672"/>
          <p:cNvSpPr/>
          <p:nvPr/>
        </p:nvSpPr>
        <p:spPr>
          <a:xfrm>
            <a:off x="16929100" y="4013200"/>
            <a:ext cx="4279900" cy="4279900"/>
          </a:xfrm>
          <a:prstGeom prst="ellipse">
            <a:avLst/>
          </a:prstGeom>
          <a:solidFill>
            <a:srgbClr val="42A3E8"/>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673" name="Shape 2673"/>
          <p:cNvSpPr/>
          <p:nvPr/>
        </p:nvSpPr>
        <p:spPr>
          <a:xfrm>
            <a:off x="17883036" y="4813300"/>
            <a:ext cx="2602064" cy="2590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pc="-1008" sz="14400">
                <a:solidFill>
                  <a:srgbClr val="FFFFFF"/>
                </a:solidFill>
                <a:latin typeface="Open Sans Light"/>
                <a:ea typeface="Open Sans Light"/>
                <a:cs typeface="Open Sans Light"/>
                <a:sym typeface="Open Sans Light"/>
              </a:defRPr>
            </a:pPr>
            <a:r>
              <a:rPr>
                <a:latin typeface="Open Sans Semibold"/>
                <a:ea typeface="Open Sans Semibold"/>
                <a:cs typeface="Open Sans Semibold"/>
                <a:sym typeface="Open Sans Semibold"/>
              </a:rPr>
              <a:t>21</a:t>
            </a:r>
            <a:r>
              <a:rPr spc="-448" sz="6400"/>
              <a:t>%</a:t>
            </a:r>
          </a:p>
        </p:txBody>
      </p:sp>
      <p:sp>
        <p:nvSpPr>
          <p:cNvPr id="2674" name="Shape 2674"/>
          <p:cNvSpPr/>
          <p:nvPr/>
        </p:nvSpPr>
        <p:spPr>
          <a:xfrm>
            <a:off x="20078700" y="4152900"/>
            <a:ext cx="1422400" cy="1422400"/>
          </a:xfrm>
          <a:prstGeom prst="ellipse">
            <a:avLst/>
          </a:prstGeom>
          <a:solidFill>
            <a:srgbClr val="42505D"/>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675" name="Shape 2675"/>
          <p:cNvSpPr/>
          <p:nvPr/>
        </p:nvSpPr>
        <p:spPr>
          <a:xfrm>
            <a:off x="20314073" y="446004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FFFFFF"/>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7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pSp>
        <p:nvGrpSpPr>
          <p:cNvPr id="2682" name="Group 2682"/>
          <p:cNvGrpSpPr/>
          <p:nvPr/>
        </p:nvGrpSpPr>
        <p:grpSpPr>
          <a:xfrm>
            <a:off x="1866900" y="4424275"/>
            <a:ext cx="5245102" cy="7749262"/>
            <a:chOff x="0" y="0"/>
            <a:chExt cx="5245101" cy="7749261"/>
          </a:xfrm>
        </p:grpSpPr>
        <p:grpSp>
          <p:nvGrpSpPr>
            <p:cNvPr id="2680" name="Group 2680"/>
            <p:cNvGrpSpPr/>
            <p:nvPr/>
          </p:nvGrpSpPr>
          <p:grpSpPr>
            <a:xfrm>
              <a:off x="0" y="0"/>
              <a:ext cx="5245102" cy="7749262"/>
              <a:chOff x="0" y="0"/>
              <a:chExt cx="5245101" cy="7749261"/>
            </a:xfrm>
          </p:grpSpPr>
          <p:pic>
            <p:nvPicPr>
              <p:cNvPr id="2678" name="ipadmini.png"/>
              <p:cNvPicPr>
                <a:picLocks noChangeAspect="1"/>
              </p:cNvPicPr>
              <p:nvPr/>
            </p:nvPicPr>
            <p:blipFill>
              <a:blip r:embed="rId3">
                <a:extLst/>
              </a:blip>
              <a:stretch>
                <a:fillRect/>
              </a:stretch>
            </p:blipFill>
            <p:spPr>
              <a:xfrm>
                <a:off x="0" y="0"/>
                <a:ext cx="5245102" cy="7749262"/>
              </a:xfrm>
              <a:prstGeom prst="rect">
                <a:avLst/>
              </a:prstGeom>
              <a:ln w="12700" cap="flat">
                <a:noFill/>
                <a:miter lim="400000"/>
              </a:ln>
              <a:effectLst/>
            </p:spPr>
          </p:pic>
          <p:sp>
            <p:nvSpPr>
              <p:cNvPr id="2679" name="Shape 2679"/>
              <p:cNvSpPr/>
              <p:nvPr/>
            </p:nvSpPr>
            <p:spPr>
              <a:xfrm>
                <a:off x="328639" y="808371"/>
                <a:ext cx="4587813" cy="6112698"/>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681" name="dragdropslidehack-filtered.png"/>
            <p:cNvPicPr>
              <a:picLocks noChangeAspect="1"/>
            </p:cNvPicPr>
            <p:nvPr/>
          </p:nvPicPr>
          <p:blipFill>
            <a:blip r:embed="rId4">
              <a:extLst/>
            </a:blip>
            <a:srcRect l="28851" t="0" r="28930" b="72"/>
            <a:stretch>
              <a:fillRect/>
            </a:stretch>
          </p:blipFill>
          <p:spPr>
            <a:xfrm>
              <a:off x="328639" y="812800"/>
              <a:ext cx="4587818" cy="6108274"/>
            </a:xfrm>
            <a:prstGeom prst="rect">
              <a:avLst/>
            </a:prstGeom>
            <a:ln w="12700" cap="flat">
              <a:noFill/>
              <a:miter lim="400000"/>
            </a:ln>
            <a:effectLst/>
          </p:spPr>
        </p:pic>
      </p:grpSp>
      <p:sp>
        <p:nvSpPr>
          <p:cNvPr id="2683" name="Shape 2683"/>
          <p:cNvSpPr/>
          <p:nvPr/>
        </p:nvSpPr>
        <p:spPr>
          <a:xfrm>
            <a:off x="1413228" y="711200"/>
            <a:ext cx="6888081"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SMARTPHONE</a:t>
            </a:r>
          </a:p>
        </p:txBody>
      </p:sp>
      <p:sp>
        <p:nvSpPr>
          <p:cNvPr id="2684" name="Shape 268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685" name="Shape 268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82</a:t>
            </a:r>
          </a:p>
        </p:txBody>
      </p:sp>
      <p:graphicFrame>
        <p:nvGraphicFramePr>
          <p:cNvPr id="2686" name="Chart 2686"/>
          <p:cNvGraphicFramePr/>
          <p:nvPr/>
        </p:nvGraphicFramePr>
        <p:xfrm>
          <a:off x="10401300" y="5829300"/>
          <a:ext cx="10858773" cy="6330950"/>
        </p:xfrm>
        <a:graphic xmlns:a="http://schemas.openxmlformats.org/drawingml/2006/main">
          <a:graphicData uri="http://schemas.openxmlformats.org/drawingml/2006/chart">
            <c:chart xmlns:c="http://schemas.openxmlformats.org/drawingml/2006/chart" r:id="rId5"/>
          </a:graphicData>
        </a:graphic>
      </p:graphicFrame>
      <p:sp>
        <p:nvSpPr>
          <p:cNvPr id="2687" name="Shape 2687"/>
          <p:cNvSpPr/>
          <p:nvPr/>
        </p:nvSpPr>
        <p:spPr>
          <a:xfrm>
            <a:off x="10934700" y="3911600"/>
            <a:ext cx="114300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44" sz="4800">
                <a:solidFill>
                  <a:srgbClr val="42505D"/>
                </a:solidFill>
                <a:latin typeface="Open Sans Light"/>
                <a:ea typeface="Open Sans Light"/>
                <a:cs typeface="Open Sans Light"/>
                <a:sym typeface="Open Sans Light"/>
              </a:defRPr>
            </a:lvl1pPr>
          </a:lstStyle>
          <a:p>
            <a:pPr/>
            <a:r>
              <a:t>Well Designed Device Mockup Slides for Your Presentation.</a:t>
            </a:r>
          </a:p>
        </p:txBody>
      </p:sp>
      <p:grpSp>
        <p:nvGrpSpPr>
          <p:cNvPr id="2692" name="Group 2692"/>
          <p:cNvGrpSpPr/>
          <p:nvPr/>
        </p:nvGrpSpPr>
        <p:grpSpPr>
          <a:xfrm>
            <a:off x="3835400" y="3906777"/>
            <a:ext cx="5600702" cy="8274636"/>
            <a:chOff x="0" y="0"/>
            <a:chExt cx="5600701" cy="8274634"/>
          </a:xfrm>
        </p:grpSpPr>
        <p:grpSp>
          <p:nvGrpSpPr>
            <p:cNvPr id="2690" name="Group 2690"/>
            <p:cNvGrpSpPr/>
            <p:nvPr/>
          </p:nvGrpSpPr>
          <p:grpSpPr>
            <a:xfrm>
              <a:off x="0" y="0"/>
              <a:ext cx="5600702" cy="8274635"/>
              <a:chOff x="0" y="0"/>
              <a:chExt cx="5600701" cy="8274634"/>
            </a:xfrm>
          </p:grpSpPr>
          <p:pic>
            <p:nvPicPr>
              <p:cNvPr id="2688" name="ipadmini.png"/>
              <p:cNvPicPr>
                <a:picLocks noChangeAspect="1"/>
              </p:cNvPicPr>
              <p:nvPr/>
            </p:nvPicPr>
            <p:blipFill>
              <a:blip r:embed="rId3">
                <a:extLst/>
              </a:blip>
              <a:stretch>
                <a:fillRect/>
              </a:stretch>
            </p:blipFill>
            <p:spPr>
              <a:xfrm>
                <a:off x="0" y="0"/>
                <a:ext cx="5600702" cy="8274635"/>
              </a:xfrm>
              <a:prstGeom prst="rect">
                <a:avLst/>
              </a:prstGeom>
              <a:ln w="12700" cap="flat">
                <a:noFill/>
                <a:miter lim="400000"/>
              </a:ln>
              <a:effectLst/>
            </p:spPr>
          </p:pic>
          <p:sp>
            <p:nvSpPr>
              <p:cNvPr id="2689" name="Shape 2689"/>
              <p:cNvSpPr/>
              <p:nvPr/>
            </p:nvSpPr>
            <p:spPr>
              <a:xfrm>
                <a:off x="350920" y="863176"/>
                <a:ext cx="4898851" cy="6527118"/>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691" name="dragdropslidehack-filtered.png"/>
            <p:cNvPicPr>
              <a:picLocks noChangeAspect="1"/>
            </p:cNvPicPr>
            <p:nvPr/>
          </p:nvPicPr>
          <p:blipFill>
            <a:blip r:embed="rId4">
              <a:extLst/>
            </a:blip>
            <a:srcRect l="28853" t="0" r="28928" b="6"/>
            <a:stretch>
              <a:fillRect/>
            </a:stretch>
          </p:blipFill>
          <p:spPr>
            <a:xfrm>
              <a:off x="350920" y="863600"/>
              <a:ext cx="4898856" cy="6526700"/>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94"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695" name="Shape 2695"/>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696" name="Shape 269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701" name="Group 2701"/>
          <p:cNvGrpSpPr/>
          <p:nvPr/>
        </p:nvGrpSpPr>
        <p:grpSpPr>
          <a:xfrm>
            <a:off x="1409700" y="4393546"/>
            <a:ext cx="9182111" cy="8488801"/>
            <a:chOff x="0" y="0"/>
            <a:chExt cx="9182110" cy="8488799"/>
          </a:xfrm>
        </p:grpSpPr>
        <p:grpSp>
          <p:nvGrpSpPr>
            <p:cNvPr id="2699" name="Group 2699"/>
            <p:cNvGrpSpPr/>
            <p:nvPr/>
          </p:nvGrpSpPr>
          <p:grpSpPr>
            <a:xfrm>
              <a:off x="0" y="0"/>
              <a:ext cx="9182111" cy="8488800"/>
              <a:chOff x="0" y="0"/>
              <a:chExt cx="9182110" cy="8488799"/>
            </a:xfrm>
          </p:grpSpPr>
          <p:pic>
            <p:nvPicPr>
              <p:cNvPr id="2697" name="mockup_0018_iMac-_FRONT.png"/>
              <p:cNvPicPr>
                <a:picLocks noChangeAspect="1"/>
              </p:cNvPicPr>
              <p:nvPr/>
            </p:nvPicPr>
            <p:blipFill>
              <a:blip r:embed="rId3">
                <a:extLst/>
              </a:blip>
              <a:stretch>
                <a:fillRect/>
              </a:stretch>
            </p:blipFill>
            <p:spPr>
              <a:xfrm>
                <a:off x="0" y="0"/>
                <a:ext cx="9182111" cy="8488800"/>
              </a:xfrm>
              <a:prstGeom prst="rect">
                <a:avLst/>
              </a:prstGeom>
              <a:ln w="12700" cap="flat">
                <a:noFill/>
                <a:miter lim="400000"/>
              </a:ln>
              <a:effectLst/>
            </p:spPr>
          </p:pic>
          <p:sp>
            <p:nvSpPr>
              <p:cNvPr id="2698" name="Shape 2698"/>
              <p:cNvSpPr/>
              <p:nvPr/>
            </p:nvSpPr>
            <p:spPr>
              <a:xfrm>
                <a:off x="380472" y="363562"/>
                <a:ext cx="8446492" cy="4760137"/>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00" name="dragdropslidehack-filtered.png"/>
            <p:cNvPicPr>
              <a:picLocks noChangeAspect="1"/>
            </p:cNvPicPr>
            <p:nvPr/>
          </p:nvPicPr>
          <p:blipFill>
            <a:blip r:embed="rId4">
              <a:extLst/>
            </a:blip>
            <a:srcRect l="46" t="23" r="141" b="0"/>
            <a:stretch>
              <a:fillRect/>
            </a:stretch>
          </p:blipFill>
          <p:spPr>
            <a:xfrm>
              <a:off x="397671" y="407530"/>
              <a:ext cx="8446491" cy="4759006"/>
            </a:xfrm>
            <a:prstGeom prst="rect">
              <a:avLst/>
            </a:prstGeom>
            <a:ln w="12700" cap="flat">
              <a:noFill/>
              <a:miter lim="400000"/>
            </a:ln>
            <a:effectLst/>
          </p:spPr>
        </p:pic>
      </p:grpSp>
      <p:sp>
        <p:nvSpPr>
          <p:cNvPr id="2702" name="Shape 270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83</a:t>
            </a:r>
          </a:p>
        </p:txBody>
      </p:sp>
      <p:sp>
        <p:nvSpPr>
          <p:cNvPr id="2703" name="Shape 2703"/>
          <p:cNvSpPr/>
          <p:nvPr/>
        </p:nvSpPr>
        <p:spPr>
          <a:xfrm>
            <a:off x="11747500" y="4025900"/>
            <a:ext cx="111379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704" name="Shape 2704"/>
          <p:cNvSpPr/>
          <p:nvPr/>
        </p:nvSpPr>
        <p:spPr>
          <a:xfrm>
            <a:off x="11747500" y="6502400"/>
            <a:ext cx="10464800" cy="135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a:t>
            </a:r>
          </a:p>
        </p:txBody>
      </p:sp>
      <p:sp>
        <p:nvSpPr>
          <p:cNvPr id="2705" name="Shape 2705"/>
          <p:cNvSpPr/>
          <p:nvPr/>
        </p:nvSpPr>
        <p:spPr>
          <a:xfrm>
            <a:off x="11747508" y="85217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06" name="Shape 2706"/>
          <p:cNvSpPr/>
          <p:nvPr/>
        </p:nvSpPr>
        <p:spPr>
          <a:xfrm>
            <a:off x="15488687" y="8521700"/>
            <a:ext cx="2962377"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07" name="Shape 2707"/>
          <p:cNvSpPr/>
          <p:nvPr/>
        </p:nvSpPr>
        <p:spPr>
          <a:xfrm>
            <a:off x="19242566" y="85217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08" name="Shape 2708"/>
          <p:cNvSpPr/>
          <p:nvPr/>
        </p:nvSpPr>
        <p:spPr>
          <a:xfrm flipH="1">
            <a:off x="12630673" y="9014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709" name="Shape 2709"/>
          <p:cNvSpPr/>
          <p:nvPr/>
        </p:nvSpPr>
        <p:spPr>
          <a:xfrm>
            <a:off x="16300973" y="9014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710" name="Shape 2710"/>
          <p:cNvSpPr/>
          <p:nvPr/>
        </p:nvSpPr>
        <p:spPr>
          <a:xfrm>
            <a:off x="20098273" y="9014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711" name="Shape 2711"/>
          <p:cNvSpPr/>
          <p:nvPr/>
        </p:nvSpPr>
        <p:spPr>
          <a:xfrm>
            <a:off x="12211929" y="10445750"/>
            <a:ext cx="2032001"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712" name="Shape 2712"/>
          <p:cNvSpPr/>
          <p:nvPr/>
        </p:nvSpPr>
        <p:spPr>
          <a:xfrm>
            <a:off x="15951200" y="104648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713" name="Shape 2713"/>
          <p:cNvSpPr/>
          <p:nvPr/>
        </p:nvSpPr>
        <p:spPr>
          <a:xfrm>
            <a:off x="19710400" y="104775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1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716" name="Shape 2716"/>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717" name="Shape 271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720" name="Group 2720"/>
          <p:cNvGrpSpPr/>
          <p:nvPr/>
        </p:nvGrpSpPr>
        <p:grpSpPr>
          <a:xfrm>
            <a:off x="11662799" y="4513013"/>
            <a:ext cx="7975608" cy="7373395"/>
            <a:chOff x="0" y="0"/>
            <a:chExt cx="7975606" cy="7373394"/>
          </a:xfrm>
        </p:grpSpPr>
        <p:pic>
          <p:nvPicPr>
            <p:cNvPr id="2718" name="mockup_0018_iMac-_FRONT.png"/>
            <p:cNvPicPr>
              <a:picLocks noChangeAspect="1"/>
            </p:cNvPicPr>
            <p:nvPr/>
          </p:nvPicPr>
          <p:blipFill>
            <a:blip r:embed="rId3">
              <a:extLst/>
            </a:blip>
            <a:stretch>
              <a:fillRect/>
            </a:stretch>
          </p:blipFill>
          <p:spPr>
            <a:xfrm>
              <a:off x="0" y="0"/>
              <a:ext cx="7975607" cy="7373395"/>
            </a:xfrm>
            <a:prstGeom prst="rect">
              <a:avLst/>
            </a:prstGeom>
            <a:ln w="12700" cap="flat">
              <a:noFill/>
              <a:miter lim="400000"/>
            </a:ln>
            <a:effectLst/>
          </p:spPr>
        </p:pic>
        <p:sp>
          <p:nvSpPr>
            <p:cNvPr id="2719" name="Shape 2719"/>
            <p:cNvSpPr/>
            <p:nvPr/>
          </p:nvSpPr>
          <p:spPr>
            <a:xfrm>
              <a:off x="330479" y="315791"/>
              <a:ext cx="7336645" cy="4134668"/>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21" name="dragdropslidehack-filtered.png"/>
          <p:cNvPicPr>
            <a:picLocks noChangeAspect="1"/>
          </p:cNvPicPr>
          <p:nvPr/>
        </p:nvPicPr>
        <p:blipFill>
          <a:blip r:embed="rId4">
            <a:extLst/>
          </a:blip>
          <a:srcRect l="172" t="0" r="15" b="0"/>
          <a:stretch>
            <a:fillRect/>
          </a:stretch>
        </p:blipFill>
        <p:spPr>
          <a:xfrm>
            <a:off x="11988800" y="4800600"/>
            <a:ext cx="7336645" cy="4134668"/>
          </a:xfrm>
          <a:prstGeom prst="rect">
            <a:avLst/>
          </a:prstGeom>
          <a:ln w="12700">
            <a:miter lim="400000"/>
          </a:ln>
        </p:spPr>
      </p:pic>
      <p:sp>
        <p:nvSpPr>
          <p:cNvPr id="2722" name="Shape 2722"/>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84</a:t>
            </a:r>
          </a:p>
        </p:txBody>
      </p:sp>
      <p:sp>
        <p:nvSpPr>
          <p:cNvPr id="2723" name="Shape 2723"/>
          <p:cNvSpPr/>
          <p:nvPr/>
        </p:nvSpPr>
        <p:spPr>
          <a:xfrm>
            <a:off x="1993900" y="4610100"/>
            <a:ext cx="82931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724" name="Shape 2724"/>
          <p:cNvSpPr/>
          <p:nvPr/>
        </p:nvSpPr>
        <p:spPr>
          <a:xfrm>
            <a:off x="1993900" y="8483600"/>
            <a:ext cx="82931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Nulla vitae elit libero, a pharetra augue. Donec sed odio dui. Nullam id dolor id nibh ultricies vehicula ut id elit. Cras justo odio, dapibus ac facilisis in, egestas eget quam. </a:t>
            </a:r>
          </a:p>
        </p:txBody>
      </p:sp>
      <p:sp>
        <p:nvSpPr>
          <p:cNvPr id="2725" name="Shape 2725"/>
          <p:cNvSpPr/>
          <p:nvPr/>
        </p:nvSpPr>
        <p:spPr>
          <a:xfrm>
            <a:off x="17526000" y="4013200"/>
            <a:ext cx="3683000" cy="3683000"/>
          </a:xfrm>
          <a:prstGeom prst="ellipse">
            <a:avLst/>
          </a:prstGeom>
          <a:solidFill>
            <a:srgbClr val="42A3E8"/>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726" name="Shape 2726"/>
          <p:cNvSpPr/>
          <p:nvPr/>
        </p:nvSpPr>
        <p:spPr>
          <a:xfrm>
            <a:off x="18188324" y="4756150"/>
            <a:ext cx="2296776" cy="2171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pc="-1008" sz="14400">
                <a:solidFill>
                  <a:srgbClr val="FFFFFF"/>
                </a:solidFill>
                <a:latin typeface="Open Sans Light"/>
                <a:ea typeface="Open Sans Light"/>
                <a:cs typeface="Open Sans Light"/>
                <a:sym typeface="Open Sans Light"/>
              </a:defRPr>
            </a:pPr>
            <a:r>
              <a:rPr spc="-839" sz="12000">
                <a:latin typeface="Open Sans Semibold"/>
                <a:ea typeface="Open Sans Semibold"/>
                <a:cs typeface="Open Sans Semibold"/>
                <a:sym typeface="Open Sans Semibold"/>
              </a:rPr>
              <a:t>21</a:t>
            </a:r>
            <a:r>
              <a:rPr spc="-448" sz="6400"/>
              <a:t>%</a:t>
            </a:r>
          </a:p>
        </p:txBody>
      </p:sp>
      <p:sp>
        <p:nvSpPr>
          <p:cNvPr id="2727" name="Shape 2727"/>
          <p:cNvSpPr/>
          <p:nvPr/>
        </p:nvSpPr>
        <p:spPr>
          <a:xfrm>
            <a:off x="20078700" y="4152900"/>
            <a:ext cx="1422400" cy="1422400"/>
          </a:xfrm>
          <a:prstGeom prst="ellipse">
            <a:avLst/>
          </a:prstGeom>
          <a:solidFill>
            <a:srgbClr val="42505D"/>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728" name="Shape 2728"/>
          <p:cNvSpPr/>
          <p:nvPr/>
        </p:nvSpPr>
        <p:spPr>
          <a:xfrm>
            <a:off x="20314073" y="446004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FFFFFF"/>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3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731" name="Shape 2731"/>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732" name="Shape 273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737" name="Group 2737"/>
          <p:cNvGrpSpPr/>
          <p:nvPr/>
        </p:nvGrpSpPr>
        <p:grpSpPr>
          <a:xfrm>
            <a:off x="1591699" y="4309813"/>
            <a:ext cx="8269831" cy="7645403"/>
            <a:chOff x="0" y="0"/>
            <a:chExt cx="8269830" cy="7645401"/>
          </a:xfrm>
        </p:grpSpPr>
        <p:grpSp>
          <p:nvGrpSpPr>
            <p:cNvPr id="2735" name="Group 2735"/>
            <p:cNvGrpSpPr/>
            <p:nvPr/>
          </p:nvGrpSpPr>
          <p:grpSpPr>
            <a:xfrm>
              <a:off x="0" y="0"/>
              <a:ext cx="8269831" cy="7645402"/>
              <a:chOff x="0" y="0"/>
              <a:chExt cx="8269830" cy="7645401"/>
            </a:xfrm>
          </p:grpSpPr>
          <p:pic>
            <p:nvPicPr>
              <p:cNvPr id="2733" name="mockup_0018_iMac-_FRONT.png"/>
              <p:cNvPicPr>
                <a:picLocks noChangeAspect="1"/>
              </p:cNvPicPr>
              <p:nvPr/>
            </p:nvPicPr>
            <p:blipFill>
              <a:blip r:embed="rId3">
                <a:extLst/>
              </a:blip>
              <a:stretch>
                <a:fillRect/>
              </a:stretch>
            </p:blipFill>
            <p:spPr>
              <a:xfrm>
                <a:off x="0" y="0"/>
                <a:ext cx="8269831" cy="7645402"/>
              </a:xfrm>
              <a:prstGeom prst="rect">
                <a:avLst/>
              </a:prstGeom>
              <a:ln w="12700" cap="flat">
                <a:noFill/>
                <a:miter lim="400000"/>
              </a:ln>
              <a:effectLst/>
            </p:spPr>
          </p:pic>
          <p:sp>
            <p:nvSpPr>
              <p:cNvPr id="2734" name="Shape 2734"/>
              <p:cNvSpPr/>
              <p:nvPr/>
            </p:nvSpPr>
            <p:spPr>
              <a:xfrm>
                <a:off x="342670" y="327441"/>
                <a:ext cx="7607296" cy="4287197"/>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36" name="dragdropslidehack-filtered.png"/>
            <p:cNvPicPr>
              <a:picLocks noChangeAspect="1"/>
            </p:cNvPicPr>
            <p:nvPr/>
          </p:nvPicPr>
          <p:blipFill>
            <a:blip r:embed="rId4">
              <a:extLst/>
            </a:blip>
            <a:srcRect l="102" t="0" r="86" b="88"/>
            <a:stretch>
              <a:fillRect/>
            </a:stretch>
          </p:blipFill>
          <p:spPr>
            <a:xfrm>
              <a:off x="338026" y="381000"/>
              <a:ext cx="7607297" cy="4283403"/>
            </a:xfrm>
            <a:prstGeom prst="rect">
              <a:avLst/>
            </a:prstGeom>
            <a:ln w="12700" cap="flat">
              <a:noFill/>
              <a:miter lim="400000"/>
            </a:ln>
            <a:effectLst/>
          </p:spPr>
        </p:pic>
      </p:grpSp>
      <p:sp>
        <p:nvSpPr>
          <p:cNvPr id="2738" name="Shape 273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84</a:t>
            </a:r>
          </a:p>
        </p:txBody>
      </p:sp>
      <p:graphicFrame>
        <p:nvGraphicFramePr>
          <p:cNvPr id="2739" name="Chart 2739"/>
          <p:cNvGraphicFramePr/>
          <p:nvPr/>
        </p:nvGraphicFramePr>
        <p:xfrm>
          <a:off x="9829800" y="5981700"/>
          <a:ext cx="11608073" cy="6153150"/>
        </p:xfrm>
        <a:graphic xmlns:a="http://schemas.openxmlformats.org/drawingml/2006/main">
          <a:graphicData uri="http://schemas.openxmlformats.org/drawingml/2006/chart">
            <c:chart xmlns:c="http://schemas.openxmlformats.org/drawingml/2006/chart" r:id="rId5"/>
          </a:graphicData>
        </a:graphic>
      </p:graphicFrame>
      <p:sp>
        <p:nvSpPr>
          <p:cNvPr id="2740" name="Shape 2740"/>
          <p:cNvSpPr/>
          <p:nvPr/>
        </p:nvSpPr>
        <p:spPr>
          <a:xfrm>
            <a:off x="11112500" y="3898900"/>
            <a:ext cx="114300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44" sz="48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4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743" name="Shape 2743"/>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744" name="Shape 274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749" name="Group 2749"/>
          <p:cNvGrpSpPr/>
          <p:nvPr/>
        </p:nvGrpSpPr>
        <p:grpSpPr>
          <a:xfrm>
            <a:off x="6265299" y="4627313"/>
            <a:ext cx="8269831" cy="7645403"/>
            <a:chOff x="0" y="0"/>
            <a:chExt cx="8269830" cy="7645401"/>
          </a:xfrm>
        </p:grpSpPr>
        <p:grpSp>
          <p:nvGrpSpPr>
            <p:cNvPr id="2747" name="Group 2747"/>
            <p:cNvGrpSpPr/>
            <p:nvPr/>
          </p:nvGrpSpPr>
          <p:grpSpPr>
            <a:xfrm>
              <a:off x="0" y="0"/>
              <a:ext cx="8269831" cy="7645402"/>
              <a:chOff x="0" y="0"/>
              <a:chExt cx="8269830" cy="7645401"/>
            </a:xfrm>
          </p:grpSpPr>
          <p:pic>
            <p:nvPicPr>
              <p:cNvPr id="2745" name="mockup_0018_iMac-_FRONT.png"/>
              <p:cNvPicPr>
                <a:picLocks noChangeAspect="1"/>
              </p:cNvPicPr>
              <p:nvPr/>
            </p:nvPicPr>
            <p:blipFill>
              <a:blip r:embed="rId3">
                <a:extLst/>
              </a:blip>
              <a:stretch>
                <a:fillRect/>
              </a:stretch>
            </p:blipFill>
            <p:spPr>
              <a:xfrm>
                <a:off x="0" y="0"/>
                <a:ext cx="8269831" cy="7645402"/>
              </a:xfrm>
              <a:prstGeom prst="rect">
                <a:avLst/>
              </a:prstGeom>
              <a:ln w="12700" cap="flat">
                <a:noFill/>
                <a:miter lim="400000"/>
              </a:ln>
              <a:effectLst/>
            </p:spPr>
          </p:pic>
          <p:sp>
            <p:nvSpPr>
              <p:cNvPr id="2746" name="Shape 2746"/>
              <p:cNvSpPr/>
              <p:nvPr/>
            </p:nvSpPr>
            <p:spPr>
              <a:xfrm>
                <a:off x="342670" y="327441"/>
                <a:ext cx="7607296" cy="4287197"/>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48" name="dragdropslidehack-filtered.png"/>
            <p:cNvPicPr>
              <a:picLocks noChangeAspect="1"/>
            </p:cNvPicPr>
            <p:nvPr/>
          </p:nvPicPr>
          <p:blipFill>
            <a:blip r:embed="rId4">
              <a:extLst/>
            </a:blip>
            <a:srcRect l="102" t="0" r="86" b="88"/>
            <a:stretch>
              <a:fillRect/>
            </a:stretch>
          </p:blipFill>
          <p:spPr>
            <a:xfrm>
              <a:off x="338026" y="381000"/>
              <a:ext cx="7607297" cy="4283403"/>
            </a:xfrm>
            <a:prstGeom prst="rect">
              <a:avLst/>
            </a:prstGeom>
            <a:ln w="12700" cap="flat">
              <a:noFill/>
              <a:miter lim="400000"/>
            </a:ln>
            <a:effectLst/>
          </p:spPr>
        </p:pic>
      </p:grpSp>
      <p:sp>
        <p:nvSpPr>
          <p:cNvPr id="2750" name="Shape 275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84</a:t>
            </a:r>
          </a:p>
        </p:txBody>
      </p:sp>
      <p:grpSp>
        <p:nvGrpSpPr>
          <p:cNvPr id="2753" name="Group 2753"/>
          <p:cNvGrpSpPr/>
          <p:nvPr/>
        </p:nvGrpSpPr>
        <p:grpSpPr>
          <a:xfrm>
            <a:off x="1308100" y="6885691"/>
            <a:ext cx="6907232" cy="4965705"/>
            <a:chOff x="0" y="0"/>
            <a:chExt cx="6907231" cy="4965704"/>
          </a:xfrm>
        </p:grpSpPr>
        <p:pic>
          <p:nvPicPr>
            <p:cNvPr id="2751" name="mockup_0021_MacBook_FRONT.png"/>
            <p:cNvPicPr>
              <a:picLocks noChangeAspect="1"/>
            </p:cNvPicPr>
            <p:nvPr/>
          </p:nvPicPr>
          <p:blipFill>
            <a:blip r:embed="rId5">
              <a:extLst/>
            </a:blip>
            <a:stretch>
              <a:fillRect/>
            </a:stretch>
          </p:blipFill>
          <p:spPr>
            <a:xfrm>
              <a:off x="0" y="0"/>
              <a:ext cx="6907232" cy="4965705"/>
            </a:xfrm>
            <a:prstGeom prst="rect">
              <a:avLst/>
            </a:prstGeom>
            <a:ln w="12700" cap="flat">
              <a:noFill/>
              <a:miter lim="400000"/>
            </a:ln>
            <a:effectLst/>
          </p:spPr>
        </p:pic>
        <p:pic>
          <p:nvPicPr>
            <p:cNvPr id="2752" name="dragdropslidehack-filtered.png"/>
            <p:cNvPicPr>
              <a:picLocks noChangeAspect="1"/>
            </p:cNvPicPr>
            <p:nvPr/>
          </p:nvPicPr>
          <p:blipFill>
            <a:blip r:embed="rId4">
              <a:extLst/>
            </a:blip>
            <a:srcRect l="5397" t="63" r="5451" b="0"/>
            <a:stretch>
              <a:fillRect/>
            </a:stretch>
          </p:blipFill>
          <p:spPr>
            <a:xfrm>
              <a:off x="625306" y="230882"/>
              <a:ext cx="5656620" cy="3566776"/>
            </a:xfrm>
            <a:prstGeom prst="rect">
              <a:avLst/>
            </a:prstGeom>
            <a:ln w="12700" cap="flat">
              <a:noFill/>
              <a:miter lim="400000"/>
            </a:ln>
            <a:effectLst/>
          </p:spPr>
        </p:pic>
      </p:grpSp>
      <p:grpSp>
        <p:nvGrpSpPr>
          <p:cNvPr id="2758" name="Group 2758"/>
          <p:cNvGrpSpPr/>
          <p:nvPr/>
        </p:nvGrpSpPr>
        <p:grpSpPr>
          <a:xfrm>
            <a:off x="13512800" y="7858965"/>
            <a:ext cx="2616201" cy="3865249"/>
            <a:chOff x="0" y="0"/>
            <a:chExt cx="2616200" cy="3865248"/>
          </a:xfrm>
        </p:grpSpPr>
        <p:grpSp>
          <p:nvGrpSpPr>
            <p:cNvPr id="2756" name="Group 2756"/>
            <p:cNvGrpSpPr/>
            <p:nvPr/>
          </p:nvGrpSpPr>
          <p:grpSpPr>
            <a:xfrm>
              <a:off x="0" y="0"/>
              <a:ext cx="2616201" cy="3865249"/>
              <a:chOff x="0" y="0"/>
              <a:chExt cx="2616200" cy="3865248"/>
            </a:xfrm>
          </p:grpSpPr>
          <p:pic>
            <p:nvPicPr>
              <p:cNvPr id="2754" name="ipadmini.png"/>
              <p:cNvPicPr>
                <a:picLocks noChangeAspect="1"/>
              </p:cNvPicPr>
              <p:nvPr/>
            </p:nvPicPr>
            <p:blipFill>
              <a:blip r:embed="rId6">
                <a:extLst/>
              </a:blip>
              <a:stretch>
                <a:fillRect/>
              </a:stretch>
            </p:blipFill>
            <p:spPr>
              <a:xfrm>
                <a:off x="0" y="0"/>
                <a:ext cx="2616201" cy="3865249"/>
              </a:xfrm>
              <a:prstGeom prst="rect">
                <a:avLst/>
              </a:prstGeom>
              <a:ln w="12700" cap="flat">
                <a:noFill/>
                <a:miter lim="400000"/>
              </a:ln>
              <a:effectLst/>
            </p:spPr>
          </p:pic>
          <p:sp>
            <p:nvSpPr>
              <p:cNvPr id="2755" name="Shape 2755"/>
              <p:cNvSpPr/>
              <p:nvPr/>
            </p:nvSpPr>
            <p:spPr>
              <a:xfrm>
                <a:off x="163921" y="403207"/>
                <a:ext cx="2288353" cy="3048948"/>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57" name="dragdropslidehack-filtered.png"/>
            <p:cNvPicPr>
              <a:picLocks noChangeAspect="1"/>
            </p:cNvPicPr>
            <p:nvPr/>
          </p:nvPicPr>
          <p:blipFill>
            <a:blip r:embed="rId4">
              <a:extLst/>
            </a:blip>
            <a:srcRect l="28797" t="0" r="28984" b="104"/>
            <a:stretch>
              <a:fillRect/>
            </a:stretch>
          </p:blipFill>
          <p:spPr>
            <a:xfrm>
              <a:off x="163921" y="406400"/>
              <a:ext cx="2288355" cy="3045758"/>
            </a:xfrm>
            <a:prstGeom prst="rect">
              <a:avLst/>
            </a:prstGeom>
            <a:ln w="12700" cap="flat">
              <a:noFill/>
              <a:miter lim="400000"/>
            </a:ln>
            <a:effectLst/>
          </p:spPr>
        </p:pic>
      </p:grpSp>
      <p:grpSp>
        <p:nvGrpSpPr>
          <p:cNvPr id="2761" name="Group 2761"/>
          <p:cNvGrpSpPr/>
          <p:nvPr/>
        </p:nvGrpSpPr>
        <p:grpSpPr>
          <a:xfrm>
            <a:off x="16437629" y="9135157"/>
            <a:ext cx="1232411" cy="2590803"/>
            <a:chOff x="0" y="0"/>
            <a:chExt cx="1232410" cy="2590801"/>
          </a:xfrm>
        </p:grpSpPr>
        <p:pic>
          <p:nvPicPr>
            <p:cNvPr id="2759" name="Free Vector Apple iPhone 5 Mock Up.png"/>
            <p:cNvPicPr>
              <a:picLocks noChangeAspect="1"/>
            </p:cNvPicPr>
            <p:nvPr/>
          </p:nvPicPr>
          <p:blipFill>
            <a:blip r:embed="rId7">
              <a:extLst/>
            </a:blip>
            <a:stretch>
              <a:fillRect/>
            </a:stretch>
          </p:blipFill>
          <p:spPr>
            <a:xfrm>
              <a:off x="0" y="0"/>
              <a:ext cx="1232411" cy="2590802"/>
            </a:xfrm>
            <a:prstGeom prst="rect">
              <a:avLst/>
            </a:prstGeom>
            <a:ln w="12700" cap="flat">
              <a:noFill/>
              <a:miter lim="400000"/>
            </a:ln>
            <a:effectLst/>
          </p:spPr>
        </p:pic>
        <p:pic>
          <p:nvPicPr>
            <p:cNvPr id="2760" name="dragdropslidehack-filtered.png"/>
            <p:cNvPicPr>
              <a:picLocks noChangeAspect="1"/>
            </p:cNvPicPr>
            <p:nvPr/>
          </p:nvPicPr>
          <p:blipFill>
            <a:blip r:embed="rId4">
              <a:extLst/>
            </a:blip>
            <a:srcRect l="34187" t="97" r="34444" b="0"/>
            <a:stretch>
              <a:fillRect/>
            </a:stretch>
          </p:blipFill>
          <p:spPr>
            <a:xfrm flipH="1">
              <a:off x="104503" y="370113"/>
              <a:ext cx="1031968" cy="1848760"/>
            </a:xfrm>
            <a:prstGeom prst="rect">
              <a:avLst/>
            </a:prstGeom>
            <a:ln w="12700" cap="flat">
              <a:noFill/>
              <a:miter lim="400000"/>
            </a:ln>
            <a:effectLst/>
          </p:spPr>
        </p:pic>
      </p:grpSp>
      <p:sp>
        <p:nvSpPr>
          <p:cNvPr id="2762" name="Shape 2762"/>
          <p:cNvSpPr/>
          <p:nvPr/>
        </p:nvSpPr>
        <p:spPr>
          <a:xfrm>
            <a:off x="16852900" y="4483100"/>
            <a:ext cx="6273800" cy="257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144" sz="4800">
                <a:solidFill>
                  <a:srgbClr val="42505D"/>
                </a:solidFill>
                <a:latin typeface="Open Sans Light"/>
                <a:ea typeface="Open Sans Light"/>
                <a:cs typeface="Open Sans Light"/>
                <a:sym typeface="Open Sans Light"/>
              </a:defRPr>
            </a:pPr>
            <a:r>
              <a:rPr>
                <a:solidFill>
                  <a:srgbClr val="42A3E8"/>
                </a:solidFill>
                <a:latin typeface="Open Sans Semibold"/>
                <a:ea typeface="Open Sans Semibold"/>
                <a:cs typeface="Open Sans Semibold"/>
                <a:sym typeface="Open Sans Semibold"/>
              </a:rPr>
              <a:t>Well</a:t>
            </a:r>
            <a:r>
              <a:rPr>
                <a:solidFill>
                  <a:srgbClr val="42A3E8"/>
                </a:solidFill>
              </a:rPr>
              <a:t> </a:t>
            </a:r>
            <a:r>
              <a:rPr>
                <a:solidFill>
                  <a:srgbClr val="42A3E8"/>
                </a:solidFill>
                <a:latin typeface="Open Sans Semibold"/>
                <a:ea typeface="Open Sans Semibold"/>
                <a:cs typeface="Open Sans Semibold"/>
                <a:sym typeface="Open Sans Semibold"/>
              </a:rPr>
              <a:t>Designed</a:t>
            </a:r>
            <a:r>
              <a:t> Device Mockup Slides for Your Presentation.</a:t>
            </a:r>
          </a:p>
        </p:txBody>
      </p:sp>
      <p:sp>
        <p:nvSpPr>
          <p:cNvPr id="2763" name="Shape 2763"/>
          <p:cNvSpPr/>
          <p:nvPr/>
        </p:nvSpPr>
        <p:spPr>
          <a:xfrm>
            <a:off x="19418300" y="7607300"/>
            <a:ext cx="3708400" cy="3035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6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766" name="Shape 2766"/>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767" name="Shape 276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772" name="Group 2772"/>
          <p:cNvGrpSpPr/>
          <p:nvPr/>
        </p:nvGrpSpPr>
        <p:grpSpPr>
          <a:xfrm>
            <a:off x="13859899" y="4652713"/>
            <a:ext cx="8269831" cy="7645403"/>
            <a:chOff x="0" y="0"/>
            <a:chExt cx="8269830" cy="7645401"/>
          </a:xfrm>
        </p:grpSpPr>
        <p:grpSp>
          <p:nvGrpSpPr>
            <p:cNvPr id="2770" name="Group 2770"/>
            <p:cNvGrpSpPr/>
            <p:nvPr/>
          </p:nvGrpSpPr>
          <p:grpSpPr>
            <a:xfrm>
              <a:off x="0" y="0"/>
              <a:ext cx="8269831" cy="7645402"/>
              <a:chOff x="0" y="0"/>
              <a:chExt cx="8269830" cy="7645401"/>
            </a:xfrm>
          </p:grpSpPr>
          <p:pic>
            <p:nvPicPr>
              <p:cNvPr id="2768" name="mockup_0018_iMac-_FRONT.png"/>
              <p:cNvPicPr>
                <a:picLocks noChangeAspect="1"/>
              </p:cNvPicPr>
              <p:nvPr/>
            </p:nvPicPr>
            <p:blipFill>
              <a:blip r:embed="rId3">
                <a:extLst/>
              </a:blip>
              <a:stretch>
                <a:fillRect/>
              </a:stretch>
            </p:blipFill>
            <p:spPr>
              <a:xfrm>
                <a:off x="0" y="0"/>
                <a:ext cx="8269831" cy="7645402"/>
              </a:xfrm>
              <a:prstGeom prst="rect">
                <a:avLst/>
              </a:prstGeom>
              <a:ln w="12700" cap="flat">
                <a:noFill/>
                <a:miter lim="400000"/>
              </a:ln>
              <a:effectLst/>
            </p:spPr>
          </p:pic>
          <p:sp>
            <p:nvSpPr>
              <p:cNvPr id="2769" name="Shape 2769"/>
              <p:cNvSpPr/>
              <p:nvPr/>
            </p:nvSpPr>
            <p:spPr>
              <a:xfrm>
                <a:off x="342670" y="327441"/>
                <a:ext cx="7607296" cy="4287197"/>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71" name="dragdropslidehack-filtered.png"/>
            <p:cNvPicPr>
              <a:picLocks noChangeAspect="1"/>
            </p:cNvPicPr>
            <p:nvPr/>
          </p:nvPicPr>
          <p:blipFill>
            <a:blip r:embed="rId4">
              <a:extLst/>
            </a:blip>
            <a:srcRect l="102" t="0" r="86" b="88"/>
            <a:stretch>
              <a:fillRect/>
            </a:stretch>
          </p:blipFill>
          <p:spPr>
            <a:xfrm>
              <a:off x="338026" y="381000"/>
              <a:ext cx="7607297" cy="4283403"/>
            </a:xfrm>
            <a:prstGeom prst="rect">
              <a:avLst/>
            </a:prstGeom>
            <a:ln w="12700" cap="flat">
              <a:noFill/>
              <a:miter lim="400000"/>
            </a:ln>
            <a:effectLst/>
          </p:spPr>
        </p:pic>
      </p:grpSp>
      <p:sp>
        <p:nvSpPr>
          <p:cNvPr id="2773" name="Shape 2773"/>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87</a:t>
            </a:r>
          </a:p>
        </p:txBody>
      </p:sp>
      <p:grpSp>
        <p:nvGrpSpPr>
          <p:cNvPr id="2776" name="Group 2776"/>
          <p:cNvGrpSpPr/>
          <p:nvPr/>
        </p:nvGrpSpPr>
        <p:grpSpPr>
          <a:xfrm>
            <a:off x="8877300" y="7330191"/>
            <a:ext cx="6907232" cy="4965705"/>
            <a:chOff x="0" y="0"/>
            <a:chExt cx="6907231" cy="4965704"/>
          </a:xfrm>
        </p:grpSpPr>
        <p:pic>
          <p:nvPicPr>
            <p:cNvPr id="2774" name="mockup_0021_MacBook_FRONT.png"/>
            <p:cNvPicPr>
              <a:picLocks noChangeAspect="1"/>
            </p:cNvPicPr>
            <p:nvPr/>
          </p:nvPicPr>
          <p:blipFill>
            <a:blip r:embed="rId5">
              <a:extLst/>
            </a:blip>
            <a:stretch>
              <a:fillRect/>
            </a:stretch>
          </p:blipFill>
          <p:spPr>
            <a:xfrm>
              <a:off x="0" y="0"/>
              <a:ext cx="6907232" cy="4965705"/>
            </a:xfrm>
            <a:prstGeom prst="rect">
              <a:avLst/>
            </a:prstGeom>
            <a:ln w="12700" cap="flat">
              <a:noFill/>
              <a:miter lim="400000"/>
            </a:ln>
            <a:effectLst/>
          </p:spPr>
        </p:pic>
        <p:pic>
          <p:nvPicPr>
            <p:cNvPr id="2775" name="dragdropslidehack-filtered.png"/>
            <p:cNvPicPr>
              <a:picLocks noChangeAspect="1"/>
            </p:cNvPicPr>
            <p:nvPr/>
          </p:nvPicPr>
          <p:blipFill>
            <a:blip r:embed="rId4">
              <a:extLst/>
            </a:blip>
            <a:srcRect l="5397" t="63" r="5451" b="0"/>
            <a:stretch>
              <a:fillRect/>
            </a:stretch>
          </p:blipFill>
          <p:spPr>
            <a:xfrm>
              <a:off x="625306" y="230882"/>
              <a:ext cx="5656621" cy="3566776"/>
            </a:xfrm>
            <a:prstGeom prst="rect">
              <a:avLst/>
            </a:prstGeom>
            <a:ln w="12700" cap="flat">
              <a:noFill/>
              <a:miter lim="400000"/>
            </a:ln>
            <a:effectLst/>
          </p:spPr>
        </p:pic>
      </p:grpSp>
      <p:sp>
        <p:nvSpPr>
          <p:cNvPr id="2777" name="Shape 2777"/>
          <p:cNvSpPr/>
          <p:nvPr/>
        </p:nvSpPr>
        <p:spPr>
          <a:xfrm>
            <a:off x="1409700" y="4406900"/>
            <a:ext cx="97790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168">
                <a:solidFill>
                  <a:srgbClr val="42505D"/>
                </a:solidFill>
                <a:latin typeface="Open Sans Light"/>
                <a:ea typeface="Open Sans Light"/>
                <a:cs typeface="Open Sans Light"/>
                <a:sym typeface="Open Sans Light"/>
              </a:defRPr>
            </a:pPr>
            <a:r>
              <a:rPr>
                <a:solidFill>
                  <a:srgbClr val="42A3E8"/>
                </a:solidFill>
                <a:latin typeface="Open Sans Semibold"/>
                <a:ea typeface="Open Sans Semibold"/>
                <a:cs typeface="Open Sans Semibold"/>
                <a:sym typeface="Open Sans Semibold"/>
              </a:rPr>
              <a:t>Well</a:t>
            </a:r>
            <a:r>
              <a:rPr>
                <a:solidFill>
                  <a:srgbClr val="42A3E8"/>
                </a:solidFill>
              </a:rPr>
              <a:t> </a:t>
            </a:r>
            <a:r>
              <a:rPr>
                <a:solidFill>
                  <a:srgbClr val="42A3E8"/>
                </a:solidFill>
                <a:latin typeface="Open Sans Semibold"/>
                <a:ea typeface="Open Sans Semibold"/>
                <a:cs typeface="Open Sans Semibold"/>
                <a:sym typeface="Open Sans Semibold"/>
              </a:rPr>
              <a:t>Designed</a:t>
            </a:r>
            <a:r>
              <a:t> Device Mockup Slides for Your Presentation.</a:t>
            </a:r>
          </a:p>
        </p:txBody>
      </p:sp>
      <p:sp>
        <p:nvSpPr>
          <p:cNvPr id="2778" name="Shape 2778"/>
          <p:cNvSpPr/>
          <p:nvPr/>
        </p:nvSpPr>
        <p:spPr>
          <a:xfrm>
            <a:off x="1409700" y="6858000"/>
            <a:ext cx="6375400" cy="387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solidFill>
                  <a:srgbClr val="748A9F"/>
                </a:solidFill>
                <a:latin typeface="Open Sans"/>
                <a:ea typeface="Open Sans"/>
                <a:cs typeface="Open Sans"/>
                <a:sym typeface="Open Sans"/>
              </a:defRPr>
            </a:pPr>
            <a:r>
              <a:t>Nulla vitae elit libero, a pharetra augue. Donec sed odio dui. Nullam id dolor id nibh ultricies vehicula ut id elit. Cras justo odio, dapibus ac facilisis in, egestas eget </a:t>
            </a:r>
          </a:p>
          <a:p>
            <a:pPr algn="l">
              <a:defRPr sz="2400">
                <a:solidFill>
                  <a:srgbClr val="748A9F"/>
                </a:solidFill>
                <a:latin typeface="Open Sans"/>
                <a:ea typeface="Open Sans"/>
                <a:cs typeface="Open Sans"/>
                <a:sym typeface="Open Sans"/>
              </a:defRPr>
            </a:pPr>
          </a:p>
          <a:p>
            <a:pPr algn="l">
              <a:defRPr sz="2400">
                <a:solidFill>
                  <a:srgbClr val="748A9F"/>
                </a:solidFill>
                <a:latin typeface="Open Sans"/>
                <a:ea typeface="Open Sans"/>
                <a:cs typeface="Open Sans"/>
                <a:sym typeface="Open Sans"/>
              </a:defRPr>
            </a:pPr>
            <a:r>
              <a:t>Nulla vitae elit libero, a pharetra augue. Donec sed odio dui. Nullam id dolor id nibh ultricies vehicula ut id elit. Cras justo odio, dapibus ac facilisis in, egestas eget </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8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grpSp>
        <p:nvGrpSpPr>
          <p:cNvPr id="2783" name="Group 2783"/>
          <p:cNvGrpSpPr/>
          <p:nvPr/>
        </p:nvGrpSpPr>
        <p:grpSpPr>
          <a:xfrm>
            <a:off x="1415572" y="3756281"/>
            <a:ext cx="13525517" cy="12504242"/>
            <a:chOff x="0" y="0"/>
            <a:chExt cx="13525515" cy="12504240"/>
          </a:xfrm>
        </p:grpSpPr>
        <p:pic>
          <p:nvPicPr>
            <p:cNvPr id="2781" name="mockup_0018_iMac-_FRONT.png"/>
            <p:cNvPicPr>
              <a:picLocks noChangeAspect="1"/>
            </p:cNvPicPr>
            <p:nvPr/>
          </p:nvPicPr>
          <p:blipFill>
            <a:blip r:embed="rId3">
              <a:extLst/>
            </a:blip>
            <a:stretch>
              <a:fillRect/>
            </a:stretch>
          </p:blipFill>
          <p:spPr>
            <a:xfrm>
              <a:off x="0" y="0"/>
              <a:ext cx="13525516" cy="12504241"/>
            </a:xfrm>
            <a:prstGeom prst="rect">
              <a:avLst/>
            </a:prstGeom>
            <a:ln w="12700" cap="flat">
              <a:noFill/>
              <a:miter lim="400000"/>
            </a:ln>
            <a:effectLst/>
          </p:spPr>
        </p:pic>
        <p:sp>
          <p:nvSpPr>
            <p:cNvPr id="2782" name="Shape 2782"/>
            <p:cNvSpPr/>
            <p:nvPr/>
          </p:nvSpPr>
          <p:spPr>
            <a:xfrm>
              <a:off x="560446" y="535538"/>
              <a:ext cx="12441910" cy="7011811"/>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784" name="dragdropslidehack-filtered.png"/>
          <p:cNvPicPr>
            <a:picLocks noChangeAspect="1"/>
          </p:cNvPicPr>
          <p:nvPr/>
        </p:nvPicPr>
        <p:blipFill>
          <a:blip r:embed="rId4">
            <a:extLst/>
          </a:blip>
          <a:srcRect l="101" t="0" r="86" b="0"/>
          <a:stretch>
            <a:fillRect/>
          </a:stretch>
        </p:blipFill>
        <p:spPr>
          <a:xfrm>
            <a:off x="1993900" y="4318000"/>
            <a:ext cx="12441910" cy="7011810"/>
          </a:xfrm>
          <a:prstGeom prst="rect">
            <a:avLst/>
          </a:prstGeom>
          <a:ln w="12700">
            <a:miter lim="400000"/>
          </a:ln>
        </p:spPr>
      </p:pic>
      <p:sp>
        <p:nvSpPr>
          <p:cNvPr id="2785" name="Shape 2785"/>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786" name="Shape 278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787" name="Shape 2787"/>
          <p:cNvSpPr/>
          <p:nvPr/>
        </p:nvSpPr>
        <p:spPr>
          <a:xfrm>
            <a:off x="15913100" y="46355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88" name="Shape 2788"/>
          <p:cNvSpPr/>
          <p:nvPr/>
        </p:nvSpPr>
        <p:spPr>
          <a:xfrm>
            <a:off x="15913100" y="73914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89" name="Shape 2789"/>
          <p:cNvSpPr/>
          <p:nvPr/>
        </p:nvSpPr>
        <p:spPr>
          <a:xfrm>
            <a:off x="16131680" y="50386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790" name="Shape 2790"/>
          <p:cNvSpPr/>
          <p:nvPr/>
        </p:nvSpPr>
        <p:spPr>
          <a:xfrm>
            <a:off x="16131680" y="7794575"/>
            <a:ext cx="1264640"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791" name="Shape 2791"/>
          <p:cNvSpPr/>
          <p:nvPr/>
        </p:nvSpPr>
        <p:spPr>
          <a:xfrm>
            <a:off x="17970500" y="44323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Sound video recorder</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velit aliquet Integer</a:t>
            </a:r>
          </a:p>
        </p:txBody>
      </p:sp>
      <p:sp>
        <p:nvSpPr>
          <p:cNvPr id="2792" name="Shape 2792"/>
          <p:cNvSpPr/>
          <p:nvPr/>
        </p:nvSpPr>
        <p:spPr>
          <a:xfrm>
            <a:off x="17970500" y="71247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Amazing UI</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velit aliquet Integer</a:t>
            </a:r>
          </a:p>
        </p:txBody>
      </p:sp>
      <p:sp>
        <p:nvSpPr>
          <p:cNvPr id="2793" name="Shape 2793"/>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88</a:t>
            </a:r>
          </a:p>
        </p:txBody>
      </p:sp>
      <p:sp>
        <p:nvSpPr>
          <p:cNvPr id="2794" name="Shape 2794"/>
          <p:cNvSpPr/>
          <p:nvPr/>
        </p:nvSpPr>
        <p:spPr>
          <a:xfrm>
            <a:off x="15913100" y="9956800"/>
            <a:ext cx="1689100" cy="1689100"/>
          </a:xfrm>
          <a:prstGeom prst="roundRect">
            <a:avLst>
              <a:gd name="adj" fmla="val 11278"/>
            </a:avLst>
          </a:prstGeom>
          <a:solidFill>
            <a:srgbClr val="EDEDEF"/>
          </a:solidFill>
          <a:ln w="25400">
            <a:solidFill>
              <a:srgbClr val="E3E3E5"/>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795" name="Shape 2795"/>
          <p:cNvSpPr/>
          <p:nvPr/>
        </p:nvSpPr>
        <p:spPr>
          <a:xfrm>
            <a:off x="16138026" y="10366325"/>
            <a:ext cx="1264639" cy="870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2632">
                <a:solidFill>
                  <a:srgbClr val="42A3E8"/>
                </a:solidFill>
                <a:latin typeface="Helvetica"/>
                <a:ea typeface="Helvetica"/>
                <a:cs typeface="Helvetica"/>
                <a:sym typeface="Helvetica"/>
              </a:defRPr>
            </a:lvl1pPr>
          </a:lstStyle>
          <a:p>
            <a:pPr/>
            <a:r>
              <a:t></a:t>
            </a:r>
          </a:p>
        </p:txBody>
      </p:sp>
      <p:sp>
        <p:nvSpPr>
          <p:cNvPr id="2796" name="Shape 2796"/>
          <p:cNvSpPr/>
          <p:nvPr/>
        </p:nvSpPr>
        <p:spPr>
          <a:xfrm>
            <a:off x="17970500" y="9690100"/>
            <a:ext cx="4902200" cy="223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110000"/>
              </a:lnSpc>
              <a:defRPr spc="32" sz="3200">
                <a:solidFill>
                  <a:srgbClr val="42505D"/>
                </a:solidFill>
                <a:latin typeface="Open Sans"/>
                <a:ea typeface="Open Sans"/>
                <a:cs typeface="Open Sans"/>
                <a:sym typeface="Open Sans"/>
              </a:defRPr>
            </a:pPr>
            <a:r>
              <a:t>Amazing UI</a:t>
            </a:r>
          </a:p>
          <a:p>
            <a:pPr algn="l">
              <a:lnSpc>
                <a:spcPct val="110000"/>
              </a:lnSpc>
              <a:defRPr sz="2400">
                <a:solidFill>
                  <a:srgbClr val="748A9F"/>
                </a:solidFill>
                <a:latin typeface="Open Sans Light"/>
                <a:ea typeface="Open Sans Light"/>
                <a:cs typeface="Open Sans Light"/>
                <a:sym typeface="Open Sans Light"/>
              </a:defRPr>
            </a:pPr>
            <a:r>
              <a:t>Integer posuere erat a ante venenatis dapibus posuere velit aliquet Integer velit aliquet Integer</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799" name="Shape 2799"/>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800" name="Shape 280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801" name="Shape 2801"/>
          <p:cNvSpPr/>
          <p:nvPr/>
        </p:nvSpPr>
        <p:spPr>
          <a:xfrm>
            <a:off x="2095500" y="5130800"/>
            <a:ext cx="7467600" cy="4711700"/>
          </a:xfrm>
          <a:prstGeom prst="rect">
            <a:avLst/>
          </a:prstGeom>
          <a:solidFill>
            <a:srgbClr val="AAAAAA"/>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nvGrpSpPr>
          <p:cNvPr id="2804" name="Group 2804"/>
          <p:cNvGrpSpPr/>
          <p:nvPr/>
        </p:nvGrpSpPr>
        <p:grpSpPr>
          <a:xfrm>
            <a:off x="1270000" y="4813300"/>
            <a:ext cx="9118600" cy="6555491"/>
            <a:chOff x="0" y="0"/>
            <a:chExt cx="9118600" cy="6555490"/>
          </a:xfrm>
        </p:grpSpPr>
        <p:pic>
          <p:nvPicPr>
            <p:cNvPr id="2802" name="mockup_0021_MacBook_FRONT.png"/>
            <p:cNvPicPr>
              <a:picLocks noChangeAspect="1"/>
            </p:cNvPicPr>
            <p:nvPr/>
          </p:nvPicPr>
          <p:blipFill>
            <a:blip r:embed="rId3">
              <a:extLst/>
            </a:blip>
            <a:stretch>
              <a:fillRect/>
            </a:stretch>
          </p:blipFill>
          <p:spPr>
            <a:xfrm>
              <a:off x="0" y="0"/>
              <a:ext cx="9118600" cy="6555491"/>
            </a:xfrm>
            <a:prstGeom prst="rect">
              <a:avLst/>
            </a:prstGeom>
            <a:ln w="12700" cap="flat">
              <a:noFill/>
              <a:miter lim="400000"/>
            </a:ln>
            <a:effectLst/>
          </p:spPr>
        </p:pic>
        <p:pic>
          <p:nvPicPr>
            <p:cNvPr id="2803" name="dragdropslidehack-filtered.png"/>
            <p:cNvPicPr>
              <a:picLocks noChangeAspect="1"/>
            </p:cNvPicPr>
            <p:nvPr/>
          </p:nvPicPr>
          <p:blipFill>
            <a:blip r:embed="rId4">
              <a:extLst/>
            </a:blip>
            <a:srcRect l="5458" t="0" r="5390" b="0"/>
            <a:stretch>
              <a:fillRect/>
            </a:stretch>
          </p:blipFill>
          <p:spPr>
            <a:xfrm>
              <a:off x="825500" y="304800"/>
              <a:ext cx="7467600" cy="4711700"/>
            </a:xfrm>
            <a:prstGeom prst="rect">
              <a:avLst/>
            </a:prstGeom>
            <a:ln w="12700" cap="flat">
              <a:noFill/>
              <a:miter lim="400000"/>
            </a:ln>
            <a:effectLst/>
          </p:spPr>
        </p:pic>
      </p:grpSp>
      <p:sp>
        <p:nvSpPr>
          <p:cNvPr id="2805" name="Shape 280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89</a:t>
            </a:r>
          </a:p>
        </p:txBody>
      </p:sp>
      <p:sp>
        <p:nvSpPr>
          <p:cNvPr id="2806" name="Shape 2806"/>
          <p:cNvSpPr/>
          <p:nvPr/>
        </p:nvSpPr>
        <p:spPr>
          <a:xfrm>
            <a:off x="11747500" y="3771900"/>
            <a:ext cx="111379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807" name="Shape 2807"/>
          <p:cNvSpPr/>
          <p:nvPr/>
        </p:nvSpPr>
        <p:spPr>
          <a:xfrm>
            <a:off x="11747500" y="6248400"/>
            <a:ext cx="10464800" cy="135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a:t>
            </a:r>
          </a:p>
        </p:txBody>
      </p:sp>
      <p:sp>
        <p:nvSpPr>
          <p:cNvPr id="2808" name="Shape 2808"/>
          <p:cNvSpPr/>
          <p:nvPr/>
        </p:nvSpPr>
        <p:spPr>
          <a:xfrm>
            <a:off x="11747508" y="82677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809" name="Shape 2809"/>
          <p:cNvSpPr/>
          <p:nvPr/>
        </p:nvSpPr>
        <p:spPr>
          <a:xfrm>
            <a:off x="15488687" y="8267700"/>
            <a:ext cx="2962377"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810" name="Shape 2810"/>
          <p:cNvSpPr/>
          <p:nvPr/>
        </p:nvSpPr>
        <p:spPr>
          <a:xfrm>
            <a:off x="19242566" y="8267700"/>
            <a:ext cx="2962378" cy="3441700"/>
          </a:xfrm>
          <a:prstGeom prst="roundRect">
            <a:avLst>
              <a:gd name="adj" fmla="val 5510"/>
            </a:avLst>
          </a:prstGeom>
          <a:solidFill>
            <a:srgbClr val="EDEDEF">
              <a:alpha val="60000"/>
            </a:srgbClr>
          </a:solidFill>
          <a:ln w="25400">
            <a:solidFill>
              <a:srgbClr val="E3E3E5">
                <a:alpha val="60000"/>
              </a:srgbClr>
            </a:solidFill>
            <a:miter lim="400000"/>
          </a:ln>
        </p:spPr>
        <p:txBody>
          <a:bodyPr lIns="50800" tIns="50800" rIns="50800" bIns="50800" anchor="ctr"/>
          <a:lstStyle/>
          <a:p>
            <a:pPr defTabSz="584200">
              <a:defRPr sz="4000">
                <a:solidFill>
                  <a:srgbClr val="42A3E8"/>
                </a:solidFill>
                <a:effectLst>
                  <a:outerShdw sx="100000" sy="100000" kx="0" ky="0" algn="b" rotWithShape="0" blurRad="38100" dist="12700" dir="5400000">
                    <a:srgbClr val="000000">
                      <a:alpha val="50000"/>
                    </a:srgbClr>
                  </a:outerShdw>
                </a:effectLst>
              </a:defRPr>
            </a:pPr>
          </a:p>
        </p:txBody>
      </p:sp>
      <p:sp>
        <p:nvSpPr>
          <p:cNvPr id="2811" name="Shape 2811"/>
          <p:cNvSpPr/>
          <p:nvPr/>
        </p:nvSpPr>
        <p:spPr>
          <a:xfrm flipH="1">
            <a:off x="12630673" y="8760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812" name="Shape 2812"/>
          <p:cNvSpPr/>
          <p:nvPr/>
        </p:nvSpPr>
        <p:spPr>
          <a:xfrm>
            <a:off x="16300973" y="8760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813" name="Shape 2813"/>
          <p:cNvSpPr/>
          <p:nvPr/>
        </p:nvSpPr>
        <p:spPr>
          <a:xfrm>
            <a:off x="20098273" y="8760221"/>
            <a:ext cx="1307054" cy="10215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4687" spc="2048" sz="6400">
                <a:solidFill>
                  <a:srgbClr val="42A3E8"/>
                </a:solidFill>
                <a:latin typeface="Helvetica"/>
                <a:ea typeface="Helvetica"/>
                <a:cs typeface="Helvetica"/>
                <a:sym typeface="Helvetica"/>
              </a:defRPr>
            </a:lvl1pPr>
          </a:lstStyle>
          <a:p>
            <a:pPr/>
            <a:r>
              <a:t></a:t>
            </a:r>
          </a:p>
        </p:txBody>
      </p:sp>
      <p:sp>
        <p:nvSpPr>
          <p:cNvPr id="2814" name="Shape 2814"/>
          <p:cNvSpPr/>
          <p:nvPr/>
        </p:nvSpPr>
        <p:spPr>
          <a:xfrm>
            <a:off x="12211929" y="10191750"/>
            <a:ext cx="2032001"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815" name="Shape 2815"/>
          <p:cNvSpPr/>
          <p:nvPr/>
        </p:nvSpPr>
        <p:spPr>
          <a:xfrm>
            <a:off x="15951200" y="102108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
        <p:nvSpPr>
          <p:cNvPr id="2816" name="Shape 2816"/>
          <p:cNvSpPr/>
          <p:nvPr/>
        </p:nvSpPr>
        <p:spPr>
          <a:xfrm>
            <a:off x="19710400" y="10223500"/>
            <a:ext cx="2032000" cy="901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90000"/>
              </a:lnSpc>
              <a:defRPr spc="24" sz="2400">
                <a:solidFill>
                  <a:srgbClr val="42505D"/>
                </a:solidFill>
                <a:latin typeface="Open Sans Semibold"/>
                <a:ea typeface="Open Sans Semibold"/>
                <a:cs typeface="Open Sans Semibold"/>
                <a:sym typeface="Open Sans Semibold"/>
              </a:defRPr>
            </a:lvl1pPr>
          </a:lstStyle>
          <a:p>
            <a:pPr/>
            <a:r>
              <a:t>Awesome chat app</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63" name="Shape 263"/>
          <p:cNvSpPr/>
          <p:nvPr/>
        </p:nvSpPr>
        <p:spPr>
          <a:xfrm>
            <a:off x="1409700" y="4044950"/>
            <a:ext cx="8585200" cy="2311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pc="-192" sz="6400">
                <a:solidFill>
                  <a:srgbClr val="42505D"/>
                </a:solidFill>
                <a:latin typeface="Open Sans Light"/>
                <a:ea typeface="Open Sans Light"/>
                <a:cs typeface="Open Sans Light"/>
                <a:sym typeface="Open Sans Light"/>
              </a:defRPr>
            </a:pPr>
            <a:r>
              <a:t>We Are </a:t>
            </a:r>
            <a:r>
              <a:rPr>
                <a:solidFill>
                  <a:srgbClr val="24A39C"/>
                </a:solidFill>
                <a:latin typeface="Open Sans Semibold"/>
                <a:ea typeface="Open Sans Semibold"/>
                <a:cs typeface="Open Sans Semibold"/>
                <a:sym typeface="Open Sans Semibold"/>
              </a:rPr>
              <a:t>Beres</a:t>
            </a:r>
            <a:r>
              <a:t>, We Place Your Business on Top!</a:t>
            </a:r>
          </a:p>
        </p:txBody>
      </p:sp>
      <p:sp>
        <p:nvSpPr>
          <p:cNvPr id="264" name="Shape 264"/>
          <p:cNvSpPr/>
          <p:nvPr/>
        </p:nvSpPr>
        <p:spPr>
          <a:xfrm>
            <a:off x="11531600" y="4254500"/>
            <a:ext cx="11303000" cy="720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defRPr sz="2700">
                <a:solidFill>
                  <a:srgbClr val="748A9F"/>
                </a:solidFill>
                <a:latin typeface="Open Sans"/>
                <a:ea typeface="Open Sans"/>
                <a:cs typeface="Open Sans"/>
                <a:sym typeface="Open Sans"/>
              </a:defRPr>
            </a:pPr>
            <a:r>
              <a:t>Fusce dapibus, tellus ac cursus commodo, tortor mauris condimentum nibh, ut fermentum massa justo sit amet risus. Cras justo odio, dapibus ac facilisis in, egestas eget quam. Aenean lacinia bibendum nulla sed consectetur. Cras mattis consectetur purus sit amet fermentum. Nullam quis risus eget urna mollis ornare vel eu leo. Praesent commodo cursus magna, vel scelerisque nisl consectetur et. Aenean lacinia bibendum nulla sed consectetur. Vestibulum id ligula porta felis euismod semper. Vestibulum id ligula porta felis euismod semper. Aenean eu leo quam. Pellentesque ornare sem lacinia quam venenatis vestibulum. </a:t>
            </a:r>
          </a:p>
          <a:p>
            <a:pPr algn="l">
              <a:defRPr sz="2700">
                <a:solidFill>
                  <a:srgbClr val="748A9F"/>
                </a:solidFill>
                <a:latin typeface="Open Sans"/>
                <a:ea typeface="Open Sans"/>
                <a:cs typeface="Open Sans"/>
                <a:sym typeface="Open Sans"/>
              </a:defRPr>
            </a:pPr>
          </a:p>
          <a:p>
            <a:pPr algn="l">
              <a:defRPr sz="2700">
                <a:solidFill>
                  <a:srgbClr val="748A9F"/>
                </a:solidFill>
                <a:latin typeface="Open Sans"/>
                <a:ea typeface="Open Sans"/>
                <a:cs typeface="Open Sans"/>
                <a:sym typeface="Open Sans"/>
              </a:defRPr>
            </a:pPr>
            <a:r>
              <a:t>Curabitur blandit tempus porttitor. Donec id elit non mi porta gravida at eget metus. Fusce dapibus, tellus ac cursus commodo, tortor mauris condimentum nibh, ut fermentum massa justo sit amet risus. Donec ullamcorper nulla non metus auctor fringilla</a:t>
            </a:r>
          </a:p>
        </p:txBody>
      </p:sp>
      <p:sp>
        <p:nvSpPr>
          <p:cNvPr id="265" name="Shape 265"/>
          <p:cNvSpPr/>
          <p:nvPr/>
        </p:nvSpPr>
        <p:spPr>
          <a:xfrm>
            <a:off x="1413228" y="711200"/>
            <a:ext cx="6454685"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WHO WE ARE</a:t>
            </a:r>
          </a:p>
        </p:txBody>
      </p:sp>
      <p:sp>
        <p:nvSpPr>
          <p:cNvPr id="266" name="Shape 266"/>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sp>
        <p:nvSpPr>
          <p:cNvPr id="267" name="Shape 267"/>
          <p:cNvSpPr/>
          <p:nvPr/>
        </p:nvSpPr>
        <p:spPr>
          <a:xfrm>
            <a:off x="1409700" y="7391400"/>
            <a:ext cx="8585200" cy="340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pc="-144" sz="4800">
                <a:solidFill>
                  <a:srgbClr val="27AE9A"/>
                </a:solidFill>
                <a:latin typeface="Open Sans Light"/>
                <a:ea typeface="Open Sans Light"/>
                <a:cs typeface="Open Sans Light"/>
                <a:sym typeface="Open Sans Light"/>
              </a:defRPr>
            </a:lvl1pPr>
          </a:lstStyle>
          <a:p>
            <a:pPr/>
            <a:r>
              <a:t>Since 2001 we creates awesome things that helps every kind business grows and meet their highest goal</a:t>
            </a:r>
          </a:p>
        </p:txBody>
      </p:sp>
      <p:sp>
        <p:nvSpPr>
          <p:cNvPr id="268" name="Shape 268"/>
          <p:cNvSpPr/>
          <p:nvPr/>
        </p:nvSpPr>
        <p:spPr>
          <a:xfrm>
            <a:off x="1409700" y="69342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69" name="Shape 269"/>
          <p:cNvSpPr/>
          <p:nvPr/>
        </p:nvSpPr>
        <p:spPr>
          <a:xfrm>
            <a:off x="1536700" y="11366500"/>
            <a:ext cx="8457748" cy="1"/>
          </a:xfrm>
          <a:prstGeom prst="line">
            <a:avLst/>
          </a:prstGeom>
          <a:ln w="25400">
            <a:solidFill>
              <a:srgbClr val="D8DEE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70" name="Shape 270"/>
          <p:cNvSpPr/>
          <p:nvPr/>
        </p:nvSpPr>
        <p:spPr>
          <a:xfrm>
            <a:off x="-12700" y="0"/>
            <a:ext cx="24409400" cy="13741400"/>
          </a:xfrm>
          <a:prstGeom prst="rect">
            <a:avLst/>
          </a:prstGeom>
          <a:solidFill>
            <a:srgbClr val="FFFFFF">
              <a:alpha val="80000"/>
            </a:srgbClr>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nvGrpSpPr>
          <p:cNvPr id="273" name="Group 273"/>
          <p:cNvGrpSpPr/>
          <p:nvPr/>
        </p:nvGrpSpPr>
        <p:grpSpPr>
          <a:xfrm>
            <a:off x="5283200" y="3162300"/>
            <a:ext cx="13677900" cy="9017000"/>
            <a:chOff x="0" y="0"/>
            <a:chExt cx="13677900" cy="9017000"/>
          </a:xfrm>
        </p:grpSpPr>
        <p:sp>
          <p:nvSpPr>
            <p:cNvPr id="271" name="Shape 271"/>
            <p:cNvSpPr/>
            <p:nvPr/>
          </p:nvSpPr>
          <p:spPr>
            <a:xfrm>
              <a:off x="0" y="0"/>
              <a:ext cx="13677900" cy="9017000"/>
            </a:xfrm>
            <a:prstGeom prst="rect">
              <a:avLst/>
            </a:prstGeom>
            <a:solidFill>
              <a:srgbClr val="35414C"/>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272" name="dragdropslidehack-filtered.png"/>
            <p:cNvPicPr>
              <a:picLocks noChangeAspect="1"/>
            </p:cNvPicPr>
            <p:nvPr/>
          </p:nvPicPr>
          <p:blipFill>
            <a:blip r:embed="rId3">
              <a:extLst/>
            </a:blip>
            <a:srcRect l="6278" t="0" r="6352" b="0"/>
            <a:stretch>
              <a:fillRect/>
            </a:stretch>
          </p:blipFill>
          <p:spPr>
            <a:xfrm>
              <a:off x="214548" y="241300"/>
              <a:ext cx="13236104" cy="8521700"/>
            </a:xfrm>
            <a:prstGeom prst="rect">
              <a:avLst/>
            </a:prstGeom>
            <a:ln w="12700" cap="flat">
              <a:noFill/>
              <a:miter lim="400000"/>
            </a:ln>
            <a:effectLst/>
          </p:spPr>
        </p:pic>
      </p:grpSp>
      <p:grpSp>
        <p:nvGrpSpPr>
          <p:cNvPr id="276" name="Group 276"/>
          <p:cNvGrpSpPr/>
          <p:nvPr/>
        </p:nvGrpSpPr>
        <p:grpSpPr>
          <a:xfrm>
            <a:off x="10642600" y="6705598"/>
            <a:ext cx="2324101" cy="2324100"/>
            <a:chOff x="0" y="0"/>
            <a:chExt cx="2324100" cy="2324099"/>
          </a:xfrm>
        </p:grpSpPr>
        <p:sp>
          <p:nvSpPr>
            <p:cNvPr id="274" name="Shape 274"/>
            <p:cNvSpPr/>
            <p:nvPr/>
          </p:nvSpPr>
          <p:spPr>
            <a:xfrm rot="5400000">
              <a:off x="732088" y="778575"/>
              <a:ext cx="1092330" cy="813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10800" y="0"/>
                  </a:lnTo>
                  <a:close/>
                </a:path>
              </a:pathLst>
            </a:custGeom>
            <a:solidFill>
              <a:srgbClr val="FFFFFF"/>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75" name="Shape 275"/>
            <p:cNvSpPr/>
            <p:nvPr/>
          </p:nvSpPr>
          <p:spPr>
            <a:xfrm>
              <a:off x="0" y="0"/>
              <a:ext cx="2324101" cy="2324100"/>
            </a:xfrm>
            <a:prstGeom prst="ellipse">
              <a:avLst/>
            </a:prstGeom>
            <a:noFill/>
            <a:ln w="127000" cap="flat">
              <a:solidFill>
                <a:srgbClr val="FFFFFF"/>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sp>
        <p:nvSpPr>
          <p:cNvPr id="277" name="Shape 277"/>
          <p:cNvSpPr/>
          <p:nvPr/>
        </p:nvSpPr>
        <p:spPr>
          <a:xfrm>
            <a:off x="6531737" y="1428750"/>
            <a:ext cx="11313320" cy="1079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400">
                <a:solidFill>
                  <a:srgbClr val="42A3E8"/>
                </a:solidFill>
                <a:latin typeface="Helvetica"/>
                <a:ea typeface="Helvetica"/>
                <a:cs typeface="Helvetica"/>
                <a:sym typeface="Helvetica"/>
              </a:defRPr>
            </a:lvl1pPr>
          </a:lstStyle>
          <a:p>
            <a:pPr/>
            <a:r>
              <a:t>CHECK OUT OUR PROJECT!</a:t>
            </a:r>
          </a:p>
        </p:txBody>
      </p:sp>
      <p:grpSp>
        <p:nvGrpSpPr>
          <p:cNvPr id="282" name="Group 282"/>
          <p:cNvGrpSpPr/>
          <p:nvPr/>
        </p:nvGrpSpPr>
        <p:grpSpPr>
          <a:xfrm>
            <a:off x="18318636" y="1885794"/>
            <a:ext cx="1892422" cy="2597376"/>
            <a:chOff x="-38107" y="-38869"/>
            <a:chExt cx="1892420" cy="2597374"/>
          </a:xfrm>
        </p:grpSpPr>
        <p:pic>
          <p:nvPicPr>
            <p:cNvPr id="278" name=""/>
            <p:cNvPicPr>
              <a:picLocks noChangeAspect="0"/>
            </p:cNvPicPr>
            <p:nvPr/>
          </p:nvPicPr>
          <p:blipFill>
            <a:blip r:embed="rId4">
              <a:extLst/>
            </a:blip>
            <a:stretch>
              <a:fillRect/>
            </a:stretch>
          </p:blipFill>
          <p:spPr>
            <a:xfrm>
              <a:off x="-38108" y="-38870"/>
              <a:ext cx="1892421" cy="2535342"/>
            </a:xfrm>
            <a:prstGeom prst="rect">
              <a:avLst/>
            </a:prstGeom>
            <a:effectLst/>
          </p:spPr>
        </p:pic>
        <p:pic>
          <p:nvPicPr>
            <p:cNvPr id="280" name=""/>
            <p:cNvPicPr>
              <a:picLocks noChangeAspect="0"/>
            </p:cNvPicPr>
            <p:nvPr/>
          </p:nvPicPr>
          <p:blipFill>
            <a:blip r:embed="rId5">
              <a:extLst/>
            </a:blip>
            <a:stretch>
              <a:fillRect/>
            </a:stretch>
          </p:blipFill>
          <p:spPr>
            <a:xfrm>
              <a:off x="979336" y="1806571"/>
              <a:ext cx="710063" cy="751934"/>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1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19" name="Shape 2819"/>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820" name="Shape 282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821" name="mockup_0021_MacBook_FRONT.png"/>
          <p:cNvPicPr>
            <a:picLocks noChangeAspect="1"/>
          </p:cNvPicPr>
          <p:nvPr/>
        </p:nvPicPr>
        <p:blipFill>
          <a:blip r:embed="rId3">
            <a:extLst/>
          </a:blip>
          <a:stretch>
            <a:fillRect/>
          </a:stretch>
        </p:blipFill>
        <p:spPr>
          <a:xfrm>
            <a:off x="1384300" y="4292600"/>
            <a:ext cx="9118600" cy="6555491"/>
          </a:xfrm>
          <a:prstGeom prst="rect">
            <a:avLst/>
          </a:prstGeom>
          <a:ln w="12700">
            <a:miter lim="400000"/>
          </a:ln>
        </p:spPr>
      </p:pic>
      <p:sp>
        <p:nvSpPr>
          <p:cNvPr id="2822" name="Shape 2822"/>
          <p:cNvSpPr/>
          <p:nvPr/>
        </p:nvSpPr>
        <p:spPr>
          <a:xfrm>
            <a:off x="2209800" y="4610100"/>
            <a:ext cx="7467600" cy="4711700"/>
          </a:xfrm>
          <a:prstGeom prst="rect">
            <a:avLst/>
          </a:prstGeom>
          <a:solidFill>
            <a:srgbClr val="AAAAAA"/>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2823" name="dragdropslidehack-filtered.png"/>
          <p:cNvPicPr>
            <a:picLocks noChangeAspect="1"/>
          </p:cNvPicPr>
          <p:nvPr/>
        </p:nvPicPr>
        <p:blipFill>
          <a:blip r:embed="rId4">
            <a:extLst/>
          </a:blip>
          <a:srcRect l="5458" t="0" r="5390" b="0"/>
          <a:stretch>
            <a:fillRect/>
          </a:stretch>
        </p:blipFill>
        <p:spPr>
          <a:xfrm>
            <a:off x="2209800" y="4597400"/>
            <a:ext cx="7467600" cy="4711700"/>
          </a:xfrm>
          <a:prstGeom prst="rect">
            <a:avLst/>
          </a:prstGeom>
          <a:ln w="12700">
            <a:miter lim="400000"/>
          </a:ln>
        </p:spPr>
      </p:pic>
      <p:graphicFrame>
        <p:nvGraphicFramePr>
          <p:cNvPr id="2824" name="Chart 2824"/>
          <p:cNvGraphicFramePr/>
          <p:nvPr/>
        </p:nvGraphicFramePr>
        <p:xfrm>
          <a:off x="6070600" y="5981700"/>
          <a:ext cx="15824473" cy="6153150"/>
        </p:xfrm>
        <a:graphic xmlns:a="http://schemas.openxmlformats.org/drawingml/2006/main">
          <a:graphicData uri="http://schemas.openxmlformats.org/drawingml/2006/chart">
            <c:chart xmlns:c="http://schemas.openxmlformats.org/drawingml/2006/chart" r:id="rId5"/>
          </a:graphicData>
        </a:graphic>
      </p:graphicFrame>
      <p:sp>
        <p:nvSpPr>
          <p:cNvPr id="2825" name="Shape 2825"/>
          <p:cNvSpPr/>
          <p:nvPr/>
        </p:nvSpPr>
        <p:spPr>
          <a:xfrm>
            <a:off x="11569700" y="3898900"/>
            <a:ext cx="114300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144" sz="48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826" name="Shape 282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90</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2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29" name="Shape 2829"/>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830" name="Shape 283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831" name="mockup_0021_MacBook_FRONT.png"/>
          <p:cNvPicPr>
            <a:picLocks noChangeAspect="1"/>
          </p:cNvPicPr>
          <p:nvPr/>
        </p:nvPicPr>
        <p:blipFill>
          <a:blip r:embed="rId3">
            <a:extLst/>
          </a:blip>
          <a:stretch>
            <a:fillRect/>
          </a:stretch>
        </p:blipFill>
        <p:spPr>
          <a:xfrm>
            <a:off x="2146300" y="5448300"/>
            <a:ext cx="9118600" cy="6555491"/>
          </a:xfrm>
          <a:prstGeom prst="rect">
            <a:avLst/>
          </a:prstGeom>
          <a:ln w="12700">
            <a:miter lim="400000"/>
          </a:ln>
        </p:spPr>
      </p:pic>
      <p:sp>
        <p:nvSpPr>
          <p:cNvPr id="2832" name="Shape 2832"/>
          <p:cNvSpPr/>
          <p:nvPr/>
        </p:nvSpPr>
        <p:spPr>
          <a:xfrm>
            <a:off x="2971800" y="5765800"/>
            <a:ext cx="7467600" cy="4711700"/>
          </a:xfrm>
          <a:prstGeom prst="rect">
            <a:avLst/>
          </a:prstGeom>
          <a:solidFill>
            <a:srgbClr val="AAAAAA"/>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2833" name="dragdropslidehack-filtered.png"/>
          <p:cNvPicPr>
            <a:picLocks noChangeAspect="1"/>
          </p:cNvPicPr>
          <p:nvPr/>
        </p:nvPicPr>
        <p:blipFill>
          <a:blip r:embed="rId4">
            <a:extLst/>
          </a:blip>
          <a:srcRect l="5458" t="0" r="5390" b="0"/>
          <a:stretch>
            <a:fillRect/>
          </a:stretch>
        </p:blipFill>
        <p:spPr>
          <a:xfrm>
            <a:off x="2971800" y="5753100"/>
            <a:ext cx="7467600" cy="4711700"/>
          </a:xfrm>
          <a:prstGeom prst="rect">
            <a:avLst/>
          </a:prstGeom>
          <a:ln w="12700">
            <a:miter lim="400000"/>
          </a:ln>
        </p:spPr>
      </p:pic>
      <p:pic>
        <p:nvPicPr>
          <p:cNvPr id="2834" name="mockup_0021_MacBook_FRONT.png"/>
          <p:cNvPicPr>
            <a:picLocks noChangeAspect="1"/>
          </p:cNvPicPr>
          <p:nvPr/>
        </p:nvPicPr>
        <p:blipFill>
          <a:blip r:embed="rId3">
            <a:extLst/>
          </a:blip>
          <a:stretch>
            <a:fillRect/>
          </a:stretch>
        </p:blipFill>
        <p:spPr>
          <a:xfrm>
            <a:off x="13030200" y="5448300"/>
            <a:ext cx="9118600" cy="6555491"/>
          </a:xfrm>
          <a:prstGeom prst="rect">
            <a:avLst/>
          </a:prstGeom>
          <a:ln w="12700">
            <a:miter lim="400000"/>
          </a:ln>
        </p:spPr>
      </p:pic>
      <p:sp>
        <p:nvSpPr>
          <p:cNvPr id="2835" name="Shape 2835"/>
          <p:cNvSpPr/>
          <p:nvPr/>
        </p:nvSpPr>
        <p:spPr>
          <a:xfrm>
            <a:off x="13855700" y="5765800"/>
            <a:ext cx="7467600" cy="4711700"/>
          </a:xfrm>
          <a:prstGeom prst="rect">
            <a:avLst/>
          </a:prstGeom>
          <a:solidFill>
            <a:srgbClr val="AAAAAA"/>
          </a:solidFill>
          <a:ln w="25400">
            <a:solidFill>
              <a:srgbClr val="000000">
                <a:alpha val="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pic>
        <p:nvPicPr>
          <p:cNvPr id="2836" name="dragdropslidehack-filtered.png"/>
          <p:cNvPicPr>
            <a:picLocks noChangeAspect="1"/>
          </p:cNvPicPr>
          <p:nvPr/>
        </p:nvPicPr>
        <p:blipFill>
          <a:blip r:embed="rId4">
            <a:extLst/>
          </a:blip>
          <a:srcRect l="5458" t="0" r="5390" b="0"/>
          <a:stretch>
            <a:fillRect/>
          </a:stretch>
        </p:blipFill>
        <p:spPr>
          <a:xfrm>
            <a:off x="13855700" y="5753100"/>
            <a:ext cx="7467600" cy="4711700"/>
          </a:xfrm>
          <a:prstGeom prst="rect">
            <a:avLst/>
          </a:prstGeom>
          <a:ln w="12700">
            <a:miter lim="400000"/>
          </a:ln>
        </p:spPr>
      </p:pic>
      <p:sp>
        <p:nvSpPr>
          <p:cNvPr id="2837" name="Shape 2837"/>
          <p:cNvSpPr/>
          <p:nvPr/>
        </p:nvSpPr>
        <p:spPr>
          <a:xfrm>
            <a:off x="19812000" y="5118100"/>
            <a:ext cx="2844800" cy="2844800"/>
          </a:xfrm>
          <a:prstGeom prst="ellipse">
            <a:avLst/>
          </a:prstGeom>
          <a:solidFill>
            <a:srgbClr val="42A3E8"/>
          </a:solidFill>
          <a:ln w="508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838" name="Shape 2838"/>
          <p:cNvSpPr/>
          <p:nvPr/>
        </p:nvSpPr>
        <p:spPr>
          <a:xfrm>
            <a:off x="20358218" y="5568950"/>
            <a:ext cx="1815982" cy="1765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pc="-1008" sz="14400">
                <a:solidFill>
                  <a:srgbClr val="FFFFFF"/>
                </a:solidFill>
                <a:latin typeface="Open Sans Light"/>
                <a:ea typeface="Open Sans Light"/>
                <a:cs typeface="Open Sans Light"/>
                <a:sym typeface="Open Sans Light"/>
              </a:defRPr>
            </a:pPr>
            <a:r>
              <a:rPr spc="-672" sz="9600"/>
              <a:t>21</a:t>
            </a:r>
            <a:r>
              <a:rPr spc="-294" sz="4200">
                <a:latin typeface="Open Sans Semibold"/>
                <a:ea typeface="Open Sans Semibold"/>
                <a:cs typeface="Open Sans Semibold"/>
                <a:sym typeface="Open Sans Semibold"/>
              </a:rPr>
              <a:t>%</a:t>
            </a:r>
          </a:p>
        </p:txBody>
      </p:sp>
      <p:grpSp>
        <p:nvGrpSpPr>
          <p:cNvPr id="2841" name="Group 2841"/>
          <p:cNvGrpSpPr/>
          <p:nvPr/>
        </p:nvGrpSpPr>
        <p:grpSpPr>
          <a:xfrm>
            <a:off x="21717000" y="4991100"/>
            <a:ext cx="1130300" cy="1130300"/>
            <a:chOff x="0" y="0"/>
            <a:chExt cx="1130300" cy="1130300"/>
          </a:xfrm>
        </p:grpSpPr>
        <p:sp>
          <p:nvSpPr>
            <p:cNvPr id="2839" name="Shape 2839"/>
            <p:cNvSpPr/>
            <p:nvPr/>
          </p:nvSpPr>
          <p:spPr>
            <a:xfrm>
              <a:off x="0" y="0"/>
              <a:ext cx="1130300" cy="1130300"/>
            </a:xfrm>
            <a:prstGeom prst="ellipse">
              <a:avLst/>
            </a:prstGeom>
            <a:solidFill>
              <a:srgbClr val="42505D"/>
            </a:solidFill>
            <a:ln w="50800" cap="flat">
              <a:solidFill>
                <a:srgbClr val="FFFFFF"/>
              </a:solidFill>
              <a:prstDash val="solid"/>
              <a:miter lim="400000"/>
            </a:ln>
            <a:effectLst/>
          </p:spPr>
          <p:txBody>
            <a:bodyPr wrap="square" lIns="50800" tIns="50800" rIns="50800" bIns="50800" numCol="1" anchor="ctr">
              <a:noAutofit/>
            </a:bodyP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840" name="Shape 2840"/>
            <p:cNvSpPr/>
            <p:nvPr/>
          </p:nvSpPr>
          <p:spPr>
            <a:xfrm>
              <a:off x="144598" y="224259"/>
              <a:ext cx="853804" cy="592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70000"/>
                </a:lnSpc>
                <a:defRPr spc="1692" sz="3600">
                  <a:solidFill>
                    <a:srgbClr val="FFFFFF"/>
                  </a:solidFill>
                  <a:latin typeface="Helvetica"/>
                  <a:ea typeface="Helvetica"/>
                  <a:cs typeface="Helvetica"/>
                  <a:sym typeface="Helvetica"/>
                </a:defRPr>
              </a:lvl1pPr>
            </a:lstStyle>
            <a:p>
              <a:pPr/>
              <a:r>
                <a:t></a:t>
              </a:r>
            </a:p>
          </p:txBody>
        </p:sp>
      </p:grpSp>
      <p:sp>
        <p:nvSpPr>
          <p:cNvPr id="2842" name="Shape 2842"/>
          <p:cNvSpPr/>
          <p:nvPr/>
        </p:nvSpPr>
        <p:spPr>
          <a:xfrm>
            <a:off x="4165600" y="3898900"/>
            <a:ext cx="5064323"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68">
                <a:solidFill>
                  <a:srgbClr val="42505D"/>
                </a:solidFill>
                <a:latin typeface="Open Sans Light"/>
                <a:ea typeface="Open Sans Light"/>
                <a:cs typeface="Open Sans Light"/>
                <a:sym typeface="Open Sans Light"/>
              </a:defRPr>
            </a:pPr>
            <a:r>
              <a:t>Screen </a:t>
            </a:r>
            <a:r>
              <a:rPr>
                <a:latin typeface="Open Sans Semibold"/>
                <a:ea typeface="Open Sans Semibold"/>
                <a:cs typeface="Open Sans Semibold"/>
                <a:sym typeface="Open Sans Semibold"/>
              </a:rPr>
              <a:t>Preview</a:t>
            </a:r>
          </a:p>
        </p:txBody>
      </p:sp>
      <p:sp>
        <p:nvSpPr>
          <p:cNvPr id="2843" name="Shape 2843"/>
          <p:cNvSpPr/>
          <p:nvPr/>
        </p:nvSpPr>
        <p:spPr>
          <a:xfrm>
            <a:off x="15049500" y="3898900"/>
            <a:ext cx="5064323"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68">
                <a:solidFill>
                  <a:srgbClr val="42505D"/>
                </a:solidFill>
                <a:latin typeface="Open Sans Light"/>
                <a:ea typeface="Open Sans Light"/>
                <a:cs typeface="Open Sans Light"/>
                <a:sym typeface="Open Sans Light"/>
              </a:defRPr>
            </a:pPr>
            <a:r>
              <a:t>Screen </a:t>
            </a:r>
            <a:r>
              <a:rPr>
                <a:latin typeface="Open Sans Semibold"/>
                <a:ea typeface="Open Sans Semibold"/>
                <a:cs typeface="Open Sans Semibold"/>
                <a:sym typeface="Open Sans Semibold"/>
              </a:rPr>
              <a:t>Preview</a:t>
            </a:r>
          </a:p>
        </p:txBody>
      </p:sp>
      <p:sp>
        <p:nvSpPr>
          <p:cNvPr id="2844" name="Shape 284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91</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4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47" name="Shape 2847"/>
          <p:cNvSpPr/>
          <p:nvPr/>
        </p:nvSpPr>
        <p:spPr>
          <a:xfrm>
            <a:off x="1413228" y="711200"/>
            <a:ext cx="4578334"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DEKSTOP</a:t>
            </a:r>
          </a:p>
        </p:txBody>
      </p:sp>
      <p:sp>
        <p:nvSpPr>
          <p:cNvPr id="2848" name="Shape 284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851" name="Group 2851"/>
          <p:cNvGrpSpPr/>
          <p:nvPr/>
        </p:nvGrpSpPr>
        <p:grpSpPr>
          <a:xfrm>
            <a:off x="11241186" y="4518386"/>
            <a:ext cx="10236225" cy="7358969"/>
            <a:chOff x="0" y="0"/>
            <a:chExt cx="10236224" cy="7358968"/>
          </a:xfrm>
        </p:grpSpPr>
        <p:pic>
          <p:nvPicPr>
            <p:cNvPr id="2849" name="mockup_0021_MacBook_FRONT.png"/>
            <p:cNvPicPr>
              <a:picLocks noChangeAspect="1"/>
            </p:cNvPicPr>
            <p:nvPr/>
          </p:nvPicPr>
          <p:blipFill>
            <a:blip r:embed="rId3">
              <a:extLst/>
            </a:blip>
            <a:stretch>
              <a:fillRect/>
            </a:stretch>
          </p:blipFill>
          <p:spPr>
            <a:xfrm>
              <a:off x="0" y="0"/>
              <a:ext cx="10236225" cy="7358969"/>
            </a:xfrm>
            <a:prstGeom prst="rect">
              <a:avLst/>
            </a:prstGeom>
            <a:ln w="12700" cap="flat">
              <a:noFill/>
              <a:miter lim="400000"/>
            </a:ln>
            <a:effectLst/>
          </p:spPr>
        </p:pic>
        <p:sp>
          <p:nvSpPr>
            <p:cNvPr id="2850" name="Shape 2850"/>
            <p:cNvSpPr/>
            <p:nvPr/>
          </p:nvSpPr>
          <p:spPr>
            <a:xfrm>
              <a:off x="927961" y="298458"/>
              <a:ext cx="8382854" cy="5289182"/>
            </a:xfrm>
            <a:prstGeom prst="rect">
              <a:avLst/>
            </a:prstGeom>
            <a:solidFill>
              <a:srgbClr val="AAAAAA"/>
            </a:solidFill>
            <a:ln w="25400" cap="flat">
              <a:solidFill>
                <a:srgbClr val="000000">
                  <a:alpha val="0"/>
                </a:srgbClr>
              </a:solidFill>
              <a:prstDash val="solid"/>
              <a:miter lim="400000"/>
            </a:ln>
            <a:effectLst/>
          </p:spPr>
          <p:txBody>
            <a:bodyPr wrap="square" lIns="50800" tIns="50800" rIns="50800" bIns="50800" numCol="1" anchor="ctr">
              <a:noAutofit/>
            </a:bodyP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grpSp>
      <p:pic>
        <p:nvPicPr>
          <p:cNvPr id="2852" name="dragdropslidehack-filtered.png"/>
          <p:cNvPicPr>
            <a:picLocks noChangeAspect="1"/>
          </p:cNvPicPr>
          <p:nvPr/>
        </p:nvPicPr>
        <p:blipFill>
          <a:blip r:embed="rId4">
            <a:extLst/>
          </a:blip>
          <a:srcRect l="5402" t="0" r="5446" b="0"/>
          <a:stretch>
            <a:fillRect/>
          </a:stretch>
        </p:blipFill>
        <p:spPr>
          <a:xfrm>
            <a:off x="12204700" y="4838700"/>
            <a:ext cx="8382853" cy="5289182"/>
          </a:xfrm>
          <a:prstGeom prst="rect">
            <a:avLst/>
          </a:prstGeom>
          <a:ln w="12700">
            <a:miter lim="400000"/>
          </a:ln>
        </p:spPr>
      </p:pic>
      <p:sp>
        <p:nvSpPr>
          <p:cNvPr id="2853" name="Shape 2853"/>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92</a:t>
            </a:r>
          </a:p>
        </p:txBody>
      </p:sp>
      <p:sp>
        <p:nvSpPr>
          <p:cNvPr id="2854" name="Shape 2854"/>
          <p:cNvSpPr/>
          <p:nvPr/>
        </p:nvSpPr>
        <p:spPr>
          <a:xfrm>
            <a:off x="1993900" y="4610100"/>
            <a:ext cx="8293100" cy="341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pc="-192" sz="6400">
                <a:solidFill>
                  <a:srgbClr val="42505D"/>
                </a:solidFill>
                <a:latin typeface="Open Sans Light"/>
                <a:ea typeface="Open Sans Light"/>
                <a:cs typeface="Open Sans Light"/>
                <a:sym typeface="Open Sans Light"/>
              </a:defRPr>
            </a:lvl1pPr>
          </a:lstStyle>
          <a:p>
            <a:pPr/>
            <a:r>
              <a:t>Well Designed Device Mockup Slides for Your Presentation.</a:t>
            </a:r>
          </a:p>
        </p:txBody>
      </p:sp>
      <p:sp>
        <p:nvSpPr>
          <p:cNvPr id="2855" name="Shape 2855"/>
          <p:cNvSpPr/>
          <p:nvPr/>
        </p:nvSpPr>
        <p:spPr>
          <a:xfrm>
            <a:off x="1993900" y="8483600"/>
            <a:ext cx="8293100" cy="261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400">
                <a:solidFill>
                  <a:srgbClr val="748A9F"/>
                </a:solidFill>
                <a:latin typeface="Open Sans"/>
                <a:ea typeface="Open Sans"/>
                <a:cs typeface="Open Sans"/>
                <a:sym typeface="Open Sans"/>
              </a:defRPr>
            </a:lvl1pPr>
          </a:lstStyle>
          <a:p>
            <a:pPr/>
            <a:r>
              <a:t>Nulla vitae elit libero, a pharetra augue. Donec sed odio dui. Nullam id dolor id nibh ultricies vehicula ut id elit. Cras justo odio, dapibus ac facilisis in, egestas eget quam. Nulla vitae elit libero, a pharetra augue. Donec sed odio dui. Nullam id dolor id nibh ultricies vehicula ut id elit. Cras justo odio, dapibus ac facilisis in, egestas eget quam. </a:t>
            </a:r>
          </a:p>
        </p:txBody>
      </p:sp>
      <p:sp>
        <p:nvSpPr>
          <p:cNvPr id="2856" name="Shape 2856"/>
          <p:cNvSpPr/>
          <p:nvPr/>
        </p:nvSpPr>
        <p:spPr>
          <a:xfrm>
            <a:off x="18846800" y="4013200"/>
            <a:ext cx="3683000" cy="3683000"/>
          </a:xfrm>
          <a:prstGeom prst="ellipse">
            <a:avLst/>
          </a:prstGeom>
          <a:solidFill>
            <a:srgbClr val="42A3E8"/>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857" name="Shape 2857"/>
          <p:cNvSpPr/>
          <p:nvPr/>
        </p:nvSpPr>
        <p:spPr>
          <a:xfrm>
            <a:off x="19814412" y="4959350"/>
            <a:ext cx="1991488" cy="1765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pc="-1008" sz="14400">
                <a:solidFill>
                  <a:srgbClr val="FFFFFF"/>
                </a:solidFill>
                <a:latin typeface="Open Sans Light"/>
                <a:ea typeface="Open Sans Light"/>
                <a:cs typeface="Open Sans Light"/>
                <a:sym typeface="Open Sans Light"/>
              </a:defRPr>
            </a:pPr>
            <a:r>
              <a:rPr spc="-672" sz="9600">
                <a:latin typeface="Open Sans Semibold"/>
                <a:ea typeface="Open Sans Semibold"/>
                <a:cs typeface="Open Sans Semibold"/>
                <a:sym typeface="Open Sans Semibold"/>
              </a:rPr>
              <a:t>21</a:t>
            </a:r>
            <a:r>
              <a:rPr spc="-448" sz="6400"/>
              <a:t>%</a:t>
            </a:r>
          </a:p>
        </p:txBody>
      </p:sp>
      <p:sp>
        <p:nvSpPr>
          <p:cNvPr id="2858" name="Shape 2858"/>
          <p:cNvSpPr/>
          <p:nvPr/>
        </p:nvSpPr>
        <p:spPr>
          <a:xfrm>
            <a:off x="21399500" y="4152900"/>
            <a:ext cx="1422400" cy="1422400"/>
          </a:xfrm>
          <a:prstGeom prst="ellipse">
            <a:avLst/>
          </a:prstGeom>
          <a:solidFill>
            <a:srgbClr val="42505D"/>
          </a:solidFill>
          <a:ln w="101600">
            <a:solidFill>
              <a:srgbClr val="FFFFFF"/>
            </a:solidFill>
            <a:miter lim="400000"/>
          </a:ln>
        </p:spPr>
        <p:txBody>
          <a:bodyPr lIns="50800" tIns="50800" rIns="50800" bIns="50800" anchor="ctr"/>
          <a:lstStyle/>
          <a:p>
            <a:pPr defTabSz="584200">
              <a:defRPr sz="4000">
                <a:solidFill>
                  <a:srgbClr val="24A39C"/>
                </a:solidFill>
                <a:effectLst>
                  <a:outerShdw sx="100000" sy="100000" kx="0" ky="0" algn="b" rotWithShape="0" blurRad="38100" dist="12700" dir="5400000">
                    <a:srgbClr val="000000">
                      <a:alpha val="50000"/>
                    </a:srgbClr>
                  </a:outerShdw>
                </a:effectLst>
              </a:defRPr>
            </a:pPr>
          </a:p>
        </p:txBody>
      </p:sp>
      <p:sp>
        <p:nvSpPr>
          <p:cNvPr id="2859" name="Shape 2859"/>
          <p:cNvSpPr/>
          <p:nvPr/>
        </p:nvSpPr>
        <p:spPr>
          <a:xfrm>
            <a:off x="21634873" y="4460044"/>
            <a:ext cx="977054" cy="681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70000"/>
              </a:lnSpc>
              <a:defRPr spc="1974" sz="4200">
                <a:solidFill>
                  <a:srgbClr val="FFFFFF"/>
                </a:solidFill>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1" name="dragdropslidehack-filtered.png"/>
          <p:cNvPicPr>
            <a:picLocks noChangeAspect="1"/>
          </p:cNvPicPr>
          <p:nvPr/>
        </p:nvPicPr>
        <p:blipFill>
          <a:blip r:embed="rId2">
            <a:alphaModFix amt="10000"/>
            <a:extLst/>
          </a:blip>
          <a:srcRect l="51" t="0" r="28" b="0"/>
          <a:stretch>
            <a:fillRect/>
          </a:stretch>
        </p:blipFill>
        <p:spPr>
          <a:xfrm>
            <a:off x="0" y="-12700"/>
            <a:ext cx="24409400" cy="13741400"/>
          </a:xfrm>
          <a:prstGeom prst="rect">
            <a:avLst/>
          </a:prstGeom>
          <a:ln w="12700">
            <a:miter lim="400000"/>
          </a:ln>
        </p:spPr>
      </p:pic>
      <p:sp>
        <p:nvSpPr>
          <p:cNvPr id="2862" name="Shape 2862"/>
          <p:cNvSpPr/>
          <p:nvPr/>
        </p:nvSpPr>
        <p:spPr>
          <a:xfrm>
            <a:off x="5398604" y="7086600"/>
            <a:ext cx="13582318"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200">
                <a:solidFill>
                  <a:srgbClr val="FFFFFF"/>
                </a:solidFill>
                <a:latin typeface="Helvetica"/>
                <a:ea typeface="Helvetica"/>
                <a:cs typeface="Helvetica"/>
                <a:sym typeface="Helvetica"/>
              </a:defRPr>
            </a:lvl1pPr>
          </a:lstStyle>
          <a:p>
            <a:pPr/>
            <a:r>
              <a:t>MODERN IMAGES PREVIEWS</a:t>
            </a:r>
          </a:p>
        </p:txBody>
      </p:sp>
      <p:sp>
        <p:nvSpPr>
          <p:cNvPr id="2863" name="Shape 2863"/>
          <p:cNvSpPr/>
          <p:nvPr/>
        </p:nvSpPr>
        <p:spPr>
          <a:xfrm>
            <a:off x="9694416" y="8197850"/>
            <a:ext cx="4999733"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42A3E8"/>
                </a:solidFill>
                <a:latin typeface="Open Sans Semibold"/>
                <a:ea typeface="Open Sans Semibold"/>
                <a:cs typeface="Open Sans Semibold"/>
                <a:sym typeface="Open Sans Semibold"/>
              </a:defRPr>
            </a:lvl1pPr>
          </a:lstStyle>
          <a:p>
            <a:pPr/>
            <a:r>
              <a:t>SQUARE, OVAL, MASONRY STYLE</a:t>
            </a:r>
          </a:p>
        </p:txBody>
      </p:sp>
      <p:sp>
        <p:nvSpPr>
          <p:cNvPr id="2864" name="Shape 2864"/>
          <p:cNvSpPr/>
          <p:nvPr/>
        </p:nvSpPr>
        <p:spPr>
          <a:xfrm>
            <a:off x="10457542" y="4328045"/>
            <a:ext cx="3468916" cy="26215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aseline="-1666" spc="5760" sz="18000">
                <a:solidFill>
                  <a:srgbClr val="FFFFFF"/>
                </a:solidFill>
                <a:latin typeface="Helvetica"/>
                <a:ea typeface="Helvetica"/>
                <a:cs typeface="Helvetica"/>
                <a:sym typeface="Helvetica"/>
              </a:defRPr>
            </a:lvl1pPr>
          </a:lstStyle>
          <a:p>
            <a:pPr/>
            <a:r>
              <a:t></a:t>
            </a:r>
          </a:p>
        </p:txBody>
      </p:sp>
      <p:sp>
        <p:nvSpPr>
          <p:cNvPr id="2865" name="Shape 2865"/>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93</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7"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68" name="Shape 2868"/>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869" name="Shape 2869"/>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870" name="dragdropslidehack-filtered.png"/>
          <p:cNvPicPr>
            <a:picLocks noChangeAspect="1"/>
          </p:cNvPicPr>
          <p:nvPr/>
        </p:nvPicPr>
        <p:blipFill>
          <a:blip r:embed="rId3">
            <a:extLst/>
          </a:blip>
          <a:srcRect l="14047" t="0" r="14048" b="32"/>
          <a:stretch>
            <a:fillRect/>
          </a:stretch>
        </p:blipFill>
        <p:spPr>
          <a:xfrm>
            <a:off x="1526815" y="3886200"/>
            <a:ext cx="10480656" cy="8196297"/>
          </a:xfrm>
          <a:prstGeom prst="rect">
            <a:avLst/>
          </a:prstGeom>
          <a:ln w="12700">
            <a:miter lim="400000"/>
          </a:ln>
        </p:spPr>
      </p:pic>
      <p:pic>
        <p:nvPicPr>
          <p:cNvPr id="2871" name="dragdropslidehack-filtered.png"/>
          <p:cNvPicPr>
            <a:picLocks noChangeAspect="1"/>
          </p:cNvPicPr>
          <p:nvPr/>
        </p:nvPicPr>
        <p:blipFill>
          <a:blip r:embed="rId3">
            <a:extLst/>
          </a:blip>
          <a:srcRect l="14025" t="32" r="14070" b="0"/>
          <a:stretch>
            <a:fillRect/>
          </a:stretch>
        </p:blipFill>
        <p:spPr>
          <a:xfrm>
            <a:off x="12293262" y="3888832"/>
            <a:ext cx="10480656" cy="8196301"/>
          </a:xfrm>
          <a:prstGeom prst="rect">
            <a:avLst/>
          </a:prstGeom>
          <a:ln w="12700">
            <a:miter lim="400000"/>
          </a:ln>
        </p:spPr>
      </p:pic>
      <p:sp>
        <p:nvSpPr>
          <p:cNvPr id="2872" name="Shape 2872"/>
          <p:cNvSpPr/>
          <p:nvPr/>
        </p:nvSpPr>
        <p:spPr>
          <a:xfrm>
            <a:off x="1528715" y="8846629"/>
            <a:ext cx="10477501" cy="3225801"/>
          </a:xfrm>
          <a:prstGeom prst="rect">
            <a:avLst/>
          </a:prstGeom>
          <a:solidFill>
            <a:srgbClr val="1E262D">
              <a:alpha val="80000"/>
            </a:srgbClr>
          </a:solidFill>
          <a:ln w="25400">
            <a:solidFill>
              <a:srgbClr val="222B33">
                <a:alpha val="8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873" name="Shape 2873"/>
          <p:cNvSpPr/>
          <p:nvPr/>
        </p:nvSpPr>
        <p:spPr>
          <a:xfrm>
            <a:off x="2187928" y="9601200"/>
            <a:ext cx="7921527"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Open Sans Light"/>
                <a:ea typeface="Open Sans Light"/>
                <a:cs typeface="Open Sans Light"/>
                <a:sym typeface="Open Sans Light"/>
              </a:defRPr>
            </a:lvl1pPr>
          </a:lstStyle>
          <a:p>
            <a:pPr/>
            <a:r>
              <a:t>Simple &amp; Clean Previews</a:t>
            </a:r>
          </a:p>
        </p:txBody>
      </p:sp>
      <p:sp>
        <p:nvSpPr>
          <p:cNvPr id="2874" name="Shape 2874"/>
          <p:cNvSpPr/>
          <p:nvPr/>
        </p:nvSpPr>
        <p:spPr>
          <a:xfrm>
            <a:off x="2182192" y="10661650"/>
            <a:ext cx="37697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A3E8"/>
                </a:solidFill>
                <a:latin typeface="Open Sans Semibold"/>
                <a:ea typeface="Open Sans Semibold"/>
                <a:cs typeface="Open Sans Semibold"/>
                <a:sym typeface="Open Sans Semibold"/>
              </a:defRPr>
            </a:lvl1pPr>
          </a:lstStyle>
          <a:p>
            <a:pPr/>
            <a:r>
              <a:t>Subtitle goes here</a:t>
            </a:r>
          </a:p>
        </p:txBody>
      </p:sp>
      <p:sp>
        <p:nvSpPr>
          <p:cNvPr id="2875" name="Shape 2875"/>
          <p:cNvSpPr/>
          <p:nvPr/>
        </p:nvSpPr>
        <p:spPr>
          <a:xfrm>
            <a:off x="12280900" y="8851900"/>
            <a:ext cx="10477500" cy="3225800"/>
          </a:xfrm>
          <a:prstGeom prst="rect">
            <a:avLst/>
          </a:prstGeom>
          <a:solidFill>
            <a:srgbClr val="1E262D">
              <a:alpha val="80000"/>
            </a:srgbClr>
          </a:solidFill>
          <a:ln w="25400">
            <a:solidFill>
              <a:srgbClr val="222B33">
                <a:alpha val="8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876" name="Shape 2876"/>
          <p:cNvSpPr/>
          <p:nvPr/>
        </p:nvSpPr>
        <p:spPr>
          <a:xfrm>
            <a:off x="12979400" y="9690100"/>
            <a:ext cx="7921526"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Open Sans Light"/>
                <a:ea typeface="Open Sans Light"/>
                <a:cs typeface="Open Sans Light"/>
                <a:sym typeface="Open Sans Light"/>
              </a:defRPr>
            </a:lvl1pPr>
          </a:lstStyle>
          <a:p>
            <a:pPr/>
            <a:r>
              <a:t>Simple &amp; Clean Previews</a:t>
            </a:r>
          </a:p>
        </p:txBody>
      </p:sp>
      <p:sp>
        <p:nvSpPr>
          <p:cNvPr id="2877" name="Shape 2877"/>
          <p:cNvSpPr/>
          <p:nvPr/>
        </p:nvSpPr>
        <p:spPr>
          <a:xfrm>
            <a:off x="12979400" y="10756900"/>
            <a:ext cx="37697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A3E8"/>
                </a:solidFill>
                <a:latin typeface="Open Sans Semibold"/>
                <a:ea typeface="Open Sans Semibold"/>
                <a:cs typeface="Open Sans Semibold"/>
                <a:sym typeface="Open Sans Semibold"/>
              </a:defRPr>
            </a:lvl1pPr>
          </a:lstStyle>
          <a:p>
            <a:pPr/>
            <a:r>
              <a:t>Subtitle goes here</a:t>
            </a:r>
          </a:p>
        </p:txBody>
      </p:sp>
      <p:sp>
        <p:nvSpPr>
          <p:cNvPr id="2878" name="Shape 287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0"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81" name="Shape 2881"/>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882" name="Shape 2882"/>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883" name="dragdropslidehack-filtered.png"/>
          <p:cNvPicPr>
            <a:picLocks noChangeAspect="1"/>
          </p:cNvPicPr>
          <p:nvPr/>
        </p:nvPicPr>
        <p:blipFill>
          <a:blip r:embed="rId3">
            <a:extLst/>
          </a:blip>
          <a:srcRect l="14025" t="32" r="14070" b="0"/>
          <a:stretch>
            <a:fillRect/>
          </a:stretch>
        </p:blipFill>
        <p:spPr>
          <a:xfrm>
            <a:off x="12293262" y="3876132"/>
            <a:ext cx="10480656" cy="8196301"/>
          </a:xfrm>
          <a:prstGeom prst="rect">
            <a:avLst/>
          </a:prstGeom>
          <a:ln w="12700">
            <a:miter lim="400000"/>
          </a:ln>
        </p:spPr>
      </p:pic>
      <p:pic>
        <p:nvPicPr>
          <p:cNvPr id="2884" name="dragdropslidehack-filtered.png"/>
          <p:cNvPicPr>
            <a:picLocks noChangeAspect="1"/>
          </p:cNvPicPr>
          <p:nvPr/>
        </p:nvPicPr>
        <p:blipFill>
          <a:blip r:embed="rId3">
            <a:extLst/>
          </a:blip>
          <a:srcRect l="22" t="16696" r="0" b="16682"/>
          <a:stretch>
            <a:fillRect/>
          </a:stretch>
        </p:blipFill>
        <p:spPr>
          <a:xfrm>
            <a:off x="1526367" y="8133984"/>
            <a:ext cx="10473555" cy="3925754"/>
          </a:xfrm>
          <a:prstGeom prst="rect">
            <a:avLst/>
          </a:prstGeom>
          <a:ln w="12700">
            <a:miter lim="400000"/>
          </a:ln>
        </p:spPr>
      </p:pic>
      <p:pic>
        <p:nvPicPr>
          <p:cNvPr id="2885" name="dragdropslidehack-filtered.png"/>
          <p:cNvPicPr>
            <a:picLocks noChangeAspect="1"/>
          </p:cNvPicPr>
          <p:nvPr/>
        </p:nvPicPr>
        <p:blipFill>
          <a:blip r:embed="rId3">
            <a:extLst/>
          </a:blip>
          <a:srcRect l="7" t="16721" r="0" b="16658"/>
          <a:stretch>
            <a:fillRect/>
          </a:stretch>
        </p:blipFill>
        <p:spPr>
          <a:xfrm>
            <a:off x="1524789" y="3855532"/>
            <a:ext cx="10475133" cy="3925754"/>
          </a:xfrm>
          <a:prstGeom prst="rect">
            <a:avLst/>
          </a:prstGeom>
          <a:ln w="12700">
            <a:miter lim="400000"/>
          </a:ln>
        </p:spPr>
      </p:pic>
      <p:sp>
        <p:nvSpPr>
          <p:cNvPr id="2886" name="Shape 2886"/>
          <p:cNvSpPr/>
          <p:nvPr/>
        </p:nvSpPr>
        <p:spPr>
          <a:xfrm>
            <a:off x="12285615" y="8084629"/>
            <a:ext cx="10490201" cy="4000501"/>
          </a:xfrm>
          <a:prstGeom prst="rect">
            <a:avLst/>
          </a:prstGeom>
          <a:solidFill>
            <a:srgbClr val="1E262D">
              <a:alpha val="80000"/>
            </a:srgbClr>
          </a:solidFill>
          <a:ln w="25400">
            <a:solidFill>
              <a:srgbClr val="222B33">
                <a:alpha val="8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887" name="Shape 2887"/>
          <p:cNvSpPr/>
          <p:nvPr/>
        </p:nvSpPr>
        <p:spPr>
          <a:xfrm>
            <a:off x="12982928" y="8585200"/>
            <a:ext cx="7921527"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Open Sans Light"/>
                <a:ea typeface="Open Sans Light"/>
                <a:cs typeface="Open Sans Light"/>
                <a:sym typeface="Open Sans Light"/>
              </a:defRPr>
            </a:lvl1pPr>
          </a:lstStyle>
          <a:p>
            <a:pPr/>
            <a:r>
              <a:t>Simple &amp; Clean Previews</a:t>
            </a:r>
          </a:p>
        </p:txBody>
      </p:sp>
      <p:sp>
        <p:nvSpPr>
          <p:cNvPr id="2888" name="Shape 2888"/>
          <p:cNvSpPr/>
          <p:nvPr/>
        </p:nvSpPr>
        <p:spPr>
          <a:xfrm>
            <a:off x="12977192" y="9645650"/>
            <a:ext cx="37697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A3E8"/>
                </a:solidFill>
                <a:latin typeface="Open Sans Semibold"/>
                <a:ea typeface="Open Sans Semibold"/>
                <a:cs typeface="Open Sans Semibold"/>
                <a:sym typeface="Open Sans Semibold"/>
              </a:defRPr>
            </a:lvl1pPr>
          </a:lstStyle>
          <a:p>
            <a:pPr/>
            <a:r>
              <a:t>Subtitle goes here</a:t>
            </a:r>
          </a:p>
        </p:txBody>
      </p:sp>
      <p:sp>
        <p:nvSpPr>
          <p:cNvPr id="2889" name="Shape 2889"/>
          <p:cNvSpPr/>
          <p:nvPr/>
        </p:nvSpPr>
        <p:spPr>
          <a:xfrm>
            <a:off x="12979400" y="10502900"/>
            <a:ext cx="8242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solidFill>
                  <a:srgbClr val="BDC3C7"/>
                </a:solidFill>
                <a:latin typeface="Open Sans"/>
                <a:ea typeface="Open Sans"/>
                <a:cs typeface="Open Sans"/>
                <a:sym typeface="Open Sans"/>
              </a:defRPr>
            </a:lvl1pPr>
          </a:lstStyle>
          <a:p>
            <a:pPr/>
            <a:r>
              <a:t>Nulla vitae elit libero, a pharetra augue. Donec sed odio dui. Nullam id dolor id nibh </a:t>
            </a:r>
          </a:p>
        </p:txBody>
      </p:sp>
      <p:sp>
        <p:nvSpPr>
          <p:cNvPr id="2890" name="Shape 2890"/>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95</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92"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893" name="Shape 2893"/>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894" name="Shape 2894"/>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895" name="dragdropslidehack-filtered.png"/>
          <p:cNvPicPr>
            <a:picLocks noChangeAspect="1"/>
          </p:cNvPicPr>
          <p:nvPr/>
        </p:nvPicPr>
        <p:blipFill>
          <a:blip r:embed="rId3">
            <a:extLst/>
          </a:blip>
          <a:srcRect l="14106" t="0" r="14057" b="64"/>
          <a:stretch>
            <a:fillRect/>
          </a:stretch>
        </p:blipFill>
        <p:spPr>
          <a:xfrm>
            <a:off x="1524000" y="3860800"/>
            <a:ext cx="10477500" cy="8198933"/>
          </a:xfrm>
          <a:prstGeom prst="rect">
            <a:avLst/>
          </a:prstGeom>
          <a:ln w="12700">
            <a:miter lim="400000"/>
          </a:ln>
        </p:spPr>
      </p:pic>
      <p:grpSp>
        <p:nvGrpSpPr>
          <p:cNvPr id="2898" name="Group 2898"/>
          <p:cNvGrpSpPr/>
          <p:nvPr/>
        </p:nvGrpSpPr>
        <p:grpSpPr>
          <a:xfrm>
            <a:off x="12331362" y="3873496"/>
            <a:ext cx="10439399" cy="8204201"/>
            <a:chOff x="0" y="0"/>
            <a:chExt cx="10439398" cy="8204200"/>
          </a:xfrm>
        </p:grpSpPr>
        <p:pic>
          <p:nvPicPr>
            <p:cNvPr id="2896" name="dragdropslidehack-filtered.png"/>
            <p:cNvPicPr>
              <a:picLocks noChangeAspect="1"/>
            </p:cNvPicPr>
            <p:nvPr/>
          </p:nvPicPr>
          <p:blipFill>
            <a:blip r:embed="rId3">
              <a:extLst/>
            </a:blip>
            <a:srcRect l="32652" t="0" r="32604" b="0"/>
            <a:stretch>
              <a:fillRect/>
            </a:stretch>
          </p:blipFill>
          <p:spPr>
            <a:xfrm>
              <a:off x="0" y="0"/>
              <a:ext cx="5067300" cy="8204200"/>
            </a:xfrm>
            <a:prstGeom prst="rect">
              <a:avLst/>
            </a:prstGeom>
            <a:ln w="12700" cap="flat">
              <a:noFill/>
              <a:miter lim="400000"/>
            </a:ln>
            <a:effectLst/>
          </p:spPr>
        </p:pic>
        <p:pic>
          <p:nvPicPr>
            <p:cNvPr id="2897" name="dragdropslidehack-filtered.png"/>
            <p:cNvPicPr>
              <a:picLocks noChangeAspect="1"/>
            </p:cNvPicPr>
            <p:nvPr/>
          </p:nvPicPr>
          <p:blipFill>
            <a:blip r:embed="rId3">
              <a:extLst/>
            </a:blip>
            <a:srcRect l="32660" t="0" r="32604" b="0"/>
            <a:stretch>
              <a:fillRect/>
            </a:stretch>
          </p:blipFill>
          <p:spPr>
            <a:xfrm>
              <a:off x="5373217" y="3"/>
              <a:ext cx="5066182" cy="8204196"/>
            </a:xfrm>
            <a:prstGeom prst="rect">
              <a:avLst/>
            </a:prstGeom>
            <a:ln w="12700" cap="flat">
              <a:noFill/>
              <a:miter lim="400000"/>
            </a:ln>
            <a:effectLst/>
          </p:spPr>
        </p:pic>
      </p:grpSp>
      <p:sp>
        <p:nvSpPr>
          <p:cNvPr id="2899" name="Shape 2899"/>
          <p:cNvSpPr/>
          <p:nvPr/>
        </p:nvSpPr>
        <p:spPr>
          <a:xfrm>
            <a:off x="1528715" y="8059229"/>
            <a:ext cx="10452101" cy="4000501"/>
          </a:xfrm>
          <a:prstGeom prst="rect">
            <a:avLst/>
          </a:prstGeom>
          <a:solidFill>
            <a:srgbClr val="1E262D">
              <a:alpha val="80000"/>
            </a:srgbClr>
          </a:solidFill>
          <a:ln w="25400">
            <a:solidFill>
              <a:srgbClr val="222B33">
                <a:alpha val="80000"/>
              </a:srgbClr>
            </a:solidFill>
            <a:miter lim="400000"/>
          </a:ln>
        </p:spPr>
        <p:txBody>
          <a:bodyPr lIns="50800" tIns="50800" rIns="50800" bIns="50800" anchor="ctr"/>
          <a:lstStyle/>
          <a:p>
            <a:pPr defTabSz="584200">
              <a:defRPr sz="4000">
                <a:solidFill>
                  <a:srgbClr val="FFFFFF"/>
                </a:solidFill>
                <a:effectLst>
                  <a:outerShdw sx="100000" sy="100000" kx="0" ky="0" algn="b" rotWithShape="0" blurRad="38100" dist="12700" dir="5400000">
                    <a:srgbClr val="000000">
                      <a:alpha val="50000"/>
                    </a:srgbClr>
                  </a:outerShdw>
                </a:effectLst>
              </a:defRPr>
            </a:pPr>
          </a:p>
        </p:txBody>
      </p:sp>
      <p:sp>
        <p:nvSpPr>
          <p:cNvPr id="2900" name="Shape 2900"/>
          <p:cNvSpPr/>
          <p:nvPr/>
        </p:nvSpPr>
        <p:spPr>
          <a:xfrm>
            <a:off x="2124428" y="8559800"/>
            <a:ext cx="7921527"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Open Sans Light"/>
                <a:ea typeface="Open Sans Light"/>
                <a:cs typeface="Open Sans Light"/>
                <a:sym typeface="Open Sans Light"/>
              </a:defRPr>
            </a:lvl1pPr>
          </a:lstStyle>
          <a:p>
            <a:pPr/>
            <a:r>
              <a:t>Simple &amp; Clean Previews</a:t>
            </a:r>
          </a:p>
        </p:txBody>
      </p:sp>
      <p:sp>
        <p:nvSpPr>
          <p:cNvPr id="2901" name="Shape 2901"/>
          <p:cNvSpPr/>
          <p:nvPr/>
        </p:nvSpPr>
        <p:spPr>
          <a:xfrm>
            <a:off x="2118692" y="9620250"/>
            <a:ext cx="37697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42A3E8"/>
                </a:solidFill>
                <a:latin typeface="Open Sans Semibold"/>
                <a:ea typeface="Open Sans Semibold"/>
                <a:cs typeface="Open Sans Semibold"/>
                <a:sym typeface="Open Sans Semibold"/>
              </a:defRPr>
            </a:lvl1pPr>
          </a:lstStyle>
          <a:p>
            <a:pPr/>
            <a:r>
              <a:t>Subtitle goes here</a:t>
            </a:r>
          </a:p>
        </p:txBody>
      </p:sp>
      <p:sp>
        <p:nvSpPr>
          <p:cNvPr id="2902" name="Shape 2902"/>
          <p:cNvSpPr/>
          <p:nvPr/>
        </p:nvSpPr>
        <p:spPr>
          <a:xfrm>
            <a:off x="2120900" y="10477500"/>
            <a:ext cx="8242300" cy="93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solidFill>
                  <a:srgbClr val="BDC3C7"/>
                </a:solidFill>
                <a:latin typeface="Open Sans"/>
                <a:ea typeface="Open Sans"/>
                <a:cs typeface="Open Sans"/>
                <a:sym typeface="Open Sans"/>
              </a:defRPr>
            </a:lvl1pPr>
          </a:lstStyle>
          <a:p>
            <a:pPr/>
            <a:r>
              <a:t>Nulla vitae elit libero, a pharetra augue. Donec sed odio dui. Nullam id dolor id nibh </a:t>
            </a:r>
          </a:p>
        </p:txBody>
      </p:sp>
      <p:sp>
        <p:nvSpPr>
          <p:cNvPr id="2903" name="Shape 2903"/>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96</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05"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906" name="Shape 2906"/>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907" name="Shape 2907"/>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910" name="Group 2910"/>
          <p:cNvGrpSpPr/>
          <p:nvPr/>
        </p:nvGrpSpPr>
        <p:grpSpPr>
          <a:xfrm>
            <a:off x="12331362" y="3873496"/>
            <a:ext cx="10439399" cy="8204201"/>
            <a:chOff x="0" y="0"/>
            <a:chExt cx="10439398" cy="8204200"/>
          </a:xfrm>
        </p:grpSpPr>
        <p:pic>
          <p:nvPicPr>
            <p:cNvPr id="2908" name="dragdropslidehack-filtered.png"/>
            <p:cNvPicPr>
              <a:picLocks noChangeAspect="1"/>
            </p:cNvPicPr>
            <p:nvPr/>
          </p:nvPicPr>
          <p:blipFill>
            <a:blip r:embed="rId3">
              <a:extLst/>
            </a:blip>
            <a:srcRect l="32652" t="0" r="32604" b="0"/>
            <a:stretch>
              <a:fillRect/>
            </a:stretch>
          </p:blipFill>
          <p:spPr>
            <a:xfrm>
              <a:off x="0" y="0"/>
              <a:ext cx="5067300" cy="8204200"/>
            </a:xfrm>
            <a:prstGeom prst="rect">
              <a:avLst/>
            </a:prstGeom>
            <a:ln w="12700" cap="flat">
              <a:noFill/>
              <a:miter lim="400000"/>
            </a:ln>
            <a:effectLst/>
          </p:spPr>
        </p:pic>
        <p:pic>
          <p:nvPicPr>
            <p:cNvPr id="2909" name="dragdropslidehack-filtered.png"/>
            <p:cNvPicPr>
              <a:picLocks noChangeAspect="1"/>
            </p:cNvPicPr>
            <p:nvPr/>
          </p:nvPicPr>
          <p:blipFill>
            <a:blip r:embed="rId3">
              <a:extLst/>
            </a:blip>
            <a:srcRect l="32660" t="0" r="32604" b="0"/>
            <a:stretch>
              <a:fillRect/>
            </a:stretch>
          </p:blipFill>
          <p:spPr>
            <a:xfrm>
              <a:off x="5373217" y="3"/>
              <a:ext cx="5066182" cy="8204196"/>
            </a:xfrm>
            <a:prstGeom prst="rect">
              <a:avLst/>
            </a:prstGeom>
            <a:ln w="12700" cap="flat">
              <a:noFill/>
              <a:miter lim="400000"/>
            </a:ln>
            <a:effectLst/>
          </p:spPr>
        </p:pic>
      </p:grpSp>
      <p:grpSp>
        <p:nvGrpSpPr>
          <p:cNvPr id="2913" name="Group 2913"/>
          <p:cNvGrpSpPr/>
          <p:nvPr/>
        </p:nvGrpSpPr>
        <p:grpSpPr>
          <a:xfrm>
            <a:off x="1574800" y="3873500"/>
            <a:ext cx="10439399" cy="8204200"/>
            <a:chOff x="0" y="0"/>
            <a:chExt cx="10439398" cy="8204200"/>
          </a:xfrm>
        </p:grpSpPr>
        <p:pic>
          <p:nvPicPr>
            <p:cNvPr id="2911" name="dragdropslidehack-filtered.png"/>
            <p:cNvPicPr>
              <a:picLocks noChangeAspect="1"/>
            </p:cNvPicPr>
            <p:nvPr/>
          </p:nvPicPr>
          <p:blipFill>
            <a:blip r:embed="rId3">
              <a:extLst/>
            </a:blip>
            <a:srcRect l="32652" t="0" r="32604" b="0"/>
            <a:stretch>
              <a:fillRect/>
            </a:stretch>
          </p:blipFill>
          <p:spPr>
            <a:xfrm>
              <a:off x="0" y="0"/>
              <a:ext cx="5067300" cy="8204200"/>
            </a:xfrm>
            <a:prstGeom prst="rect">
              <a:avLst/>
            </a:prstGeom>
            <a:ln w="12700" cap="flat">
              <a:noFill/>
              <a:miter lim="400000"/>
            </a:ln>
            <a:effectLst/>
          </p:spPr>
        </p:pic>
        <p:pic>
          <p:nvPicPr>
            <p:cNvPr id="2912" name="dragdropslidehack-filtered.png"/>
            <p:cNvPicPr>
              <a:picLocks noChangeAspect="1"/>
            </p:cNvPicPr>
            <p:nvPr/>
          </p:nvPicPr>
          <p:blipFill>
            <a:blip r:embed="rId3">
              <a:extLst/>
            </a:blip>
            <a:srcRect l="32660" t="0" r="32604" b="0"/>
            <a:stretch>
              <a:fillRect/>
            </a:stretch>
          </p:blipFill>
          <p:spPr>
            <a:xfrm>
              <a:off x="5373217" y="3"/>
              <a:ext cx="5066182" cy="8204196"/>
            </a:xfrm>
            <a:prstGeom prst="rect">
              <a:avLst/>
            </a:prstGeom>
            <a:ln w="12700" cap="flat">
              <a:noFill/>
              <a:miter lim="400000"/>
            </a:ln>
            <a:effectLst/>
          </p:spPr>
        </p:pic>
      </p:grpSp>
      <p:sp>
        <p:nvSpPr>
          <p:cNvPr id="2914" name="Shape 2914"/>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97</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16"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917" name="Shape 2917"/>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918" name="Shape 2918"/>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grpSp>
        <p:nvGrpSpPr>
          <p:cNvPr id="2921" name="Group 2921"/>
          <p:cNvGrpSpPr/>
          <p:nvPr/>
        </p:nvGrpSpPr>
        <p:grpSpPr>
          <a:xfrm>
            <a:off x="12331362" y="3873496"/>
            <a:ext cx="10439402" cy="8204192"/>
            <a:chOff x="0" y="0"/>
            <a:chExt cx="10439401" cy="8204191"/>
          </a:xfrm>
        </p:grpSpPr>
        <p:pic>
          <p:nvPicPr>
            <p:cNvPr id="2919" name="dragdropslidehack-filtered.png"/>
            <p:cNvPicPr>
              <a:picLocks noChangeAspect="1"/>
            </p:cNvPicPr>
            <p:nvPr/>
          </p:nvPicPr>
          <p:blipFill>
            <a:blip r:embed="rId3">
              <a:extLst/>
            </a:blip>
            <a:srcRect l="32652" t="0" r="32604" b="0"/>
            <a:stretch>
              <a:fillRect/>
            </a:stretch>
          </p:blipFill>
          <p:spPr>
            <a:xfrm>
              <a:off x="0" y="0"/>
              <a:ext cx="5067301" cy="8204192"/>
            </a:xfrm>
            <a:prstGeom prst="rect">
              <a:avLst/>
            </a:prstGeom>
            <a:ln w="12700" cap="flat">
              <a:noFill/>
              <a:miter lim="400000"/>
            </a:ln>
            <a:effectLst/>
          </p:spPr>
        </p:pic>
        <p:pic>
          <p:nvPicPr>
            <p:cNvPr id="2920" name="dragdropslidehack-filtered.png"/>
            <p:cNvPicPr>
              <a:picLocks noChangeAspect="1"/>
            </p:cNvPicPr>
            <p:nvPr/>
          </p:nvPicPr>
          <p:blipFill>
            <a:blip r:embed="rId3">
              <a:extLst/>
            </a:blip>
            <a:srcRect l="32660" t="0" r="32604" b="0"/>
            <a:stretch>
              <a:fillRect/>
            </a:stretch>
          </p:blipFill>
          <p:spPr>
            <a:xfrm>
              <a:off x="5373219" y="3"/>
              <a:ext cx="5066183" cy="8204186"/>
            </a:xfrm>
            <a:prstGeom prst="rect">
              <a:avLst/>
            </a:prstGeom>
            <a:ln w="12700" cap="flat">
              <a:noFill/>
              <a:miter lim="400000"/>
            </a:ln>
            <a:effectLst/>
          </p:spPr>
        </p:pic>
      </p:grpSp>
      <p:grpSp>
        <p:nvGrpSpPr>
          <p:cNvPr id="2924" name="Group 2924"/>
          <p:cNvGrpSpPr/>
          <p:nvPr/>
        </p:nvGrpSpPr>
        <p:grpSpPr>
          <a:xfrm>
            <a:off x="1574799" y="8216901"/>
            <a:ext cx="10439401" cy="3860805"/>
            <a:chOff x="0" y="0"/>
            <a:chExt cx="10439400" cy="3860803"/>
          </a:xfrm>
        </p:grpSpPr>
        <p:pic>
          <p:nvPicPr>
            <p:cNvPr id="2922" name="dragdropslidehack-filtered.png"/>
            <p:cNvPicPr>
              <a:picLocks noChangeAspect="1"/>
            </p:cNvPicPr>
            <p:nvPr/>
          </p:nvPicPr>
          <p:blipFill>
            <a:blip r:embed="rId3">
              <a:extLst/>
            </a:blip>
            <a:srcRect l="13137" t="0" r="13034" b="0"/>
            <a:stretch>
              <a:fillRect/>
            </a:stretch>
          </p:blipFill>
          <p:spPr>
            <a:xfrm>
              <a:off x="0" y="0"/>
              <a:ext cx="5067301" cy="3860804"/>
            </a:xfrm>
            <a:prstGeom prst="rect">
              <a:avLst/>
            </a:prstGeom>
            <a:ln w="12700" cap="flat">
              <a:noFill/>
              <a:miter lim="400000"/>
            </a:ln>
            <a:effectLst/>
          </p:spPr>
        </p:pic>
        <p:pic>
          <p:nvPicPr>
            <p:cNvPr id="2923" name="dragdropslidehack-filtered.png"/>
            <p:cNvPicPr>
              <a:picLocks noChangeAspect="1"/>
            </p:cNvPicPr>
            <p:nvPr/>
          </p:nvPicPr>
          <p:blipFill>
            <a:blip r:embed="rId3">
              <a:extLst/>
            </a:blip>
            <a:srcRect l="13153" t="0" r="13034" b="0"/>
            <a:stretch>
              <a:fillRect/>
            </a:stretch>
          </p:blipFill>
          <p:spPr>
            <a:xfrm>
              <a:off x="5373218" y="1"/>
              <a:ext cx="5066183" cy="3860802"/>
            </a:xfrm>
            <a:prstGeom prst="rect">
              <a:avLst/>
            </a:prstGeom>
            <a:ln w="12700" cap="flat">
              <a:noFill/>
              <a:miter lim="400000"/>
            </a:ln>
            <a:effectLst/>
          </p:spPr>
        </p:pic>
      </p:grpSp>
      <p:pic>
        <p:nvPicPr>
          <p:cNvPr id="2925" name="dragdropslidehack-filtered.png"/>
          <p:cNvPicPr>
            <a:picLocks noChangeAspect="1"/>
          </p:cNvPicPr>
          <p:nvPr/>
        </p:nvPicPr>
        <p:blipFill>
          <a:blip r:embed="rId3">
            <a:extLst/>
          </a:blip>
          <a:srcRect l="0" t="15139" r="0" b="15220"/>
          <a:stretch>
            <a:fillRect/>
          </a:stretch>
        </p:blipFill>
        <p:spPr>
          <a:xfrm>
            <a:off x="1574800" y="3873500"/>
            <a:ext cx="10439400" cy="4089401"/>
          </a:xfrm>
          <a:prstGeom prst="rect">
            <a:avLst/>
          </a:prstGeom>
          <a:ln w="12700">
            <a:miter lim="400000"/>
          </a:ln>
        </p:spPr>
      </p:pic>
      <p:sp>
        <p:nvSpPr>
          <p:cNvPr id="2926" name="Shape 2926"/>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98</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28" name="pasted-image.png"/>
          <p:cNvPicPr>
            <a:picLocks noChangeAspect="1"/>
          </p:cNvPicPr>
          <p:nvPr>
            <p:ph type="pic" idx="13"/>
          </p:nvPr>
        </p:nvPicPr>
        <p:blipFill>
          <a:blip r:embed="rId2">
            <a:extLst/>
          </a:blip>
          <a:srcRect l="3328" t="0" r="3328" b="0"/>
          <a:stretch>
            <a:fillRect/>
          </a:stretch>
        </p:blipFill>
        <p:spPr>
          <a:xfrm>
            <a:off x="21324302" y="109265"/>
            <a:ext cx="2213865" cy="2371752"/>
          </a:xfrm>
          <a:prstGeom prst="rect">
            <a:avLst/>
          </a:prstGeom>
        </p:spPr>
      </p:pic>
      <p:sp>
        <p:nvSpPr>
          <p:cNvPr id="2929" name="Shape 2929"/>
          <p:cNvSpPr/>
          <p:nvPr/>
        </p:nvSpPr>
        <p:spPr>
          <a:xfrm>
            <a:off x="1413228" y="711200"/>
            <a:ext cx="5038269" cy="1219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7200">
                <a:solidFill>
                  <a:srgbClr val="42505D"/>
                </a:solidFill>
                <a:latin typeface="Helvetica"/>
                <a:ea typeface="Helvetica"/>
                <a:cs typeface="Helvetica"/>
                <a:sym typeface="Helvetica"/>
              </a:defRPr>
            </a:lvl1pPr>
          </a:lstStyle>
          <a:p>
            <a:pPr/>
            <a:r>
              <a:t>PREVIEWS</a:t>
            </a:r>
          </a:p>
        </p:txBody>
      </p:sp>
      <p:sp>
        <p:nvSpPr>
          <p:cNvPr id="2930" name="Shape 2930"/>
          <p:cNvSpPr/>
          <p:nvPr/>
        </p:nvSpPr>
        <p:spPr>
          <a:xfrm>
            <a:off x="1407492" y="1924050"/>
            <a:ext cx="710981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rgbClr val="748A9F"/>
                </a:solidFill>
                <a:latin typeface="Open Sans"/>
                <a:ea typeface="Open Sans"/>
                <a:cs typeface="Open Sans"/>
                <a:sym typeface="Open Sans"/>
              </a:defRPr>
            </a:lvl1pPr>
          </a:lstStyle>
          <a:p>
            <a:pPr/>
            <a:r>
              <a:t>We Creates Simple Slides That Works</a:t>
            </a:r>
          </a:p>
        </p:txBody>
      </p:sp>
      <p:pic>
        <p:nvPicPr>
          <p:cNvPr id="2931" name="dragdropslidehack-filtered.png"/>
          <p:cNvPicPr>
            <a:picLocks noChangeAspect="1"/>
          </p:cNvPicPr>
          <p:nvPr/>
        </p:nvPicPr>
        <p:blipFill>
          <a:blip r:embed="rId3">
            <a:extLst/>
          </a:blip>
          <a:srcRect l="32650" t="0" r="32606" b="0"/>
          <a:stretch>
            <a:fillRect/>
          </a:stretch>
        </p:blipFill>
        <p:spPr>
          <a:xfrm>
            <a:off x="12331362" y="3873500"/>
            <a:ext cx="5067301" cy="8204188"/>
          </a:xfrm>
          <a:prstGeom prst="rect">
            <a:avLst/>
          </a:prstGeom>
          <a:ln w="12700">
            <a:miter lim="400000"/>
          </a:ln>
        </p:spPr>
      </p:pic>
      <p:grpSp>
        <p:nvGrpSpPr>
          <p:cNvPr id="2934" name="Group 2934"/>
          <p:cNvGrpSpPr/>
          <p:nvPr/>
        </p:nvGrpSpPr>
        <p:grpSpPr>
          <a:xfrm>
            <a:off x="1574799" y="8216901"/>
            <a:ext cx="10439401" cy="3860805"/>
            <a:chOff x="0" y="0"/>
            <a:chExt cx="10439400" cy="3860803"/>
          </a:xfrm>
        </p:grpSpPr>
        <p:pic>
          <p:nvPicPr>
            <p:cNvPr id="2932" name="dragdropslidehack-filtered.png"/>
            <p:cNvPicPr>
              <a:picLocks noChangeAspect="1"/>
            </p:cNvPicPr>
            <p:nvPr/>
          </p:nvPicPr>
          <p:blipFill>
            <a:blip r:embed="rId3">
              <a:extLst/>
            </a:blip>
            <a:srcRect l="13137" t="0" r="13034" b="0"/>
            <a:stretch>
              <a:fillRect/>
            </a:stretch>
          </p:blipFill>
          <p:spPr>
            <a:xfrm>
              <a:off x="0" y="0"/>
              <a:ext cx="5067301" cy="3860804"/>
            </a:xfrm>
            <a:prstGeom prst="rect">
              <a:avLst/>
            </a:prstGeom>
            <a:ln w="12700" cap="flat">
              <a:noFill/>
              <a:miter lim="400000"/>
            </a:ln>
            <a:effectLst/>
          </p:spPr>
        </p:pic>
        <p:pic>
          <p:nvPicPr>
            <p:cNvPr id="2933" name="dragdropslidehack-filtered.png"/>
            <p:cNvPicPr>
              <a:picLocks noChangeAspect="1"/>
            </p:cNvPicPr>
            <p:nvPr/>
          </p:nvPicPr>
          <p:blipFill>
            <a:blip r:embed="rId3">
              <a:extLst/>
            </a:blip>
            <a:srcRect l="13153" t="0" r="13034" b="0"/>
            <a:stretch>
              <a:fillRect/>
            </a:stretch>
          </p:blipFill>
          <p:spPr>
            <a:xfrm>
              <a:off x="5373218" y="1"/>
              <a:ext cx="5066183" cy="3860802"/>
            </a:xfrm>
            <a:prstGeom prst="rect">
              <a:avLst/>
            </a:prstGeom>
            <a:ln w="12700" cap="flat">
              <a:noFill/>
              <a:miter lim="400000"/>
            </a:ln>
            <a:effectLst/>
          </p:spPr>
        </p:pic>
      </p:grpSp>
      <p:pic>
        <p:nvPicPr>
          <p:cNvPr id="2935" name="dragdropslidehack-filtered.png"/>
          <p:cNvPicPr>
            <a:picLocks noChangeAspect="1"/>
          </p:cNvPicPr>
          <p:nvPr/>
        </p:nvPicPr>
        <p:blipFill>
          <a:blip r:embed="rId3">
            <a:extLst/>
          </a:blip>
          <a:srcRect l="0" t="15139" r="0" b="15220"/>
          <a:stretch>
            <a:fillRect/>
          </a:stretch>
        </p:blipFill>
        <p:spPr>
          <a:xfrm>
            <a:off x="1574800" y="3873500"/>
            <a:ext cx="10439400" cy="4089401"/>
          </a:xfrm>
          <a:prstGeom prst="rect">
            <a:avLst/>
          </a:prstGeom>
          <a:ln w="12700">
            <a:miter lim="400000"/>
          </a:ln>
        </p:spPr>
      </p:pic>
      <p:pic>
        <p:nvPicPr>
          <p:cNvPr id="2936" name="dragdropslidehack-filtered.png"/>
          <p:cNvPicPr>
            <a:picLocks noChangeAspect="1"/>
          </p:cNvPicPr>
          <p:nvPr/>
        </p:nvPicPr>
        <p:blipFill>
          <a:blip r:embed="rId3">
            <a:extLst/>
          </a:blip>
          <a:srcRect l="15190" t="0" r="15108" b="0"/>
          <a:stretch>
            <a:fillRect/>
          </a:stretch>
        </p:blipFill>
        <p:spPr>
          <a:xfrm>
            <a:off x="17715940" y="3873500"/>
            <a:ext cx="5067301" cy="4089400"/>
          </a:xfrm>
          <a:prstGeom prst="rect">
            <a:avLst/>
          </a:prstGeom>
          <a:ln w="12700">
            <a:miter lim="400000"/>
          </a:ln>
        </p:spPr>
      </p:pic>
      <p:pic>
        <p:nvPicPr>
          <p:cNvPr id="2937" name="dragdropslidehack-filtered.png"/>
          <p:cNvPicPr>
            <a:picLocks noChangeAspect="1"/>
          </p:cNvPicPr>
          <p:nvPr/>
        </p:nvPicPr>
        <p:blipFill>
          <a:blip r:embed="rId3">
            <a:extLst/>
          </a:blip>
          <a:srcRect l="13137" t="0" r="13050" b="0"/>
          <a:stretch>
            <a:fillRect/>
          </a:stretch>
        </p:blipFill>
        <p:spPr>
          <a:xfrm>
            <a:off x="17716500" y="8216900"/>
            <a:ext cx="5066182" cy="3860803"/>
          </a:xfrm>
          <a:prstGeom prst="rect">
            <a:avLst/>
          </a:prstGeom>
          <a:ln w="12700">
            <a:miter lim="400000"/>
          </a:ln>
        </p:spPr>
      </p:pic>
      <p:sp>
        <p:nvSpPr>
          <p:cNvPr id="2938" name="Shape 2938"/>
          <p:cNvSpPr/>
          <p:nvPr/>
        </p:nvSpPr>
        <p:spPr>
          <a:xfrm>
            <a:off x="22867869" y="831850"/>
            <a:ext cx="505756" cy="571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FFFFFF"/>
                </a:solidFill>
                <a:latin typeface="Open Sans Semibold"/>
                <a:ea typeface="Open Sans Semibold"/>
                <a:cs typeface="Open Sans Semibold"/>
                <a:sym typeface="Open Sans Semibold"/>
              </a:defRPr>
            </a:lvl1pPr>
          </a:lstStyle>
          <a:p>
            <a:pPr/>
            <a:r>
              <a:t>99</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8">
      <a:majorFont>
        <a:latin typeface="Futura"/>
        <a:ea typeface="Futura"/>
        <a:cs typeface="Futura"/>
      </a:majorFont>
      <a:minorFont>
        <a:latin typeface="Futura"/>
        <a:ea typeface="Futura"/>
        <a:cs typeface="Futura"/>
      </a:minorFont>
    </a:fontScheme>
    <a:fmtScheme name="New_Template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5">
              <a:alpha val="75000"/>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8">
      <a:majorFont>
        <a:latin typeface="Futura"/>
        <a:ea typeface="Futura"/>
        <a:cs typeface="Futura"/>
      </a:majorFont>
      <a:minorFont>
        <a:latin typeface="Futura"/>
        <a:ea typeface="Futura"/>
        <a:cs typeface="Futura"/>
      </a:minorFont>
    </a:fontScheme>
    <a:fmtScheme name="New_Template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5">
              <a:alpha val="75000"/>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