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6" autoAdjust="0"/>
    <p:restoredTop sz="94660"/>
  </p:normalViewPr>
  <p:slideViewPr>
    <p:cSldViewPr snapToGrid="0">
      <p:cViewPr varScale="1">
        <p:scale>
          <a:sx n="98" d="100"/>
          <a:sy n="98" d="100"/>
        </p:scale>
        <p:origin x="69" y="7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97B68DD-19C0-4BDD-BC26-BDFE55ABB758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sv-SE"/>
        </a:p>
      </dgm:t>
    </dgm:pt>
    <dgm:pt modelId="{1FB9FD4C-A636-4E22-BCAB-2C6C47DC4260}">
      <dgm:prSet phldrT="[Text]" custT="1"/>
      <dgm:spPr/>
      <dgm:t>
        <a:bodyPr/>
        <a:lstStyle/>
        <a:p>
          <a:r>
            <a:rPr lang="sv-SE" sz="1200" dirty="0"/>
            <a:t>App</a:t>
          </a:r>
        </a:p>
      </dgm:t>
    </dgm:pt>
    <dgm:pt modelId="{85FFB634-2C65-4537-B9A9-48D4886E458D}" type="parTrans" cxnId="{0EB2C100-8B85-484D-83C8-B86BAB6BA3CD}">
      <dgm:prSet/>
      <dgm:spPr/>
      <dgm:t>
        <a:bodyPr/>
        <a:lstStyle/>
        <a:p>
          <a:endParaRPr lang="sv-SE" sz="1200"/>
        </a:p>
      </dgm:t>
    </dgm:pt>
    <dgm:pt modelId="{A5BC475C-5B15-41DF-9DDE-9E275BA8C093}" type="sibTrans" cxnId="{0EB2C100-8B85-484D-83C8-B86BAB6BA3CD}">
      <dgm:prSet/>
      <dgm:spPr/>
      <dgm:t>
        <a:bodyPr/>
        <a:lstStyle/>
        <a:p>
          <a:endParaRPr lang="sv-SE" sz="1200"/>
        </a:p>
      </dgm:t>
    </dgm:pt>
    <dgm:pt modelId="{43DD59DF-80EF-4D8F-9D74-FFA47FAEE4C9}">
      <dgm:prSet phldrT="[Text]" custT="1"/>
      <dgm:spPr/>
      <dgm:t>
        <a:bodyPr/>
        <a:lstStyle/>
        <a:p>
          <a:r>
            <a:rPr lang="sv-SE" sz="1200" dirty="0"/>
            <a:t>Through Route: ListView</a:t>
          </a:r>
        </a:p>
      </dgm:t>
    </dgm:pt>
    <dgm:pt modelId="{18292685-A76E-4FD6-8702-062CA637818A}" type="parTrans" cxnId="{193E965A-14FA-4E4A-BB49-D39557DA7843}">
      <dgm:prSet/>
      <dgm:spPr/>
      <dgm:t>
        <a:bodyPr/>
        <a:lstStyle/>
        <a:p>
          <a:endParaRPr lang="sv-SE" sz="1200"/>
        </a:p>
      </dgm:t>
    </dgm:pt>
    <dgm:pt modelId="{8E71F5A2-20B9-4DB4-8182-9BD9FAE8106C}" type="sibTrans" cxnId="{193E965A-14FA-4E4A-BB49-D39557DA7843}">
      <dgm:prSet/>
      <dgm:spPr/>
      <dgm:t>
        <a:bodyPr/>
        <a:lstStyle/>
        <a:p>
          <a:endParaRPr lang="sv-SE" sz="1200"/>
        </a:p>
      </dgm:t>
    </dgm:pt>
    <dgm:pt modelId="{E35AE341-6ADE-489F-AAA1-13D548426D54}">
      <dgm:prSet phldrT="[Text]" custT="1"/>
      <dgm:spPr/>
      <dgm:t>
        <a:bodyPr/>
        <a:lstStyle/>
        <a:p>
          <a:r>
            <a:rPr lang="sv-SE" sz="1200" dirty="0"/>
            <a:t>Through Route: TaskView</a:t>
          </a:r>
        </a:p>
      </dgm:t>
    </dgm:pt>
    <dgm:pt modelId="{8D438395-3805-4481-B1C9-E830639A0E94}" type="parTrans" cxnId="{98B80F90-3B79-4B25-BD7C-A29787FB29D9}">
      <dgm:prSet/>
      <dgm:spPr/>
      <dgm:t>
        <a:bodyPr/>
        <a:lstStyle/>
        <a:p>
          <a:endParaRPr lang="sv-SE" sz="1200"/>
        </a:p>
      </dgm:t>
    </dgm:pt>
    <dgm:pt modelId="{1EA6724C-E05A-4CF0-8F55-8E58E7FA9087}" type="sibTrans" cxnId="{98B80F90-3B79-4B25-BD7C-A29787FB29D9}">
      <dgm:prSet/>
      <dgm:spPr/>
      <dgm:t>
        <a:bodyPr/>
        <a:lstStyle/>
        <a:p>
          <a:endParaRPr lang="sv-SE" sz="1200"/>
        </a:p>
      </dgm:t>
    </dgm:pt>
    <dgm:pt modelId="{98197912-E7E4-4F72-92EF-95E079B6DF97}">
      <dgm:prSet phldrT="[Text]" custT="1"/>
      <dgm:spPr/>
      <dgm:t>
        <a:bodyPr/>
        <a:lstStyle/>
        <a:p>
          <a:r>
            <a:rPr lang="sv-SE" sz="1200" dirty="0"/>
            <a:t>Header</a:t>
          </a:r>
        </a:p>
      </dgm:t>
    </dgm:pt>
    <dgm:pt modelId="{FD72A2B5-D1BB-4651-A3FA-1C7CE7F46534}" type="parTrans" cxnId="{20008B9F-BFCA-4999-9E3A-07342619E463}">
      <dgm:prSet/>
      <dgm:spPr/>
      <dgm:t>
        <a:bodyPr/>
        <a:lstStyle/>
        <a:p>
          <a:endParaRPr lang="sv-SE" sz="1200"/>
        </a:p>
      </dgm:t>
    </dgm:pt>
    <dgm:pt modelId="{7A456453-E828-44D7-B486-80EA0732CAB1}" type="sibTrans" cxnId="{20008B9F-BFCA-4999-9E3A-07342619E463}">
      <dgm:prSet/>
      <dgm:spPr/>
      <dgm:t>
        <a:bodyPr/>
        <a:lstStyle/>
        <a:p>
          <a:endParaRPr lang="sv-SE" sz="1200"/>
        </a:p>
      </dgm:t>
    </dgm:pt>
    <dgm:pt modelId="{07B214A0-6E5E-48E4-9133-B40E690B9CA5}">
      <dgm:prSet phldrT="[Text]" custT="1"/>
      <dgm:spPr/>
      <dgm:t>
        <a:bodyPr/>
        <a:lstStyle/>
        <a:p>
          <a:r>
            <a:rPr lang="sv-SE" sz="1200" dirty="0"/>
            <a:t>Filter</a:t>
          </a:r>
        </a:p>
      </dgm:t>
    </dgm:pt>
    <dgm:pt modelId="{F519551C-0921-43B2-85FD-51378F86A808}" type="parTrans" cxnId="{71AE8036-3C52-4967-9D9C-19610C326B16}">
      <dgm:prSet/>
      <dgm:spPr/>
      <dgm:t>
        <a:bodyPr/>
        <a:lstStyle/>
        <a:p>
          <a:endParaRPr lang="sv-SE" sz="1200"/>
        </a:p>
      </dgm:t>
    </dgm:pt>
    <dgm:pt modelId="{CDEDFB3A-D2A8-46C3-94B3-489E3C985D02}" type="sibTrans" cxnId="{71AE8036-3C52-4967-9D9C-19610C326B16}">
      <dgm:prSet/>
      <dgm:spPr/>
      <dgm:t>
        <a:bodyPr/>
        <a:lstStyle/>
        <a:p>
          <a:endParaRPr lang="sv-SE" sz="1200"/>
        </a:p>
      </dgm:t>
    </dgm:pt>
    <dgm:pt modelId="{2F5D9A69-37FC-4EA4-8D8F-2BA07DB7D1F0}">
      <dgm:prSet phldrT="[Text]" custT="1"/>
      <dgm:spPr/>
      <dgm:t>
        <a:bodyPr/>
        <a:lstStyle/>
        <a:p>
          <a:r>
            <a:rPr lang="sv-SE" sz="1200" dirty="0"/>
            <a:t>UserList</a:t>
          </a:r>
        </a:p>
      </dgm:t>
    </dgm:pt>
    <dgm:pt modelId="{800AA50C-1E5E-4106-9495-805D588A67AA}" type="parTrans" cxnId="{B3A902A9-68FA-449E-B7AE-D81F7EBCCA79}">
      <dgm:prSet/>
      <dgm:spPr/>
      <dgm:t>
        <a:bodyPr/>
        <a:lstStyle/>
        <a:p>
          <a:endParaRPr lang="sv-SE" sz="1200"/>
        </a:p>
      </dgm:t>
    </dgm:pt>
    <dgm:pt modelId="{999D1E8A-B27B-408F-BE3F-C626A578B226}" type="sibTrans" cxnId="{B3A902A9-68FA-449E-B7AE-D81F7EBCCA79}">
      <dgm:prSet/>
      <dgm:spPr/>
      <dgm:t>
        <a:bodyPr/>
        <a:lstStyle/>
        <a:p>
          <a:endParaRPr lang="sv-SE" sz="1200"/>
        </a:p>
      </dgm:t>
    </dgm:pt>
    <dgm:pt modelId="{74CB8B44-F147-4320-8B59-403C18FC0C94}">
      <dgm:prSet phldrT="[Text]" custT="1"/>
      <dgm:spPr/>
      <dgm:t>
        <a:bodyPr/>
        <a:lstStyle/>
        <a:p>
          <a:r>
            <a:rPr lang="sv-SE" sz="1200" dirty="0"/>
            <a:t>User</a:t>
          </a:r>
        </a:p>
      </dgm:t>
    </dgm:pt>
    <dgm:pt modelId="{5EDEBDF0-D536-4A33-B2E1-F69FD18391D0}" type="parTrans" cxnId="{5D1F052A-06D7-4752-B258-4D20CF8EB999}">
      <dgm:prSet/>
      <dgm:spPr/>
      <dgm:t>
        <a:bodyPr/>
        <a:lstStyle/>
        <a:p>
          <a:endParaRPr lang="sv-SE" sz="1200"/>
        </a:p>
      </dgm:t>
    </dgm:pt>
    <dgm:pt modelId="{2F532613-F836-48AD-9AFD-0573D747287D}" type="sibTrans" cxnId="{5D1F052A-06D7-4752-B258-4D20CF8EB999}">
      <dgm:prSet/>
      <dgm:spPr/>
      <dgm:t>
        <a:bodyPr/>
        <a:lstStyle/>
        <a:p>
          <a:endParaRPr lang="sv-SE" sz="1200"/>
        </a:p>
      </dgm:t>
    </dgm:pt>
    <dgm:pt modelId="{A979A0EB-B822-4348-862C-4B58FADCAAA1}">
      <dgm:prSet phldrT="[Text]" custT="1"/>
      <dgm:spPr/>
      <dgm:t>
        <a:bodyPr/>
        <a:lstStyle/>
        <a:p>
          <a:r>
            <a:rPr lang="sv-SE" sz="1200" dirty="0"/>
            <a:t>Through Link: TaskView</a:t>
          </a:r>
        </a:p>
      </dgm:t>
    </dgm:pt>
    <dgm:pt modelId="{2A32C4BB-0FDA-462B-B2F5-3EA74B908EA5}" type="parTrans" cxnId="{634D0DAC-394C-49AD-823C-29BABD4EB0FF}">
      <dgm:prSet/>
      <dgm:spPr/>
      <dgm:t>
        <a:bodyPr/>
        <a:lstStyle/>
        <a:p>
          <a:endParaRPr lang="sv-SE" sz="1200"/>
        </a:p>
      </dgm:t>
    </dgm:pt>
    <dgm:pt modelId="{470A367F-E1B0-4C2D-8C5F-319A28C089AD}" type="sibTrans" cxnId="{634D0DAC-394C-49AD-823C-29BABD4EB0FF}">
      <dgm:prSet/>
      <dgm:spPr/>
      <dgm:t>
        <a:bodyPr/>
        <a:lstStyle/>
        <a:p>
          <a:endParaRPr lang="sv-SE" sz="1200"/>
        </a:p>
      </dgm:t>
    </dgm:pt>
    <dgm:pt modelId="{530D2785-F4B8-47AE-872D-015CFAFAC286}">
      <dgm:prSet phldrT="[Text]" custT="1"/>
      <dgm:spPr/>
      <dgm:t>
        <a:bodyPr/>
        <a:lstStyle/>
        <a:p>
          <a:r>
            <a:rPr lang="sv-SE" sz="1200" dirty="0"/>
            <a:t>Hero</a:t>
          </a:r>
        </a:p>
      </dgm:t>
    </dgm:pt>
    <dgm:pt modelId="{E5E3223D-A36B-44D5-AF3F-D1496BB712FC}" type="parTrans" cxnId="{FC273F7A-0713-47D3-98F3-7E7802B1A647}">
      <dgm:prSet/>
      <dgm:spPr/>
      <dgm:t>
        <a:bodyPr/>
        <a:lstStyle/>
        <a:p>
          <a:endParaRPr lang="sv-SE" sz="1200"/>
        </a:p>
      </dgm:t>
    </dgm:pt>
    <dgm:pt modelId="{B10732F3-6A1C-417B-98B8-ADCBFD7648BD}" type="sibTrans" cxnId="{FC273F7A-0713-47D3-98F3-7E7802B1A647}">
      <dgm:prSet/>
      <dgm:spPr/>
      <dgm:t>
        <a:bodyPr/>
        <a:lstStyle/>
        <a:p>
          <a:endParaRPr lang="sv-SE" sz="1200"/>
        </a:p>
      </dgm:t>
    </dgm:pt>
    <dgm:pt modelId="{CFDFFF20-FCFF-4B64-862C-55EDB8D3F06B}">
      <dgm:prSet phldrT="[Text]" custT="1"/>
      <dgm:spPr/>
      <dgm:t>
        <a:bodyPr/>
        <a:lstStyle/>
        <a:p>
          <a:r>
            <a:rPr lang="sv-SE" sz="1200" dirty="0"/>
            <a:t>TaskList</a:t>
          </a:r>
        </a:p>
      </dgm:t>
    </dgm:pt>
    <dgm:pt modelId="{530E45E1-AAB8-43F3-8347-707F909FCBA2}" type="parTrans" cxnId="{05C086A9-54A9-45A8-ABCE-A378A6715652}">
      <dgm:prSet/>
      <dgm:spPr/>
      <dgm:t>
        <a:bodyPr/>
        <a:lstStyle/>
        <a:p>
          <a:endParaRPr lang="sv-SE" sz="1200"/>
        </a:p>
      </dgm:t>
    </dgm:pt>
    <dgm:pt modelId="{7660F2F2-C08A-4939-81D6-5CF2D04F6FC6}" type="sibTrans" cxnId="{05C086A9-54A9-45A8-ABCE-A378A6715652}">
      <dgm:prSet/>
      <dgm:spPr/>
      <dgm:t>
        <a:bodyPr/>
        <a:lstStyle/>
        <a:p>
          <a:endParaRPr lang="sv-SE" sz="1200"/>
        </a:p>
      </dgm:t>
    </dgm:pt>
    <dgm:pt modelId="{6F284C6F-7551-49C7-8DB8-084E4391BA5C}">
      <dgm:prSet phldrT="[Text]" custT="1"/>
      <dgm:spPr/>
      <dgm:t>
        <a:bodyPr/>
        <a:lstStyle/>
        <a:p>
          <a:r>
            <a:rPr lang="sv-SE" sz="1200" dirty="0"/>
            <a:t>Task</a:t>
          </a:r>
        </a:p>
      </dgm:t>
    </dgm:pt>
    <dgm:pt modelId="{585DA0BA-DFEA-4B9E-ABA2-EBC9E5F1D516}" type="parTrans" cxnId="{3FE4F588-FF64-46A4-A942-28BD6F873608}">
      <dgm:prSet/>
      <dgm:spPr/>
      <dgm:t>
        <a:bodyPr/>
        <a:lstStyle/>
        <a:p>
          <a:endParaRPr lang="sv-SE" sz="1200"/>
        </a:p>
      </dgm:t>
    </dgm:pt>
    <dgm:pt modelId="{F18C513A-75BE-4A3D-BF3D-F20DFE576656}" type="sibTrans" cxnId="{3FE4F588-FF64-46A4-A942-28BD6F873608}">
      <dgm:prSet/>
      <dgm:spPr/>
      <dgm:t>
        <a:bodyPr/>
        <a:lstStyle/>
        <a:p>
          <a:endParaRPr lang="sv-SE" sz="1200"/>
        </a:p>
      </dgm:t>
    </dgm:pt>
    <dgm:pt modelId="{AA0AEF52-2580-4A85-B68A-CAFA60D566A7}" type="pres">
      <dgm:prSet presAssocID="{D97B68DD-19C0-4BDD-BC26-BDFE55ABB75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3496DB23-D9DE-4CE0-BF0F-3B932A4F9422}" type="pres">
      <dgm:prSet presAssocID="{1FB9FD4C-A636-4E22-BCAB-2C6C47DC4260}" presName="hierRoot1" presStyleCnt="0">
        <dgm:presLayoutVars>
          <dgm:hierBranch val="init"/>
        </dgm:presLayoutVars>
      </dgm:prSet>
      <dgm:spPr/>
    </dgm:pt>
    <dgm:pt modelId="{59238CB7-AE76-4036-BE83-0398DC3A075D}" type="pres">
      <dgm:prSet presAssocID="{1FB9FD4C-A636-4E22-BCAB-2C6C47DC4260}" presName="rootComposite1" presStyleCnt="0"/>
      <dgm:spPr/>
    </dgm:pt>
    <dgm:pt modelId="{2F0ABEA7-7035-4DF5-A2E4-3D3A696B23B6}" type="pres">
      <dgm:prSet presAssocID="{1FB9FD4C-A636-4E22-BCAB-2C6C47DC4260}" presName="rootText1" presStyleLbl="node0" presStyleIdx="0" presStyleCnt="1">
        <dgm:presLayoutVars>
          <dgm:chPref val="3"/>
        </dgm:presLayoutVars>
      </dgm:prSet>
      <dgm:spPr/>
    </dgm:pt>
    <dgm:pt modelId="{02F4E216-FD21-4AB6-9368-05CF6EB11DD9}" type="pres">
      <dgm:prSet presAssocID="{1FB9FD4C-A636-4E22-BCAB-2C6C47DC4260}" presName="rootConnector1" presStyleLbl="node1" presStyleIdx="0" presStyleCnt="0"/>
      <dgm:spPr/>
    </dgm:pt>
    <dgm:pt modelId="{69A58562-9267-4AF6-8AA7-FB9EC16A0A5C}" type="pres">
      <dgm:prSet presAssocID="{1FB9FD4C-A636-4E22-BCAB-2C6C47DC4260}" presName="hierChild2" presStyleCnt="0"/>
      <dgm:spPr/>
    </dgm:pt>
    <dgm:pt modelId="{9DDD27DF-835B-49B9-B4B1-1077A63A5FE8}" type="pres">
      <dgm:prSet presAssocID="{18292685-A76E-4FD6-8702-062CA637818A}" presName="Name37" presStyleLbl="parChTrans1D2" presStyleIdx="0" presStyleCnt="2"/>
      <dgm:spPr/>
    </dgm:pt>
    <dgm:pt modelId="{DADEFBAF-1ABA-49A8-A4F9-DC4463D3DF4E}" type="pres">
      <dgm:prSet presAssocID="{43DD59DF-80EF-4D8F-9D74-FFA47FAEE4C9}" presName="hierRoot2" presStyleCnt="0">
        <dgm:presLayoutVars>
          <dgm:hierBranch val="init"/>
        </dgm:presLayoutVars>
      </dgm:prSet>
      <dgm:spPr/>
    </dgm:pt>
    <dgm:pt modelId="{FA496D88-9692-43D5-9E73-6417BD1C0537}" type="pres">
      <dgm:prSet presAssocID="{43DD59DF-80EF-4D8F-9D74-FFA47FAEE4C9}" presName="rootComposite" presStyleCnt="0"/>
      <dgm:spPr/>
    </dgm:pt>
    <dgm:pt modelId="{110CF45E-E64C-4AF0-82AA-5DD2B0785AB9}" type="pres">
      <dgm:prSet presAssocID="{43DD59DF-80EF-4D8F-9D74-FFA47FAEE4C9}" presName="rootText" presStyleLbl="node2" presStyleIdx="0" presStyleCnt="2">
        <dgm:presLayoutVars>
          <dgm:chPref val="3"/>
        </dgm:presLayoutVars>
      </dgm:prSet>
      <dgm:spPr/>
    </dgm:pt>
    <dgm:pt modelId="{50217B16-4A18-4F93-ADDC-3B17C8409DDB}" type="pres">
      <dgm:prSet presAssocID="{43DD59DF-80EF-4D8F-9D74-FFA47FAEE4C9}" presName="rootConnector" presStyleLbl="node2" presStyleIdx="0" presStyleCnt="2"/>
      <dgm:spPr/>
    </dgm:pt>
    <dgm:pt modelId="{3D5D8D12-97E4-4B3F-8D3F-BA1A1D430C20}" type="pres">
      <dgm:prSet presAssocID="{43DD59DF-80EF-4D8F-9D74-FFA47FAEE4C9}" presName="hierChild4" presStyleCnt="0"/>
      <dgm:spPr/>
    </dgm:pt>
    <dgm:pt modelId="{FEB40FDD-ABB5-420D-8CDE-00E1390C2E8A}" type="pres">
      <dgm:prSet presAssocID="{FD72A2B5-D1BB-4651-A3FA-1C7CE7F46534}" presName="Name37" presStyleLbl="parChTrans1D3" presStyleIdx="0" presStyleCnt="3"/>
      <dgm:spPr/>
    </dgm:pt>
    <dgm:pt modelId="{02948524-A259-4F2D-B453-C9E2EA241CC6}" type="pres">
      <dgm:prSet presAssocID="{98197912-E7E4-4F72-92EF-95E079B6DF97}" presName="hierRoot2" presStyleCnt="0">
        <dgm:presLayoutVars>
          <dgm:hierBranch val="init"/>
        </dgm:presLayoutVars>
      </dgm:prSet>
      <dgm:spPr/>
    </dgm:pt>
    <dgm:pt modelId="{4448C5FE-14C8-43C2-9006-2C7B3114778C}" type="pres">
      <dgm:prSet presAssocID="{98197912-E7E4-4F72-92EF-95E079B6DF97}" presName="rootComposite" presStyleCnt="0"/>
      <dgm:spPr/>
    </dgm:pt>
    <dgm:pt modelId="{311D04F2-1435-4A03-98E1-B3F2063AE30D}" type="pres">
      <dgm:prSet presAssocID="{98197912-E7E4-4F72-92EF-95E079B6DF97}" presName="rootText" presStyleLbl="node3" presStyleIdx="0" presStyleCnt="3">
        <dgm:presLayoutVars>
          <dgm:chPref val="3"/>
        </dgm:presLayoutVars>
      </dgm:prSet>
      <dgm:spPr/>
    </dgm:pt>
    <dgm:pt modelId="{3D1CF125-06BD-47EB-B0D9-A2A941964B0B}" type="pres">
      <dgm:prSet presAssocID="{98197912-E7E4-4F72-92EF-95E079B6DF97}" presName="rootConnector" presStyleLbl="node3" presStyleIdx="0" presStyleCnt="3"/>
      <dgm:spPr/>
    </dgm:pt>
    <dgm:pt modelId="{EC79F99A-5600-4911-98F6-C90615B6268F}" type="pres">
      <dgm:prSet presAssocID="{98197912-E7E4-4F72-92EF-95E079B6DF97}" presName="hierChild4" presStyleCnt="0"/>
      <dgm:spPr/>
    </dgm:pt>
    <dgm:pt modelId="{323D9199-2D44-41AE-96F6-6A04B0E6BF4F}" type="pres">
      <dgm:prSet presAssocID="{98197912-E7E4-4F72-92EF-95E079B6DF97}" presName="hierChild5" presStyleCnt="0"/>
      <dgm:spPr/>
    </dgm:pt>
    <dgm:pt modelId="{5212605F-8F5C-41BC-AAEE-C6806A0E9237}" type="pres">
      <dgm:prSet presAssocID="{F519551C-0921-43B2-85FD-51378F86A808}" presName="Name37" presStyleLbl="parChTrans1D3" presStyleIdx="1" presStyleCnt="3"/>
      <dgm:spPr/>
    </dgm:pt>
    <dgm:pt modelId="{FC189207-7BA4-41D0-AC1B-C0976E1E7F8E}" type="pres">
      <dgm:prSet presAssocID="{07B214A0-6E5E-48E4-9133-B40E690B9CA5}" presName="hierRoot2" presStyleCnt="0">
        <dgm:presLayoutVars>
          <dgm:hierBranch val="init"/>
        </dgm:presLayoutVars>
      </dgm:prSet>
      <dgm:spPr/>
    </dgm:pt>
    <dgm:pt modelId="{FD9A45E9-78C6-4F1C-9E50-C5890D07FA89}" type="pres">
      <dgm:prSet presAssocID="{07B214A0-6E5E-48E4-9133-B40E690B9CA5}" presName="rootComposite" presStyleCnt="0"/>
      <dgm:spPr/>
    </dgm:pt>
    <dgm:pt modelId="{6D00F8D2-1553-47EC-9797-3CC24E0542CE}" type="pres">
      <dgm:prSet presAssocID="{07B214A0-6E5E-48E4-9133-B40E690B9CA5}" presName="rootText" presStyleLbl="node3" presStyleIdx="1" presStyleCnt="3">
        <dgm:presLayoutVars>
          <dgm:chPref val="3"/>
        </dgm:presLayoutVars>
      </dgm:prSet>
      <dgm:spPr/>
    </dgm:pt>
    <dgm:pt modelId="{E61D8D0C-80B0-4316-B2E3-011A5133F6D9}" type="pres">
      <dgm:prSet presAssocID="{07B214A0-6E5E-48E4-9133-B40E690B9CA5}" presName="rootConnector" presStyleLbl="node3" presStyleIdx="1" presStyleCnt="3"/>
      <dgm:spPr/>
    </dgm:pt>
    <dgm:pt modelId="{B8E3AB41-D0A9-40CA-A4AC-7B1B6D2AAD23}" type="pres">
      <dgm:prSet presAssocID="{07B214A0-6E5E-48E4-9133-B40E690B9CA5}" presName="hierChild4" presStyleCnt="0"/>
      <dgm:spPr/>
    </dgm:pt>
    <dgm:pt modelId="{10BCE7DA-0615-4B28-B058-7BFB92228DC1}" type="pres">
      <dgm:prSet presAssocID="{07B214A0-6E5E-48E4-9133-B40E690B9CA5}" presName="hierChild5" presStyleCnt="0"/>
      <dgm:spPr/>
    </dgm:pt>
    <dgm:pt modelId="{6FC9CE60-E782-4289-B4A8-BA2E9F53C9CB}" type="pres">
      <dgm:prSet presAssocID="{800AA50C-1E5E-4106-9495-805D588A67AA}" presName="Name37" presStyleLbl="parChTrans1D3" presStyleIdx="2" presStyleCnt="3"/>
      <dgm:spPr/>
    </dgm:pt>
    <dgm:pt modelId="{8B621974-2495-4182-9029-1E724BF335F7}" type="pres">
      <dgm:prSet presAssocID="{2F5D9A69-37FC-4EA4-8D8F-2BA07DB7D1F0}" presName="hierRoot2" presStyleCnt="0">
        <dgm:presLayoutVars>
          <dgm:hierBranch val="init"/>
        </dgm:presLayoutVars>
      </dgm:prSet>
      <dgm:spPr/>
    </dgm:pt>
    <dgm:pt modelId="{DF723198-9958-413C-8EAF-B13BDE17EE45}" type="pres">
      <dgm:prSet presAssocID="{2F5D9A69-37FC-4EA4-8D8F-2BA07DB7D1F0}" presName="rootComposite" presStyleCnt="0"/>
      <dgm:spPr/>
    </dgm:pt>
    <dgm:pt modelId="{B767437B-E587-4800-9BAC-DFA0E144FEF0}" type="pres">
      <dgm:prSet presAssocID="{2F5D9A69-37FC-4EA4-8D8F-2BA07DB7D1F0}" presName="rootText" presStyleLbl="node3" presStyleIdx="2" presStyleCnt="3">
        <dgm:presLayoutVars>
          <dgm:chPref val="3"/>
        </dgm:presLayoutVars>
      </dgm:prSet>
      <dgm:spPr/>
    </dgm:pt>
    <dgm:pt modelId="{597F0173-8D8B-4E31-AD42-687E8B871A10}" type="pres">
      <dgm:prSet presAssocID="{2F5D9A69-37FC-4EA4-8D8F-2BA07DB7D1F0}" presName="rootConnector" presStyleLbl="node3" presStyleIdx="2" presStyleCnt="3"/>
      <dgm:spPr/>
    </dgm:pt>
    <dgm:pt modelId="{E2DEC2BF-FE34-410C-BB6B-8F38A617A046}" type="pres">
      <dgm:prSet presAssocID="{2F5D9A69-37FC-4EA4-8D8F-2BA07DB7D1F0}" presName="hierChild4" presStyleCnt="0"/>
      <dgm:spPr/>
    </dgm:pt>
    <dgm:pt modelId="{58DF4142-97E9-42C1-9596-A80E98BFB226}" type="pres">
      <dgm:prSet presAssocID="{5EDEBDF0-D536-4A33-B2E1-F69FD18391D0}" presName="Name37" presStyleLbl="parChTrans1D4" presStyleIdx="0" presStyleCnt="5"/>
      <dgm:spPr/>
    </dgm:pt>
    <dgm:pt modelId="{988CFB0D-5B57-4C7C-A52E-D786DB366AB6}" type="pres">
      <dgm:prSet presAssocID="{74CB8B44-F147-4320-8B59-403C18FC0C94}" presName="hierRoot2" presStyleCnt="0">
        <dgm:presLayoutVars>
          <dgm:hierBranch val="init"/>
        </dgm:presLayoutVars>
      </dgm:prSet>
      <dgm:spPr/>
    </dgm:pt>
    <dgm:pt modelId="{5FF68148-68C6-4DFB-A811-11E62A82806C}" type="pres">
      <dgm:prSet presAssocID="{74CB8B44-F147-4320-8B59-403C18FC0C94}" presName="rootComposite" presStyleCnt="0"/>
      <dgm:spPr/>
    </dgm:pt>
    <dgm:pt modelId="{B4A0BBA8-A6E9-4B0B-A32D-49E44804BF20}" type="pres">
      <dgm:prSet presAssocID="{74CB8B44-F147-4320-8B59-403C18FC0C94}" presName="rootText" presStyleLbl="node4" presStyleIdx="0" presStyleCnt="5">
        <dgm:presLayoutVars>
          <dgm:chPref val="3"/>
        </dgm:presLayoutVars>
      </dgm:prSet>
      <dgm:spPr/>
    </dgm:pt>
    <dgm:pt modelId="{159F8023-35EE-42DA-9359-2B691A5EB544}" type="pres">
      <dgm:prSet presAssocID="{74CB8B44-F147-4320-8B59-403C18FC0C94}" presName="rootConnector" presStyleLbl="node4" presStyleIdx="0" presStyleCnt="5"/>
      <dgm:spPr/>
    </dgm:pt>
    <dgm:pt modelId="{940C7707-4E35-41A4-AD90-6A4FF1245836}" type="pres">
      <dgm:prSet presAssocID="{74CB8B44-F147-4320-8B59-403C18FC0C94}" presName="hierChild4" presStyleCnt="0"/>
      <dgm:spPr/>
    </dgm:pt>
    <dgm:pt modelId="{70B872EC-9B88-48B1-A8A4-8DC23222D44A}" type="pres">
      <dgm:prSet presAssocID="{2A32C4BB-0FDA-462B-B2F5-3EA74B908EA5}" presName="Name37" presStyleLbl="parChTrans1D4" presStyleIdx="1" presStyleCnt="5"/>
      <dgm:spPr/>
    </dgm:pt>
    <dgm:pt modelId="{CF0099E2-3820-49D8-9D98-ED1486981312}" type="pres">
      <dgm:prSet presAssocID="{A979A0EB-B822-4348-862C-4B58FADCAAA1}" presName="hierRoot2" presStyleCnt="0">
        <dgm:presLayoutVars>
          <dgm:hierBranch val="init"/>
        </dgm:presLayoutVars>
      </dgm:prSet>
      <dgm:spPr/>
    </dgm:pt>
    <dgm:pt modelId="{5540A521-842D-44AF-931A-883E96407943}" type="pres">
      <dgm:prSet presAssocID="{A979A0EB-B822-4348-862C-4B58FADCAAA1}" presName="rootComposite" presStyleCnt="0"/>
      <dgm:spPr/>
    </dgm:pt>
    <dgm:pt modelId="{6AE073B1-5125-4F61-8FC8-74DD6ABC9AF5}" type="pres">
      <dgm:prSet presAssocID="{A979A0EB-B822-4348-862C-4B58FADCAAA1}" presName="rootText" presStyleLbl="node4" presStyleIdx="1" presStyleCnt="5">
        <dgm:presLayoutVars>
          <dgm:chPref val="3"/>
        </dgm:presLayoutVars>
      </dgm:prSet>
      <dgm:spPr/>
    </dgm:pt>
    <dgm:pt modelId="{6AD7FBAC-618C-453B-8F18-CCDE5B4188AE}" type="pres">
      <dgm:prSet presAssocID="{A979A0EB-B822-4348-862C-4B58FADCAAA1}" presName="rootConnector" presStyleLbl="node4" presStyleIdx="1" presStyleCnt="5"/>
      <dgm:spPr/>
    </dgm:pt>
    <dgm:pt modelId="{62046DEA-90BE-4D7A-B041-3D3F37D9D3DC}" type="pres">
      <dgm:prSet presAssocID="{A979A0EB-B822-4348-862C-4B58FADCAAA1}" presName="hierChild4" presStyleCnt="0"/>
      <dgm:spPr/>
    </dgm:pt>
    <dgm:pt modelId="{ED4BC918-E540-4BEB-8732-EB7326DD7029}" type="pres">
      <dgm:prSet presAssocID="{E5E3223D-A36B-44D5-AF3F-D1496BB712FC}" presName="Name37" presStyleLbl="parChTrans1D4" presStyleIdx="2" presStyleCnt="5"/>
      <dgm:spPr/>
    </dgm:pt>
    <dgm:pt modelId="{25BA0E99-2C56-4CEE-B184-0BC28A8CE406}" type="pres">
      <dgm:prSet presAssocID="{530D2785-F4B8-47AE-872D-015CFAFAC286}" presName="hierRoot2" presStyleCnt="0">
        <dgm:presLayoutVars>
          <dgm:hierBranch val="init"/>
        </dgm:presLayoutVars>
      </dgm:prSet>
      <dgm:spPr/>
    </dgm:pt>
    <dgm:pt modelId="{460A699D-EE49-49EA-B8A9-91AB839020EC}" type="pres">
      <dgm:prSet presAssocID="{530D2785-F4B8-47AE-872D-015CFAFAC286}" presName="rootComposite" presStyleCnt="0"/>
      <dgm:spPr/>
    </dgm:pt>
    <dgm:pt modelId="{F60AD4D0-D614-41CD-9B64-78D8062DE018}" type="pres">
      <dgm:prSet presAssocID="{530D2785-F4B8-47AE-872D-015CFAFAC286}" presName="rootText" presStyleLbl="node4" presStyleIdx="2" presStyleCnt="5">
        <dgm:presLayoutVars>
          <dgm:chPref val="3"/>
        </dgm:presLayoutVars>
      </dgm:prSet>
      <dgm:spPr/>
    </dgm:pt>
    <dgm:pt modelId="{AC250E3B-8531-4CB2-AC07-5B73479EBBBC}" type="pres">
      <dgm:prSet presAssocID="{530D2785-F4B8-47AE-872D-015CFAFAC286}" presName="rootConnector" presStyleLbl="node4" presStyleIdx="2" presStyleCnt="5"/>
      <dgm:spPr/>
    </dgm:pt>
    <dgm:pt modelId="{47F2FE7C-7776-4D3B-94EA-08D4341EDE5B}" type="pres">
      <dgm:prSet presAssocID="{530D2785-F4B8-47AE-872D-015CFAFAC286}" presName="hierChild4" presStyleCnt="0"/>
      <dgm:spPr/>
    </dgm:pt>
    <dgm:pt modelId="{589C7D29-AF7B-47D9-AB76-DDC25DA41191}" type="pres">
      <dgm:prSet presAssocID="{530D2785-F4B8-47AE-872D-015CFAFAC286}" presName="hierChild5" presStyleCnt="0"/>
      <dgm:spPr/>
    </dgm:pt>
    <dgm:pt modelId="{F0ADCC32-8772-4651-B60E-16C4DB92C39C}" type="pres">
      <dgm:prSet presAssocID="{530E45E1-AAB8-43F3-8347-707F909FCBA2}" presName="Name37" presStyleLbl="parChTrans1D4" presStyleIdx="3" presStyleCnt="5"/>
      <dgm:spPr/>
    </dgm:pt>
    <dgm:pt modelId="{8D311B27-0D3D-4ECD-A914-2DA117CD82D0}" type="pres">
      <dgm:prSet presAssocID="{CFDFFF20-FCFF-4B64-862C-55EDB8D3F06B}" presName="hierRoot2" presStyleCnt="0">
        <dgm:presLayoutVars>
          <dgm:hierBranch val="init"/>
        </dgm:presLayoutVars>
      </dgm:prSet>
      <dgm:spPr/>
    </dgm:pt>
    <dgm:pt modelId="{07194144-CA82-49C6-BB21-09653F2FF70D}" type="pres">
      <dgm:prSet presAssocID="{CFDFFF20-FCFF-4B64-862C-55EDB8D3F06B}" presName="rootComposite" presStyleCnt="0"/>
      <dgm:spPr/>
    </dgm:pt>
    <dgm:pt modelId="{97CE558B-80F9-45AA-B48B-B995734E5F9E}" type="pres">
      <dgm:prSet presAssocID="{CFDFFF20-FCFF-4B64-862C-55EDB8D3F06B}" presName="rootText" presStyleLbl="node4" presStyleIdx="3" presStyleCnt="5">
        <dgm:presLayoutVars>
          <dgm:chPref val="3"/>
        </dgm:presLayoutVars>
      </dgm:prSet>
      <dgm:spPr/>
    </dgm:pt>
    <dgm:pt modelId="{F559F3B8-FB09-4E1B-9D7F-BDCB5AE0D08A}" type="pres">
      <dgm:prSet presAssocID="{CFDFFF20-FCFF-4B64-862C-55EDB8D3F06B}" presName="rootConnector" presStyleLbl="node4" presStyleIdx="3" presStyleCnt="5"/>
      <dgm:spPr/>
    </dgm:pt>
    <dgm:pt modelId="{BC3328F2-FA54-4119-AFFE-7D6C42A426C9}" type="pres">
      <dgm:prSet presAssocID="{CFDFFF20-FCFF-4B64-862C-55EDB8D3F06B}" presName="hierChild4" presStyleCnt="0"/>
      <dgm:spPr/>
    </dgm:pt>
    <dgm:pt modelId="{6F29BC74-40FD-4E93-BAE6-84E50C74C618}" type="pres">
      <dgm:prSet presAssocID="{585DA0BA-DFEA-4B9E-ABA2-EBC9E5F1D516}" presName="Name37" presStyleLbl="parChTrans1D4" presStyleIdx="4" presStyleCnt="5"/>
      <dgm:spPr/>
    </dgm:pt>
    <dgm:pt modelId="{4AD74F8B-97C1-4726-ACF9-6C6AF58CA886}" type="pres">
      <dgm:prSet presAssocID="{6F284C6F-7551-49C7-8DB8-084E4391BA5C}" presName="hierRoot2" presStyleCnt="0">
        <dgm:presLayoutVars>
          <dgm:hierBranch val="init"/>
        </dgm:presLayoutVars>
      </dgm:prSet>
      <dgm:spPr/>
    </dgm:pt>
    <dgm:pt modelId="{CC87D47F-A08D-4AD2-87AD-180F57C042A3}" type="pres">
      <dgm:prSet presAssocID="{6F284C6F-7551-49C7-8DB8-084E4391BA5C}" presName="rootComposite" presStyleCnt="0"/>
      <dgm:spPr/>
    </dgm:pt>
    <dgm:pt modelId="{8F9DD47A-BC39-4110-8480-B29579C9A9F7}" type="pres">
      <dgm:prSet presAssocID="{6F284C6F-7551-49C7-8DB8-084E4391BA5C}" presName="rootText" presStyleLbl="node4" presStyleIdx="4" presStyleCnt="5">
        <dgm:presLayoutVars>
          <dgm:chPref val="3"/>
        </dgm:presLayoutVars>
      </dgm:prSet>
      <dgm:spPr/>
    </dgm:pt>
    <dgm:pt modelId="{0DA4C5E9-55D2-4295-A0A5-BE02E20BB94F}" type="pres">
      <dgm:prSet presAssocID="{6F284C6F-7551-49C7-8DB8-084E4391BA5C}" presName="rootConnector" presStyleLbl="node4" presStyleIdx="4" presStyleCnt="5"/>
      <dgm:spPr/>
    </dgm:pt>
    <dgm:pt modelId="{F7C18A93-0AF8-4C55-9B96-FDAA27AE0E25}" type="pres">
      <dgm:prSet presAssocID="{6F284C6F-7551-49C7-8DB8-084E4391BA5C}" presName="hierChild4" presStyleCnt="0"/>
      <dgm:spPr/>
    </dgm:pt>
    <dgm:pt modelId="{5499629A-1CD1-45E0-80CA-28D6492A779F}" type="pres">
      <dgm:prSet presAssocID="{6F284C6F-7551-49C7-8DB8-084E4391BA5C}" presName="hierChild5" presStyleCnt="0"/>
      <dgm:spPr/>
    </dgm:pt>
    <dgm:pt modelId="{28AA9A58-0161-4CB8-8373-508BDB0BDB74}" type="pres">
      <dgm:prSet presAssocID="{CFDFFF20-FCFF-4B64-862C-55EDB8D3F06B}" presName="hierChild5" presStyleCnt="0"/>
      <dgm:spPr/>
    </dgm:pt>
    <dgm:pt modelId="{49656571-1438-4472-ACD5-14E9EC3E90E1}" type="pres">
      <dgm:prSet presAssocID="{A979A0EB-B822-4348-862C-4B58FADCAAA1}" presName="hierChild5" presStyleCnt="0"/>
      <dgm:spPr/>
    </dgm:pt>
    <dgm:pt modelId="{4447C53D-CA8B-4103-A1C5-4B49E28CEA2D}" type="pres">
      <dgm:prSet presAssocID="{74CB8B44-F147-4320-8B59-403C18FC0C94}" presName="hierChild5" presStyleCnt="0"/>
      <dgm:spPr/>
    </dgm:pt>
    <dgm:pt modelId="{93567C62-803C-479F-8CAD-7F54C9CA727B}" type="pres">
      <dgm:prSet presAssocID="{2F5D9A69-37FC-4EA4-8D8F-2BA07DB7D1F0}" presName="hierChild5" presStyleCnt="0"/>
      <dgm:spPr/>
    </dgm:pt>
    <dgm:pt modelId="{CD07970F-34CB-4CAA-9751-0C628A9F20DD}" type="pres">
      <dgm:prSet presAssocID="{43DD59DF-80EF-4D8F-9D74-FFA47FAEE4C9}" presName="hierChild5" presStyleCnt="0"/>
      <dgm:spPr/>
    </dgm:pt>
    <dgm:pt modelId="{9B45B7EE-12F4-4FDD-A676-214B98B39D6E}" type="pres">
      <dgm:prSet presAssocID="{8D438395-3805-4481-B1C9-E830639A0E94}" presName="Name37" presStyleLbl="parChTrans1D2" presStyleIdx="1" presStyleCnt="2"/>
      <dgm:spPr/>
    </dgm:pt>
    <dgm:pt modelId="{4E751519-C44F-4F39-B2F3-4CB9A8E75BF3}" type="pres">
      <dgm:prSet presAssocID="{E35AE341-6ADE-489F-AAA1-13D548426D54}" presName="hierRoot2" presStyleCnt="0">
        <dgm:presLayoutVars>
          <dgm:hierBranch val="init"/>
        </dgm:presLayoutVars>
      </dgm:prSet>
      <dgm:spPr/>
    </dgm:pt>
    <dgm:pt modelId="{1F7A8BCD-E8AA-4F20-89FE-6D94DBFAF8F0}" type="pres">
      <dgm:prSet presAssocID="{E35AE341-6ADE-489F-AAA1-13D548426D54}" presName="rootComposite" presStyleCnt="0"/>
      <dgm:spPr/>
    </dgm:pt>
    <dgm:pt modelId="{D9FA6DB9-183D-4CAC-9880-F9AB93818B92}" type="pres">
      <dgm:prSet presAssocID="{E35AE341-6ADE-489F-AAA1-13D548426D54}" presName="rootText" presStyleLbl="node2" presStyleIdx="1" presStyleCnt="2">
        <dgm:presLayoutVars>
          <dgm:chPref val="3"/>
        </dgm:presLayoutVars>
      </dgm:prSet>
      <dgm:spPr/>
    </dgm:pt>
    <dgm:pt modelId="{CF476B31-F70F-4D99-A843-CB2DC30214AC}" type="pres">
      <dgm:prSet presAssocID="{E35AE341-6ADE-489F-AAA1-13D548426D54}" presName="rootConnector" presStyleLbl="node2" presStyleIdx="1" presStyleCnt="2"/>
      <dgm:spPr/>
    </dgm:pt>
    <dgm:pt modelId="{A747DE61-E8E4-4DA2-B27E-E9C657993EF1}" type="pres">
      <dgm:prSet presAssocID="{E35AE341-6ADE-489F-AAA1-13D548426D54}" presName="hierChild4" presStyleCnt="0"/>
      <dgm:spPr/>
    </dgm:pt>
    <dgm:pt modelId="{A3D71B31-ACBF-4CBF-BC61-A8C51FD58657}" type="pres">
      <dgm:prSet presAssocID="{E35AE341-6ADE-489F-AAA1-13D548426D54}" presName="hierChild5" presStyleCnt="0"/>
      <dgm:spPr/>
    </dgm:pt>
    <dgm:pt modelId="{68E46B56-0E16-4AB2-99A6-6C310765615B}" type="pres">
      <dgm:prSet presAssocID="{1FB9FD4C-A636-4E22-BCAB-2C6C47DC4260}" presName="hierChild3" presStyleCnt="0"/>
      <dgm:spPr/>
    </dgm:pt>
  </dgm:ptLst>
  <dgm:cxnLst>
    <dgm:cxn modelId="{0EB2C100-8B85-484D-83C8-B86BAB6BA3CD}" srcId="{D97B68DD-19C0-4BDD-BC26-BDFE55ABB758}" destId="{1FB9FD4C-A636-4E22-BCAB-2C6C47DC4260}" srcOrd="0" destOrd="0" parTransId="{85FFB634-2C65-4537-B9A9-48D4886E458D}" sibTransId="{A5BC475C-5B15-41DF-9DDE-9E275BA8C093}"/>
    <dgm:cxn modelId="{384AC101-CF12-44B7-8FCD-0A89C32861F8}" type="presOf" srcId="{74CB8B44-F147-4320-8B59-403C18FC0C94}" destId="{159F8023-35EE-42DA-9359-2B691A5EB544}" srcOrd="1" destOrd="0" presId="urn:microsoft.com/office/officeart/2005/8/layout/orgChart1"/>
    <dgm:cxn modelId="{0D031304-54E2-4018-8C3E-74A05EB60B91}" type="presOf" srcId="{07B214A0-6E5E-48E4-9133-B40E690B9CA5}" destId="{E61D8D0C-80B0-4316-B2E3-011A5133F6D9}" srcOrd="1" destOrd="0" presId="urn:microsoft.com/office/officeart/2005/8/layout/orgChart1"/>
    <dgm:cxn modelId="{8AA46009-CE5D-4247-B348-DEF09982FE62}" type="presOf" srcId="{D97B68DD-19C0-4BDD-BC26-BDFE55ABB758}" destId="{AA0AEF52-2580-4A85-B68A-CAFA60D566A7}" srcOrd="0" destOrd="0" presId="urn:microsoft.com/office/officeart/2005/8/layout/orgChart1"/>
    <dgm:cxn modelId="{E34E6A0C-ED6A-4601-9401-64A5C6D89F32}" type="presOf" srcId="{F519551C-0921-43B2-85FD-51378F86A808}" destId="{5212605F-8F5C-41BC-AAEE-C6806A0E9237}" srcOrd="0" destOrd="0" presId="urn:microsoft.com/office/officeart/2005/8/layout/orgChart1"/>
    <dgm:cxn modelId="{2654611D-38AA-48A7-B832-C77D9A5398CA}" type="presOf" srcId="{E35AE341-6ADE-489F-AAA1-13D548426D54}" destId="{CF476B31-F70F-4D99-A843-CB2DC30214AC}" srcOrd="1" destOrd="0" presId="urn:microsoft.com/office/officeart/2005/8/layout/orgChart1"/>
    <dgm:cxn modelId="{5A1CC81E-6E0F-4AEF-AB97-87755B43B26C}" type="presOf" srcId="{E5E3223D-A36B-44D5-AF3F-D1496BB712FC}" destId="{ED4BC918-E540-4BEB-8732-EB7326DD7029}" srcOrd="0" destOrd="0" presId="urn:microsoft.com/office/officeart/2005/8/layout/orgChart1"/>
    <dgm:cxn modelId="{861A6220-D857-492B-AD49-5EF800B9D582}" type="presOf" srcId="{5EDEBDF0-D536-4A33-B2E1-F69FD18391D0}" destId="{58DF4142-97E9-42C1-9596-A80E98BFB226}" srcOrd="0" destOrd="0" presId="urn:microsoft.com/office/officeart/2005/8/layout/orgChart1"/>
    <dgm:cxn modelId="{683BE121-6068-42F5-9D69-93555A636C8A}" type="presOf" srcId="{2A32C4BB-0FDA-462B-B2F5-3EA74B908EA5}" destId="{70B872EC-9B88-48B1-A8A4-8DC23222D44A}" srcOrd="0" destOrd="0" presId="urn:microsoft.com/office/officeart/2005/8/layout/orgChart1"/>
    <dgm:cxn modelId="{48F12623-CBEE-43DC-8E8E-E85C95634EF5}" type="presOf" srcId="{74CB8B44-F147-4320-8B59-403C18FC0C94}" destId="{B4A0BBA8-A6E9-4B0B-A32D-49E44804BF20}" srcOrd="0" destOrd="0" presId="urn:microsoft.com/office/officeart/2005/8/layout/orgChart1"/>
    <dgm:cxn modelId="{F08D2025-C2E0-40BC-A17E-6BC41237C950}" type="presOf" srcId="{2F5D9A69-37FC-4EA4-8D8F-2BA07DB7D1F0}" destId="{597F0173-8D8B-4E31-AD42-687E8B871A10}" srcOrd="1" destOrd="0" presId="urn:microsoft.com/office/officeart/2005/8/layout/orgChart1"/>
    <dgm:cxn modelId="{5D1F052A-06D7-4752-B258-4D20CF8EB999}" srcId="{2F5D9A69-37FC-4EA4-8D8F-2BA07DB7D1F0}" destId="{74CB8B44-F147-4320-8B59-403C18FC0C94}" srcOrd="0" destOrd="0" parTransId="{5EDEBDF0-D536-4A33-B2E1-F69FD18391D0}" sibTransId="{2F532613-F836-48AD-9AFD-0573D747287D}"/>
    <dgm:cxn modelId="{A5203433-280A-47FA-86FB-BC9239CC6123}" type="presOf" srcId="{CFDFFF20-FCFF-4B64-862C-55EDB8D3F06B}" destId="{97CE558B-80F9-45AA-B48B-B995734E5F9E}" srcOrd="0" destOrd="0" presId="urn:microsoft.com/office/officeart/2005/8/layout/orgChart1"/>
    <dgm:cxn modelId="{71AE8036-3C52-4967-9D9C-19610C326B16}" srcId="{43DD59DF-80EF-4D8F-9D74-FFA47FAEE4C9}" destId="{07B214A0-6E5E-48E4-9133-B40E690B9CA5}" srcOrd="1" destOrd="0" parTransId="{F519551C-0921-43B2-85FD-51378F86A808}" sibTransId="{CDEDFB3A-D2A8-46C3-94B3-489E3C985D02}"/>
    <dgm:cxn modelId="{6788C55B-26FD-4BD3-9AE9-749ECD9A5217}" type="presOf" srcId="{1FB9FD4C-A636-4E22-BCAB-2C6C47DC4260}" destId="{2F0ABEA7-7035-4DF5-A2E4-3D3A696B23B6}" srcOrd="0" destOrd="0" presId="urn:microsoft.com/office/officeart/2005/8/layout/orgChart1"/>
    <dgm:cxn modelId="{900AA367-F310-4285-BDAD-97092AED00C4}" type="presOf" srcId="{FD72A2B5-D1BB-4651-A3FA-1C7CE7F46534}" destId="{FEB40FDD-ABB5-420D-8CDE-00E1390C2E8A}" srcOrd="0" destOrd="0" presId="urn:microsoft.com/office/officeart/2005/8/layout/orgChart1"/>
    <dgm:cxn modelId="{461CCE47-B969-466C-A6D6-204834CBFFD5}" type="presOf" srcId="{800AA50C-1E5E-4106-9495-805D588A67AA}" destId="{6FC9CE60-E782-4289-B4A8-BA2E9F53C9CB}" srcOrd="0" destOrd="0" presId="urn:microsoft.com/office/officeart/2005/8/layout/orgChart1"/>
    <dgm:cxn modelId="{175DDD68-715F-4118-ABBF-2F1963A26A43}" type="presOf" srcId="{8D438395-3805-4481-B1C9-E830639A0E94}" destId="{9B45B7EE-12F4-4FDD-A676-214B98B39D6E}" srcOrd="0" destOrd="0" presId="urn:microsoft.com/office/officeart/2005/8/layout/orgChart1"/>
    <dgm:cxn modelId="{1E01A86A-468D-4622-B754-A8268059D71C}" type="presOf" srcId="{E35AE341-6ADE-489F-AAA1-13D548426D54}" destId="{D9FA6DB9-183D-4CAC-9880-F9AB93818B92}" srcOrd="0" destOrd="0" presId="urn:microsoft.com/office/officeart/2005/8/layout/orgChart1"/>
    <dgm:cxn modelId="{88EE7A6B-C9E5-4758-8BEE-799609B725F7}" type="presOf" srcId="{530D2785-F4B8-47AE-872D-015CFAFAC286}" destId="{F60AD4D0-D614-41CD-9B64-78D8062DE018}" srcOrd="0" destOrd="0" presId="urn:microsoft.com/office/officeart/2005/8/layout/orgChart1"/>
    <dgm:cxn modelId="{17228479-BA15-44C4-8FA3-13AF32A07213}" type="presOf" srcId="{43DD59DF-80EF-4D8F-9D74-FFA47FAEE4C9}" destId="{50217B16-4A18-4F93-ADDC-3B17C8409DDB}" srcOrd="1" destOrd="0" presId="urn:microsoft.com/office/officeart/2005/8/layout/orgChart1"/>
    <dgm:cxn modelId="{FC273F7A-0713-47D3-98F3-7E7802B1A647}" srcId="{A979A0EB-B822-4348-862C-4B58FADCAAA1}" destId="{530D2785-F4B8-47AE-872D-015CFAFAC286}" srcOrd="0" destOrd="0" parTransId="{E5E3223D-A36B-44D5-AF3F-D1496BB712FC}" sibTransId="{B10732F3-6A1C-417B-98B8-ADCBFD7648BD}"/>
    <dgm:cxn modelId="{193E965A-14FA-4E4A-BB49-D39557DA7843}" srcId="{1FB9FD4C-A636-4E22-BCAB-2C6C47DC4260}" destId="{43DD59DF-80EF-4D8F-9D74-FFA47FAEE4C9}" srcOrd="0" destOrd="0" parTransId="{18292685-A76E-4FD6-8702-062CA637818A}" sibTransId="{8E71F5A2-20B9-4DB4-8182-9BD9FAE8106C}"/>
    <dgm:cxn modelId="{3FE4F588-FF64-46A4-A942-28BD6F873608}" srcId="{CFDFFF20-FCFF-4B64-862C-55EDB8D3F06B}" destId="{6F284C6F-7551-49C7-8DB8-084E4391BA5C}" srcOrd="0" destOrd="0" parTransId="{585DA0BA-DFEA-4B9E-ABA2-EBC9E5F1D516}" sibTransId="{F18C513A-75BE-4A3D-BF3D-F20DFE576656}"/>
    <dgm:cxn modelId="{3FE1878A-EA5C-45D3-8B63-607FF8624998}" type="presOf" srcId="{1FB9FD4C-A636-4E22-BCAB-2C6C47DC4260}" destId="{02F4E216-FD21-4AB6-9368-05CF6EB11DD9}" srcOrd="1" destOrd="0" presId="urn:microsoft.com/office/officeart/2005/8/layout/orgChart1"/>
    <dgm:cxn modelId="{E70A098F-8834-477A-864D-3EE54A2CEEBC}" type="presOf" srcId="{18292685-A76E-4FD6-8702-062CA637818A}" destId="{9DDD27DF-835B-49B9-B4B1-1077A63A5FE8}" srcOrd="0" destOrd="0" presId="urn:microsoft.com/office/officeart/2005/8/layout/orgChart1"/>
    <dgm:cxn modelId="{98B80F90-3B79-4B25-BD7C-A29787FB29D9}" srcId="{1FB9FD4C-A636-4E22-BCAB-2C6C47DC4260}" destId="{E35AE341-6ADE-489F-AAA1-13D548426D54}" srcOrd="1" destOrd="0" parTransId="{8D438395-3805-4481-B1C9-E830639A0E94}" sibTransId="{1EA6724C-E05A-4CF0-8F55-8E58E7FA9087}"/>
    <dgm:cxn modelId="{31E89C90-7D73-4C19-83F8-9361EAABB7E8}" type="presOf" srcId="{530E45E1-AAB8-43F3-8347-707F909FCBA2}" destId="{F0ADCC32-8772-4651-B60E-16C4DB92C39C}" srcOrd="0" destOrd="0" presId="urn:microsoft.com/office/officeart/2005/8/layout/orgChart1"/>
    <dgm:cxn modelId="{B5D8DC90-3FA9-467D-9CB6-EFE20E63ABEC}" type="presOf" srcId="{43DD59DF-80EF-4D8F-9D74-FFA47FAEE4C9}" destId="{110CF45E-E64C-4AF0-82AA-5DD2B0785AB9}" srcOrd="0" destOrd="0" presId="urn:microsoft.com/office/officeart/2005/8/layout/orgChart1"/>
    <dgm:cxn modelId="{4E0B039D-EF59-4526-BFE8-51B83AD0D32A}" type="presOf" srcId="{585DA0BA-DFEA-4B9E-ABA2-EBC9E5F1D516}" destId="{6F29BC74-40FD-4E93-BAE6-84E50C74C618}" srcOrd="0" destOrd="0" presId="urn:microsoft.com/office/officeart/2005/8/layout/orgChart1"/>
    <dgm:cxn modelId="{20008B9F-BFCA-4999-9E3A-07342619E463}" srcId="{43DD59DF-80EF-4D8F-9D74-FFA47FAEE4C9}" destId="{98197912-E7E4-4F72-92EF-95E079B6DF97}" srcOrd="0" destOrd="0" parTransId="{FD72A2B5-D1BB-4651-A3FA-1C7CE7F46534}" sibTransId="{7A456453-E828-44D7-B486-80EA0732CAB1}"/>
    <dgm:cxn modelId="{DA8779A2-AB24-4315-98A2-2CAA0D967966}" type="presOf" srcId="{07B214A0-6E5E-48E4-9133-B40E690B9CA5}" destId="{6D00F8D2-1553-47EC-9797-3CC24E0542CE}" srcOrd="0" destOrd="0" presId="urn:microsoft.com/office/officeart/2005/8/layout/orgChart1"/>
    <dgm:cxn modelId="{B3A902A9-68FA-449E-B7AE-D81F7EBCCA79}" srcId="{43DD59DF-80EF-4D8F-9D74-FFA47FAEE4C9}" destId="{2F5D9A69-37FC-4EA4-8D8F-2BA07DB7D1F0}" srcOrd="2" destOrd="0" parTransId="{800AA50C-1E5E-4106-9495-805D588A67AA}" sibTransId="{999D1E8A-B27B-408F-BE3F-C626A578B226}"/>
    <dgm:cxn modelId="{05C086A9-54A9-45A8-ABCE-A378A6715652}" srcId="{A979A0EB-B822-4348-862C-4B58FADCAAA1}" destId="{CFDFFF20-FCFF-4B64-862C-55EDB8D3F06B}" srcOrd="1" destOrd="0" parTransId="{530E45E1-AAB8-43F3-8347-707F909FCBA2}" sibTransId="{7660F2F2-C08A-4939-81D6-5CF2D04F6FC6}"/>
    <dgm:cxn modelId="{634D0DAC-394C-49AD-823C-29BABD4EB0FF}" srcId="{74CB8B44-F147-4320-8B59-403C18FC0C94}" destId="{A979A0EB-B822-4348-862C-4B58FADCAAA1}" srcOrd="0" destOrd="0" parTransId="{2A32C4BB-0FDA-462B-B2F5-3EA74B908EA5}" sibTransId="{470A367F-E1B0-4C2D-8C5F-319A28C089AD}"/>
    <dgm:cxn modelId="{056BB1B7-FC9B-4A4D-A6D4-3A513CFE6DDC}" type="presOf" srcId="{A979A0EB-B822-4348-862C-4B58FADCAAA1}" destId="{6AD7FBAC-618C-453B-8F18-CCDE5B4188AE}" srcOrd="1" destOrd="0" presId="urn:microsoft.com/office/officeart/2005/8/layout/orgChart1"/>
    <dgm:cxn modelId="{CFCAFFC1-96DC-475B-AC53-FA87D142BBD9}" type="presOf" srcId="{6F284C6F-7551-49C7-8DB8-084E4391BA5C}" destId="{8F9DD47A-BC39-4110-8480-B29579C9A9F7}" srcOrd="0" destOrd="0" presId="urn:microsoft.com/office/officeart/2005/8/layout/orgChart1"/>
    <dgm:cxn modelId="{11C92BC8-157A-4A1A-BFBA-99157AC44844}" type="presOf" srcId="{98197912-E7E4-4F72-92EF-95E079B6DF97}" destId="{3D1CF125-06BD-47EB-B0D9-A2A941964B0B}" srcOrd="1" destOrd="0" presId="urn:microsoft.com/office/officeart/2005/8/layout/orgChart1"/>
    <dgm:cxn modelId="{D247FACA-689B-4FC8-BC24-299A48F26B73}" type="presOf" srcId="{A979A0EB-B822-4348-862C-4B58FADCAAA1}" destId="{6AE073B1-5125-4F61-8FC8-74DD6ABC9AF5}" srcOrd="0" destOrd="0" presId="urn:microsoft.com/office/officeart/2005/8/layout/orgChart1"/>
    <dgm:cxn modelId="{3B7D75D7-2726-4E1B-814A-B19E0C5CC4D3}" type="presOf" srcId="{CFDFFF20-FCFF-4B64-862C-55EDB8D3F06B}" destId="{F559F3B8-FB09-4E1B-9D7F-BDCB5AE0D08A}" srcOrd="1" destOrd="0" presId="urn:microsoft.com/office/officeart/2005/8/layout/orgChart1"/>
    <dgm:cxn modelId="{D8B563DB-AD65-4DFE-966E-3FA5A409D096}" type="presOf" srcId="{530D2785-F4B8-47AE-872D-015CFAFAC286}" destId="{AC250E3B-8531-4CB2-AC07-5B73479EBBBC}" srcOrd="1" destOrd="0" presId="urn:microsoft.com/office/officeart/2005/8/layout/orgChart1"/>
    <dgm:cxn modelId="{2D9953EC-61B1-480D-9E8D-D54AAF493C4E}" type="presOf" srcId="{6F284C6F-7551-49C7-8DB8-084E4391BA5C}" destId="{0DA4C5E9-55D2-4295-A0A5-BE02E20BB94F}" srcOrd="1" destOrd="0" presId="urn:microsoft.com/office/officeart/2005/8/layout/orgChart1"/>
    <dgm:cxn modelId="{26685BF9-D957-4F58-B12A-C362C9C4AA4F}" type="presOf" srcId="{98197912-E7E4-4F72-92EF-95E079B6DF97}" destId="{311D04F2-1435-4A03-98E1-B3F2063AE30D}" srcOrd="0" destOrd="0" presId="urn:microsoft.com/office/officeart/2005/8/layout/orgChart1"/>
    <dgm:cxn modelId="{836E24FE-E98E-4D15-974D-D92FFD41D3C5}" type="presOf" srcId="{2F5D9A69-37FC-4EA4-8D8F-2BA07DB7D1F0}" destId="{B767437B-E587-4800-9BAC-DFA0E144FEF0}" srcOrd="0" destOrd="0" presId="urn:microsoft.com/office/officeart/2005/8/layout/orgChart1"/>
    <dgm:cxn modelId="{D3783629-0267-480C-BD95-60E3EB2066E2}" type="presParOf" srcId="{AA0AEF52-2580-4A85-B68A-CAFA60D566A7}" destId="{3496DB23-D9DE-4CE0-BF0F-3B932A4F9422}" srcOrd="0" destOrd="0" presId="urn:microsoft.com/office/officeart/2005/8/layout/orgChart1"/>
    <dgm:cxn modelId="{3C2063B0-8BCB-488D-B40A-DA42B5F223B2}" type="presParOf" srcId="{3496DB23-D9DE-4CE0-BF0F-3B932A4F9422}" destId="{59238CB7-AE76-4036-BE83-0398DC3A075D}" srcOrd="0" destOrd="0" presId="urn:microsoft.com/office/officeart/2005/8/layout/orgChart1"/>
    <dgm:cxn modelId="{7B149452-8894-44A5-92EF-456879F923D9}" type="presParOf" srcId="{59238CB7-AE76-4036-BE83-0398DC3A075D}" destId="{2F0ABEA7-7035-4DF5-A2E4-3D3A696B23B6}" srcOrd="0" destOrd="0" presId="urn:microsoft.com/office/officeart/2005/8/layout/orgChart1"/>
    <dgm:cxn modelId="{0692207C-A6B0-441D-B2B6-0F1D414C420E}" type="presParOf" srcId="{59238CB7-AE76-4036-BE83-0398DC3A075D}" destId="{02F4E216-FD21-4AB6-9368-05CF6EB11DD9}" srcOrd="1" destOrd="0" presId="urn:microsoft.com/office/officeart/2005/8/layout/orgChart1"/>
    <dgm:cxn modelId="{5B997F6C-9577-4BF1-B0ED-C7AF958CE5D0}" type="presParOf" srcId="{3496DB23-D9DE-4CE0-BF0F-3B932A4F9422}" destId="{69A58562-9267-4AF6-8AA7-FB9EC16A0A5C}" srcOrd="1" destOrd="0" presId="urn:microsoft.com/office/officeart/2005/8/layout/orgChart1"/>
    <dgm:cxn modelId="{6D48A36B-CD0E-4551-BCB5-473ACEEEDB64}" type="presParOf" srcId="{69A58562-9267-4AF6-8AA7-FB9EC16A0A5C}" destId="{9DDD27DF-835B-49B9-B4B1-1077A63A5FE8}" srcOrd="0" destOrd="0" presId="urn:microsoft.com/office/officeart/2005/8/layout/orgChart1"/>
    <dgm:cxn modelId="{9DACFE00-7BC1-424E-9912-EE137C6552E5}" type="presParOf" srcId="{69A58562-9267-4AF6-8AA7-FB9EC16A0A5C}" destId="{DADEFBAF-1ABA-49A8-A4F9-DC4463D3DF4E}" srcOrd="1" destOrd="0" presId="urn:microsoft.com/office/officeart/2005/8/layout/orgChart1"/>
    <dgm:cxn modelId="{27005E7F-C3ED-4B99-9560-D31D789949FF}" type="presParOf" srcId="{DADEFBAF-1ABA-49A8-A4F9-DC4463D3DF4E}" destId="{FA496D88-9692-43D5-9E73-6417BD1C0537}" srcOrd="0" destOrd="0" presId="urn:microsoft.com/office/officeart/2005/8/layout/orgChart1"/>
    <dgm:cxn modelId="{24BDE45C-847C-4A3B-A80F-1615A7E208DB}" type="presParOf" srcId="{FA496D88-9692-43D5-9E73-6417BD1C0537}" destId="{110CF45E-E64C-4AF0-82AA-5DD2B0785AB9}" srcOrd="0" destOrd="0" presId="urn:microsoft.com/office/officeart/2005/8/layout/orgChart1"/>
    <dgm:cxn modelId="{08071465-B76C-42DF-8964-635020AB8550}" type="presParOf" srcId="{FA496D88-9692-43D5-9E73-6417BD1C0537}" destId="{50217B16-4A18-4F93-ADDC-3B17C8409DDB}" srcOrd="1" destOrd="0" presId="urn:microsoft.com/office/officeart/2005/8/layout/orgChart1"/>
    <dgm:cxn modelId="{AA7D5CDA-F11A-45AE-8A8B-28007C8BBD38}" type="presParOf" srcId="{DADEFBAF-1ABA-49A8-A4F9-DC4463D3DF4E}" destId="{3D5D8D12-97E4-4B3F-8D3F-BA1A1D430C20}" srcOrd="1" destOrd="0" presId="urn:microsoft.com/office/officeart/2005/8/layout/orgChart1"/>
    <dgm:cxn modelId="{DC6FCAB6-B3D7-4B27-BA46-C488897AB071}" type="presParOf" srcId="{3D5D8D12-97E4-4B3F-8D3F-BA1A1D430C20}" destId="{FEB40FDD-ABB5-420D-8CDE-00E1390C2E8A}" srcOrd="0" destOrd="0" presId="urn:microsoft.com/office/officeart/2005/8/layout/orgChart1"/>
    <dgm:cxn modelId="{29B189D0-B6B1-4924-8EDF-86475C499C7E}" type="presParOf" srcId="{3D5D8D12-97E4-4B3F-8D3F-BA1A1D430C20}" destId="{02948524-A259-4F2D-B453-C9E2EA241CC6}" srcOrd="1" destOrd="0" presId="urn:microsoft.com/office/officeart/2005/8/layout/orgChart1"/>
    <dgm:cxn modelId="{70D3AE4C-E6B6-4164-AB0B-A371F7400E7B}" type="presParOf" srcId="{02948524-A259-4F2D-B453-C9E2EA241CC6}" destId="{4448C5FE-14C8-43C2-9006-2C7B3114778C}" srcOrd="0" destOrd="0" presId="urn:microsoft.com/office/officeart/2005/8/layout/orgChart1"/>
    <dgm:cxn modelId="{0D620112-F8A4-43E0-ADA8-5897479D476C}" type="presParOf" srcId="{4448C5FE-14C8-43C2-9006-2C7B3114778C}" destId="{311D04F2-1435-4A03-98E1-B3F2063AE30D}" srcOrd="0" destOrd="0" presId="urn:microsoft.com/office/officeart/2005/8/layout/orgChart1"/>
    <dgm:cxn modelId="{6FCD9AF1-618B-476C-AD42-223B6B1F7BF3}" type="presParOf" srcId="{4448C5FE-14C8-43C2-9006-2C7B3114778C}" destId="{3D1CF125-06BD-47EB-B0D9-A2A941964B0B}" srcOrd="1" destOrd="0" presId="urn:microsoft.com/office/officeart/2005/8/layout/orgChart1"/>
    <dgm:cxn modelId="{5D279B53-8CB1-45E2-8556-616D588E0AA4}" type="presParOf" srcId="{02948524-A259-4F2D-B453-C9E2EA241CC6}" destId="{EC79F99A-5600-4911-98F6-C90615B6268F}" srcOrd="1" destOrd="0" presId="urn:microsoft.com/office/officeart/2005/8/layout/orgChart1"/>
    <dgm:cxn modelId="{65222E0A-733D-46A7-A73B-F2B4345BD85B}" type="presParOf" srcId="{02948524-A259-4F2D-B453-C9E2EA241CC6}" destId="{323D9199-2D44-41AE-96F6-6A04B0E6BF4F}" srcOrd="2" destOrd="0" presId="urn:microsoft.com/office/officeart/2005/8/layout/orgChart1"/>
    <dgm:cxn modelId="{3AC676B8-A696-410D-AA43-73EE4F876405}" type="presParOf" srcId="{3D5D8D12-97E4-4B3F-8D3F-BA1A1D430C20}" destId="{5212605F-8F5C-41BC-AAEE-C6806A0E9237}" srcOrd="2" destOrd="0" presId="urn:microsoft.com/office/officeart/2005/8/layout/orgChart1"/>
    <dgm:cxn modelId="{796BE35C-6D53-4614-8B06-FBBF7DCA221F}" type="presParOf" srcId="{3D5D8D12-97E4-4B3F-8D3F-BA1A1D430C20}" destId="{FC189207-7BA4-41D0-AC1B-C0976E1E7F8E}" srcOrd="3" destOrd="0" presId="urn:microsoft.com/office/officeart/2005/8/layout/orgChart1"/>
    <dgm:cxn modelId="{B27C83A7-386C-4117-AFF0-00CC9A1444CA}" type="presParOf" srcId="{FC189207-7BA4-41D0-AC1B-C0976E1E7F8E}" destId="{FD9A45E9-78C6-4F1C-9E50-C5890D07FA89}" srcOrd="0" destOrd="0" presId="urn:microsoft.com/office/officeart/2005/8/layout/orgChart1"/>
    <dgm:cxn modelId="{11D27806-BF11-4FEB-B0C6-8EDCEDE63819}" type="presParOf" srcId="{FD9A45E9-78C6-4F1C-9E50-C5890D07FA89}" destId="{6D00F8D2-1553-47EC-9797-3CC24E0542CE}" srcOrd="0" destOrd="0" presId="urn:microsoft.com/office/officeart/2005/8/layout/orgChart1"/>
    <dgm:cxn modelId="{053A323C-D753-48FD-87BC-8C85AFCAA25B}" type="presParOf" srcId="{FD9A45E9-78C6-4F1C-9E50-C5890D07FA89}" destId="{E61D8D0C-80B0-4316-B2E3-011A5133F6D9}" srcOrd="1" destOrd="0" presId="urn:microsoft.com/office/officeart/2005/8/layout/orgChart1"/>
    <dgm:cxn modelId="{06555EE6-2536-4C95-84AF-F83490872770}" type="presParOf" srcId="{FC189207-7BA4-41D0-AC1B-C0976E1E7F8E}" destId="{B8E3AB41-D0A9-40CA-A4AC-7B1B6D2AAD23}" srcOrd="1" destOrd="0" presId="urn:microsoft.com/office/officeart/2005/8/layout/orgChart1"/>
    <dgm:cxn modelId="{5455A19A-B2A5-46A0-B3B6-14CFFA459EB6}" type="presParOf" srcId="{FC189207-7BA4-41D0-AC1B-C0976E1E7F8E}" destId="{10BCE7DA-0615-4B28-B058-7BFB92228DC1}" srcOrd="2" destOrd="0" presId="urn:microsoft.com/office/officeart/2005/8/layout/orgChart1"/>
    <dgm:cxn modelId="{1AB9BB16-9A59-4E13-B3CC-9960F1D62BFE}" type="presParOf" srcId="{3D5D8D12-97E4-4B3F-8D3F-BA1A1D430C20}" destId="{6FC9CE60-E782-4289-B4A8-BA2E9F53C9CB}" srcOrd="4" destOrd="0" presId="urn:microsoft.com/office/officeart/2005/8/layout/orgChart1"/>
    <dgm:cxn modelId="{0A4310D1-9CCE-4B26-8537-AF2C0141DCD2}" type="presParOf" srcId="{3D5D8D12-97E4-4B3F-8D3F-BA1A1D430C20}" destId="{8B621974-2495-4182-9029-1E724BF335F7}" srcOrd="5" destOrd="0" presId="urn:microsoft.com/office/officeart/2005/8/layout/orgChart1"/>
    <dgm:cxn modelId="{811AD20A-DAE3-45D3-A645-31421A37E718}" type="presParOf" srcId="{8B621974-2495-4182-9029-1E724BF335F7}" destId="{DF723198-9958-413C-8EAF-B13BDE17EE45}" srcOrd="0" destOrd="0" presId="urn:microsoft.com/office/officeart/2005/8/layout/orgChart1"/>
    <dgm:cxn modelId="{7C162C7C-3C94-46CE-B1AF-AA888CCAEE36}" type="presParOf" srcId="{DF723198-9958-413C-8EAF-B13BDE17EE45}" destId="{B767437B-E587-4800-9BAC-DFA0E144FEF0}" srcOrd="0" destOrd="0" presId="urn:microsoft.com/office/officeart/2005/8/layout/orgChart1"/>
    <dgm:cxn modelId="{8051B717-8349-4BB8-9FF2-2518E34D52AC}" type="presParOf" srcId="{DF723198-9958-413C-8EAF-B13BDE17EE45}" destId="{597F0173-8D8B-4E31-AD42-687E8B871A10}" srcOrd="1" destOrd="0" presId="urn:microsoft.com/office/officeart/2005/8/layout/orgChart1"/>
    <dgm:cxn modelId="{4A1B5115-B7E2-4B55-814D-DC389B382E6A}" type="presParOf" srcId="{8B621974-2495-4182-9029-1E724BF335F7}" destId="{E2DEC2BF-FE34-410C-BB6B-8F38A617A046}" srcOrd="1" destOrd="0" presId="urn:microsoft.com/office/officeart/2005/8/layout/orgChart1"/>
    <dgm:cxn modelId="{E78216A8-DA3E-4AE0-870D-19712B6486A8}" type="presParOf" srcId="{E2DEC2BF-FE34-410C-BB6B-8F38A617A046}" destId="{58DF4142-97E9-42C1-9596-A80E98BFB226}" srcOrd="0" destOrd="0" presId="urn:microsoft.com/office/officeart/2005/8/layout/orgChart1"/>
    <dgm:cxn modelId="{1ECC185B-4473-4ABA-8C7B-DF0907422789}" type="presParOf" srcId="{E2DEC2BF-FE34-410C-BB6B-8F38A617A046}" destId="{988CFB0D-5B57-4C7C-A52E-D786DB366AB6}" srcOrd="1" destOrd="0" presId="urn:microsoft.com/office/officeart/2005/8/layout/orgChart1"/>
    <dgm:cxn modelId="{284FDBD3-E3C6-4A09-92FF-6011FB9415D1}" type="presParOf" srcId="{988CFB0D-5B57-4C7C-A52E-D786DB366AB6}" destId="{5FF68148-68C6-4DFB-A811-11E62A82806C}" srcOrd="0" destOrd="0" presId="urn:microsoft.com/office/officeart/2005/8/layout/orgChart1"/>
    <dgm:cxn modelId="{743E9CD7-58D0-40B7-B8F9-0E7E7D48C5EF}" type="presParOf" srcId="{5FF68148-68C6-4DFB-A811-11E62A82806C}" destId="{B4A0BBA8-A6E9-4B0B-A32D-49E44804BF20}" srcOrd="0" destOrd="0" presId="urn:microsoft.com/office/officeart/2005/8/layout/orgChart1"/>
    <dgm:cxn modelId="{17E57105-8C6B-4A60-8C43-1A4EEDD647D7}" type="presParOf" srcId="{5FF68148-68C6-4DFB-A811-11E62A82806C}" destId="{159F8023-35EE-42DA-9359-2B691A5EB544}" srcOrd="1" destOrd="0" presId="urn:microsoft.com/office/officeart/2005/8/layout/orgChart1"/>
    <dgm:cxn modelId="{1B737B6B-0A69-4FA9-945F-938F59CF5B7A}" type="presParOf" srcId="{988CFB0D-5B57-4C7C-A52E-D786DB366AB6}" destId="{940C7707-4E35-41A4-AD90-6A4FF1245836}" srcOrd="1" destOrd="0" presId="urn:microsoft.com/office/officeart/2005/8/layout/orgChart1"/>
    <dgm:cxn modelId="{9D503268-C9F7-4C5A-9E9B-450847432662}" type="presParOf" srcId="{940C7707-4E35-41A4-AD90-6A4FF1245836}" destId="{70B872EC-9B88-48B1-A8A4-8DC23222D44A}" srcOrd="0" destOrd="0" presId="urn:microsoft.com/office/officeart/2005/8/layout/orgChart1"/>
    <dgm:cxn modelId="{E9C1C570-FFEE-446E-8DDB-8E7B78189856}" type="presParOf" srcId="{940C7707-4E35-41A4-AD90-6A4FF1245836}" destId="{CF0099E2-3820-49D8-9D98-ED1486981312}" srcOrd="1" destOrd="0" presId="urn:microsoft.com/office/officeart/2005/8/layout/orgChart1"/>
    <dgm:cxn modelId="{BC4E70A1-F30B-47D9-91AF-324C3F872CA8}" type="presParOf" srcId="{CF0099E2-3820-49D8-9D98-ED1486981312}" destId="{5540A521-842D-44AF-931A-883E96407943}" srcOrd="0" destOrd="0" presId="urn:microsoft.com/office/officeart/2005/8/layout/orgChart1"/>
    <dgm:cxn modelId="{56270234-38D7-45F1-BC14-AC23CB81788F}" type="presParOf" srcId="{5540A521-842D-44AF-931A-883E96407943}" destId="{6AE073B1-5125-4F61-8FC8-74DD6ABC9AF5}" srcOrd="0" destOrd="0" presId="urn:microsoft.com/office/officeart/2005/8/layout/orgChart1"/>
    <dgm:cxn modelId="{D11EDE0D-81AD-40BD-A96A-C06B04CFB24B}" type="presParOf" srcId="{5540A521-842D-44AF-931A-883E96407943}" destId="{6AD7FBAC-618C-453B-8F18-CCDE5B4188AE}" srcOrd="1" destOrd="0" presId="urn:microsoft.com/office/officeart/2005/8/layout/orgChart1"/>
    <dgm:cxn modelId="{00076B6B-160F-474E-AEDF-F2A8B68EA33C}" type="presParOf" srcId="{CF0099E2-3820-49D8-9D98-ED1486981312}" destId="{62046DEA-90BE-4D7A-B041-3D3F37D9D3DC}" srcOrd="1" destOrd="0" presId="urn:microsoft.com/office/officeart/2005/8/layout/orgChart1"/>
    <dgm:cxn modelId="{CEBE96D3-7363-443D-95B2-36F8201D02E5}" type="presParOf" srcId="{62046DEA-90BE-4D7A-B041-3D3F37D9D3DC}" destId="{ED4BC918-E540-4BEB-8732-EB7326DD7029}" srcOrd="0" destOrd="0" presId="urn:microsoft.com/office/officeart/2005/8/layout/orgChart1"/>
    <dgm:cxn modelId="{3F22068B-C018-40C6-BD86-675EE344AC3C}" type="presParOf" srcId="{62046DEA-90BE-4D7A-B041-3D3F37D9D3DC}" destId="{25BA0E99-2C56-4CEE-B184-0BC28A8CE406}" srcOrd="1" destOrd="0" presId="urn:microsoft.com/office/officeart/2005/8/layout/orgChart1"/>
    <dgm:cxn modelId="{ED3410DD-BE85-4D6B-9BC9-52E48044E27D}" type="presParOf" srcId="{25BA0E99-2C56-4CEE-B184-0BC28A8CE406}" destId="{460A699D-EE49-49EA-B8A9-91AB839020EC}" srcOrd="0" destOrd="0" presId="urn:microsoft.com/office/officeart/2005/8/layout/orgChart1"/>
    <dgm:cxn modelId="{26AEB9E0-CD0A-4A2B-AEAC-0201FFD0E647}" type="presParOf" srcId="{460A699D-EE49-49EA-B8A9-91AB839020EC}" destId="{F60AD4D0-D614-41CD-9B64-78D8062DE018}" srcOrd="0" destOrd="0" presId="urn:microsoft.com/office/officeart/2005/8/layout/orgChart1"/>
    <dgm:cxn modelId="{1535C7E3-FB04-44C7-89D5-0993F8BF81DB}" type="presParOf" srcId="{460A699D-EE49-49EA-B8A9-91AB839020EC}" destId="{AC250E3B-8531-4CB2-AC07-5B73479EBBBC}" srcOrd="1" destOrd="0" presId="urn:microsoft.com/office/officeart/2005/8/layout/orgChart1"/>
    <dgm:cxn modelId="{6DFE71CC-5705-4D0B-BDD7-3DEC71D88B79}" type="presParOf" srcId="{25BA0E99-2C56-4CEE-B184-0BC28A8CE406}" destId="{47F2FE7C-7776-4D3B-94EA-08D4341EDE5B}" srcOrd="1" destOrd="0" presId="urn:microsoft.com/office/officeart/2005/8/layout/orgChart1"/>
    <dgm:cxn modelId="{510AD9FA-694E-40B1-88BC-0465C0C4EED1}" type="presParOf" srcId="{25BA0E99-2C56-4CEE-B184-0BC28A8CE406}" destId="{589C7D29-AF7B-47D9-AB76-DDC25DA41191}" srcOrd="2" destOrd="0" presId="urn:microsoft.com/office/officeart/2005/8/layout/orgChart1"/>
    <dgm:cxn modelId="{2DF3FFDD-7638-46A8-9D92-A37A65EB9803}" type="presParOf" srcId="{62046DEA-90BE-4D7A-B041-3D3F37D9D3DC}" destId="{F0ADCC32-8772-4651-B60E-16C4DB92C39C}" srcOrd="2" destOrd="0" presId="urn:microsoft.com/office/officeart/2005/8/layout/orgChart1"/>
    <dgm:cxn modelId="{39EBDFE2-4631-4658-9F2F-BD42CE29E0E1}" type="presParOf" srcId="{62046DEA-90BE-4D7A-B041-3D3F37D9D3DC}" destId="{8D311B27-0D3D-4ECD-A914-2DA117CD82D0}" srcOrd="3" destOrd="0" presId="urn:microsoft.com/office/officeart/2005/8/layout/orgChart1"/>
    <dgm:cxn modelId="{F66BF6D5-85C1-48F7-BBED-2B0DAE181206}" type="presParOf" srcId="{8D311B27-0D3D-4ECD-A914-2DA117CD82D0}" destId="{07194144-CA82-49C6-BB21-09653F2FF70D}" srcOrd="0" destOrd="0" presId="urn:microsoft.com/office/officeart/2005/8/layout/orgChart1"/>
    <dgm:cxn modelId="{1A2C5A7F-85C8-4028-B1A2-F6C20C074269}" type="presParOf" srcId="{07194144-CA82-49C6-BB21-09653F2FF70D}" destId="{97CE558B-80F9-45AA-B48B-B995734E5F9E}" srcOrd="0" destOrd="0" presId="urn:microsoft.com/office/officeart/2005/8/layout/orgChart1"/>
    <dgm:cxn modelId="{A8FB357A-D47D-40C7-8E88-2E27F26619C4}" type="presParOf" srcId="{07194144-CA82-49C6-BB21-09653F2FF70D}" destId="{F559F3B8-FB09-4E1B-9D7F-BDCB5AE0D08A}" srcOrd="1" destOrd="0" presId="urn:microsoft.com/office/officeart/2005/8/layout/orgChart1"/>
    <dgm:cxn modelId="{2E24CF35-165A-4F9C-A764-703AF9F2E523}" type="presParOf" srcId="{8D311B27-0D3D-4ECD-A914-2DA117CD82D0}" destId="{BC3328F2-FA54-4119-AFFE-7D6C42A426C9}" srcOrd="1" destOrd="0" presId="urn:microsoft.com/office/officeart/2005/8/layout/orgChart1"/>
    <dgm:cxn modelId="{5A40D08C-E55E-4161-8A79-1AEF4BF67E07}" type="presParOf" srcId="{BC3328F2-FA54-4119-AFFE-7D6C42A426C9}" destId="{6F29BC74-40FD-4E93-BAE6-84E50C74C618}" srcOrd="0" destOrd="0" presId="urn:microsoft.com/office/officeart/2005/8/layout/orgChart1"/>
    <dgm:cxn modelId="{80315850-74E0-4960-BBF6-FB7DF833553B}" type="presParOf" srcId="{BC3328F2-FA54-4119-AFFE-7D6C42A426C9}" destId="{4AD74F8B-97C1-4726-ACF9-6C6AF58CA886}" srcOrd="1" destOrd="0" presId="urn:microsoft.com/office/officeart/2005/8/layout/orgChart1"/>
    <dgm:cxn modelId="{18EE83D8-C7CB-4FB2-86E6-A8AE794E28D9}" type="presParOf" srcId="{4AD74F8B-97C1-4726-ACF9-6C6AF58CA886}" destId="{CC87D47F-A08D-4AD2-87AD-180F57C042A3}" srcOrd="0" destOrd="0" presId="urn:microsoft.com/office/officeart/2005/8/layout/orgChart1"/>
    <dgm:cxn modelId="{4523A8A9-AE8C-4E66-87B1-1D186AEA1766}" type="presParOf" srcId="{CC87D47F-A08D-4AD2-87AD-180F57C042A3}" destId="{8F9DD47A-BC39-4110-8480-B29579C9A9F7}" srcOrd="0" destOrd="0" presId="urn:microsoft.com/office/officeart/2005/8/layout/orgChart1"/>
    <dgm:cxn modelId="{F32C0EF9-0E9C-459D-BC81-698F49BED6DB}" type="presParOf" srcId="{CC87D47F-A08D-4AD2-87AD-180F57C042A3}" destId="{0DA4C5E9-55D2-4295-A0A5-BE02E20BB94F}" srcOrd="1" destOrd="0" presId="urn:microsoft.com/office/officeart/2005/8/layout/orgChart1"/>
    <dgm:cxn modelId="{ADD04F9C-2F65-4551-999F-E6F52C414912}" type="presParOf" srcId="{4AD74F8B-97C1-4726-ACF9-6C6AF58CA886}" destId="{F7C18A93-0AF8-4C55-9B96-FDAA27AE0E25}" srcOrd="1" destOrd="0" presId="urn:microsoft.com/office/officeart/2005/8/layout/orgChart1"/>
    <dgm:cxn modelId="{B07D2EA0-19F7-4A50-A475-2DC1CCF8D26C}" type="presParOf" srcId="{4AD74F8B-97C1-4726-ACF9-6C6AF58CA886}" destId="{5499629A-1CD1-45E0-80CA-28D6492A779F}" srcOrd="2" destOrd="0" presId="urn:microsoft.com/office/officeart/2005/8/layout/orgChart1"/>
    <dgm:cxn modelId="{E21EC8E7-82E7-4DFA-A4FC-A75103D6942D}" type="presParOf" srcId="{8D311B27-0D3D-4ECD-A914-2DA117CD82D0}" destId="{28AA9A58-0161-4CB8-8373-508BDB0BDB74}" srcOrd="2" destOrd="0" presId="urn:microsoft.com/office/officeart/2005/8/layout/orgChart1"/>
    <dgm:cxn modelId="{58E5F5A5-132A-4B64-9AFD-EAB9873DD4EE}" type="presParOf" srcId="{CF0099E2-3820-49D8-9D98-ED1486981312}" destId="{49656571-1438-4472-ACD5-14E9EC3E90E1}" srcOrd="2" destOrd="0" presId="urn:microsoft.com/office/officeart/2005/8/layout/orgChart1"/>
    <dgm:cxn modelId="{325D1601-AB63-45C9-9E59-4F3DCEE62C9B}" type="presParOf" srcId="{988CFB0D-5B57-4C7C-A52E-D786DB366AB6}" destId="{4447C53D-CA8B-4103-A1C5-4B49E28CEA2D}" srcOrd="2" destOrd="0" presId="urn:microsoft.com/office/officeart/2005/8/layout/orgChart1"/>
    <dgm:cxn modelId="{E29DDD8C-A822-402A-9E95-DF4F8D2B83F1}" type="presParOf" srcId="{8B621974-2495-4182-9029-1E724BF335F7}" destId="{93567C62-803C-479F-8CAD-7F54C9CA727B}" srcOrd="2" destOrd="0" presId="urn:microsoft.com/office/officeart/2005/8/layout/orgChart1"/>
    <dgm:cxn modelId="{F2B1E9AF-6B69-4089-B2A3-E7E204F52682}" type="presParOf" srcId="{DADEFBAF-1ABA-49A8-A4F9-DC4463D3DF4E}" destId="{CD07970F-34CB-4CAA-9751-0C628A9F20DD}" srcOrd="2" destOrd="0" presId="urn:microsoft.com/office/officeart/2005/8/layout/orgChart1"/>
    <dgm:cxn modelId="{AD46331F-2F6B-49B0-8A61-25E38995787B}" type="presParOf" srcId="{69A58562-9267-4AF6-8AA7-FB9EC16A0A5C}" destId="{9B45B7EE-12F4-4FDD-A676-214B98B39D6E}" srcOrd="2" destOrd="0" presId="urn:microsoft.com/office/officeart/2005/8/layout/orgChart1"/>
    <dgm:cxn modelId="{DCD4910E-1767-407A-A3A2-2B1634085D71}" type="presParOf" srcId="{69A58562-9267-4AF6-8AA7-FB9EC16A0A5C}" destId="{4E751519-C44F-4F39-B2F3-4CB9A8E75BF3}" srcOrd="3" destOrd="0" presId="urn:microsoft.com/office/officeart/2005/8/layout/orgChart1"/>
    <dgm:cxn modelId="{C9504B88-CB50-49E6-89AC-E92A6DD33394}" type="presParOf" srcId="{4E751519-C44F-4F39-B2F3-4CB9A8E75BF3}" destId="{1F7A8BCD-E8AA-4F20-89FE-6D94DBFAF8F0}" srcOrd="0" destOrd="0" presId="urn:microsoft.com/office/officeart/2005/8/layout/orgChart1"/>
    <dgm:cxn modelId="{B1C02D28-C9BB-4A1B-A051-E1180ECB95C5}" type="presParOf" srcId="{1F7A8BCD-E8AA-4F20-89FE-6D94DBFAF8F0}" destId="{D9FA6DB9-183D-4CAC-9880-F9AB93818B92}" srcOrd="0" destOrd="0" presId="urn:microsoft.com/office/officeart/2005/8/layout/orgChart1"/>
    <dgm:cxn modelId="{3581CD66-CBBC-4E77-A721-BA458E98618C}" type="presParOf" srcId="{1F7A8BCD-E8AA-4F20-89FE-6D94DBFAF8F0}" destId="{CF476B31-F70F-4D99-A843-CB2DC30214AC}" srcOrd="1" destOrd="0" presId="urn:microsoft.com/office/officeart/2005/8/layout/orgChart1"/>
    <dgm:cxn modelId="{5646D2CB-10CD-476B-A97D-BA2B8EFD728D}" type="presParOf" srcId="{4E751519-C44F-4F39-B2F3-4CB9A8E75BF3}" destId="{A747DE61-E8E4-4DA2-B27E-E9C657993EF1}" srcOrd="1" destOrd="0" presId="urn:microsoft.com/office/officeart/2005/8/layout/orgChart1"/>
    <dgm:cxn modelId="{9B64CF74-C87B-4679-A6B6-78190667A667}" type="presParOf" srcId="{4E751519-C44F-4F39-B2F3-4CB9A8E75BF3}" destId="{A3D71B31-ACBF-4CBF-BC61-A8C51FD58657}" srcOrd="2" destOrd="0" presId="urn:microsoft.com/office/officeart/2005/8/layout/orgChart1"/>
    <dgm:cxn modelId="{B3F71E12-896B-4BDB-AB05-51C54A7B4335}" type="presParOf" srcId="{3496DB23-D9DE-4CE0-BF0F-3B932A4F9422}" destId="{68E46B56-0E16-4AB2-99A6-6C310765615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45B7EE-12F4-4FDD-A676-214B98B39D6E}">
      <dsp:nvSpPr>
        <dsp:cNvPr id="0" name=""/>
        <dsp:cNvSpPr/>
      </dsp:nvSpPr>
      <dsp:spPr>
        <a:xfrm>
          <a:off x="4265869" y="571219"/>
          <a:ext cx="688063" cy="2388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9415"/>
              </a:lnTo>
              <a:lnTo>
                <a:pt x="688063" y="119415"/>
              </a:lnTo>
              <a:lnTo>
                <a:pt x="688063" y="23883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29BC74-40FD-4E93-BAE6-84E50C74C618}">
      <dsp:nvSpPr>
        <dsp:cNvPr id="0" name=""/>
        <dsp:cNvSpPr/>
      </dsp:nvSpPr>
      <dsp:spPr>
        <a:xfrm>
          <a:off x="5187078" y="4608616"/>
          <a:ext cx="170594" cy="5231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23155"/>
              </a:lnTo>
              <a:lnTo>
                <a:pt x="170594" y="52315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ADCC32-8772-4651-B60E-16C4DB92C39C}">
      <dsp:nvSpPr>
        <dsp:cNvPr id="0" name=""/>
        <dsp:cNvSpPr/>
      </dsp:nvSpPr>
      <dsp:spPr>
        <a:xfrm>
          <a:off x="4953933" y="3801136"/>
          <a:ext cx="688063" cy="2388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9415"/>
              </a:lnTo>
              <a:lnTo>
                <a:pt x="688063" y="119415"/>
              </a:lnTo>
              <a:lnTo>
                <a:pt x="688063" y="23883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4BC918-E540-4BEB-8732-EB7326DD7029}">
      <dsp:nvSpPr>
        <dsp:cNvPr id="0" name=""/>
        <dsp:cNvSpPr/>
      </dsp:nvSpPr>
      <dsp:spPr>
        <a:xfrm>
          <a:off x="4265869" y="3801136"/>
          <a:ext cx="688063" cy="238831"/>
        </a:xfrm>
        <a:custGeom>
          <a:avLst/>
          <a:gdLst/>
          <a:ahLst/>
          <a:cxnLst/>
          <a:rect l="0" t="0" r="0" b="0"/>
          <a:pathLst>
            <a:path>
              <a:moveTo>
                <a:pt x="688063" y="0"/>
              </a:moveTo>
              <a:lnTo>
                <a:pt x="688063" y="119415"/>
              </a:lnTo>
              <a:lnTo>
                <a:pt x="0" y="119415"/>
              </a:lnTo>
              <a:lnTo>
                <a:pt x="0" y="23883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B872EC-9B88-48B1-A8A4-8DC23222D44A}">
      <dsp:nvSpPr>
        <dsp:cNvPr id="0" name=""/>
        <dsp:cNvSpPr/>
      </dsp:nvSpPr>
      <dsp:spPr>
        <a:xfrm>
          <a:off x="4908213" y="2993657"/>
          <a:ext cx="91440" cy="23883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3883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DF4142-97E9-42C1-9596-A80E98BFB226}">
      <dsp:nvSpPr>
        <dsp:cNvPr id="0" name=""/>
        <dsp:cNvSpPr/>
      </dsp:nvSpPr>
      <dsp:spPr>
        <a:xfrm>
          <a:off x="4908213" y="2186177"/>
          <a:ext cx="91440" cy="23883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3883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C9CE60-E782-4289-B4A8-BA2E9F53C9CB}">
      <dsp:nvSpPr>
        <dsp:cNvPr id="0" name=""/>
        <dsp:cNvSpPr/>
      </dsp:nvSpPr>
      <dsp:spPr>
        <a:xfrm>
          <a:off x="3577806" y="1378698"/>
          <a:ext cx="1376126" cy="2388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9415"/>
              </a:lnTo>
              <a:lnTo>
                <a:pt x="1376126" y="119415"/>
              </a:lnTo>
              <a:lnTo>
                <a:pt x="1376126" y="23883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12605F-8F5C-41BC-AAEE-C6806A0E9237}">
      <dsp:nvSpPr>
        <dsp:cNvPr id="0" name=""/>
        <dsp:cNvSpPr/>
      </dsp:nvSpPr>
      <dsp:spPr>
        <a:xfrm>
          <a:off x="3532086" y="1378698"/>
          <a:ext cx="91440" cy="23883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3883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B40FDD-ABB5-420D-8CDE-00E1390C2E8A}">
      <dsp:nvSpPr>
        <dsp:cNvPr id="0" name=""/>
        <dsp:cNvSpPr/>
      </dsp:nvSpPr>
      <dsp:spPr>
        <a:xfrm>
          <a:off x="2201679" y="1378698"/>
          <a:ext cx="1376126" cy="238831"/>
        </a:xfrm>
        <a:custGeom>
          <a:avLst/>
          <a:gdLst/>
          <a:ahLst/>
          <a:cxnLst/>
          <a:rect l="0" t="0" r="0" b="0"/>
          <a:pathLst>
            <a:path>
              <a:moveTo>
                <a:pt x="1376126" y="0"/>
              </a:moveTo>
              <a:lnTo>
                <a:pt x="1376126" y="119415"/>
              </a:lnTo>
              <a:lnTo>
                <a:pt x="0" y="119415"/>
              </a:lnTo>
              <a:lnTo>
                <a:pt x="0" y="23883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DD27DF-835B-49B9-B4B1-1077A63A5FE8}">
      <dsp:nvSpPr>
        <dsp:cNvPr id="0" name=""/>
        <dsp:cNvSpPr/>
      </dsp:nvSpPr>
      <dsp:spPr>
        <a:xfrm>
          <a:off x="3577806" y="571219"/>
          <a:ext cx="688063" cy="238831"/>
        </a:xfrm>
        <a:custGeom>
          <a:avLst/>
          <a:gdLst/>
          <a:ahLst/>
          <a:cxnLst/>
          <a:rect l="0" t="0" r="0" b="0"/>
          <a:pathLst>
            <a:path>
              <a:moveTo>
                <a:pt x="688063" y="0"/>
              </a:moveTo>
              <a:lnTo>
                <a:pt x="688063" y="119415"/>
              </a:lnTo>
              <a:lnTo>
                <a:pt x="0" y="119415"/>
              </a:lnTo>
              <a:lnTo>
                <a:pt x="0" y="23883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0ABEA7-7035-4DF5-A2E4-3D3A696B23B6}">
      <dsp:nvSpPr>
        <dsp:cNvPr id="0" name=""/>
        <dsp:cNvSpPr/>
      </dsp:nvSpPr>
      <dsp:spPr>
        <a:xfrm>
          <a:off x="3697222" y="2571"/>
          <a:ext cx="1137294" cy="5686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1200" kern="1200" dirty="0"/>
            <a:t>App</a:t>
          </a:r>
        </a:p>
      </dsp:txBody>
      <dsp:txXfrm>
        <a:off x="3697222" y="2571"/>
        <a:ext cx="1137294" cy="568647"/>
      </dsp:txXfrm>
    </dsp:sp>
    <dsp:sp modelId="{110CF45E-E64C-4AF0-82AA-5DD2B0785AB9}">
      <dsp:nvSpPr>
        <dsp:cNvPr id="0" name=""/>
        <dsp:cNvSpPr/>
      </dsp:nvSpPr>
      <dsp:spPr>
        <a:xfrm>
          <a:off x="3009158" y="810050"/>
          <a:ext cx="1137294" cy="5686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1200" kern="1200" dirty="0"/>
            <a:t>Through Route: ListView</a:t>
          </a:r>
        </a:p>
      </dsp:txBody>
      <dsp:txXfrm>
        <a:off x="3009158" y="810050"/>
        <a:ext cx="1137294" cy="568647"/>
      </dsp:txXfrm>
    </dsp:sp>
    <dsp:sp modelId="{311D04F2-1435-4A03-98E1-B3F2063AE30D}">
      <dsp:nvSpPr>
        <dsp:cNvPr id="0" name=""/>
        <dsp:cNvSpPr/>
      </dsp:nvSpPr>
      <dsp:spPr>
        <a:xfrm>
          <a:off x="1633032" y="1617530"/>
          <a:ext cx="1137294" cy="5686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1200" kern="1200" dirty="0"/>
            <a:t>Header</a:t>
          </a:r>
        </a:p>
      </dsp:txBody>
      <dsp:txXfrm>
        <a:off x="1633032" y="1617530"/>
        <a:ext cx="1137294" cy="568647"/>
      </dsp:txXfrm>
    </dsp:sp>
    <dsp:sp modelId="{6D00F8D2-1553-47EC-9797-3CC24E0542CE}">
      <dsp:nvSpPr>
        <dsp:cNvPr id="0" name=""/>
        <dsp:cNvSpPr/>
      </dsp:nvSpPr>
      <dsp:spPr>
        <a:xfrm>
          <a:off x="3009158" y="1617530"/>
          <a:ext cx="1137294" cy="5686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1200" kern="1200" dirty="0"/>
            <a:t>Filter</a:t>
          </a:r>
        </a:p>
      </dsp:txBody>
      <dsp:txXfrm>
        <a:off x="3009158" y="1617530"/>
        <a:ext cx="1137294" cy="568647"/>
      </dsp:txXfrm>
    </dsp:sp>
    <dsp:sp modelId="{B767437B-E587-4800-9BAC-DFA0E144FEF0}">
      <dsp:nvSpPr>
        <dsp:cNvPr id="0" name=""/>
        <dsp:cNvSpPr/>
      </dsp:nvSpPr>
      <dsp:spPr>
        <a:xfrm>
          <a:off x="4385285" y="1617530"/>
          <a:ext cx="1137294" cy="5686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1200" kern="1200" dirty="0"/>
            <a:t>UserList</a:t>
          </a:r>
        </a:p>
      </dsp:txBody>
      <dsp:txXfrm>
        <a:off x="4385285" y="1617530"/>
        <a:ext cx="1137294" cy="568647"/>
      </dsp:txXfrm>
    </dsp:sp>
    <dsp:sp modelId="{B4A0BBA8-A6E9-4B0B-A32D-49E44804BF20}">
      <dsp:nvSpPr>
        <dsp:cNvPr id="0" name=""/>
        <dsp:cNvSpPr/>
      </dsp:nvSpPr>
      <dsp:spPr>
        <a:xfrm>
          <a:off x="4385285" y="2425009"/>
          <a:ext cx="1137294" cy="5686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1200" kern="1200" dirty="0"/>
            <a:t>User</a:t>
          </a:r>
        </a:p>
      </dsp:txBody>
      <dsp:txXfrm>
        <a:off x="4385285" y="2425009"/>
        <a:ext cx="1137294" cy="568647"/>
      </dsp:txXfrm>
    </dsp:sp>
    <dsp:sp modelId="{6AE073B1-5125-4F61-8FC8-74DD6ABC9AF5}">
      <dsp:nvSpPr>
        <dsp:cNvPr id="0" name=""/>
        <dsp:cNvSpPr/>
      </dsp:nvSpPr>
      <dsp:spPr>
        <a:xfrm>
          <a:off x="4385285" y="3232489"/>
          <a:ext cx="1137294" cy="5686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1200" kern="1200" dirty="0"/>
            <a:t>Through Link: TaskView</a:t>
          </a:r>
        </a:p>
      </dsp:txBody>
      <dsp:txXfrm>
        <a:off x="4385285" y="3232489"/>
        <a:ext cx="1137294" cy="568647"/>
      </dsp:txXfrm>
    </dsp:sp>
    <dsp:sp modelId="{F60AD4D0-D614-41CD-9B64-78D8062DE018}">
      <dsp:nvSpPr>
        <dsp:cNvPr id="0" name=""/>
        <dsp:cNvSpPr/>
      </dsp:nvSpPr>
      <dsp:spPr>
        <a:xfrm>
          <a:off x="3697222" y="4039968"/>
          <a:ext cx="1137294" cy="5686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1200" kern="1200" dirty="0"/>
            <a:t>Hero</a:t>
          </a:r>
        </a:p>
      </dsp:txBody>
      <dsp:txXfrm>
        <a:off x="3697222" y="4039968"/>
        <a:ext cx="1137294" cy="568647"/>
      </dsp:txXfrm>
    </dsp:sp>
    <dsp:sp modelId="{97CE558B-80F9-45AA-B48B-B995734E5F9E}">
      <dsp:nvSpPr>
        <dsp:cNvPr id="0" name=""/>
        <dsp:cNvSpPr/>
      </dsp:nvSpPr>
      <dsp:spPr>
        <a:xfrm>
          <a:off x="5073349" y="4039968"/>
          <a:ext cx="1137294" cy="5686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1200" kern="1200" dirty="0"/>
            <a:t>TaskList</a:t>
          </a:r>
        </a:p>
      </dsp:txBody>
      <dsp:txXfrm>
        <a:off x="5073349" y="4039968"/>
        <a:ext cx="1137294" cy="568647"/>
      </dsp:txXfrm>
    </dsp:sp>
    <dsp:sp modelId="{8F9DD47A-BC39-4110-8480-B29579C9A9F7}">
      <dsp:nvSpPr>
        <dsp:cNvPr id="0" name=""/>
        <dsp:cNvSpPr/>
      </dsp:nvSpPr>
      <dsp:spPr>
        <a:xfrm>
          <a:off x="5357672" y="4847447"/>
          <a:ext cx="1137294" cy="5686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1200" kern="1200" dirty="0"/>
            <a:t>Task</a:t>
          </a:r>
        </a:p>
      </dsp:txBody>
      <dsp:txXfrm>
        <a:off x="5357672" y="4847447"/>
        <a:ext cx="1137294" cy="568647"/>
      </dsp:txXfrm>
    </dsp:sp>
    <dsp:sp modelId="{D9FA6DB9-183D-4CAC-9880-F9AB93818B92}">
      <dsp:nvSpPr>
        <dsp:cNvPr id="0" name=""/>
        <dsp:cNvSpPr/>
      </dsp:nvSpPr>
      <dsp:spPr>
        <a:xfrm>
          <a:off x="4385285" y="810050"/>
          <a:ext cx="1137294" cy="5686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1200" kern="1200" dirty="0"/>
            <a:t>Through Route: TaskView</a:t>
          </a:r>
        </a:p>
      </dsp:txBody>
      <dsp:txXfrm>
        <a:off x="4385285" y="810050"/>
        <a:ext cx="1137294" cy="56864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C963DF98-C822-4863-9B40-1A59B17716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7F73392E-1093-4109-9FB6-3B5FE7C447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mall för underrubrikformat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6DDC0233-C635-4FF3-B3B4-2AC756FAF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0D357-C69F-470C-86A9-270B3E382742}" type="datetimeFigureOut">
              <a:rPr lang="sv-SE" smtClean="0"/>
              <a:t>18-06-16</a:t>
            </a:fld>
            <a:endParaRPr lang="sv-SE" dirty="0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5FCF9AC0-B31C-45CC-89F7-14AA3F1C8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FE493828-ABCE-4B03-A65A-6FD4158F2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2F213-F8E6-4373-84D7-3DC5932098DE}" type="slidenum">
              <a:rPr lang="sv-SE" smtClean="0"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40214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8238F4D8-A4D3-42F0-96CC-7C4D3A01F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4A06CAEE-064D-43D2-9FDC-77AFB27183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D9C9A889-5DD2-4FBD-ABF7-1DB077687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0D357-C69F-470C-86A9-270B3E382742}" type="datetimeFigureOut">
              <a:rPr lang="sv-SE" smtClean="0"/>
              <a:t>18-06-16</a:t>
            </a:fld>
            <a:endParaRPr lang="sv-SE" dirty="0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17D78BFD-AB67-45D7-8978-C366A98E4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BFFCBFAD-8B1A-4316-9957-0053CA530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2F213-F8E6-4373-84D7-3DC5932098DE}" type="slidenum">
              <a:rPr lang="sv-SE" smtClean="0"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231577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>
            <a:extLst>
              <a:ext uri="{FF2B5EF4-FFF2-40B4-BE49-F238E27FC236}">
                <a16:creationId xmlns:a16="http://schemas.microsoft.com/office/drawing/2014/main" id="{2DC675E8-42E8-43A9-AF7A-5940A85F86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3279A255-C9C7-4FEE-A40F-E7BC9B90DE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27C35842-E88B-4192-85BB-25DCAB68C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0D357-C69F-470C-86A9-270B3E382742}" type="datetimeFigureOut">
              <a:rPr lang="sv-SE" smtClean="0"/>
              <a:t>18-06-16</a:t>
            </a:fld>
            <a:endParaRPr lang="sv-SE" dirty="0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01728BB9-90AA-4987-987E-21EC1494A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9A0C7745-535F-4EF0-A3F7-A788449BF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2F213-F8E6-4373-84D7-3DC5932098DE}" type="slidenum">
              <a:rPr lang="sv-SE" smtClean="0"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289075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5AA26B65-34FB-4FDC-BC5B-29526316B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2F1B140D-33AB-423E-B7BB-A7E4F7647B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A31157D8-2D2D-447E-A911-03CB27A48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0D357-C69F-470C-86A9-270B3E382742}" type="datetimeFigureOut">
              <a:rPr lang="sv-SE" smtClean="0"/>
              <a:t>18-06-16</a:t>
            </a:fld>
            <a:endParaRPr lang="sv-SE" dirty="0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9EF26C3A-5D2B-4FEA-87A9-66AB3AEB1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792EF430-299A-4DA8-976E-E29D62749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2F213-F8E6-4373-84D7-3DC5932098DE}" type="slidenum">
              <a:rPr lang="sv-SE" smtClean="0"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90924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3C5296A1-7344-45BA-8398-B11A19034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7824741B-3265-462D-83F4-327B33903F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4F394DA0-1E85-4529-BC0D-67F24A67D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0D357-C69F-470C-86A9-270B3E382742}" type="datetimeFigureOut">
              <a:rPr lang="sv-SE" smtClean="0"/>
              <a:t>18-06-16</a:t>
            </a:fld>
            <a:endParaRPr lang="sv-SE" dirty="0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CA379ED4-9FEA-4B85-9222-FDE075B1C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174C6D66-B7D5-4271-B87B-098C8B9B3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2F213-F8E6-4373-84D7-3DC5932098DE}" type="slidenum">
              <a:rPr lang="sv-SE" smtClean="0"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631189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750A191-AFDB-4311-A872-062F5C206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0B00170A-9548-4010-B7D1-2104228D34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868AF93F-5E91-4B79-A16E-3EF4E5A0D3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F80F04CA-FE48-4392-8172-4A72E5AD4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0D357-C69F-470C-86A9-270B3E382742}" type="datetimeFigureOut">
              <a:rPr lang="sv-SE" smtClean="0"/>
              <a:t>18-06-16</a:t>
            </a:fld>
            <a:endParaRPr lang="sv-SE" dirty="0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F21F6197-D238-48D0-91B5-114A71B1D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C711FD51-D7DC-4F77-83B4-998F6DAFB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2F213-F8E6-4373-84D7-3DC5932098DE}" type="slidenum">
              <a:rPr lang="sv-SE" smtClean="0"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908624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319EC59C-BB2F-4C44-B821-7D17BBD31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C1B0530B-5759-4B96-9D6F-A6D23202B9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BC1FA860-2B12-4203-A5FF-B407587583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4597FBBF-3E91-46BD-B4C1-EDF86C6503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6" name="Platshållare för innehåll 5">
            <a:extLst>
              <a:ext uri="{FF2B5EF4-FFF2-40B4-BE49-F238E27FC236}">
                <a16:creationId xmlns:a16="http://schemas.microsoft.com/office/drawing/2014/main" id="{F11EBAC9-FEF3-4FCC-8786-1D8C296F1F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7" name="Platshållare för datum 6">
            <a:extLst>
              <a:ext uri="{FF2B5EF4-FFF2-40B4-BE49-F238E27FC236}">
                <a16:creationId xmlns:a16="http://schemas.microsoft.com/office/drawing/2014/main" id="{6F45FD41-764E-4B1D-BA1C-7CD709A58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0D357-C69F-470C-86A9-270B3E382742}" type="datetimeFigureOut">
              <a:rPr lang="sv-SE" smtClean="0"/>
              <a:t>18-06-16</a:t>
            </a:fld>
            <a:endParaRPr lang="sv-SE" dirty="0"/>
          </a:p>
        </p:txBody>
      </p:sp>
      <p:sp>
        <p:nvSpPr>
          <p:cNvPr id="8" name="Platshållare för sidfot 7">
            <a:extLst>
              <a:ext uri="{FF2B5EF4-FFF2-40B4-BE49-F238E27FC236}">
                <a16:creationId xmlns:a16="http://schemas.microsoft.com/office/drawing/2014/main" id="{319988D2-043E-449A-A5AC-30EEF8AED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24212335-5F95-429A-A3DE-37C4DD5AE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2F213-F8E6-4373-84D7-3DC5932098DE}" type="slidenum">
              <a:rPr lang="sv-SE" smtClean="0"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411181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F65E6BE4-999F-404D-B40E-D50EC8A49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30258596-43E3-4D47-94F4-8DA83961D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0D357-C69F-470C-86A9-270B3E382742}" type="datetimeFigureOut">
              <a:rPr lang="sv-SE" smtClean="0"/>
              <a:t>18-06-16</a:t>
            </a:fld>
            <a:endParaRPr lang="sv-SE" dirty="0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8AD8E921-8D22-4038-92C3-11BE2D931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5C1015B7-73B5-4602-8D52-8E730CC9F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2F213-F8E6-4373-84D7-3DC5932098DE}" type="slidenum">
              <a:rPr lang="sv-SE" smtClean="0"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793358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>
            <a:extLst>
              <a:ext uri="{FF2B5EF4-FFF2-40B4-BE49-F238E27FC236}">
                <a16:creationId xmlns:a16="http://schemas.microsoft.com/office/drawing/2014/main" id="{01974B81-3E65-4ED0-96DC-4736D3F1B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0D357-C69F-470C-86A9-270B3E382742}" type="datetimeFigureOut">
              <a:rPr lang="sv-SE" smtClean="0"/>
              <a:t>18-06-16</a:t>
            </a:fld>
            <a:endParaRPr lang="sv-SE" dirty="0"/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E7AD0634-17EB-4216-9031-E98561E96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C972082E-BA0D-4FA9-A8E0-3698389EE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2F213-F8E6-4373-84D7-3DC5932098DE}" type="slidenum">
              <a:rPr lang="sv-SE" smtClean="0"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517318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3B45EEC-61A1-4765-8462-0A24CB96D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6DABB4C1-C2B6-419E-9DC3-2B2FB2E830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96E8EADB-CE80-4EAA-B270-722345E308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0ED8ED5B-8B5D-4C4D-BE48-15602B86E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0D357-C69F-470C-86A9-270B3E382742}" type="datetimeFigureOut">
              <a:rPr lang="sv-SE" smtClean="0"/>
              <a:t>18-06-16</a:t>
            </a:fld>
            <a:endParaRPr lang="sv-SE" dirty="0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D38A6DBE-3ACC-4D8C-B67E-82DAA5167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A22E717D-B1D6-481F-974F-9C36CE98E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2F213-F8E6-4373-84D7-3DC5932098DE}" type="slidenum">
              <a:rPr lang="sv-SE" smtClean="0"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79902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892B1450-D95D-4CD8-8004-EBDA54389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bild 2">
            <a:extLst>
              <a:ext uri="{FF2B5EF4-FFF2-40B4-BE49-F238E27FC236}">
                <a16:creationId xmlns:a16="http://schemas.microsoft.com/office/drawing/2014/main" id="{76C239E1-60C9-4676-A421-21CBF2CB90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 dirty="0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113227B7-2B4C-48D8-B7DF-2AF36EC567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80EE6C0D-7CEE-4510-901B-C026A0340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0D357-C69F-470C-86A9-270B3E382742}" type="datetimeFigureOut">
              <a:rPr lang="sv-SE" smtClean="0"/>
              <a:t>18-06-16</a:t>
            </a:fld>
            <a:endParaRPr lang="sv-SE" dirty="0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CE1009D6-20A8-4A44-A3D3-3733BF7C6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A05D0D3C-91C8-4BB8-80BE-8C4DBD839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2F213-F8E6-4373-84D7-3DC5932098DE}" type="slidenum">
              <a:rPr lang="sv-SE" smtClean="0"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214313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>
            <a:extLst>
              <a:ext uri="{FF2B5EF4-FFF2-40B4-BE49-F238E27FC236}">
                <a16:creationId xmlns:a16="http://schemas.microsoft.com/office/drawing/2014/main" id="{71CC89ED-8C69-4C10-B1B3-C683EFA09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9F41BD50-3DC7-4483-8C5C-D81FCAFE5E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0A4A45DE-CCF8-4DCD-9416-1F6145A7BB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10D357-C69F-470C-86A9-270B3E382742}" type="datetimeFigureOut">
              <a:rPr lang="sv-SE" smtClean="0"/>
              <a:t>18-06-16</a:t>
            </a:fld>
            <a:endParaRPr lang="sv-SE" dirty="0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F754BDB4-0A10-42B4-A70E-6832FE600E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 dirty="0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F5DE8250-CE01-4E30-A37D-844C126E1D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2F213-F8E6-4373-84D7-3DC5932098DE}" type="slidenum">
              <a:rPr lang="sv-SE" smtClean="0"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317176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42EA09C0-5125-46C1-8FF6-17D076BD605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93702920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509027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20</Words>
  <Application>Microsoft Office PowerPoint</Application>
  <PresentationFormat>Bredbild</PresentationFormat>
  <Paragraphs>11</Paragraphs>
  <Slides>1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3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Office-tema</vt:lpstr>
      <vt:lpstr>PowerPoint-presentation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Alberto Perez</dc:creator>
  <cp:lastModifiedBy>Alberto Perez</cp:lastModifiedBy>
  <cp:revision>6</cp:revision>
  <dcterms:created xsi:type="dcterms:W3CDTF">2018-06-14T19:19:27Z</dcterms:created>
  <dcterms:modified xsi:type="dcterms:W3CDTF">2018-06-15T23:11:51Z</dcterms:modified>
</cp:coreProperties>
</file>