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5009" r:id="rId1"/>
    <p:sldMasterId id="2147485030" r:id="rId2"/>
    <p:sldMasterId id="2147485034" r:id="rId3"/>
    <p:sldMasterId id="2147485036" r:id="rId4"/>
    <p:sldMasterId id="2147485038" r:id="rId5"/>
  </p:sldMasterIdLst>
  <p:notesMasterIdLst>
    <p:notesMasterId r:id="rId46"/>
  </p:notesMasterIdLst>
  <p:handoutMasterIdLst>
    <p:handoutMasterId r:id="rId47"/>
  </p:handoutMasterIdLst>
  <p:sldIdLst>
    <p:sldId id="262" r:id="rId6"/>
    <p:sldId id="275" r:id="rId7"/>
    <p:sldId id="386" r:id="rId8"/>
    <p:sldId id="372" r:id="rId9"/>
    <p:sldId id="341" r:id="rId10"/>
    <p:sldId id="344" r:id="rId11"/>
    <p:sldId id="409" r:id="rId12"/>
    <p:sldId id="403" r:id="rId13"/>
    <p:sldId id="413" r:id="rId14"/>
    <p:sldId id="404" r:id="rId15"/>
    <p:sldId id="343" r:id="rId16"/>
    <p:sldId id="376" r:id="rId17"/>
    <p:sldId id="364" r:id="rId18"/>
    <p:sldId id="365" r:id="rId19"/>
    <p:sldId id="359" r:id="rId20"/>
    <p:sldId id="345" r:id="rId21"/>
    <p:sldId id="310" r:id="rId22"/>
    <p:sldId id="377" r:id="rId23"/>
    <p:sldId id="405" r:id="rId24"/>
    <p:sldId id="342" r:id="rId25"/>
    <p:sldId id="406" r:id="rId26"/>
    <p:sldId id="407" r:id="rId27"/>
    <p:sldId id="408" r:id="rId28"/>
    <p:sldId id="395" r:id="rId29"/>
    <p:sldId id="346" r:id="rId30"/>
    <p:sldId id="410" r:id="rId31"/>
    <p:sldId id="347" r:id="rId32"/>
    <p:sldId id="385" r:id="rId33"/>
    <p:sldId id="299" r:id="rId34"/>
    <p:sldId id="394" r:id="rId35"/>
    <p:sldId id="362" r:id="rId36"/>
    <p:sldId id="414" r:id="rId37"/>
    <p:sldId id="303" r:id="rId38"/>
    <p:sldId id="360" r:id="rId39"/>
    <p:sldId id="304" r:id="rId40"/>
    <p:sldId id="361" r:id="rId41"/>
    <p:sldId id="337" r:id="rId42"/>
    <p:sldId id="369" r:id="rId43"/>
    <p:sldId id="317" r:id="rId44"/>
    <p:sldId id="412" r:id="rId45"/>
  </p:sldIdLst>
  <p:sldSz cx="12192000" cy="6858000"/>
  <p:notesSz cx="6807200" cy="9939338"/>
  <p:embeddedFontLst>
    <p:embeddedFont>
      <p:font typeface="나눔고딕" panose="020D0604000000000000" pitchFamily="50" charset="-127"/>
      <p:regular r:id="rId48"/>
      <p:bold r:id="rId49"/>
    </p:embeddedFont>
    <p:embeddedFont>
      <p:font typeface="나눔바른고딕" panose="020B0603020101020101" pitchFamily="50" charset="-127"/>
      <p:regular r:id="rId50"/>
      <p:bold r:id="rId51"/>
    </p:embeddedFont>
    <p:embeddedFont>
      <p:font typeface="Trebuchet MS" panose="020B0603020202020204" pitchFamily="34" charset="0"/>
      <p:regular r:id="rId52"/>
      <p:bold r:id="rId53"/>
      <p:italic r:id="rId54"/>
      <p:boldItalic r:id="rId55"/>
    </p:embeddedFont>
    <p:embeddedFont>
      <p:font typeface="나눔고딕코딩" panose="020D0009000000000000" pitchFamily="49" charset="-127"/>
      <p:regular r:id="rId56"/>
      <p:bold r:id="rId57"/>
    </p:embeddedFont>
    <p:embeddedFont>
      <p:font typeface="Segoe UI" panose="020B0502040204020203" pitchFamily="34" charset="0"/>
      <p:regular r:id="rId58"/>
      <p:bold r:id="rId59"/>
      <p:italic r:id="rId60"/>
      <p:boldItalic r:id="rId61"/>
    </p:embeddedFont>
    <p:embeddedFont>
      <p:font typeface="Tw Cen MT" panose="020B0602020104020603" pitchFamily="34" charset="0"/>
      <p:regular r:id="rId62"/>
      <p:bold r:id="rId63"/>
      <p:italic r:id="rId64"/>
      <p:boldItalic r:id="rId65"/>
    </p:embeddedFont>
    <p:embeddedFont>
      <p:font typeface="맑은 고딕" panose="020B0503020000020004" pitchFamily="50" charset="-127"/>
      <p:regular r:id="rId66"/>
      <p:bold r:id="rId67"/>
    </p:embeddedFont>
    <p:embeddedFont>
      <p:font typeface="HY견고딕" panose="02030600000101010101" pitchFamily="18" charset="-127"/>
      <p:regular r:id="rId68"/>
    </p:embeddedFon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Verdana" panose="020B0604030504040204" pitchFamily="34" charset="0"/>
      <p:regular r:id="rId73"/>
      <p:bold r:id="rId74"/>
      <p:italic r:id="rId75"/>
      <p:boldItalic r:id="rId7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7B2F5CB-46CC-41F4-B2C2-A62C1864818A}">
          <p14:sldIdLst>
            <p14:sldId id="262"/>
            <p14:sldId id="275"/>
          </p14:sldIdLst>
        </p14:section>
        <p14:section name="조직/구성원 관리" id="{D7C24992-7A29-41B9-B616-382005E163CA}">
          <p14:sldIdLst>
            <p14:sldId id="386"/>
            <p14:sldId id="372"/>
            <p14:sldId id="341"/>
            <p14:sldId id="344"/>
            <p14:sldId id="409"/>
            <p14:sldId id="403"/>
            <p14:sldId id="413"/>
            <p14:sldId id="404"/>
            <p14:sldId id="343"/>
            <p14:sldId id="376"/>
            <p14:sldId id="364"/>
            <p14:sldId id="365"/>
            <p14:sldId id="359"/>
            <p14:sldId id="345"/>
            <p14:sldId id="310"/>
            <p14:sldId id="377"/>
            <p14:sldId id="405"/>
            <p14:sldId id="342"/>
            <p14:sldId id="406"/>
            <p14:sldId id="407"/>
            <p14:sldId id="408"/>
            <p14:sldId id="395"/>
            <p14:sldId id="346"/>
            <p14:sldId id="410"/>
            <p14:sldId id="347"/>
          </p14:sldIdLst>
        </p14:section>
        <p14:section name="클래스 관리" id="{CC1E241C-C309-4F1D-8B99-FF20CF94EAEB}">
          <p14:sldIdLst>
            <p14:sldId id="385"/>
            <p14:sldId id="299"/>
            <p14:sldId id="394"/>
            <p14:sldId id="362"/>
            <p14:sldId id="414"/>
            <p14:sldId id="303"/>
            <p14:sldId id="360"/>
            <p14:sldId id="304"/>
            <p14:sldId id="361"/>
            <p14:sldId id="337"/>
          </p14:sldIdLst>
        </p14:section>
        <p14:section name="배치 관리" id="{BCE9D7D8-C86B-4DE9-9877-D5BE80360F9A}">
          <p14:sldIdLst>
            <p14:sldId id="369"/>
            <p14:sldId id="317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7" pos="1644" userDrawn="1">
          <p15:clr>
            <a:srgbClr val="A4A3A4"/>
          </p15:clr>
        </p15:guide>
        <p15:guide id="8" pos="7423" userDrawn="1">
          <p15:clr>
            <a:srgbClr val="A4A3A4"/>
          </p15:clr>
        </p15:guide>
        <p15:guide id="9" orient="horz" pos="1616" userDrawn="1">
          <p15:clr>
            <a:srgbClr val="A4A3A4"/>
          </p15:clr>
        </p15:guide>
        <p15:guide id="10" orient="horz" pos="15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FF"/>
    <a:srgbClr val="66FF33"/>
    <a:srgbClr val="292929"/>
    <a:srgbClr val="FF6600"/>
    <a:srgbClr val="FF0000"/>
    <a:srgbClr val="BF9000"/>
    <a:srgbClr val="4F81B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88960" autoAdjust="0"/>
  </p:normalViewPr>
  <p:slideViewPr>
    <p:cSldViewPr>
      <p:cViewPr varScale="1">
        <p:scale>
          <a:sx n="80" d="100"/>
          <a:sy n="80" d="100"/>
        </p:scale>
        <p:origin x="1003" y="48"/>
      </p:cViewPr>
      <p:guideLst>
        <p:guide pos="1644"/>
        <p:guide pos="7423"/>
        <p:guide orient="horz" pos="1616"/>
        <p:guide orient="horz" pos="1506"/>
      </p:guideLst>
    </p:cSldViewPr>
  </p:slideViewPr>
  <p:outlineViewPr>
    <p:cViewPr>
      <p:scale>
        <a:sx n="33" d="100"/>
        <a:sy n="33" d="100"/>
      </p:scale>
      <p:origin x="0" y="8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54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63" Type="http://schemas.openxmlformats.org/officeDocument/2006/relationships/font" Target="fonts/font16.fntdata"/><Relationship Id="rId68" Type="http://schemas.openxmlformats.org/officeDocument/2006/relationships/font" Target="fonts/font21.fntdata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74" Type="http://schemas.openxmlformats.org/officeDocument/2006/relationships/font" Target="fonts/font27.fntdata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font" Target="fonts/font14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font" Target="fonts/font22.fntdata"/><Relationship Id="rId77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font" Target="fonts/font4.fntdata"/><Relationship Id="rId72" Type="http://schemas.openxmlformats.org/officeDocument/2006/relationships/font" Target="fonts/font25.fntdata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font" Target="fonts/font23.fntdata"/><Relationship Id="rId75" Type="http://schemas.openxmlformats.org/officeDocument/2006/relationships/font" Target="fonts/font2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73" Type="http://schemas.openxmlformats.org/officeDocument/2006/relationships/font" Target="fonts/font26.fntdata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6" Type="http://schemas.openxmlformats.org/officeDocument/2006/relationships/font" Target="fonts/font29.fntdata"/><Relationship Id="rId7" Type="http://schemas.openxmlformats.org/officeDocument/2006/relationships/slide" Target="slides/slide2.xml"/><Relationship Id="rId71" Type="http://schemas.openxmlformats.org/officeDocument/2006/relationships/font" Target="fonts/font2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B664AD-C4EC-484B-B50A-8C6F83EF08F0}" type="datetimeFigureOut">
              <a:rPr lang="ko-KR" altLang="en-US"/>
              <a:pPr>
                <a:defRPr/>
              </a:pPr>
              <a:t>2018-03-30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FAF0397-1E63-4BEE-AE82-6522F530A7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56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71ED8-3809-4B06-9EAD-C3D980C23EBE}" type="datetimeFigureOut">
              <a:rPr lang="ko-KR" altLang="en-US" smtClean="0"/>
              <a:pPr/>
              <a:t>2018-03-30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340E-E18C-4A02-9B44-DBDB315C4D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5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37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6793" y="352425"/>
            <a:ext cx="548346" cy="6316933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9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LNB</a:t>
            </a:r>
            <a:endParaRPr lang="ko-KR" alt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52602" y="352426"/>
            <a:ext cx="9173460" cy="33743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9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GNB</a:t>
            </a:r>
            <a:endParaRPr lang="ko-KR" alt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1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8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008246" y="717070"/>
            <a:ext cx="162586" cy="0"/>
          </a:xfrm>
          <a:prstGeom prst="line">
            <a:avLst/>
          </a:prstGeom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7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4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91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3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5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6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9961058"/>
              </p:ext>
            </p:extLst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9071592"/>
              </p:ext>
            </p:extLst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5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7" r:id="rId1"/>
    <p:sldLayoutId id="214748503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39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1" r:id="rId1"/>
    <p:sldLayoutId id="214748503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 userDrawn="1"/>
        </p:nvSpPr>
        <p:spPr>
          <a:xfrm>
            <a:off x="0" y="4394"/>
            <a:ext cx="12192000" cy="685360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/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/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3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60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52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9" r:id="rId1"/>
    <p:sldLayoutId id="214748504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8.xml"/><Relationship Id="rId7" Type="http://schemas.openxmlformats.org/officeDocument/2006/relationships/image" Target="../media/image1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10" Type="http://schemas.openxmlformats.org/officeDocument/2006/relationships/image" Target="../media/image3.png"/><Relationship Id="rId4" Type="http://schemas.openxmlformats.org/officeDocument/2006/relationships/tags" Target="../tags/tag43.xml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8.xml"/><Relationship Id="rId7" Type="http://schemas.openxmlformats.org/officeDocument/2006/relationships/image" Target="../media/image3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9.png"/><Relationship Id="rId4" Type="http://schemas.openxmlformats.org/officeDocument/2006/relationships/tags" Target="../tags/tag49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26" Type="http://schemas.openxmlformats.org/officeDocument/2006/relationships/image" Target="../media/image6.png"/><Relationship Id="rId3" Type="http://schemas.openxmlformats.org/officeDocument/2006/relationships/tags" Target="../tags/tag52.xml"/><Relationship Id="rId21" Type="http://schemas.openxmlformats.org/officeDocument/2006/relationships/tags" Target="../tags/tag70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5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tags" Target="../tags/tag69.xml"/><Relationship Id="rId29" Type="http://schemas.openxmlformats.org/officeDocument/2006/relationships/image" Target="../media/image3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24" Type="http://schemas.openxmlformats.org/officeDocument/2006/relationships/tags" Target="../tags/tag73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23" Type="http://schemas.openxmlformats.org/officeDocument/2006/relationships/tags" Target="../tags/tag72.xml"/><Relationship Id="rId28" Type="http://schemas.openxmlformats.org/officeDocument/2006/relationships/image" Target="../media/image2.png"/><Relationship Id="rId10" Type="http://schemas.openxmlformats.org/officeDocument/2006/relationships/tags" Target="../tags/tag59.xml"/><Relationship Id="rId19" Type="http://schemas.openxmlformats.org/officeDocument/2006/relationships/tags" Target="../tags/tag68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tags" Target="../tags/tag71.xml"/><Relationship Id="rId27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tags" Target="../tags/tag91.xml"/><Relationship Id="rId3" Type="http://schemas.openxmlformats.org/officeDocument/2006/relationships/tags" Target="../tags/tag76.xml"/><Relationship Id="rId21" Type="http://schemas.openxmlformats.org/officeDocument/2006/relationships/image" Target="../media/image3.png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20" Type="http://schemas.openxmlformats.org/officeDocument/2006/relationships/image" Target="../media/image2.pn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10" Type="http://schemas.openxmlformats.org/officeDocument/2006/relationships/tags" Target="../tags/tag83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Relationship Id="rId2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104.xml"/><Relationship Id="rId18" Type="http://schemas.openxmlformats.org/officeDocument/2006/relationships/tags" Target="../tags/tag109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1" Type="http://schemas.openxmlformats.org/officeDocument/2006/relationships/tags" Target="../tags/tag112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17" Type="http://schemas.openxmlformats.org/officeDocument/2006/relationships/tags" Target="../tags/tag108.xml"/><Relationship Id="rId25" Type="http://schemas.openxmlformats.org/officeDocument/2006/relationships/tags" Target="../tags/tag116.xml"/><Relationship Id="rId33" Type="http://schemas.openxmlformats.org/officeDocument/2006/relationships/image" Target="../media/image13.png"/><Relationship Id="rId2" Type="http://schemas.openxmlformats.org/officeDocument/2006/relationships/tags" Target="../tags/tag93.xml"/><Relationship Id="rId16" Type="http://schemas.openxmlformats.org/officeDocument/2006/relationships/tags" Target="../tags/tag107.xml"/><Relationship Id="rId20" Type="http://schemas.openxmlformats.org/officeDocument/2006/relationships/tags" Target="../tags/tag111.xml"/><Relationship Id="rId29" Type="http://schemas.openxmlformats.org/officeDocument/2006/relationships/image" Target="../media/image11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24" Type="http://schemas.openxmlformats.org/officeDocument/2006/relationships/tags" Target="../tags/tag115.xml"/><Relationship Id="rId32" Type="http://schemas.openxmlformats.org/officeDocument/2006/relationships/image" Target="../media/image1.png"/><Relationship Id="rId5" Type="http://schemas.openxmlformats.org/officeDocument/2006/relationships/tags" Target="../tags/tag96.xml"/><Relationship Id="rId15" Type="http://schemas.openxmlformats.org/officeDocument/2006/relationships/tags" Target="../tags/tag106.xml"/><Relationship Id="rId23" Type="http://schemas.openxmlformats.org/officeDocument/2006/relationships/tags" Target="../tags/tag114.xml"/><Relationship Id="rId28" Type="http://schemas.openxmlformats.org/officeDocument/2006/relationships/image" Target="../media/image10.png"/><Relationship Id="rId10" Type="http://schemas.openxmlformats.org/officeDocument/2006/relationships/tags" Target="../tags/tag101.xml"/><Relationship Id="rId19" Type="http://schemas.openxmlformats.org/officeDocument/2006/relationships/tags" Target="../tags/tag110.xml"/><Relationship Id="rId31" Type="http://schemas.openxmlformats.org/officeDocument/2006/relationships/image" Target="../media/image3.png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Relationship Id="rId22" Type="http://schemas.openxmlformats.org/officeDocument/2006/relationships/tags" Target="../tags/tag113.xml"/><Relationship Id="rId27" Type="http://schemas.openxmlformats.org/officeDocument/2006/relationships/image" Target="../media/image2.png"/><Relationship Id="rId30" Type="http://schemas.openxmlformats.org/officeDocument/2006/relationships/image" Target="../media/image12.png"/><Relationship Id="rId8" Type="http://schemas.openxmlformats.org/officeDocument/2006/relationships/tags" Target="../tags/tag99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29.xml"/><Relationship Id="rId18" Type="http://schemas.openxmlformats.org/officeDocument/2006/relationships/tags" Target="../tags/tag134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119.xml"/><Relationship Id="rId21" Type="http://schemas.openxmlformats.org/officeDocument/2006/relationships/tags" Target="../tags/tag137.xml"/><Relationship Id="rId34" Type="http://schemas.openxmlformats.org/officeDocument/2006/relationships/image" Target="../media/image13.png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17" Type="http://schemas.openxmlformats.org/officeDocument/2006/relationships/tags" Target="../tags/tag133.xml"/><Relationship Id="rId25" Type="http://schemas.openxmlformats.org/officeDocument/2006/relationships/tags" Target="../tags/tag141.xml"/><Relationship Id="rId33" Type="http://schemas.openxmlformats.org/officeDocument/2006/relationships/image" Target="../media/image1.png"/><Relationship Id="rId2" Type="http://schemas.openxmlformats.org/officeDocument/2006/relationships/tags" Target="../tags/tag118.xml"/><Relationship Id="rId16" Type="http://schemas.openxmlformats.org/officeDocument/2006/relationships/tags" Target="../tags/tag132.xml"/><Relationship Id="rId20" Type="http://schemas.openxmlformats.org/officeDocument/2006/relationships/tags" Target="../tags/tag136.xml"/><Relationship Id="rId29" Type="http://schemas.openxmlformats.org/officeDocument/2006/relationships/image" Target="../media/image11.png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24" Type="http://schemas.openxmlformats.org/officeDocument/2006/relationships/tags" Target="../tags/tag140.xml"/><Relationship Id="rId32" Type="http://schemas.openxmlformats.org/officeDocument/2006/relationships/image" Target="../media/image3.png"/><Relationship Id="rId5" Type="http://schemas.openxmlformats.org/officeDocument/2006/relationships/tags" Target="../tags/tag121.xml"/><Relationship Id="rId15" Type="http://schemas.openxmlformats.org/officeDocument/2006/relationships/tags" Target="../tags/tag131.xml"/><Relationship Id="rId23" Type="http://schemas.openxmlformats.org/officeDocument/2006/relationships/tags" Target="../tags/tag139.xml"/><Relationship Id="rId28" Type="http://schemas.openxmlformats.org/officeDocument/2006/relationships/image" Target="../media/image10.png"/><Relationship Id="rId10" Type="http://schemas.openxmlformats.org/officeDocument/2006/relationships/tags" Target="../tags/tag126.xml"/><Relationship Id="rId19" Type="http://schemas.openxmlformats.org/officeDocument/2006/relationships/tags" Target="../tags/tag135.xml"/><Relationship Id="rId31" Type="http://schemas.openxmlformats.org/officeDocument/2006/relationships/image" Target="../media/image14.png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tags" Target="../tags/tag130.xml"/><Relationship Id="rId22" Type="http://schemas.openxmlformats.org/officeDocument/2006/relationships/tags" Target="../tags/tag138.xml"/><Relationship Id="rId27" Type="http://schemas.openxmlformats.org/officeDocument/2006/relationships/image" Target="../media/image2.png"/><Relationship Id="rId30" Type="http://schemas.openxmlformats.org/officeDocument/2006/relationships/image" Target="../media/image12.png"/><Relationship Id="rId8" Type="http://schemas.openxmlformats.org/officeDocument/2006/relationships/tags" Target="../tags/tag1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44.xml"/><Relationship Id="rId7" Type="http://schemas.openxmlformats.org/officeDocument/2006/relationships/image" Target="../media/image3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4" Type="http://schemas.openxmlformats.org/officeDocument/2006/relationships/tags" Target="../tags/tag145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48.xml"/><Relationship Id="rId7" Type="http://schemas.openxmlformats.org/officeDocument/2006/relationships/image" Target="../media/image2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9.xml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162.xml"/><Relationship Id="rId18" Type="http://schemas.openxmlformats.org/officeDocument/2006/relationships/tags" Target="../tags/tag167.xml"/><Relationship Id="rId26" Type="http://schemas.openxmlformats.org/officeDocument/2006/relationships/tags" Target="../tags/tag175.xml"/><Relationship Id="rId39" Type="http://schemas.openxmlformats.org/officeDocument/2006/relationships/tags" Target="../tags/tag188.xml"/><Relationship Id="rId21" Type="http://schemas.openxmlformats.org/officeDocument/2006/relationships/tags" Target="../tags/tag170.xml"/><Relationship Id="rId34" Type="http://schemas.openxmlformats.org/officeDocument/2006/relationships/tags" Target="../tags/tag183.xml"/><Relationship Id="rId42" Type="http://schemas.openxmlformats.org/officeDocument/2006/relationships/tags" Target="../tags/tag191.xml"/><Relationship Id="rId47" Type="http://schemas.openxmlformats.org/officeDocument/2006/relationships/tags" Target="../tags/tag196.xml"/><Relationship Id="rId50" Type="http://schemas.openxmlformats.org/officeDocument/2006/relationships/slideLayout" Target="../slideLayouts/slideLayout2.xml"/><Relationship Id="rId55" Type="http://schemas.openxmlformats.org/officeDocument/2006/relationships/image" Target="../media/image1.png"/><Relationship Id="rId7" Type="http://schemas.openxmlformats.org/officeDocument/2006/relationships/tags" Target="../tags/tag156.xml"/><Relationship Id="rId2" Type="http://schemas.openxmlformats.org/officeDocument/2006/relationships/tags" Target="../tags/tag151.xml"/><Relationship Id="rId16" Type="http://schemas.openxmlformats.org/officeDocument/2006/relationships/tags" Target="../tags/tag165.xml"/><Relationship Id="rId29" Type="http://schemas.openxmlformats.org/officeDocument/2006/relationships/tags" Target="../tags/tag178.xml"/><Relationship Id="rId11" Type="http://schemas.openxmlformats.org/officeDocument/2006/relationships/tags" Target="../tags/tag160.xml"/><Relationship Id="rId24" Type="http://schemas.openxmlformats.org/officeDocument/2006/relationships/tags" Target="../tags/tag173.xml"/><Relationship Id="rId32" Type="http://schemas.openxmlformats.org/officeDocument/2006/relationships/tags" Target="../tags/tag181.xml"/><Relationship Id="rId37" Type="http://schemas.openxmlformats.org/officeDocument/2006/relationships/tags" Target="../tags/tag186.xml"/><Relationship Id="rId40" Type="http://schemas.openxmlformats.org/officeDocument/2006/relationships/tags" Target="../tags/tag189.xml"/><Relationship Id="rId45" Type="http://schemas.openxmlformats.org/officeDocument/2006/relationships/tags" Target="../tags/tag194.xml"/><Relationship Id="rId53" Type="http://schemas.openxmlformats.org/officeDocument/2006/relationships/image" Target="../media/image3.png"/><Relationship Id="rId5" Type="http://schemas.openxmlformats.org/officeDocument/2006/relationships/tags" Target="../tags/tag154.xml"/><Relationship Id="rId10" Type="http://schemas.openxmlformats.org/officeDocument/2006/relationships/tags" Target="../tags/tag159.xml"/><Relationship Id="rId19" Type="http://schemas.openxmlformats.org/officeDocument/2006/relationships/tags" Target="../tags/tag168.xml"/><Relationship Id="rId31" Type="http://schemas.openxmlformats.org/officeDocument/2006/relationships/tags" Target="../tags/tag180.xml"/><Relationship Id="rId44" Type="http://schemas.openxmlformats.org/officeDocument/2006/relationships/tags" Target="../tags/tag193.xml"/><Relationship Id="rId52" Type="http://schemas.openxmlformats.org/officeDocument/2006/relationships/image" Target="../media/image2.png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tags" Target="../tags/tag163.xml"/><Relationship Id="rId22" Type="http://schemas.openxmlformats.org/officeDocument/2006/relationships/tags" Target="../tags/tag171.xml"/><Relationship Id="rId27" Type="http://schemas.openxmlformats.org/officeDocument/2006/relationships/tags" Target="../tags/tag176.xml"/><Relationship Id="rId30" Type="http://schemas.openxmlformats.org/officeDocument/2006/relationships/tags" Target="../tags/tag179.xml"/><Relationship Id="rId35" Type="http://schemas.openxmlformats.org/officeDocument/2006/relationships/tags" Target="../tags/tag184.xml"/><Relationship Id="rId43" Type="http://schemas.openxmlformats.org/officeDocument/2006/relationships/tags" Target="../tags/tag192.xml"/><Relationship Id="rId48" Type="http://schemas.openxmlformats.org/officeDocument/2006/relationships/tags" Target="../tags/tag197.xml"/><Relationship Id="rId8" Type="http://schemas.openxmlformats.org/officeDocument/2006/relationships/tags" Target="../tags/tag157.xml"/><Relationship Id="rId51" Type="http://schemas.openxmlformats.org/officeDocument/2006/relationships/image" Target="../media/image6.png"/><Relationship Id="rId3" Type="http://schemas.openxmlformats.org/officeDocument/2006/relationships/tags" Target="../tags/tag152.xml"/><Relationship Id="rId12" Type="http://schemas.openxmlformats.org/officeDocument/2006/relationships/tags" Target="../tags/tag161.xml"/><Relationship Id="rId17" Type="http://schemas.openxmlformats.org/officeDocument/2006/relationships/tags" Target="../tags/tag166.xml"/><Relationship Id="rId25" Type="http://schemas.openxmlformats.org/officeDocument/2006/relationships/tags" Target="../tags/tag174.xml"/><Relationship Id="rId33" Type="http://schemas.openxmlformats.org/officeDocument/2006/relationships/tags" Target="../tags/tag182.xml"/><Relationship Id="rId38" Type="http://schemas.openxmlformats.org/officeDocument/2006/relationships/tags" Target="../tags/tag187.xml"/><Relationship Id="rId46" Type="http://schemas.openxmlformats.org/officeDocument/2006/relationships/tags" Target="../tags/tag195.xml"/><Relationship Id="rId20" Type="http://schemas.openxmlformats.org/officeDocument/2006/relationships/tags" Target="../tags/tag169.xml"/><Relationship Id="rId41" Type="http://schemas.openxmlformats.org/officeDocument/2006/relationships/tags" Target="../tags/tag190.xml"/><Relationship Id="rId54" Type="http://schemas.openxmlformats.org/officeDocument/2006/relationships/image" Target="../media/image17.png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5" Type="http://schemas.openxmlformats.org/officeDocument/2006/relationships/tags" Target="../tags/tag164.xml"/><Relationship Id="rId23" Type="http://schemas.openxmlformats.org/officeDocument/2006/relationships/tags" Target="../tags/tag172.xml"/><Relationship Id="rId28" Type="http://schemas.openxmlformats.org/officeDocument/2006/relationships/tags" Target="../tags/tag177.xml"/><Relationship Id="rId36" Type="http://schemas.openxmlformats.org/officeDocument/2006/relationships/tags" Target="../tags/tag185.xml"/><Relationship Id="rId49" Type="http://schemas.openxmlformats.org/officeDocument/2006/relationships/tags" Target="../tags/tag19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image" Target="../media/image1.png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image" Target="../media/image3.png"/><Relationship Id="rId5" Type="http://schemas.openxmlformats.org/officeDocument/2006/relationships/tags" Target="../tags/tag203.xml"/><Relationship Id="rId10" Type="http://schemas.openxmlformats.org/officeDocument/2006/relationships/image" Target="../media/image2.png"/><Relationship Id="rId4" Type="http://schemas.openxmlformats.org/officeDocument/2006/relationships/tags" Target="../tags/tag202.xml"/><Relationship Id="rId9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13" Type="http://schemas.openxmlformats.org/officeDocument/2006/relationships/tags" Target="../tags/tag221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tags" Target="../tags/tag220.xml"/><Relationship Id="rId17" Type="http://schemas.openxmlformats.org/officeDocument/2006/relationships/image" Target="../media/image1.png"/><Relationship Id="rId2" Type="http://schemas.openxmlformats.org/officeDocument/2006/relationships/tags" Target="../tags/tag210.xml"/><Relationship Id="rId16" Type="http://schemas.openxmlformats.org/officeDocument/2006/relationships/image" Target="../media/image3.png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tags" Target="../tags/tag219.xml"/><Relationship Id="rId5" Type="http://schemas.openxmlformats.org/officeDocument/2006/relationships/tags" Target="../tags/tag213.xml"/><Relationship Id="rId15" Type="http://schemas.openxmlformats.org/officeDocument/2006/relationships/image" Target="../media/image2.png"/><Relationship Id="rId10" Type="http://schemas.openxmlformats.org/officeDocument/2006/relationships/tags" Target="../tags/tag218.xml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237.xml"/><Relationship Id="rId18" Type="http://schemas.openxmlformats.org/officeDocument/2006/relationships/tags" Target="../tags/tag242.xml"/><Relationship Id="rId26" Type="http://schemas.openxmlformats.org/officeDocument/2006/relationships/tags" Target="../tags/tag250.xml"/><Relationship Id="rId21" Type="http://schemas.openxmlformats.org/officeDocument/2006/relationships/tags" Target="../tags/tag245.xml"/><Relationship Id="rId34" Type="http://schemas.openxmlformats.org/officeDocument/2006/relationships/tags" Target="../tags/tag258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17" Type="http://schemas.openxmlformats.org/officeDocument/2006/relationships/tags" Target="../tags/tag241.xml"/><Relationship Id="rId25" Type="http://schemas.openxmlformats.org/officeDocument/2006/relationships/tags" Target="../tags/tag249.xml"/><Relationship Id="rId33" Type="http://schemas.openxmlformats.org/officeDocument/2006/relationships/tags" Target="../tags/tag257.xml"/><Relationship Id="rId38" Type="http://schemas.openxmlformats.org/officeDocument/2006/relationships/image" Target="../media/image13.png"/><Relationship Id="rId2" Type="http://schemas.openxmlformats.org/officeDocument/2006/relationships/tags" Target="../tags/tag226.xml"/><Relationship Id="rId16" Type="http://schemas.openxmlformats.org/officeDocument/2006/relationships/tags" Target="../tags/tag240.xml"/><Relationship Id="rId20" Type="http://schemas.openxmlformats.org/officeDocument/2006/relationships/tags" Target="../tags/tag244.xml"/><Relationship Id="rId29" Type="http://schemas.openxmlformats.org/officeDocument/2006/relationships/tags" Target="../tags/tag253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24" Type="http://schemas.openxmlformats.org/officeDocument/2006/relationships/tags" Target="../tags/tag248.xml"/><Relationship Id="rId32" Type="http://schemas.openxmlformats.org/officeDocument/2006/relationships/tags" Target="../tags/tag256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29.xml"/><Relationship Id="rId15" Type="http://schemas.openxmlformats.org/officeDocument/2006/relationships/tags" Target="../tags/tag239.xml"/><Relationship Id="rId23" Type="http://schemas.openxmlformats.org/officeDocument/2006/relationships/tags" Target="../tags/tag247.xml"/><Relationship Id="rId28" Type="http://schemas.openxmlformats.org/officeDocument/2006/relationships/tags" Target="../tags/tag252.xml"/><Relationship Id="rId36" Type="http://schemas.openxmlformats.org/officeDocument/2006/relationships/tags" Target="../tags/tag260.xml"/><Relationship Id="rId10" Type="http://schemas.openxmlformats.org/officeDocument/2006/relationships/tags" Target="../tags/tag234.xml"/><Relationship Id="rId19" Type="http://schemas.openxmlformats.org/officeDocument/2006/relationships/tags" Target="../tags/tag243.xml"/><Relationship Id="rId31" Type="http://schemas.openxmlformats.org/officeDocument/2006/relationships/tags" Target="../tags/tag255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tags" Target="../tags/tag238.xml"/><Relationship Id="rId22" Type="http://schemas.openxmlformats.org/officeDocument/2006/relationships/tags" Target="../tags/tag246.xml"/><Relationship Id="rId27" Type="http://schemas.openxmlformats.org/officeDocument/2006/relationships/tags" Target="../tags/tag251.xml"/><Relationship Id="rId30" Type="http://schemas.openxmlformats.org/officeDocument/2006/relationships/tags" Target="../tags/tag254.xml"/><Relationship Id="rId35" Type="http://schemas.openxmlformats.org/officeDocument/2006/relationships/tags" Target="../tags/tag259.xml"/><Relationship Id="rId8" Type="http://schemas.openxmlformats.org/officeDocument/2006/relationships/tags" Target="../tags/tag232.xml"/><Relationship Id="rId3" Type="http://schemas.openxmlformats.org/officeDocument/2006/relationships/tags" Target="../tags/tag2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273.xml"/><Relationship Id="rId18" Type="http://schemas.openxmlformats.org/officeDocument/2006/relationships/tags" Target="../tags/tag278.xml"/><Relationship Id="rId26" Type="http://schemas.openxmlformats.org/officeDocument/2006/relationships/tags" Target="../tags/tag286.xml"/><Relationship Id="rId39" Type="http://schemas.openxmlformats.org/officeDocument/2006/relationships/tags" Target="../tags/tag299.xml"/><Relationship Id="rId21" Type="http://schemas.openxmlformats.org/officeDocument/2006/relationships/tags" Target="../tags/tag281.xml"/><Relationship Id="rId34" Type="http://schemas.openxmlformats.org/officeDocument/2006/relationships/tags" Target="../tags/tag294.xml"/><Relationship Id="rId42" Type="http://schemas.openxmlformats.org/officeDocument/2006/relationships/tags" Target="../tags/tag302.xml"/><Relationship Id="rId47" Type="http://schemas.openxmlformats.org/officeDocument/2006/relationships/image" Target="../media/image13.png"/><Relationship Id="rId7" Type="http://schemas.openxmlformats.org/officeDocument/2006/relationships/tags" Target="../tags/tag267.xml"/><Relationship Id="rId2" Type="http://schemas.openxmlformats.org/officeDocument/2006/relationships/tags" Target="../tags/tag262.xml"/><Relationship Id="rId16" Type="http://schemas.openxmlformats.org/officeDocument/2006/relationships/tags" Target="../tags/tag276.xml"/><Relationship Id="rId29" Type="http://schemas.openxmlformats.org/officeDocument/2006/relationships/tags" Target="../tags/tag289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11" Type="http://schemas.openxmlformats.org/officeDocument/2006/relationships/tags" Target="../tags/tag271.xml"/><Relationship Id="rId24" Type="http://schemas.openxmlformats.org/officeDocument/2006/relationships/tags" Target="../tags/tag284.xml"/><Relationship Id="rId32" Type="http://schemas.openxmlformats.org/officeDocument/2006/relationships/tags" Target="../tags/tag292.xml"/><Relationship Id="rId37" Type="http://schemas.openxmlformats.org/officeDocument/2006/relationships/tags" Target="../tags/tag297.xml"/><Relationship Id="rId40" Type="http://schemas.openxmlformats.org/officeDocument/2006/relationships/tags" Target="../tags/tag300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265.xml"/><Relationship Id="rId15" Type="http://schemas.openxmlformats.org/officeDocument/2006/relationships/tags" Target="../tags/tag275.xml"/><Relationship Id="rId23" Type="http://schemas.openxmlformats.org/officeDocument/2006/relationships/tags" Target="../tags/tag283.xml"/><Relationship Id="rId28" Type="http://schemas.openxmlformats.org/officeDocument/2006/relationships/tags" Target="../tags/tag288.xml"/><Relationship Id="rId36" Type="http://schemas.openxmlformats.org/officeDocument/2006/relationships/tags" Target="../tags/tag296.xml"/><Relationship Id="rId10" Type="http://schemas.openxmlformats.org/officeDocument/2006/relationships/tags" Target="../tags/tag270.xml"/><Relationship Id="rId19" Type="http://schemas.openxmlformats.org/officeDocument/2006/relationships/tags" Target="../tags/tag279.xml"/><Relationship Id="rId31" Type="http://schemas.openxmlformats.org/officeDocument/2006/relationships/tags" Target="../tags/tag291.xml"/><Relationship Id="rId44" Type="http://schemas.openxmlformats.org/officeDocument/2006/relationships/tags" Target="../tags/tag304.xml"/><Relationship Id="rId4" Type="http://schemas.openxmlformats.org/officeDocument/2006/relationships/tags" Target="../tags/tag264.xml"/><Relationship Id="rId9" Type="http://schemas.openxmlformats.org/officeDocument/2006/relationships/tags" Target="../tags/tag269.xml"/><Relationship Id="rId14" Type="http://schemas.openxmlformats.org/officeDocument/2006/relationships/tags" Target="../tags/tag274.xml"/><Relationship Id="rId22" Type="http://schemas.openxmlformats.org/officeDocument/2006/relationships/tags" Target="../tags/tag282.xml"/><Relationship Id="rId27" Type="http://schemas.openxmlformats.org/officeDocument/2006/relationships/tags" Target="../tags/tag287.xml"/><Relationship Id="rId30" Type="http://schemas.openxmlformats.org/officeDocument/2006/relationships/tags" Target="../tags/tag290.xml"/><Relationship Id="rId35" Type="http://schemas.openxmlformats.org/officeDocument/2006/relationships/tags" Target="../tags/tag295.xml"/><Relationship Id="rId43" Type="http://schemas.openxmlformats.org/officeDocument/2006/relationships/tags" Target="../tags/tag303.xml"/><Relationship Id="rId8" Type="http://schemas.openxmlformats.org/officeDocument/2006/relationships/tags" Target="../tags/tag268.xml"/><Relationship Id="rId3" Type="http://schemas.openxmlformats.org/officeDocument/2006/relationships/tags" Target="../tags/tag263.xml"/><Relationship Id="rId12" Type="http://schemas.openxmlformats.org/officeDocument/2006/relationships/tags" Target="../tags/tag272.xml"/><Relationship Id="rId17" Type="http://schemas.openxmlformats.org/officeDocument/2006/relationships/tags" Target="../tags/tag277.xml"/><Relationship Id="rId25" Type="http://schemas.openxmlformats.org/officeDocument/2006/relationships/tags" Target="../tags/tag285.xml"/><Relationship Id="rId33" Type="http://schemas.openxmlformats.org/officeDocument/2006/relationships/tags" Target="../tags/tag293.xml"/><Relationship Id="rId38" Type="http://schemas.openxmlformats.org/officeDocument/2006/relationships/tags" Target="../tags/tag298.xml"/><Relationship Id="rId46" Type="http://schemas.openxmlformats.org/officeDocument/2006/relationships/image" Target="../media/image19.png"/><Relationship Id="rId20" Type="http://schemas.openxmlformats.org/officeDocument/2006/relationships/tags" Target="../tags/tag280.xml"/><Relationship Id="rId41" Type="http://schemas.openxmlformats.org/officeDocument/2006/relationships/tags" Target="../tags/tag30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6.xml"/><Relationship Id="rId1" Type="http://schemas.openxmlformats.org/officeDocument/2006/relationships/tags" Target="../tags/tag30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10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323.xml"/><Relationship Id="rId18" Type="http://schemas.openxmlformats.org/officeDocument/2006/relationships/tags" Target="../tags/tag328.xml"/><Relationship Id="rId26" Type="http://schemas.openxmlformats.org/officeDocument/2006/relationships/tags" Target="../tags/tag336.xml"/><Relationship Id="rId21" Type="http://schemas.openxmlformats.org/officeDocument/2006/relationships/tags" Target="../tags/tag331.xml"/><Relationship Id="rId34" Type="http://schemas.openxmlformats.org/officeDocument/2006/relationships/tags" Target="../tags/tag344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17" Type="http://schemas.openxmlformats.org/officeDocument/2006/relationships/tags" Target="../tags/tag327.xml"/><Relationship Id="rId25" Type="http://schemas.openxmlformats.org/officeDocument/2006/relationships/tags" Target="../tags/tag335.xml"/><Relationship Id="rId33" Type="http://schemas.openxmlformats.org/officeDocument/2006/relationships/tags" Target="../tags/tag343.xml"/><Relationship Id="rId38" Type="http://schemas.openxmlformats.org/officeDocument/2006/relationships/image" Target="../media/image13.png"/><Relationship Id="rId2" Type="http://schemas.openxmlformats.org/officeDocument/2006/relationships/tags" Target="../tags/tag312.xml"/><Relationship Id="rId16" Type="http://schemas.openxmlformats.org/officeDocument/2006/relationships/tags" Target="../tags/tag326.xml"/><Relationship Id="rId20" Type="http://schemas.openxmlformats.org/officeDocument/2006/relationships/tags" Target="../tags/tag330.xml"/><Relationship Id="rId29" Type="http://schemas.openxmlformats.org/officeDocument/2006/relationships/tags" Target="../tags/tag339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24" Type="http://schemas.openxmlformats.org/officeDocument/2006/relationships/tags" Target="../tags/tag334.xml"/><Relationship Id="rId32" Type="http://schemas.openxmlformats.org/officeDocument/2006/relationships/tags" Target="../tags/tag342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315.xml"/><Relationship Id="rId15" Type="http://schemas.openxmlformats.org/officeDocument/2006/relationships/tags" Target="../tags/tag325.xml"/><Relationship Id="rId23" Type="http://schemas.openxmlformats.org/officeDocument/2006/relationships/tags" Target="../tags/tag333.xml"/><Relationship Id="rId28" Type="http://schemas.openxmlformats.org/officeDocument/2006/relationships/tags" Target="../tags/tag338.xml"/><Relationship Id="rId36" Type="http://schemas.openxmlformats.org/officeDocument/2006/relationships/tags" Target="../tags/tag346.xml"/><Relationship Id="rId10" Type="http://schemas.openxmlformats.org/officeDocument/2006/relationships/tags" Target="../tags/tag320.xml"/><Relationship Id="rId19" Type="http://schemas.openxmlformats.org/officeDocument/2006/relationships/tags" Target="../tags/tag329.xml"/><Relationship Id="rId31" Type="http://schemas.openxmlformats.org/officeDocument/2006/relationships/tags" Target="../tags/tag341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Relationship Id="rId22" Type="http://schemas.openxmlformats.org/officeDocument/2006/relationships/tags" Target="../tags/tag332.xml"/><Relationship Id="rId27" Type="http://schemas.openxmlformats.org/officeDocument/2006/relationships/tags" Target="../tags/tag337.xml"/><Relationship Id="rId30" Type="http://schemas.openxmlformats.org/officeDocument/2006/relationships/tags" Target="../tags/tag340.xml"/><Relationship Id="rId35" Type="http://schemas.openxmlformats.org/officeDocument/2006/relationships/tags" Target="../tags/tag345.xml"/><Relationship Id="rId8" Type="http://schemas.openxmlformats.org/officeDocument/2006/relationships/tags" Target="../tags/tag318.xml"/><Relationship Id="rId3" Type="http://schemas.openxmlformats.org/officeDocument/2006/relationships/tags" Target="../tags/tag3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8.xml"/><Relationship Id="rId1" Type="http://schemas.openxmlformats.org/officeDocument/2006/relationships/tags" Target="../tags/tag347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tags" Target="../tags/tag361.xml"/><Relationship Id="rId18" Type="http://schemas.openxmlformats.org/officeDocument/2006/relationships/tags" Target="../tags/tag366.xml"/><Relationship Id="rId26" Type="http://schemas.openxmlformats.org/officeDocument/2006/relationships/tags" Target="../tags/tag374.xml"/><Relationship Id="rId21" Type="http://schemas.openxmlformats.org/officeDocument/2006/relationships/tags" Target="../tags/tag369.xml"/><Relationship Id="rId34" Type="http://schemas.openxmlformats.org/officeDocument/2006/relationships/tags" Target="../tags/tag382.xml"/><Relationship Id="rId7" Type="http://schemas.openxmlformats.org/officeDocument/2006/relationships/tags" Target="../tags/tag355.xml"/><Relationship Id="rId12" Type="http://schemas.openxmlformats.org/officeDocument/2006/relationships/tags" Target="../tags/tag360.xml"/><Relationship Id="rId17" Type="http://schemas.openxmlformats.org/officeDocument/2006/relationships/tags" Target="../tags/tag365.xml"/><Relationship Id="rId25" Type="http://schemas.openxmlformats.org/officeDocument/2006/relationships/tags" Target="../tags/tag373.xml"/><Relationship Id="rId33" Type="http://schemas.openxmlformats.org/officeDocument/2006/relationships/tags" Target="../tags/tag381.xml"/><Relationship Id="rId38" Type="http://schemas.openxmlformats.org/officeDocument/2006/relationships/image" Target="../media/image13.png"/><Relationship Id="rId2" Type="http://schemas.openxmlformats.org/officeDocument/2006/relationships/tags" Target="../tags/tag350.xml"/><Relationship Id="rId16" Type="http://schemas.openxmlformats.org/officeDocument/2006/relationships/tags" Target="../tags/tag364.xml"/><Relationship Id="rId20" Type="http://schemas.openxmlformats.org/officeDocument/2006/relationships/tags" Target="../tags/tag368.xml"/><Relationship Id="rId29" Type="http://schemas.openxmlformats.org/officeDocument/2006/relationships/tags" Target="../tags/tag377.xml"/><Relationship Id="rId1" Type="http://schemas.openxmlformats.org/officeDocument/2006/relationships/tags" Target="../tags/tag349.xml"/><Relationship Id="rId6" Type="http://schemas.openxmlformats.org/officeDocument/2006/relationships/tags" Target="../tags/tag354.xml"/><Relationship Id="rId11" Type="http://schemas.openxmlformats.org/officeDocument/2006/relationships/tags" Target="../tags/tag359.xml"/><Relationship Id="rId24" Type="http://schemas.openxmlformats.org/officeDocument/2006/relationships/tags" Target="../tags/tag372.xml"/><Relationship Id="rId32" Type="http://schemas.openxmlformats.org/officeDocument/2006/relationships/tags" Target="../tags/tag380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353.xml"/><Relationship Id="rId15" Type="http://schemas.openxmlformats.org/officeDocument/2006/relationships/tags" Target="../tags/tag363.xml"/><Relationship Id="rId23" Type="http://schemas.openxmlformats.org/officeDocument/2006/relationships/tags" Target="../tags/tag371.xml"/><Relationship Id="rId28" Type="http://schemas.openxmlformats.org/officeDocument/2006/relationships/tags" Target="../tags/tag376.xml"/><Relationship Id="rId36" Type="http://schemas.openxmlformats.org/officeDocument/2006/relationships/tags" Target="../tags/tag384.xml"/><Relationship Id="rId10" Type="http://schemas.openxmlformats.org/officeDocument/2006/relationships/tags" Target="../tags/tag358.xml"/><Relationship Id="rId19" Type="http://schemas.openxmlformats.org/officeDocument/2006/relationships/tags" Target="../tags/tag367.xml"/><Relationship Id="rId31" Type="http://schemas.openxmlformats.org/officeDocument/2006/relationships/tags" Target="../tags/tag379.xml"/><Relationship Id="rId4" Type="http://schemas.openxmlformats.org/officeDocument/2006/relationships/tags" Target="../tags/tag352.xml"/><Relationship Id="rId9" Type="http://schemas.openxmlformats.org/officeDocument/2006/relationships/tags" Target="../tags/tag357.xml"/><Relationship Id="rId14" Type="http://schemas.openxmlformats.org/officeDocument/2006/relationships/tags" Target="../tags/tag362.xml"/><Relationship Id="rId22" Type="http://schemas.openxmlformats.org/officeDocument/2006/relationships/tags" Target="../tags/tag370.xml"/><Relationship Id="rId27" Type="http://schemas.openxmlformats.org/officeDocument/2006/relationships/tags" Target="../tags/tag375.xml"/><Relationship Id="rId30" Type="http://schemas.openxmlformats.org/officeDocument/2006/relationships/tags" Target="../tags/tag378.xml"/><Relationship Id="rId35" Type="http://schemas.openxmlformats.org/officeDocument/2006/relationships/tags" Target="../tags/tag383.xml"/><Relationship Id="rId8" Type="http://schemas.openxmlformats.org/officeDocument/2006/relationships/tags" Target="../tags/tag356.xml"/><Relationship Id="rId3" Type="http://schemas.openxmlformats.org/officeDocument/2006/relationships/tags" Target="../tags/tag3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6.xml"/><Relationship Id="rId1" Type="http://schemas.openxmlformats.org/officeDocument/2006/relationships/tags" Target="../tags/tag38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89.xml"/><Relationship Id="rId2" Type="http://schemas.openxmlformats.org/officeDocument/2006/relationships/tags" Target="../tags/tag388.xml"/><Relationship Id="rId1" Type="http://schemas.openxmlformats.org/officeDocument/2006/relationships/tags" Target="../tags/tag387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397.xml"/><Relationship Id="rId13" Type="http://schemas.openxmlformats.org/officeDocument/2006/relationships/tags" Target="../tags/tag402.xml"/><Relationship Id="rId3" Type="http://schemas.openxmlformats.org/officeDocument/2006/relationships/tags" Target="../tags/tag392.xml"/><Relationship Id="rId7" Type="http://schemas.openxmlformats.org/officeDocument/2006/relationships/tags" Target="../tags/tag396.xml"/><Relationship Id="rId12" Type="http://schemas.openxmlformats.org/officeDocument/2006/relationships/tags" Target="../tags/tag401.xml"/><Relationship Id="rId17" Type="http://schemas.openxmlformats.org/officeDocument/2006/relationships/image" Target="../media/image20.png"/><Relationship Id="rId2" Type="http://schemas.openxmlformats.org/officeDocument/2006/relationships/tags" Target="../tags/tag39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390.xml"/><Relationship Id="rId6" Type="http://schemas.openxmlformats.org/officeDocument/2006/relationships/tags" Target="../tags/tag395.xml"/><Relationship Id="rId11" Type="http://schemas.openxmlformats.org/officeDocument/2006/relationships/tags" Target="../tags/tag400.xml"/><Relationship Id="rId5" Type="http://schemas.openxmlformats.org/officeDocument/2006/relationships/tags" Target="../tags/tag394.xml"/><Relationship Id="rId15" Type="http://schemas.openxmlformats.org/officeDocument/2006/relationships/tags" Target="../tags/tag404.xml"/><Relationship Id="rId10" Type="http://schemas.openxmlformats.org/officeDocument/2006/relationships/tags" Target="../tags/tag399.xml"/><Relationship Id="rId4" Type="http://schemas.openxmlformats.org/officeDocument/2006/relationships/tags" Target="../tags/tag393.xml"/><Relationship Id="rId9" Type="http://schemas.openxmlformats.org/officeDocument/2006/relationships/tags" Target="../tags/tag398.xml"/><Relationship Id="rId14" Type="http://schemas.openxmlformats.org/officeDocument/2006/relationships/tags" Target="../tags/tag40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412.xml"/><Relationship Id="rId13" Type="http://schemas.openxmlformats.org/officeDocument/2006/relationships/tags" Target="../tags/tag417.xml"/><Relationship Id="rId18" Type="http://schemas.openxmlformats.org/officeDocument/2006/relationships/tags" Target="../tags/tag422.xml"/><Relationship Id="rId26" Type="http://schemas.openxmlformats.org/officeDocument/2006/relationships/tags" Target="../tags/tag430.xml"/><Relationship Id="rId3" Type="http://schemas.openxmlformats.org/officeDocument/2006/relationships/tags" Target="../tags/tag407.xml"/><Relationship Id="rId21" Type="http://schemas.openxmlformats.org/officeDocument/2006/relationships/tags" Target="../tags/tag425.xml"/><Relationship Id="rId7" Type="http://schemas.openxmlformats.org/officeDocument/2006/relationships/tags" Target="../tags/tag411.xml"/><Relationship Id="rId12" Type="http://schemas.openxmlformats.org/officeDocument/2006/relationships/tags" Target="../tags/tag416.xml"/><Relationship Id="rId17" Type="http://schemas.openxmlformats.org/officeDocument/2006/relationships/tags" Target="../tags/tag421.xml"/><Relationship Id="rId25" Type="http://schemas.openxmlformats.org/officeDocument/2006/relationships/tags" Target="../tags/tag429.xml"/><Relationship Id="rId2" Type="http://schemas.openxmlformats.org/officeDocument/2006/relationships/tags" Target="../tags/tag406.xml"/><Relationship Id="rId16" Type="http://schemas.openxmlformats.org/officeDocument/2006/relationships/tags" Target="../tags/tag420.xml"/><Relationship Id="rId20" Type="http://schemas.openxmlformats.org/officeDocument/2006/relationships/tags" Target="../tags/tag424.xml"/><Relationship Id="rId1" Type="http://schemas.openxmlformats.org/officeDocument/2006/relationships/tags" Target="../tags/tag405.xml"/><Relationship Id="rId6" Type="http://schemas.openxmlformats.org/officeDocument/2006/relationships/tags" Target="../tags/tag410.xml"/><Relationship Id="rId11" Type="http://schemas.openxmlformats.org/officeDocument/2006/relationships/tags" Target="../tags/tag415.xml"/><Relationship Id="rId24" Type="http://schemas.openxmlformats.org/officeDocument/2006/relationships/tags" Target="../tags/tag428.xml"/><Relationship Id="rId5" Type="http://schemas.openxmlformats.org/officeDocument/2006/relationships/tags" Target="../tags/tag409.xml"/><Relationship Id="rId15" Type="http://schemas.openxmlformats.org/officeDocument/2006/relationships/tags" Target="../tags/tag419.xml"/><Relationship Id="rId23" Type="http://schemas.openxmlformats.org/officeDocument/2006/relationships/tags" Target="../tags/tag427.xml"/><Relationship Id="rId10" Type="http://schemas.openxmlformats.org/officeDocument/2006/relationships/tags" Target="../tags/tag414.xml"/><Relationship Id="rId19" Type="http://schemas.openxmlformats.org/officeDocument/2006/relationships/tags" Target="../tags/tag423.xml"/><Relationship Id="rId4" Type="http://schemas.openxmlformats.org/officeDocument/2006/relationships/tags" Target="../tags/tag408.xml"/><Relationship Id="rId9" Type="http://schemas.openxmlformats.org/officeDocument/2006/relationships/tags" Target="../tags/tag413.xml"/><Relationship Id="rId14" Type="http://schemas.openxmlformats.org/officeDocument/2006/relationships/tags" Target="../tags/tag418.xml"/><Relationship Id="rId22" Type="http://schemas.openxmlformats.org/officeDocument/2006/relationships/tags" Target="../tags/tag426.xml"/><Relationship Id="rId27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5.xml"/><Relationship Id="rId7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990124" y="1793965"/>
            <a:ext cx="8533160" cy="7703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4400" b="1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나눔고딕코딩" panose="020D0009000000000000" pitchFamily="49" charset="-127"/>
              </a:rPr>
              <a:t>EGW </a:t>
            </a:r>
            <a:r>
              <a:rPr kumimoji="0" lang="en-US" altLang="ko-KR" sz="4400" b="1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  <a:ea typeface="나눔고딕코딩" panose="020D0009000000000000" pitchFamily="49" charset="-127"/>
              </a:rPr>
              <a:t>Admin</a:t>
            </a:r>
            <a:r>
              <a:rPr kumimoji="0" lang="en-US" altLang="ko-KR" sz="4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_</a:t>
            </a:r>
            <a:r>
              <a:rPr kumimoji="0" lang="ko-KR" altLang="en-US" sz="4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조직도</a:t>
            </a:r>
            <a:endParaRPr kumimoji="0" lang="ko-KR" altLang="en-US" sz="4200" b="1" dirty="0">
              <a:solidFill>
                <a:schemeClr val="tx1">
                  <a:lumMod val="95000"/>
                  <a:lumOff val="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텍스트 개체 틀 21"/>
          <p:cNvSpPr txBox="1">
            <a:spLocks/>
          </p:cNvSpPr>
          <p:nvPr/>
        </p:nvSpPr>
        <p:spPr>
          <a:xfrm>
            <a:off x="1001450" y="2473846"/>
            <a:ext cx="2736304" cy="9030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smtClean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59664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Ver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: 0.2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작성일 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2018.03.28</a:t>
            </a:r>
            <a:endParaRPr kumimoji="0" lang="en-US" altLang="ko-KR" sz="11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작성자 </a:t>
            </a:r>
            <a:r>
              <a:rPr kumimoji="0"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kumimoji="0"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정규용</a:t>
            </a:r>
            <a:endParaRPr kumimoji="0" lang="en-US" altLang="ko-KR" sz="11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3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정보 상세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정보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7615" y="2109250"/>
            <a:ext cx="92369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46778" y="1871439"/>
            <a:ext cx="2153821" cy="20501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기본        </a:t>
            </a:r>
            <a:r>
              <a:rPr lang="ko-KR" altLang="en-US" sz="900" b="1" smtClean="0">
                <a:solidFill>
                  <a:srgbClr val="0000FF"/>
                </a:solidFill>
                <a:latin typeface="+mn-ea"/>
                <a:ea typeface="+mn-ea"/>
              </a:rPr>
              <a:t>부서 관리자 정보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구성원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612145" y="1665759"/>
            <a:ext cx="6436183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3766746" y="1371279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구성원 정보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44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2762006" y="1371279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부서 정보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27373"/>
              </p:ext>
            </p:extLst>
          </p:nvPr>
        </p:nvGraphicFramePr>
        <p:xfrm>
          <a:off x="2612145" y="4318454"/>
          <a:ext cx="6432364" cy="220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부재 관리자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504338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발송 담당자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9903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준법 감시인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097308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예산 통제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295622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상근 감사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240788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선임 계리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90956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CFO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513916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466041"/>
              </p:ext>
            </p:extLst>
          </p:nvPr>
        </p:nvGraphicFramePr>
        <p:xfrm>
          <a:off x="2612145" y="2492989"/>
          <a:ext cx="6432364" cy="183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5517939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1903294167"/>
                    </a:ext>
                  </a:extLst>
                </a:gridCol>
              </a:tblGrid>
              <a:tr h="572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부서 관리자</a:t>
                      </a:r>
                      <a:endParaRPr lang="ko-KR" altLang="en-US" sz="800" b="0">
                        <a:solidFill>
                          <a:srgbClr val="FF0000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81480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접수 담당자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185119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문서 관리자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640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기관장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306394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부서장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083483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3828461" y="2806944"/>
            <a:ext cx="830219" cy="168156"/>
            <a:chOff x="6658372" y="1156760"/>
            <a:chExt cx="830219" cy="168156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6658372" y="1157663"/>
              <a:ext cx="830219" cy="167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12700" dist="38100" dir="2700000" sx="98000" sy="98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36000" rIns="144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58752" y="1156760"/>
              <a:ext cx="461198" cy="16721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홍길동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777786" y="2806944"/>
            <a:ext cx="830219" cy="168156"/>
            <a:chOff x="6658372" y="1156760"/>
            <a:chExt cx="830219" cy="168156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658372" y="1157663"/>
              <a:ext cx="830219" cy="167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12700" dist="38100" dir="2700000" sx="98000" sy="98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36000" rIns="144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58752" y="1156760"/>
              <a:ext cx="461198" cy="16721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홍길동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27111" y="2806944"/>
            <a:ext cx="830219" cy="168156"/>
            <a:chOff x="6658372" y="1156760"/>
            <a:chExt cx="830219" cy="168156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6658372" y="1157663"/>
              <a:ext cx="830219" cy="167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12700" dist="38100" dir="2700000" sx="98000" sy="98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36000" rIns="144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8752" y="1156760"/>
              <a:ext cx="461198" cy="16721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홍길동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676436" y="2806944"/>
            <a:ext cx="830219" cy="168156"/>
            <a:chOff x="6658372" y="1156760"/>
            <a:chExt cx="830219" cy="16815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58372" y="1157663"/>
              <a:ext cx="830219" cy="167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12700" dist="38100" dir="2700000" sx="98000" sy="98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36000" rIns="144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58752" y="1156760"/>
              <a:ext cx="461198" cy="16721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홍길동</a:t>
              </a: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3836807" y="2549210"/>
            <a:ext cx="1574204" cy="1672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836807" y="3108579"/>
            <a:ext cx="1574204" cy="1672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465466" y="2544272"/>
            <a:ext cx="302454" cy="171371"/>
            <a:chOff x="5465466" y="665341"/>
            <a:chExt cx="302454" cy="171371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465466" y="665341"/>
              <a:ext cx="302454" cy="17137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4" y="688299"/>
              <a:ext cx="132361" cy="132361"/>
            </a:xfrm>
            <a:prstGeom prst="rect">
              <a:avLst/>
            </a:prstGeom>
          </p:spPr>
        </p:pic>
      </p:grpSp>
      <p:sp>
        <p:nvSpPr>
          <p:cNvPr id="65" name="모서리가 둥근 직사각형 64"/>
          <p:cNvSpPr/>
          <p:nvPr/>
        </p:nvSpPr>
        <p:spPr>
          <a:xfrm>
            <a:off x="5465466" y="3104812"/>
            <a:ext cx="302454" cy="1713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754" y="3127770"/>
            <a:ext cx="132361" cy="13236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836807" y="3428662"/>
            <a:ext cx="1931113" cy="171371"/>
            <a:chOff x="3836807" y="3494120"/>
            <a:chExt cx="1931113" cy="171371"/>
          </a:xfrm>
        </p:grpSpPr>
        <p:sp>
          <p:nvSpPr>
            <p:cNvPr id="61" name="직사각형 60"/>
            <p:cNvSpPr/>
            <p:nvPr/>
          </p:nvSpPr>
          <p:spPr>
            <a:xfrm>
              <a:off x="3836807" y="3497887"/>
              <a:ext cx="1574204" cy="167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5465466" y="3494120"/>
              <a:ext cx="302454" cy="17137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4" y="3517078"/>
              <a:ext cx="132361" cy="132361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3836807" y="4041288"/>
            <a:ext cx="1931113" cy="171371"/>
            <a:chOff x="3836807" y="2014702"/>
            <a:chExt cx="1931113" cy="171371"/>
          </a:xfrm>
        </p:grpSpPr>
        <p:sp>
          <p:nvSpPr>
            <p:cNvPr id="70" name="직사각형 69"/>
            <p:cNvSpPr/>
            <p:nvPr/>
          </p:nvSpPr>
          <p:spPr>
            <a:xfrm>
              <a:off x="3836807" y="2018469"/>
              <a:ext cx="1574204" cy="167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5465466" y="2014702"/>
              <a:ext cx="302454" cy="17137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4" y="2037660"/>
              <a:ext cx="132361" cy="132361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2612145" y="2204957"/>
            <a:ext cx="914400" cy="28390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rgbClr val="0000FF"/>
                </a:solidFill>
                <a:latin typeface="+mn-ea"/>
                <a:ea typeface="+mn-ea"/>
              </a:rPr>
              <a:t>부서</a:t>
            </a:r>
            <a:r>
              <a:rPr lang="en-US" altLang="ko-KR" sz="800" b="1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800" b="1" smtClean="0">
                <a:solidFill>
                  <a:srgbClr val="0000FF"/>
                </a:solidFill>
                <a:latin typeface="+mn-ea"/>
                <a:ea typeface="+mn-ea"/>
              </a:rPr>
              <a:t>관리자 정보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3836807" y="4384188"/>
            <a:ext cx="1931113" cy="171371"/>
            <a:chOff x="3836807" y="2014702"/>
            <a:chExt cx="1931113" cy="171371"/>
          </a:xfrm>
        </p:grpSpPr>
        <p:sp>
          <p:nvSpPr>
            <p:cNvPr id="76" name="직사각형 75"/>
            <p:cNvSpPr/>
            <p:nvPr/>
          </p:nvSpPr>
          <p:spPr>
            <a:xfrm>
              <a:off x="3836807" y="2018469"/>
              <a:ext cx="1574204" cy="167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5465466" y="2014702"/>
              <a:ext cx="302454" cy="17137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4" y="2037660"/>
              <a:ext cx="132361" cy="132361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3836807" y="4688988"/>
            <a:ext cx="1931113" cy="171371"/>
            <a:chOff x="3836807" y="2014702"/>
            <a:chExt cx="1931113" cy="171371"/>
          </a:xfrm>
        </p:grpSpPr>
        <p:sp>
          <p:nvSpPr>
            <p:cNvPr id="81" name="직사각형 80"/>
            <p:cNvSpPr/>
            <p:nvPr/>
          </p:nvSpPr>
          <p:spPr>
            <a:xfrm>
              <a:off x="3836807" y="2018469"/>
              <a:ext cx="1574204" cy="167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5465466" y="2014702"/>
              <a:ext cx="302454" cy="17137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4" y="2037660"/>
              <a:ext cx="132361" cy="132361"/>
            </a:xfrm>
            <a:prstGeom prst="rect">
              <a:avLst/>
            </a:prstGeom>
          </p:spPr>
        </p:pic>
      </p:grpSp>
      <p:grpSp>
        <p:nvGrpSpPr>
          <p:cNvPr id="84" name="그룹 83"/>
          <p:cNvGrpSpPr/>
          <p:nvPr/>
        </p:nvGrpSpPr>
        <p:grpSpPr>
          <a:xfrm>
            <a:off x="3836807" y="5003313"/>
            <a:ext cx="1931113" cy="171371"/>
            <a:chOff x="3836807" y="2014702"/>
            <a:chExt cx="1931113" cy="171371"/>
          </a:xfrm>
        </p:grpSpPr>
        <p:sp>
          <p:nvSpPr>
            <p:cNvPr id="85" name="직사각형 84"/>
            <p:cNvSpPr/>
            <p:nvPr/>
          </p:nvSpPr>
          <p:spPr>
            <a:xfrm>
              <a:off x="3836807" y="2018469"/>
              <a:ext cx="1574204" cy="167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5465466" y="2014702"/>
              <a:ext cx="302454" cy="17137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4" y="2037660"/>
              <a:ext cx="132361" cy="132361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3836807" y="5317638"/>
            <a:ext cx="1931113" cy="171371"/>
            <a:chOff x="3836807" y="2014702"/>
            <a:chExt cx="1931113" cy="171371"/>
          </a:xfrm>
        </p:grpSpPr>
        <p:sp>
          <p:nvSpPr>
            <p:cNvPr id="89" name="직사각형 88"/>
            <p:cNvSpPr/>
            <p:nvPr/>
          </p:nvSpPr>
          <p:spPr>
            <a:xfrm>
              <a:off x="3836807" y="2018469"/>
              <a:ext cx="1574204" cy="167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5465466" y="2014702"/>
              <a:ext cx="302454" cy="17137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4" y="2037660"/>
              <a:ext cx="132361" cy="132361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3836807" y="5641488"/>
            <a:ext cx="1931113" cy="171371"/>
            <a:chOff x="3836807" y="2014702"/>
            <a:chExt cx="1931113" cy="171371"/>
          </a:xfrm>
        </p:grpSpPr>
        <p:sp>
          <p:nvSpPr>
            <p:cNvPr id="93" name="직사각형 92"/>
            <p:cNvSpPr/>
            <p:nvPr/>
          </p:nvSpPr>
          <p:spPr>
            <a:xfrm>
              <a:off x="3836807" y="2018469"/>
              <a:ext cx="1574204" cy="167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5465466" y="2014702"/>
              <a:ext cx="302454" cy="17137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4" y="2037660"/>
              <a:ext cx="132361" cy="132361"/>
            </a:xfrm>
            <a:prstGeom prst="rect">
              <a:avLst/>
            </a:prstGeom>
          </p:spPr>
        </p:pic>
      </p:grpSp>
      <p:grpSp>
        <p:nvGrpSpPr>
          <p:cNvPr id="96" name="그룹 95"/>
          <p:cNvGrpSpPr/>
          <p:nvPr/>
        </p:nvGrpSpPr>
        <p:grpSpPr>
          <a:xfrm>
            <a:off x="3836807" y="5946288"/>
            <a:ext cx="1931113" cy="171371"/>
            <a:chOff x="3836807" y="2014702"/>
            <a:chExt cx="1931113" cy="171371"/>
          </a:xfrm>
        </p:grpSpPr>
        <p:sp>
          <p:nvSpPr>
            <p:cNvPr id="97" name="직사각형 96"/>
            <p:cNvSpPr/>
            <p:nvPr/>
          </p:nvSpPr>
          <p:spPr>
            <a:xfrm>
              <a:off x="3836807" y="2018469"/>
              <a:ext cx="1574204" cy="167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5465466" y="2014702"/>
              <a:ext cx="302454" cy="17137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4" y="2037660"/>
              <a:ext cx="132361" cy="132361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3836807" y="6279663"/>
            <a:ext cx="1931113" cy="171371"/>
            <a:chOff x="3836807" y="2014702"/>
            <a:chExt cx="1931113" cy="171371"/>
          </a:xfrm>
        </p:grpSpPr>
        <p:sp>
          <p:nvSpPr>
            <p:cNvPr id="101" name="직사각형 100"/>
            <p:cNvSpPr/>
            <p:nvPr/>
          </p:nvSpPr>
          <p:spPr>
            <a:xfrm>
              <a:off x="3836807" y="2018469"/>
              <a:ext cx="1574204" cy="167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5465466" y="2014702"/>
              <a:ext cx="302454" cy="17137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4" y="2037660"/>
              <a:ext cx="132361" cy="132361"/>
            </a:xfrm>
            <a:prstGeom prst="rect">
              <a:avLst/>
            </a:prstGeom>
          </p:spPr>
        </p:pic>
      </p:grpSp>
      <p:sp>
        <p:nvSpPr>
          <p:cNvPr id="104" name="타원 103"/>
          <p:cNvSpPr/>
          <p:nvPr/>
        </p:nvSpPr>
        <p:spPr>
          <a:xfrm>
            <a:off x="5701651" y="2440180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4004179" y="6669360"/>
            <a:ext cx="3732666" cy="277391"/>
            <a:chOff x="3310065" y="2551956"/>
            <a:chExt cx="3732666" cy="277391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5916247" y="2551956"/>
              <a:ext cx="1126484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bg1"/>
                  </a:solidFill>
                  <a:latin typeface="+mj-ea"/>
                  <a:ea typeface="+mj-ea"/>
                </a:rPr>
                <a:t>저장</a:t>
              </a:r>
              <a:endParaRPr lang="ko-KR" altLang="en-US" sz="9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461010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취소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331006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삭제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10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94347"/>
              </p:ext>
            </p:extLst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조직도 팝업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AA1.1.2)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599625"/>
                  </a:ext>
                </a:extLst>
              </a:tr>
            </a:tbl>
          </a:graphicData>
        </a:graphic>
      </p:graphicFrame>
      <p:sp>
        <p:nvSpPr>
          <p:cNvPr id="111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748358" y="1758735"/>
            <a:ext cx="1738031" cy="49106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748358" y="1367060"/>
            <a:ext cx="1738031" cy="5302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3836807" y="3767329"/>
            <a:ext cx="1931113" cy="171371"/>
            <a:chOff x="3836807" y="3494120"/>
            <a:chExt cx="1931113" cy="171371"/>
          </a:xfrm>
        </p:grpSpPr>
        <p:sp>
          <p:nvSpPr>
            <p:cNvPr id="137" name="직사각형 136"/>
            <p:cNvSpPr/>
            <p:nvPr/>
          </p:nvSpPr>
          <p:spPr>
            <a:xfrm>
              <a:off x="3836807" y="3497887"/>
              <a:ext cx="1574204" cy="167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5465466" y="3494120"/>
              <a:ext cx="302454" cy="17137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4" y="3517078"/>
              <a:ext cx="132361" cy="132361"/>
            </a:xfrm>
            <a:prstGeom prst="rect">
              <a:avLst/>
            </a:prstGeom>
          </p:spPr>
        </p:pic>
      </p:grpSp>
      <p:cxnSp>
        <p:nvCxnSpPr>
          <p:cNvPr id="154" name="꺾인 연결선 153"/>
          <p:cNvCxnSpPr>
            <a:stCxn id="159" idx="2"/>
            <a:endCxn id="172" idx="1"/>
          </p:cNvCxnSpPr>
          <p:nvPr/>
        </p:nvCxnSpPr>
        <p:spPr>
          <a:xfrm rot="16200000" flipH="1">
            <a:off x="1222868" y="2866670"/>
            <a:ext cx="204089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/>
          <p:nvPr/>
        </p:nvCxnSpPr>
        <p:spPr>
          <a:xfrm rot="16200000" flipH="1">
            <a:off x="1018299" y="2356364"/>
            <a:ext cx="20483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/>
          <p:nvPr/>
        </p:nvCxnSpPr>
        <p:spPr>
          <a:xfrm rot="16200000" flipH="1">
            <a:off x="883706" y="2490957"/>
            <a:ext cx="474024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193649" y="2712618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193649" y="2458749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34549" y="2191871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62" name="그림 1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6" y="2195158"/>
            <a:ext cx="123607" cy="118205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1362967" y="2647904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표준개발실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362967" y="2383706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전략기획실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146943" y="2128661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핸디소프트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393677" y="3279084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862130" y="1454795"/>
            <a:ext cx="1262481" cy="2167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16" y="1506161"/>
            <a:ext cx="125049" cy="119584"/>
          </a:xfrm>
          <a:prstGeom prst="rect">
            <a:avLst/>
          </a:prstGeom>
        </p:spPr>
      </p:pic>
      <p:sp>
        <p:nvSpPr>
          <p:cNvPr id="169" name="모서리가 둥근 직사각형 168"/>
          <p:cNvSpPr/>
          <p:nvPr/>
        </p:nvSpPr>
        <p:spPr>
          <a:xfrm>
            <a:off x="2119122" y="1454795"/>
            <a:ext cx="278539" cy="2167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36" y="1496191"/>
            <a:ext cx="148907" cy="142399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1571990" y="3203448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393677" y="2977093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1588386" y="2946319"/>
            <a:ext cx="571679" cy="173043"/>
          </a:xfrm>
          <a:prstGeom prst="round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제품기획팀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1581459" y="2946319"/>
            <a:ext cx="571679" cy="17304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제품기획팀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1652126" y="1863602"/>
            <a:ext cx="754479" cy="2082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부서 </a:t>
            </a:r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6" name="꺾인 연결선 175"/>
          <p:cNvCxnSpPr>
            <a:stCxn id="159" idx="2"/>
            <a:endCxn id="166" idx="1"/>
          </p:cNvCxnSpPr>
          <p:nvPr/>
        </p:nvCxnSpPr>
        <p:spPr>
          <a:xfrm rot="16200000" flipH="1">
            <a:off x="1071873" y="3017666"/>
            <a:ext cx="506080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모서리가 둥근 직사각형 177"/>
          <p:cNvSpPr/>
          <p:nvPr/>
        </p:nvSpPr>
        <p:spPr>
          <a:xfrm>
            <a:off x="835990" y="1863602"/>
            <a:ext cx="754479" cy="2082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부서 이동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5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선택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8"/>
            <a:ext cx="3283024" cy="54467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45917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 선택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46892" y="1006896"/>
            <a:ext cx="30615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070915" y="5301208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+mj-ea"/>
                <a:ea typeface="+mj-ea"/>
              </a:rPr>
              <a:t>완료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72423" y="5301208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3"/>
            </p:custDataLst>
          </p:nvPr>
        </p:nvSpPr>
        <p:spPr>
          <a:xfrm>
            <a:off x="554721" y="1197587"/>
            <a:ext cx="3053699" cy="31415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4"/>
            </p:custDataLst>
          </p:nvPr>
        </p:nvSpPr>
        <p:spPr>
          <a:xfrm>
            <a:off x="554721" y="1196752"/>
            <a:ext cx="3053699" cy="42946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Modal Dialog Overlay"/>
          <p:cNvSpPr>
            <a:spLocks/>
          </p:cNvSpPr>
          <p:nvPr/>
        </p:nvSpPr>
        <p:spPr bwMode="auto">
          <a:xfrm>
            <a:off x="709951" y="1293826"/>
            <a:ext cx="2481427" cy="24536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i="1" dirty="0">
              <a:solidFill>
                <a:schemeClr val="bg1">
                  <a:lumMod val="6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21" y="1341686"/>
            <a:ext cx="182222" cy="182222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 rot="5400000">
            <a:off x="2729965" y="4856445"/>
            <a:ext cx="155817" cy="23818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450248" y="1712235"/>
            <a:ext cx="58192" cy="2448510"/>
            <a:chOff x="3474617" y="1913044"/>
            <a:chExt cx="58192" cy="2448510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474617" y="1913044"/>
              <a:ext cx="58192" cy="24485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12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474617" y="2909539"/>
              <a:ext cx="58192" cy="6447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정보</a:t>
            </a:r>
          </a:p>
        </p:txBody>
      </p:sp>
      <p:graphicFrame>
        <p:nvGraphicFramePr>
          <p:cNvPr id="12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14571"/>
              </p:ext>
            </p:extLst>
          </p:nvPr>
        </p:nvGraphicFramePr>
        <p:xfrm>
          <a:off x="9290533" y="786383"/>
          <a:ext cx="2835141" cy="286292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상단 조직도에서 신규 추가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또는 수정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부서가 위치될 대상을 선택하면 해당 부서명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부서는 선택 불가 처리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예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제품기획팀의 위치를 변경할 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제품기획팀은 선택 불가 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① 의 선택된 부서 기준으로 부서 레벨을 선택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[Combobox list]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하위로 이동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_default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위로 이동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아래로 이동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이동 대상 및 위치가 올바르지 않을 경우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24755"/>
              </p:ext>
            </p:extLst>
          </p:nvPr>
        </p:nvGraphicFramePr>
        <p:xfrm>
          <a:off x="542925" y="4492625"/>
          <a:ext cx="3065495" cy="619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3589456303"/>
                    </a:ext>
                  </a:extLst>
                </a:gridCol>
                <a:gridCol w="2141570">
                  <a:extLst>
                    <a:ext uri="{9D8B030D-6E8A-4147-A177-3AD203B41FA5}">
                      <a16:colId xmlns:a16="http://schemas.microsoft.com/office/drawing/2014/main" val="2158959713"/>
                    </a:ext>
                  </a:extLst>
                </a:gridCol>
              </a:tblGrid>
              <a:tr h="309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이동 대상 부서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표준개발팀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280768"/>
                  </a:ext>
                </a:extLst>
              </a:tr>
              <a:tr h="309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위치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하위로 이동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824608"/>
                  </a:ext>
                </a:extLst>
              </a:tr>
            </a:tbl>
          </a:graphicData>
        </a:graphic>
      </p:graphicFrame>
      <p:sp>
        <p:nvSpPr>
          <p:cNvPr id="46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511008" y="4540986"/>
            <a:ext cx="1444186" cy="19863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24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6"/>
            </p:custDataLst>
          </p:nvPr>
        </p:nvSpPr>
        <p:spPr>
          <a:xfrm>
            <a:off x="1511008" y="4855311"/>
            <a:ext cx="1444186" cy="19863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1395571" y="44356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1395571" y="476906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52" name="꺾인 연결선 51"/>
          <p:cNvCxnSpPr/>
          <p:nvPr/>
        </p:nvCxnSpPr>
        <p:spPr>
          <a:xfrm rot="16200000" flipH="1">
            <a:off x="925290" y="1999697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 rot="16200000" flipH="1">
            <a:off x="784546" y="2140441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 flipH="1">
            <a:off x="1119203" y="2571859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 rot="16200000" flipH="1">
            <a:off x="978459" y="2712603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05321" y="2369867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05321" y="2104396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6221" y="1825321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8" y="1828759"/>
            <a:ext cx="123607" cy="12360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444715" y="2880045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303263" y="2957549"/>
            <a:ext cx="118737" cy="12035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312788" y="2594295"/>
            <a:ext cx="1046327" cy="288032"/>
            <a:chOff x="1312788" y="2880045"/>
            <a:chExt cx="1046327" cy="288032"/>
          </a:xfrm>
        </p:grpSpPr>
        <p:sp>
          <p:nvSpPr>
            <p:cNvPr id="78" name="TextBox 77"/>
            <p:cNvSpPr txBox="1"/>
            <p:nvPr/>
          </p:nvSpPr>
          <p:spPr>
            <a:xfrm>
              <a:off x="1444715" y="2880045"/>
              <a:ext cx="914400" cy="288032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제품기획팀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1312788" y="2957549"/>
              <a:ext cx="118737" cy="1203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444715" y="2308545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제품전략실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312788" y="2386049"/>
            <a:ext cx="118737" cy="12035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44715" y="2032273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전략기획실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312788" y="2109777"/>
            <a:ext cx="118737" cy="12035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25640" y="1765573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핸디소프트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93713" y="1843077"/>
            <a:ext cx="118737" cy="12035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3091021" y="523579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9" name="자유형 18"/>
          <p:cNvSpPr/>
          <p:nvPr/>
        </p:nvSpPr>
        <p:spPr>
          <a:xfrm rot="21211532">
            <a:off x="1504951" y="3095625"/>
            <a:ext cx="342900" cy="1562100"/>
          </a:xfrm>
          <a:custGeom>
            <a:avLst/>
            <a:gdLst>
              <a:gd name="connsiteX0" fmla="*/ 0 w 664601"/>
              <a:gd name="connsiteY0" fmla="*/ 0 h 1562100"/>
              <a:gd name="connsiteX1" fmla="*/ 657225 w 664601"/>
              <a:gd name="connsiteY1" fmla="*/ 638175 h 1562100"/>
              <a:gd name="connsiteX2" fmla="*/ 295275 w 664601"/>
              <a:gd name="connsiteY2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601" h="1562100">
                <a:moveTo>
                  <a:pt x="0" y="0"/>
                </a:moveTo>
                <a:cubicBezTo>
                  <a:pt x="304006" y="188912"/>
                  <a:pt x="608013" y="377825"/>
                  <a:pt x="657225" y="638175"/>
                </a:cubicBezTo>
                <a:cubicBezTo>
                  <a:pt x="706437" y="898525"/>
                  <a:pt x="500856" y="1230312"/>
                  <a:pt x="295275" y="156210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3264372" y="1306686"/>
            <a:ext cx="254597" cy="239977"/>
            <a:chOff x="3390996" y="1446226"/>
            <a:chExt cx="254597" cy="239977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390996" y="1446226"/>
              <a:ext cx="254597" cy="239977"/>
            </a:xfrm>
            <a:prstGeom prst="roundRect">
              <a:avLst>
                <a:gd name="adj" fmla="val 23266"/>
              </a:avLst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555" y="1484771"/>
              <a:ext cx="148907" cy="148907"/>
            </a:xfrm>
            <a:prstGeom prst="rect">
              <a:avLst/>
            </a:prstGeom>
          </p:spPr>
        </p:pic>
      </p:grpSp>
      <p:sp>
        <p:nvSpPr>
          <p:cNvPr id="80" name="자유형 79"/>
          <p:cNvSpPr/>
          <p:nvPr/>
        </p:nvSpPr>
        <p:spPr>
          <a:xfrm>
            <a:off x="1314827" y="2952206"/>
            <a:ext cx="123825" cy="100482"/>
          </a:xfrm>
          <a:custGeom>
            <a:avLst/>
            <a:gdLst>
              <a:gd name="connsiteX0" fmla="*/ 0 w 190500"/>
              <a:gd name="connsiteY0" fmla="*/ 95250 h 209550"/>
              <a:gd name="connsiteX1" fmla="*/ 76200 w 190500"/>
              <a:gd name="connsiteY1" fmla="*/ 209550 h 209550"/>
              <a:gd name="connsiteX2" fmla="*/ 190500 w 190500"/>
              <a:gd name="connsiteY2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209550">
                <a:moveTo>
                  <a:pt x="0" y="95250"/>
                </a:moveTo>
                <a:lnTo>
                  <a:pt x="76200" y="209550"/>
                </a:lnTo>
                <a:lnTo>
                  <a:pt x="190500" y="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05336" y="5884770"/>
            <a:ext cx="914400" cy="14455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modal pop up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AA1.1.1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4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#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선택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_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검색 결과</a:t>
            </a:r>
          </a:p>
        </p:txBody>
      </p:sp>
      <p:sp>
        <p:nvSpPr>
          <p:cNvPr id="3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9"/>
            <a:ext cx="3283024" cy="18002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45917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 선택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46892" y="1006896"/>
            <a:ext cx="30615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3"/>
            </p:custDataLst>
          </p:nvPr>
        </p:nvSpPr>
        <p:spPr>
          <a:xfrm>
            <a:off x="554721" y="1197587"/>
            <a:ext cx="3053699" cy="12233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4"/>
            </p:custDataLst>
          </p:nvPr>
        </p:nvSpPr>
        <p:spPr>
          <a:xfrm>
            <a:off x="554721" y="1196752"/>
            <a:ext cx="3053699" cy="42946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Modal Dialog Overlay"/>
          <p:cNvSpPr>
            <a:spLocks/>
          </p:cNvSpPr>
          <p:nvPr/>
        </p:nvSpPr>
        <p:spPr bwMode="auto">
          <a:xfrm>
            <a:off x="709951" y="1293826"/>
            <a:ext cx="2481427" cy="24536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개발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21" y="1341686"/>
            <a:ext cx="182222" cy="182222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정보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3264372" y="1306686"/>
            <a:ext cx="254597" cy="239977"/>
            <a:chOff x="3390996" y="1446226"/>
            <a:chExt cx="254597" cy="239977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390996" y="1446226"/>
              <a:ext cx="254597" cy="239977"/>
            </a:xfrm>
            <a:prstGeom prst="roundRect">
              <a:avLst>
                <a:gd name="adj" fmla="val 23266"/>
              </a:avLst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555" y="1484771"/>
              <a:ext cx="148907" cy="148907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887650" y="171566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717623" y="1793170"/>
            <a:ext cx="118737" cy="12035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17623" y="1988840"/>
            <a:ext cx="1084427" cy="288032"/>
            <a:chOff x="1127198" y="2077616"/>
            <a:chExt cx="1084427" cy="288032"/>
          </a:xfrm>
        </p:grpSpPr>
        <p:sp>
          <p:nvSpPr>
            <p:cNvPr id="102" name="TextBox 101"/>
            <p:cNvSpPr txBox="1"/>
            <p:nvPr/>
          </p:nvSpPr>
          <p:spPr>
            <a:xfrm>
              <a:off x="1297225" y="2077616"/>
              <a:ext cx="914400" cy="288032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표준개발팀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>
              <a:off x="1127198" y="2155120"/>
              <a:ext cx="118737" cy="12035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04" name="그림 10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55" y="1359911"/>
            <a:ext cx="120769" cy="1207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9"/>
          <a:srcRect b="66836"/>
          <a:stretch/>
        </p:blipFill>
        <p:spPr>
          <a:xfrm>
            <a:off x="4620188" y="576975"/>
            <a:ext cx="3395766" cy="18439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0537" y="1269876"/>
            <a:ext cx="914400" cy="20649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ㅂㄴㅇㅁㄴㄹㄹㄹ</a:t>
            </a:r>
          </a:p>
        </p:txBody>
      </p:sp>
      <p:sp>
        <p:nvSpPr>
          <p:cNvPr id="188" name="타원 187"/>
          <p:cNvSpPr/>
          <p:nvPr/>
        </p:nvSpPr>
        <p:spPr>
          <a:xfrm>
            <a:off x="347821" y="53044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4576921" y="53044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3392" y="1763741"/>
            <a:ext cx="1767383" cy="49368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048378" y="1404739"/>
            <a:ext cx="0" cy="5040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44758"/>
              </p:ext>
            </p:extLst>
          </p:nvPr>
        </p:nvGraphicFramePr>
        <p:xfrm>
          <a:off x="9290533" y="786383"/>
          <a:ext cx="2835141" cy="79637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검색 결과가 있을 경우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depth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구분없이 결과 값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검색 결과가 없을 경우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AA1.1.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72050" y="1685925"/>
            <a:ext cx="2852142" cy="742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" y="2276873"/>
            <a:ext cx="9192343" cy="2731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84658" y="1930293"/>
            <a:ext cx="1466825" cy="18402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검색 결과가 없습니다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8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8"/>
            <a:ext cx="5544988" cy="54467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3001912" y="1253764"/>
            <a:ext cx="2662039" cy="3845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3"/>
            </p:custDataLst>
          </p:nvPr>
        </p:nvSpPr>
        <p:spPr>
          <a:xfrm>
            <a:off x="717787" y="1253764"/>
            <a:ext cx="1724855" cy="386882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4"/>
            </p:custDataLst>
          </p:nvPr>
        </p:nvSpPr>
        <p:spPr>
          <a:xfrm>
            <a:off x="717787" y="1253763"/>
            <a:ext cx="1724855" cy="3845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7" name="꺾인 연결선 116"/>
          <p:cNvCxnSpPr>
            <a:stCxn id="162" idx="1"/>
            <a:endCxn id="158" idx="1"/>
          </p:cNvCxnSpPr>
          <p:nvPr/>
        </p:nvCxnSpPr>
        <p:spPr>
          <a:xfrm rot="10800000" flipV="1">
            <a:off x="1582795" y="2653314"/>
            <a:ext cx="12700" cy="247650"/>
          </a:xfrm>
          <a:prstGeom prst="bentConnector3">
            <a:avLst>
              <a:gd name="adj1" fmla="val 620693"/>
            </a:avLst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126" idx="2"/>
            <a:endCxn id="155" idx="1"/>
          </p:cNvCxnSpPr>
          <p:nvPr/>
        </p:nvCxnSpPr>
        <p:spPr>
          <a:xfrm rot="16200000" flipH="1">
            <a:off x="934016" y="2744234"/>
            <a:ext cx="756005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6" idx="2"/>
            <a:endCxn id="141" idx="1"/>
          </p:cNvCxnSpPr>
          <p:nvPr/>
        </p:nvCxnSpPr>
        <p:spPr>
          <a:xfrm rot="16200000" flipH="1">
            <a:off x="801531" y="2876719"/>
            <a:ext cx="1020974" cy="137527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663922" y="2516985"/>
            <a:ext cx="914400" cy="26061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홍길동</a:t>
            </a:r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6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582795" y="2598446"/>
            <a:ext cx="107839" cy="109736"/>
            <a:chOff x="554563" y="2632644"/>
            <a:chExt cx="131556" cy="131556"/>
          </a:xfrm>
        </p:grpSpPr>
        <p:sp>
          <p:nvSpPr>
            <p:cNvPr id="16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23" name="그림 12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04" y="2598145"/>
            <a:ext cx="111968" cy="111968"/>
          </a:xfrm>
          <a:prstGeom prst="rect">
            <a:avLst/>
          </a:prstGeom>
        </p:spPr>
      </p:pic>
      <p:cxnSp>
        <p:nvCxnSpPr>
          <p:cNvPr id="124" name="꺾인 연결선 123"/>
          <p:cNvCxnSpPr/>
          <p:nvPr/>
        </p:nvCxnSpPr>
        <p:spPr>
          <a:xfrm rot="16200000" flipH="1">
            <a:off x="1000723" y="1938535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/>
          <p:nvPr/>
        </p:nvCxnSpPr>
        <p:spPr>
          <a:xfrm rot="16200000" flipH="1">
            <a:off x="859979" y="2079279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180754" y="2308705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80754" y="2043234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21654" y="1764159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1" y="1767597"/>
            <a:ext cx="123607" cy="123607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1350072" y="2241033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표준개발실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350072" y="1964761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전략기획실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134048" y="1698061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핸디소프트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663922" y="2764635"/>
            <a:ext cx="914400" cy="26061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고길동</a:t>
            </a:r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5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582795" y="2846096"/>
            <a:ext cx="107839" cy="109736"/>
            <a:chOff x="554563" y="2632644"/>
            <a:chExt cx="131556" cy="131556"/>
          </a:xfrm>
        </p:grpSpPr>
        <p:sp>
          <p:nvSpPr>
            <p:cNvPr id="15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1380782" y="3048762"/>
            <a:ext cx="1092713" cy="288032"/>
            <a:chOff x="3021305" y="3081349"/>
            <a:chExt cx="1092713" cy="288032"/>
          </a:xfrm>
        </p:grpSpPr>
        <p:sp>
          <p:nvSpPr>
            <p:cNvPr id="154" name="TextBox 153"/>
            <p:cNvSpPr txBox="1"/>
            <p:nvPr/>
          </p:nvSpPr>
          <p:spPr>
            <a:xfrm>
              <a:off x="3199618" y="3081349"/>
              <a:ext cx="914400" cy="288032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제품기획팀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021305" y="3160442"/>
              <a:ext cx="125001" cy="1262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10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+</a:t>
              </a:r>
              <a:endParaRPr lang="ko-KR" altLang="en-US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1380782" y="3313731"/>
            <a:ext cx="1092713" cy="288032"/>
            <a:chOff x="3021305" y="3081349"/>
            <a:chExt cx="1092713" cy="288032"/>
          </a:xfrm>
        </p:grpSpPr>
        <p:sp>
          <p:nvSpPr>
            <p:cNvPr id="140" name="TextBox 139"/>
            <p:cNvSpPr txBox="1"/>
            <p:nvPr/>
          </p:nvSpPr>
          <p:spPr>
            <a:xfrm>
              <a:off x="3199618" y="3081349"/>
              <a:ext cx="914400" cy="288032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표준개발팀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021305" y="3160442"/>
              <a:ext cx="125001" cy="1262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10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+</a:t>
              </a:r>
              <a:endParaRPr lang="ko-KR" altLang="en-US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65" name="타원 164"/>
          <p:cNvSpPr/>
          <p:nvPr/>
        </p:nvSpPr>
        <p:spPr>
          <a:xfrm>
            <a:off x="1123950" y="2266950"/>
            <a:ext cx="228600" cy="20955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8" name="Modal Dialog Overlay"/>
          <p:cNvSpPr>
            <a:spLocks/>
          </p:cNvSpPr>
          <p:nvPr/>
        </p:nvSpPr>
        <p:spPr bwMode="auto">
          <a:xfrm>
            <a:off x="771440" y="1341810"/>
            <a:ext cx="1327478" cy="19171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i="1" dirty="0">
              <a:solidFill>
                <a:schemeClr val="bg1">
                  <a:lumMod val="6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60" y="1389670"/>
            <a:ext cx="115280" cy="115280"/>
          </a:xfrm>
          <a:prstGeom prst="rect">
            <a:avLst/>
          </a:prstGeom>
        </p:spPr>
      </p:pic>
      <p:sp>
        <p:nvSpPr>
          <p:cNvPr id="170" name="모서리가 둥근 직사각형 169"/>
          <p:cNvSpPr/>
          <p:nvPr/>
        </p:nvSpPr>
        <p:spPr>
          <a:xfrm>
            <a:off x="2138458" y="1341810"/>
            <a:ext cx="254597" cy="191715"/>
          </a:xfrm>
          <a:prstGeom prst="roundRect">
            <a:avLst>
              <a:gd name="adj" fmla="val 23266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71" name="그림 170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75" y="1365568"/>
            <a:ext cx="148907" cy="148907"/>
          </a:xfrm>
          <a:prstGeom prst="rect">
            <a:avLst/>
          </a:prstGeom>
        </p:spPr>
      </p:pic>
      <p:grpSp>
        <p:nvGrpSpPr>
          <p:cNvPr id="174" name="그룹 173"/>
          <p:cNvGrpSpPr/>
          <p:nvPr/>
        </p:nvGrpSpPr>
        <p:grpSpPr>
          <a:xfrm>
            <a:off x="2299980" y="1707484"/>
            <a:ext cx="58192" cy="3258967"/>
            <a:chOff x="2238375" y="1813543"/>
            <a:chExt cx="58192" cy="3943350"/>
          </a:xfrm>
        </p:grpSpPr>
        <p:sp>
          <p:nvSpPr>
            <p:cNvPr id="175" name="모서리가 둥근 직사각형 174"/>
            <p:cNvSpPr/>
            <p:nvPr/>
          </p:nvSpPr>
          <p:spPr>
            <a:xfrm>
              <a:off x="2238375" y="1813543"/>
              <a:ext cx="58192" cy="39433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12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6" name="모서리가 둥근 직사각형 175"/>
            <p:cNvSpPr/>
            <p:nvPr/>
          </p:nvSpPr>
          <p:spPr>
            <a:xfrm>
              <a:off x="2238375" y="3418408"/>
              <a:ext cx="58192" cy="10384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1853555" y="2312395"/>
            <a:ext cx="527695" cy="14505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부서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025005" y="2579095"/>
            <a:ext cx="527695" cy="14505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구성원</a:t>
            </a:r>
          </a:p>
        </p:txBody>
      </p:sp>
      <p:graphicFrame>
        <p:nvGraphicFramePr>
          <p:cNvPr id="180" name="표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50257"/>
              </p:ext>
            </p:extLst>
          </p:nvPr>
        </p:nvGraphicFramePr>
        <p:xfrm>
          <a:off x="2998167" y="1658516"/>
          <a:ext cx="2665785" cy="310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8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08524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542620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801026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</a:tblGrid>
              <a:tr h="282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성명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고길동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전략기획실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고길동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전략기획실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표준개발실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28020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025242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472524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049"/>
                  </a:ext>
                </a:extLst>
              </a:tr>
            </a:tbl>
          </a:graphicData>
        </a:graphic>
      </p:graphicFrame>
      <p:grpSp>
        <p:nvGrpSpPr>
          <p:cNvPr id="183" name="그룹 182"/>
          <p:cNvGrpSpPr/>
          <p:nvPr/>
        </p:nvGrpSpPr>
        <p:grpSpPr>
          <a:xfrm>
            <a:off x="3390976" y="1341809"/>
            <a:ext cx="2220414" cy="195579"/>
            <a:chOff x="2495600" y="1341809"/>
            <a:chExt cx="2220414" cy="195579"/>
          </a:xfrm>
        </p:grpSpPr>
        <p:grpSp>
          <p:nvGrpSpPr>
            <p:cNvPr id="184" name="그룹 183"/>
            <p:cNvGrpSpPr/>
            <p:nvPr/>
          </p:nvGrpSpPr>
          <p:grpSpPr>
            <a:xfrm>
              <a:off x="3094399" y="1341810"/>
              <a:ext cx="1621615" cy="191715"/>
              <a:chOff x="608374" y="1341810"/>
              <a:chExt cx="1621615" cy="191715"/>
            </a:xfrm>
          </p:grpSpPr>
          <p:sp>
            <p:nvSpPr>
              <p:cNvPr id="187" name="Modal Dialog Overlay"/>
              <p:cNvSpPr>
                <a:spLocks/>
              </p:cNvSpPr>
              <p:nvPr/>
            </p:nvSpPr>
            <p:spPr bwMode="auto">
              <a:xfrm>
                <a:off x="608374" y="1341810"/>
                <a:ext cx="1327478" cy="191715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i="1" dirty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endParaRPr>
              </a:p>
            </p:txBody>
          </p:sp>
          <p:pic>
            <p:nvPicPr>
              <p:cNvPr id="188" name="그림 187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4094" y="1389670"/>
                <a:ext cx="115280" cy="115280"/>
              </a:xfrm>
              <a:prstGeom prst="rect">
                <a:avLst/>
              </a:prstGeom>
            </p:spPr>
          </p:pic>
          <p:sp>
            <p:nvSpPr>
              <p:cNvPr id="189" name="모서리가 둥근 직사각형 188"/>
              <p:cNvSpPr/>
              <p:nvPr/>
            </p:nvSpPr>
            <p:spPr>
              <a:xfrm>
                <a:off x="1975392" y="1341810"/>
                <a:ext cx="254597" cy="191715"/>
              </a:xfrm>
              <a:prstGeom prst="roundRect">
                <a:avLst>
                  <a:gd name="adj" fmla="val 23266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sp>
          <p:nvSpPr>
            <p:cNvPr id="185" name="Modal Dialog Overlay"/>
            <p:cNvSpPr>
              <a:spLocks/>
            </p:cNvSpPr>
            <p:nvPr/>
          </p:nvSpPr>
          <p:spPr bwMode="auto">
            <a:xfrm>
              <a:off x="2495600" y="1341809"/>
              <a:ext cx="613570" cy="19171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rPr>
                <a:t>성명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2950000" y="134039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190" name="그림 189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29" y="1365568"/>
            <a:ext cx="148907" cy="148907"/>
          </a:xfrm>
          <a:prstGeom prst="rect">
            <a:avLst/>
          </a:prstGeom>
        </p:spPr>
      </p:pic>
      <p:sp>
        <p:nvSpPr>
          <p:cNvPr id="191" name="Modal Dialog Overlay"/>
          <p:cNvSpPr>
            <a:spLocks/>
          </p:cNvSpPr>
          <p:nvPr/>
        </p:nvSpPr>
        <p:spPr bwMode="auto">
          <a:xfrm>
            <a:off x="3390976" y="1532849"/>
            <a:ext cx="613570" cy="49915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성명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  <a:p>
            <a:endParaRPr lang="en-US" altLang="ko-KR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직위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pSp>
        <p:nvGrpSpPr>
          <p:cNvPr id="19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3073655" y="2017421"/>
            <a:ext cx="107839" cy="109736"/>
            <a:chOff x="554563" y="2632644"/>
            <a:chExt cx="131556" cy="131556"/>
          </a:xfrm>
        </p:grpSpPr>
        <p:sp>
          <p:nvSpPr>
            <p:cNvPr id="19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3073655" y="1731671"/>
            <a:ext cx="107839" cy="109736"/>
            <a:chOff x="554563" y="2632644"/>
            <a:chExt cx="131556" cy="131556"/>
          </a:xfrm>
        </p:grpSpPr>
        <p:sp>
          <p:nvSpPr>
            <p:cNvPr id="19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2627813" y="2726664"/>
            <a:ext cx="219780" cy="982270"/>
            <a:chOff x="2609145" y="2484830"/>
            <a:chExt cx="219780" cy="982270"/>
          </a:xfrm>
        </p:grpSpPr>
        <p:sp>
          <p:nvSpPr>
            <p:cNvPr id="206" name="모서리가 둥근 직사각형 205"/>
            <p:cNvSpPr/>
            <p:nvPr/>
          </p:nvSpPr>
          <p:spPr>
            <a:xfrm>
              <a:off x="2609145" y="2484830"/>
              <a:ext cx="219780" cy="42029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07" name="모서리가 둥근 직사각형 206"/>
            <p:cNvSpPr/>
            <p:nvPr/>
          </p:nvSpPr>
          <p:spPr>
            <a:xfrm>
              <a:off x="2609145" y="3046805"/>
              <a:ext cx="219780" cy="42029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&lt;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05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9"/>
            </p:custDataLst>
          </p:nvPr>
        </p:nvSpPr>
        <p:spPr>
          <a:xfrm>
            <a:off x="3001912" y="1253764"/>
            <a:ext cx="2662039" cy="3868829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3073655" y="2303171"/>
            <a:ext cx="107839" cy="109736"/>
            <a:chOff x="554563" y="2632644"/>
            <a:chExt cx="131556" cy="131556"/>
          </a:xfrm>
        </p:grpSpPr>
        <p:sp>
          <p:nvSpPr>
            <p:cNvPr id="21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3073655" y="2588921"/>
            <a:ext cx="107839" cy="109736"/>
            <a:chOff x="554563" y="2632644"/>
            <a:chExt cx="131556" cy="131556"/>
          </a:xfrm>
        </p:grpSpPr>
        <p:sp>
          <p:nvSpPr>
            <p:cNvPr id="21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70" name="직선 연결선 69"/>
          <p:cNvCxnSpPr/>
          <p:nvPr/>
        </p:nvCxnSpPr>
        <p:spPr>
          <a:xfrm>
            <a:off x="659916" y="1006896"/>
            <a:ext cx="50950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59916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조직도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2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5631957" y="77211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739551" y="5402148"/>
            <a:ext cx="2913963" cy="324717"/>
            <a:chOff x="4610105" y="2551956"/>
            <a:chExt cx="2432626" cy="277391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5916247" y="2551956"/>
              <a:ext cx="1126484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smtClean="0">
                  <a:solidFill>
                    <a:schemeClr val="bg1"/>
                  </a:solidFill>
                  <a:latin typeface="+mj-ea"/>
                  <a:ea typeface="+mj-ea"/>
                </a:rPr>
                <a:t>완료</a:t>
              </a:r>
              <a:endParaRPr lang="ko-KR" altLang="en-US" sz="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461010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취소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_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다중 선택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정보</a:t>
            </a:r>
          </a:p>
        </p:txBody>
      </p:sp>
      <p:graphicFrame>
        <p:nvGraphicFramePr>
          <p:cNvPr id="7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94769"/>
              </p:ext>
            </p:extLst>
          </p:nvPr>
        </p:nvGraphicFramePr>
        <p:xfrm>
          <a:off x="9290533" y="786383"/>
          <a:ext cx="2835141" cy="240980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다중 부서가 선택가능한 케이스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팀명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또는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[+][-]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하위 부서 및 해당 부서원이 펼쳐짐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(default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는 관리자가 속해 있는 부서를 펼침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부서원 체크 후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[&gt;]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우측 리스트로 복사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우측 리스트내 체크된 구성원은 현재 리스트에서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삭제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반영 시킬 부서원 리스트로 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이전에 등록된 부서원이 있을 경우 해당 정보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097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4-1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페이징 처리없이 스크롤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92480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 사항 반영여부 관계없이 팝업 종료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우측 리스트에 출력된 부서원들을 반영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56439"/>
                  </a:ext>
                </a:extLst>
              </a:tr>
            </a:tbl>
          </a:graphicData>
        </a:graphic>
      </p:graphicFrame>
      <p:sp>
        <p:nvSpPr>
          <p:cNvPr id="79" name="타원 78"/>
          <p:cNvSpPr/>
          <p:nvPr/>
        </p:nvSpPr>
        <p:spPr>
          <a:xfrm>
            <a:off x="861258" y="2264456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520190" y="2541270"/>
            <a:ext cx="228600" cy="20955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화살표 연결선 7"/>
          <p:cNvCxnSpPr>
            <a:stCxn id="84" idx="5"/>
            <a:endCxn id="206" idx="1"/>
          </p:cNvCxnSpPr>
          <p:nvPr/>
        </p:nvCxnSpPr>
        <p:spPr>
          <a:xfrm>
            <a:off x="1715312" y="2720132"/>
            <a:ext cx="912501" cy="21668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06" idx="3"/>
          </p:cNvCxnSpPr>
          <p:nvPr/>
        </p:nvCxnSpPr>
        <p:spPr>
          <a:xfrm flipV="1">
            <a:off x="2847593" y="2750820"/>
            <a:ext cx="226062" cy="18599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022847" y="2511967"/>
            <a:ext cx="2609109" cy="24929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545278" y="2645456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545278" y="3232196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676598" y="5335316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223458" y="5335316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935803" y="1174796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5548005" y="1707484"/>
            <a:ext cx="58192" cy="3258967"/>
            <a:chOff x="2238375" y="1813543"/>
            <a:chExt cx="58192" cy="3943350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2238375" y="1813543"/>
              <a:ext cx="58192" cy="39433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12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2238375" y="3418408"/>
              <a:ext cx="58192" cy="10384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8" name="타원 97"/>
          <p:cNvSpPr/>
          <p:nvPr/>
        </p:nvSpPr>
        <p:spPr>
          <a:xfrm>
            <a:off x="5450403" y="3403646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4-1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AA1.1.2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2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8"/>
            <a:ext cx="5602138" cy="54467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3001912" y="1253764"/>
            <a:ext cx="2662039" cy="3845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3"/>
            </p:custDataLst>
          </p:nvPr>
        </p:nvSpPr>
        <p:spPr>
          <a:xfrm>
            <a:off x="717787" y="1253764"/>
            <a:ext cx="1724855" cy="386882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4"/>
            </p:custDataLst>
          </p:nvPr>
        </p:nvSpPr>
        <p:spPr>
          <a:xfrm>
            <a:off x="717787" y="1253763"/>
            <a:ext cx="1724855" cy="3845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Modal Dialog Overlay"/>
          <p:cNvSpPr>
            <a:spLocks/>
          </p:cNvSpPr>
          <p:nvPr/>
        </p:nvSpPr>
        <p:spPr bwMode="auto">
          <a:xfrm>
            <a:off x="771440" y="1341810"/>
            <a:ext cx="1327478" cy="19171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i="1" dirty="0">
              <a:solidFill>
                <a:schemeClr val="bg1">
                  <a:lumMod val="6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60" y="1389670"/>
            <a:ext cx="115280" cy="115280"/>
          </a:xfrm>
          <a:prstGeom prst="rect">
            <a:avLst/>
          </a:prstGeom>
        </p:spPr>
      </p:pic>
      <p:sp>
        <p:nvSpPr>
          <p:cNvPr id="170" name="모서리가 둥근 직사각형 169"/>
          <p:cNvSpPr/>
          <p:nvPr/>
        </p:nvSpPr>
        <p:spPr>
          <a:xfrm>
            <a:off x="2138458" y="1341810"/>
            <a:ext cx="254597" cy="191715"/>
          </a:xfrm>
          <a:prstGeom prst="roundRect">
            <a:avLst>
              <a:gd name="adj" fmla="val 23266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71" name="그림 17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75" y="1365568"/>
            <a:ext cx="148907" cy="148907"/>
          </a:xfrm>
          <a:prstGeom prst="rect">
            <a:avLst/>
          </a:prstGeom>
        </p:spPr>
      </p:pic>
      <p:grpSp>
        <p:nvGrpSpPr>
          <p:cNvPr id="174" name="그룹 173"/>
          <p:cNvGrpSpPr/>
          <p:nvPr/>
        </p:nvGrpSpPr>
        <p:grpSpPr>
          <a:xfrm>
            <a:off x="2299980" y="1707484"/>
            <a:ext cx="58192" cy="3258967"/>
            <a:chOff x="2238375" y="1813543"/>
            <a:chExt cx="58192" cy="3943350"/>
          </a:xfrm>
        </p:grpSpPr>
        <p:sp>
          <p:nvSpPr>
            <p:cNvPr id="175" name="모서리가 둥근 직사각형 174"/>
            <p:cNvSpPr/>
            <p:nvPr/>
          </p:nvSpPr>
          <p:spPr>
            <a:xfrm>
              <a:off x="2238375" y="1813543"/>
              <a:ext cx="58192" cy="39433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12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6" name="모서리가 둥근 직사각형 175"/>
            <p:cNvSpPr/>
            <p:nvPr/>
          </p:nvSpPr>
          <p:spPr>
            <a:xfrm>
              <a:off x="2238375" y="3418408"/>
              <a:ext cx="58192" cy="10384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aphicFrame>
        <p:nvGraphicFramePr>
          <p:cNvPr id="180" name="표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04589"/>
              </p:ext>
            </p:extLst>
          </p:nvPr>
        </p:nvGraphicFramePr>
        <p:xfrm>
          <a:off x="2998167" y="1658516"/>
          <a:ext cx="2665785" cy="310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8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08524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542620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801026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</a:tblGrid>
              <a:tr h="282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성명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표준개발실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28020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025242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472524"/>
                  </a:ext>
                </a:extLst>
              </a:tr>
              <a:tr h="28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049"/>
                  </a:ext>
                </a:extLst>
              </a:tr>
            </a:tbl>
          </a:graphicData>
        </a:graphic>
      </p:graphicFrame>
      <p:grpSp>
        <p:nvGrpSpPr>
          <p:cNvPr id="183" name="그룹 182"/>
          <p:cNvGrpSpPr/>
          <p:nvPr/>
        </p:nvGrpSpPr>
        <p:grpSpPr>
          <a:xfrm>
            <a:off x="3390976" y="1341809"/>
            <a:ext cx="2220414" cy="195579"/>
            <a:chOff x="2495600" y="1341809"/>
            <a:chExt cx="2220414" cy="195579"/>
          </a:xfrm>
        </p:grpSpPr>
        <p:grpSp>
          <p:nvGrpSpPr>
            <p:cNvPr id="184" name="그룹 183"/>
            <p:cNvGrpSpPr/>
            <p:nvPr/>
          </p:nvGrpSpPr>
          <p:grpSpPr>
            <a:xfrm>
              <a:off x="3094399" y="1341810"/>
              <a:ext cx="1621615" cy="191715"/>
              <a:chOff x="608374" y="1341810"/>
              <a:chExt cx="1621615" cy="191715"/>
            </a:xfrm>
          </p:grpSpPr>
          <p:sp>
            <p:nvSpPr>
              <p:cNvPr id="187" name="Modal Dialog Overlay"/>
              <p:cNvSpPr>
                <a:spLocks/>
              </p:cNvSpPr>
              <p:nvPr/>
            </p:nvSpPr>
            <p:spPr bwMode="auto">
              <a:xfrm>
                <a:off x="608374" y="1341810"/>
                <a:ext cx="1327478" cy="191715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i="1" dirty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endParaRPr>
              </a:p>
            </p:txBody>
          </p:sp>
          <p:pic>
            <p:nvPicPr>
              <p:cNvPr id="188" name="그림 18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4094" y="1389670"/>
                <a:ext cx="115280" cy="115280"/>
              </a:xfrm>
              <a:prstGeom prst="rect">
                <a:avLst/>
              </a:prstGeom>
            </p:spPr>
          </p:pic>
          <p:sp>
            <p:nvSpPr>
              <p:cNvPr id="189" name="모서리가 둥근 직사각형 188"/>
              <p:cNvSpPr/>
              <p:nvPr/>
            </p:nvSpPr>
            <p:spPr>
              <a:xfrm>
                <a:off x="1975392" y="1341810"/>
                <a:ext cx="254597" cy="191715"/>
              </a:xfrm>
              <a:prstGeom prst="roundRect">
                <a:avLst>
                  <a:gd name="adj" fmla="val 23266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sp>
          <p:nvSpPr>
            <p:cNvPr id="185" name="Modal Dialog Overlay"/>
            <p:cNvSpPr>
              <a:spLocks/>
            </p:cNvSpPr>
            <p:nvPr/>
          </p:nvSpPr>
          <p:spPr bwMode="auto">
            <a:xfrm>
              <a:off x="2495600" y="1341809"/>
              <a:ext cx="613570" cy="19171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rPr>
                <a:t>성명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2950000" y="1340390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190" name="그림 18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29" y="1365568"/>
            <a:ext cx="148907" cy="148907"/>
          </a:xfrm>
          <a:prstGeom prst="rect">
            <a:avLst/>
          </a:prstGeom>
          <a:ln w="3175">
            <a:noFill/>
          </a:ln>
        </p:spPr>
      </p:pic>
      <p:grpSp>
        <p:nvGrpSpPr>
          <p:cNvPr id="19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073655" y="2017421"/>
            <a:ext cx="107839" cy="109736"/>
            <a:chOff x="554563" y="2632644"/>
            <a:chExt cx="131556" cy="131556"/>
          </a:xfrm>
        </p:grpSpPr>
        <p:sp>
          <p:nvSpPr>
            <p:cNvPr id="19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3073655" y="1731671"/>
            <a:ext cx="107839" cy="109736"/>
            <a:chOff x="554563" y="2632644"/>
            <a:chExt cx="131556" cy="131556"/>
          </a:xfrm>
        </p:grpSpPr>
        <p:sp>
          <p:nvSpPr>
            <p:cNvPr id="19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2627813" y="2726664"/>
            <a:ext cx="219780" cy="982270"/>
            <a:chOff x="2609145" y="2484830"/>
            <a:chExt cx="219780" cy="982270"/>
          </a:xfrm>
        </p:grpSpPr>
        <p:sp>
          <p:nvSpPr>
            <p:cNvPr id="206" name="모서리가 둥근 직사각형 205"/>
            <p:cNvSpPr/>
            <p:nvPr/>
          </p:nvSpPr>
          <p:spPr>
            <a:xfrm>
              <a:off x="2609145" y="2484830"/>
              <a:ext cx="219780" cy="42029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07" name="모서리가 둥근 직사각형 206"/>
            <p:cNvSpPr/>
            <p:nvPr/>
          </p:nvSpPr>
          <p:spPr>
            <a:xfrm>
              <a:off x="2609145" y="3046805"/>
              <a:ext cx="219780" cy="42029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&lt;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05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7"/>
            </p:custDataLst>
          </p:nvPr>
        </p:nvSpPr>
        <p:spPr>
          <a:xfrm>
            <a:off x="3001912" y="1253764"/>
            <a:ext cx="2662039" cy="3868829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17600" y="1697771"/>
            <a:ext cx="1397568" cy="784217"/>
            <a:chOff x="1180754" y="2241033"/>
            <a:chExt cx="1397568" cy="784217"/>
          </a:xfrm>
        </p:grpSpPr>
        <p:cxnSp>
          <p:nvCxnSpPr>
            <p:cNvPr id="72" name="꺾인 연결선 71"/>
            <p:cNvCxnSpPr>
              <a:stCxn id="84" idx="1"/>
              <a:endCxn id="82" idx="1"/>
            </p:cNvCxnSpPr>
            <p:nvPr/>
          </p:nvCxnSpPr>
          <p:spPr>
            <a:xfrm rot="10800000" flipV="1">
              <a:off x="1582795" y="2653314"/>
              <a:ext cx="12700" cy="247650"/>
            </a:xfrm>
            <a:prstGeom prst="bentConnector3">
              <a:avLst>
                <a:gd name="adj1" fmla="val 620693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663922" y="2516985"/>
              <a:ext cx="914400" cy="26061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홍길동</a:t>
              </a:r>
              <a:endPara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grpSp>
          <p:nvGrpSpPr>
            <p:cNvPr id="7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9"/>
              </p:custDataLst>
            </p:nvPr>
          </p:nvGrpSpPr>
          <p:grpSpPr>
            <a:xfrm>
              <a:off x="1582795" y="2598446"/>
              <a:ext cx="107839" cy="109736"/>
              <a:chOff x="554563" y="2632644"/>
              <a:chExt cx="131556" cy="131556"/>
            </a:xfrm>
          </p:grpSpPr>
          <p:sp>
            <p:nvSpPr>
              <p:cNvPr id="84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804" y="2598145"/>
              <a:ext cx="111968" cy="111968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1180754" y="2308705"/>
              <a:ext cx="125001" cy="1262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10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-</a:t>
              </a:r>
              <a:endParaRPr lang="ko-KR" altLang="en-US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50072" y="2241033"/>
              <a:ext cx="914400" cy="288032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ko-KR" altLang="en-US" sz="8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표준개발실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63922" y="2764635"/>
              <a:ext cx="914400" cy="26061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고길동</a:t>
              </a:r>
              <a:endPara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grpSp>
          <p:nvGrpSpPr>
            <p:cNvPr id="7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1582795" y="2846096"/>
              <a:ext cx="107839" cy="109736"/>
              <a:chOff x="554563" y="2632644"/>
              <a:chExt cx="131556" cy="131556"/>
            </a:xfrm>
          </p:grpSpPr>
          <p:sp>
            <p:nvSpPr>
              <p:cNvPr id="82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853555" y="2312395"/>
              <a:ext cx="527695" cy="14505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rgbClr val="FF0000"/>
                  </a:solidFill>
                  <a:latin typeface="나눔고딕" panose="020B0600000101010101" charset="-127"/>
                  <a:ea typeface="나눔고딕" panose="020B0600000101010101" charset="-127"/>
                </a:rPr>
                <a:t>부서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25005" y="2579095"/>
              <a:ext cx="527695" cy="14505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rgbClr val="FF0000"/>
                  </a:solidFill>
                  <a:latin typeface="나눔고딕" panose="020B0600000101010101" charset="-127"/>
                  <a:ea typeface="나눔고딕" panose="020B0600000101010101" charset="-127"/>
                </a:rPr>
                <a:t>구성원</a:t>
              </a:r>
            </a:p>
          </p:txBody>
        </p:sp>
      </p:grpSp>
      <p:cxnSp>
        <p:nvCxnSpPr>
          <p:cNvPr id="48" name="직선 연결선 47"/>
          <p:cNvCxnSpPr/>
          <p:nvPr/>
        </p:nvCxnSpPr>
        <p:spPr>
          <a:xfrm>
            <a:off x="659916" y="1006896"/>
            <a:ext cx="50950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9916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조직도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5631957" y="77211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_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단일 선택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_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정보</a:t>
            </a:r>
          </a:p>
        </p:txBody>
      </p:sp>
      <p:graphicFrame>
        <p:nvGraphicFramePr>
          <p:cNvPr id="5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85079"/>
              </p:ext>
            </p:extLst>
          </p:nvPr>
        </p:nvGraphicFramePr>
        <p:xfrm>
          <a:off x="9290533" y="786383"/>
          <a:ext cx="2835141" cy="753704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단일 부서만 선택 가능한 케이스일 경우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기본 정보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부서 위치에 입력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설정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한 부서 기준으로 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54" name="타원 53"/>
          <p:cNvSpPr/>
          <p:nvPr/>
        </p:nvSpPr>
        <p:spPr>
          <a:xfrm>
            <a:off x="621228" y="1736771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739551" y="5402148"/>
            <a:ext cx="2913963" cy="324717"/>
            <a:chOff x="4610105" y="2551956"/>
            <a:chExt cx="2432626" cy="277391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5916247" y="2551956"/>
              <a:ext cx="1126484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smtClean="0">
                  <a:solidFill>
                    <a:schemeClr val="bg1"/>
                  </a:solidFill>
                  <a:latin typeface="+mj-ea"/>
                  <a:ea typeface="+mj-ea"/>
                </a:rPr>
                <a:t>완료</a:t>
              </a:r>
              <a:endParaRPr lang="ko-KR" altLang="en-US" sz="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461010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취소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AA1.1.2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2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400" y="1340768"/>
            <a:ext cx="536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조직</a:t>
            </a:r>
            <a:r>
              <a:rPr kumimoji="1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구성원 관리 </a:t>
            </a:r>
            <a:r>
              <a:rPr kumimoji="1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r>
              <a:rPr kumimoji="1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</a:t>
            </a:r>
            <a:r>
              <a:rPr kumimoji="1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정보</a:t>
            </a:r>
            <a:endParaRPr kumimoji="1" lang="ko-KR" altLang="en-US" sz="2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3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 개체 틀 3"/>
          <p:cNvSpPr txBox="1">
            <a:spLocks/>
          </p:cNvSpPr>
          <p:nvPr/>
        </p:nvSpPr>
        <p:spPr>
          <a:xfrm>
            <a:off x="1008246" y="383810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6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Location</a:t>
            </a:r>
            <a:endParaRPr kumimoji="0" lang="ko-KR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08590"/>
              </p:ext>
            </p:extLst>
          </p:nvPr>
        </p:nvGraphicFramePr>
        <p:xfrm>
          <a:off x="990126" y="1050330"/>
          <a:ext cx="5249892" cy="2890866"/>
        </p:xfrm>
        <a:graphic>
          <a:graphicData uri="http://schemas.openxmlformats.org/drawingml/2006/table">
            <a:tbl>
              <a:tblPr/>
              <a:tblGrid>
                <a:gridCol w="1312473">
                  <a:extLst>
                    <a:ext uri="{9D8B030D-6E8A-4147-A177-3AD203B41FA5}">
                      <a16:colId xmlns:a16="http://schemas.microsoft.com/office/drawing/2014/main" val="290559610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832508854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304184128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1359020298"/>
                    </a:ext>
                  </a:extLst>
                </a:gridCol>
              </a:tblGrid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조직도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492198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조직</a:t>
                      </a:r>
                      <a:r>
                        <a:rPr lang="en-US" altLang="ko-KR" sz="900" b="0" i="0" u="none" strike="noStrike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관리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23162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부서 정보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138064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정보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847377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클래스 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38838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직위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2305156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530126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550511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배치 관리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746767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배치 처리</a:t>
                      </a:r>
                      <a:endParaRPr 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579970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배치 결과</a:t>
                      </a:r>
                      <a:endParaRPr 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49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4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2612145" y="1665759"/>
            <a:ext cx="6436183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762006" y="1371279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부서 정보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구성원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정보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목록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)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정보</a:t>
            </a:r>
          </a:p>
        </p:txBody>
      </p:sp>
      <p:sp>
        <p:nvSpPr>
          <p:cNvPr id="227" name="직사각형 226"/>
          <p:cNvSpPr/>
          <p:nvPr/>
        </p:nvSpPr>
        <p:spPr>
          <a:xfrm>
            <a:off x="2611042" y="2134423"/>
            <a:ext cx="6433937" cy="3786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228" name="표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37874"/>
              </p:ext>
            </p:extLst>
          </p:nvPr>
        </p:nvGraphicFramePr>
        <p:xfrm>
          <a:off x="2612145" y="2513112"/>
          <a:ext cx="6432835" cy="2221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57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36452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868331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868331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891950">
                  <a:extLst>
                    <a:ext uri="{9D8B030D-6E8A-4147-A177-3AD203B41FA5}">
                      <a16:colId xmlns:a16="http://schemas.microsoft.com/office/drawing/2014/main" val="2860037712"/>
                    </a:ext>
                  </a:extLst>
                </a:gridCol>
                <a:gridCol w="2167945">
                  <a:extLst>
                    <a:ext uri="{9D8B030D-6E8A-4147-A177-3AD203B41FA5}">
                      <a16:colId xmlns:a16="http://schemas.microsoft.com/office/drawing/2014/main" val="1629665375"/>
                    </a:ext>
                  </a:extLst>
                </a:gridCol>
              </a:tblGrid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성명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팀장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hong@handysoft.co.kr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차장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hong@handysoft.co.kr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hong@handysoft.co.kr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hong@handysoft.co.kr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hong@handysoft.co.kr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hong@handysoft.co.kr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</a:tbl>
          </a:graphicData>
        </a:graphic>
      </p:graphicFrame>
      <p:grpSp>
        <p:nvGrpSpPr>
          <p:cNvPr id="2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702845" y="2931088"/>
            <a:ext cx="107839" cy="109736"/>
            <a:chOff x="554563" y="2632644"/>
            <a:chExt cx="131556" cy="131556"/>
          </a:xfrm>
        </p:grpSpPr>
        <p:sp>
          <p:nvSpPr>
            <p:cNvPr id="23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702845" y="3245413"/>
            <a:ext cx="107839" cy="109736"/>
            <a:chOff x="554563" y="2632644"/>
            <a:chExt cx="131556" cy="131556"/>
          </a:xfrm>
        </p:grpSpPr>
        <p:sp>
          <p:nvSpPr>
            <p:cNvPr id="23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702845" y="3569263"/>
            <a:ext cx="107839" cy="109736"/>
            <a:chOff x="554563" y="2632644"/>
            <a:chExt cx="131556" cy="131556"/>
          </a:xfrm>
        </p:grpSpPr>
        <p:sp>
          <p:nvSpPr>
            <p:cNvPr id="23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702845" y="3883588"/>
            <a:ext cx="107839" cy="109736"/>
            <a:chOff x="554563" y="2632644"/>
            <a:chExt cx="131556" cy="131556"/>
          </a:xfrm>
        </p:grpSpPr>
        <p:sp>
          <p:nvSpPr>
            <p:cNvPr id="24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702845" y="4197913"/>
            <a:ext cx="107839" cy="109736"/>
            <a:chOff x="554563" y="2632644"/>
            <a:chExt cx="131556" cy="131556"/>
          </a:xfrm>
        </p:grpSpPr>
        <p:sp>
          <p:nvSpPr>
            <p:cNvPr id="24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2702845" y="4502713"/>
            <a:ext cx="107839" cy="109736"/>
            <a:chOff x="554563" y="2632644"/>
            <a:chExt cx="131556" cy="131556"/>
          </a:xfrm>
        </p:grpSpPr>
        <p:sp>
          <p:nvSpPr>
            <p:cNvPr id="24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2702845" y="2616763"/>
            <a:ext cx="107839" cy="109736"/>
            <a:chOff x="554563" y="2632644"/>
            <a:chExt cx="131556" cy="131556"/>
          </a:xfrm>
        </p:grpSpPr>
        <p:sp>
          <p:nvSpPr>
            <p:cNvPr id="25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3" name="모서리가 둥근 직사각형 252"/>
          <p:cNvSpPr/>
          <p:nvPr/>
        </p:nvSpPr>
        <p:spPr>
          <a:xfrm>
            <a:off x="3632573" y="2199333"/>
            <a:ext cx="620841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삭제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4321353" y="2199333"/>
            <a:ext cx="625614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이동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6866792" y="1791866"/>
            <a:ext cx="2181536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257" name="그룹 256"/>
          <p:cNvGrpSpPr/>
          <p:nvPr/>
        </p:nvGrpSpPr>
        <p:grpSpPr>
          <a:xfrm>
            <a:off x="6181855" y="1792828"/>
            <a:ext cx="695185" cy="225274"/>
            <a:chOff x="6103679" y="1792828"/>
            <a:chExt cx="695185" cy="225274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6103679" y="1792828"/>
              <a:ext cx="683617" cy="22527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성명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 rot="5400000">
              <a:off x="6601865" y="180727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260" name="그림 25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15" y="1839229"/>
            <a:ext cx="125049" cy="125049"/>
          </a:xfrm>
          <a:prstGeom prst="rect">
            <a:avLst/>
          </a:prstGeom>
        </p:spPr>
      </p:pic>
      <p:pic>
        <p:nvPicPr>
          <p:cNvPr id="262" name="그림 26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03" y="3549153"/>
            <a:ext cx="146547" cy="146547"/>
          </a:xfrm>
          <a:prstGeom prst="rect">
            <a:avLst/>
          </a:prstGeom>
        </p:spPr>
      </p:pic>
      <p:sp>
        <p:nvSpPr>
          <p:cNvPr id="263" name="포인트가 5개인 별 262"/>
          <p:cNvSpPr/>
          <p:nvPr/>
        </p:nvSpPr>
        <p:spPr>
          <a:xfrm>
            <a:off x="3367353" y="2884180"/>
            <a:ext cx="203940" cy="193576"/>
          </a:xfrm>
          <a:prstGeom prst="star5">
            <a:avLst>
              <a:gd name="adj" fmla="val 28015"/>
              <a:gd name="hf" fmla="val 105146"/>
              <a:gd name="vf" fmla="val 110557"/>
            </a:avLst>
          </a:prstGeom>
          <a:solidFill>
            <a:srgbClr val="FFC000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4" name="포인트가 5개인 별 263"/>
          <p:cNvSpPr/>
          <p:nvPr/>
        </p:nvSpPr>
        <p:spPr>
          <a:xfrm>
            <a:off x="3367353" y="3208030"/>
            <a:ext cx="203940" cy="193576"/>
          </a:xfrm>
          <a:prstGeom prst="star5">
            <a:avLst>
              <a:gd name="adj" fmla="val 28015"/>
              <a:gd name="hf" fmla="val 105146"/>
              <a:gd name="vf" fmla="val 110557"/>
            </a:avLst>
          </a:prstGeom>
          <a:solidFill>
            <a:schemeClr val="bg1">
              <a:lumMod val="8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65" name="그림 264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71" y="3855169"/>
            <a:ext cx="153333" cy="153333"/>
          </a:xfrm>
          <a:prstGeom prst="rect">
            <a:avLst/>
          </a:prstGeom>
        </p:spPr>
      </p:pic>
      <p:sp>
        <p:nvSpPr>
          <p:cNvPr id="266" name="모서리가 둥근 직사각형 265"/>
          <p:cNvSpPr/>
          <p:nvPr/>
        </p:nvSpPr>
        <p:spPr>
          <a:xfrm>
            <a:off x="5014905" y="2199333"/>
            <a:ext cx="625614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순서 변경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5702989" y="2199333"/>
            <a:ext cx="713624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일괄 수정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6" name="모서리가 둥근 직사각형 275"/>
          <p:cNvSpPr/>
          <p:nvPr/>
        </p:nvSpPr>
        <p:spPr>
          <a:xfrm>
            <a:off x="2661596" y="2199333"/>
            <a:ext cx="907323" cy="22664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구성원 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02" y="2610641"/>
            <a:ext cx="129310" cy="129310"/>
          </a:xfrm>
          <a:prstGeom prst="rect">
            <a:avLst/>
          </a:prstGeom>
          <a:noFill/>
          <a:ln w="3175">
            <a:noFill/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</p:pic>
      <p:graphicFrame>
        <p:nvGraphicFramePr>
          <p:cNvPr id="29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38686"/>
              </p:ext>
            </p:extLst>
          </p:nvPr>
        </p:nvGraphicFramePr>
        <p:xfrm>
          <a:off x="9290533" y="786383"/>
          <a:ext cx="2835141" cy="163389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추가 화면으로 이동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상세정보와 동일한 화면에서 데이터가 없는 상태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부서선택 팝업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(AA1.2.1.1)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순서변경 팝업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AA1.2.1.3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51293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구성원 일괄수정 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AA1.2.1.2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으로 이동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456436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구성원명 클릭시 구성원 상세 화면으로 이동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641049"/>
                  </a:ext>
                </a:extLst>
              </a:tr>
            </a:tbl>
          </a:graphicData>
        </a:graphic>
      </p:graphicFrame>
      <p:sp>
        <p:nvSpPr>
          <p:cNvPr id="2" name="직각 삼각형 1"/>
          <p:cNvSpPr/>
          <p:nvPr/>
        </p:nvSpPr>
        <p:spPr>
          <a:xfrm flipH="1">
            <a:off x="4989211" y="2710050"/>
            <a:ext cx="108202" cy="119022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8472158" y="2218937"/>
            <a:ext cx="470511" cy="226647"/>
            <a:chOff x="8120461" y="1924263"/>
            <a:chExt cx="470511" cy="226647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8120461" y="1924263"/>
              <a:ext cx="470511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15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 rot="5400000">
              <a:off x="8403362" y="1968697"/>
              <a:ext cx="181698" cy="16504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10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748358" y="1758735"/>
            <a:ext cx="1738031" cy="49106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0"/>
            </p:custDataLst>
          </p:nvPr>
        </p:nvSpPr>
        <p:spPr>
          <a:xfrm>
            <a:off x="748358" y="1367060"/>
            <a:ext cx="1738031" cy="5302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62130" y="1454795"/>
            <a:ext cx="1262481" cy="2167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16" y="1506161"/>
            <a:ext cx="125049" cy="119584"/>
          </a:xfrm>
          <a:prstGeom prst="rect">
            <a:avLst/>
          </a:prstGeom>
        </p:spPr>
      </p:pic>
      <p:sp>
        <p:nvSpPr>
          <p:cNvPr id="124" name="모서리가 둥근 직사각형 123"/>
          <p:cNvSpPr/>
          <p:nvPr/>
        </p:nvSpPr>
        <p:spPr>
          <a:xfrm>
            <a:off x="2119122" y="1454795"/>
            <a:ext cx="278539" cy="2167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36" y="1496191"/>
            <a:ext cx="148907" cy="142399"/>
          </a:xfrm>
          <a:prstGeom prst="rect">
            <a:avLst/>
          </a:prstGeom>
        </p:spPr>
      </p:pic>
      <p:sp>
        <p:nvSpPr>
          <p:cNvPr id="17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1"/>
            </p:custDataLst>
          </p:nvPr>
        </p:nvSpPr>
        <p:spPr>
          <a:xfrm>
            <a:off x="3766746" y="1371279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구성원 정보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cxnSp>
        <p:nvCxnSpPr>
          <p:cNvPr id="95" name="꺾인 연결선 94"/>
          <p:cNvCxnSpPr>
            <a:stCxn id="98" idx="2"/>
            <a:endCxn id="114" idx="1"/>
          </p:cNvCxnSpPr>
          <p:nvPr/>
        </p:nvCxnSpPr>
        <p:spPr>
          <a:xfrm rot="16200000" flipH="1">
            <a:off x="1222868" y="2866670"/>
            <a:ext cx="204089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/>
          <p:nvPr/>
        </p:nvCxnSpPr>
        <p:spPr>
          <a:xfrm rot="16200000" flipH="1">
            <a:off x="1018299" y="2356364"/>
            <a:ext cx="20483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 flipH="1">
            <a:off x="883706" y="2490957"/>
            <a:ext cx="474024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193649" y="2712618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93649" y="2458749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4549" y="2191871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6" y="2195158"/>
            <a:ext cx="123607" cy="118205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362967" y="2647904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표준개발실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62967" y="2383706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전략기획실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146943" y="2128661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핸디소프트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93677" y="3279084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71990" y="3203448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393677" y="2977093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588386" y="2946319"/>
            <a:ext cx="571679" cy="173043"/>
          </a:xfrm>
          <a:prstGeom prst="round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제품기획팀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581459" y="2946319"/>
            <a:ext cx="571679" cy="17304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제품기획팀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652126" y="1863602"/>
            <a:ext cx="754479" cy="2082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부서 </a:t>
            </a:r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8" name="꺾인 연결선 117"/>
          <p:cNvCxnSpPr>
            <a:stCxn id="98" idx="2"/>
            <a:endCxn id="112" idx="1"/>
          </p:cNvCxnSpPr>
          <p:nvPr/>
        </p:nvCxnSpPr>
        <p:spPr>
          <a:xfrm rot="16200000" flipH="1">
            <a:off x="1071873" y="3017666"/>
            <a:ext cx="506080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119"/>
          <p:cNvSpPr/>
          <p:nvPr/>
        </p:nvSpPr>
        <p:spPr>
          <a:xfrm>
            <a:off x="835990" y="1863602"/>
            <a:ext cx="754479" cy="2082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부서 이동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181855" y="1792828"/>
            <a:ext cx="2925594" cy="225274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8468809" y="2018102"/>
            <a:ext cx="638640" cy="435600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endParaRPr lang="ko-KR" altLang="en-US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2579373" y="209808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4255773" y="209808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4955020" y="209808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5640820" y="209808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2869045" y="285055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5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380537" y="2559571"/>
            <a:ext cx="230775" cy="226500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418762" y="2559571"/>
            <a:ext cx="230775" cy="226500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228387" y="2559571"/>
            <a:ext cx="230775" cy="226500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13587" y="2559571"/>
            <a:ext cx="230775" cy="226500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475662" y="2559571"/>
            <a:ext cx="230775" cy="22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70912"/>
              </p:ext>
            </p:extLst>
          </p:nvPr>
        </p:nvGraphicFramePr>
        <p:xfrm>
          <a:off x="2612145" y="2513112"/>
          <a:ext cx="6432835" cy="2221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57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36452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868331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868331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891950">
                  <a:extLst>
                    <a:ext uri="{9D8B030D-6E8A-4147-A177-3AD203B41FA5}">
                      <a16:colId xmlns:a16="http://schemas.microsoft.com/office/drawing/2014/main" val="2860037712"/>
                    </a:ext>
                  </a:extLst>
                </a:gridCol>
                <a:gridCol w="2167945">
                  <a:extLst>
                    <a:ext uri="{9D8B030D-6E8A-4147-A177-3AD203B41FA5}">
                      <a16:colId xmlns:a16="http://schemas.microsoft.com/office/drawing/2014/main" val="1629665375"/>
                    </a:ext>
                  </a:extLst>
                </a:gridCol>
              </a:tblGrid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성명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직위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팀장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hong@handysoft.co.kr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차장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hong@handysoft.co.kr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hong@handysoft.co.kr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hong@handysoft.co.kr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hong@handysoft.co.kr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hong@handysoft.co.kr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612145" y="1371279"/>
            <a:ext cx="6436183" cy="294480"/>
            <a:chOff x="2612145" y="1371279"/>
            <a:chExt cx="6436183" cy="29448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2612145" y="1665759"/>
              <a:ext cx="6436183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2762006" y="1371279"/>
              <a:ext cx="1021484" cy="294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rPr>
                <a:t>부서 정보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구성원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611042" y="2134423"/>
            <a:ext cx="6433937" cy="3786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2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702845" y="2931088"/>
            <a:ext cx="107839" cy="109736"/>
            <a:chOff x="554563" y="2632644"/>
            <a:chExt cx="131556" cy="131556"/>
          </a:xfrm>
        </p:grpSpPr>
        <p:sp>
          <p:nvSpPr>
            <p:cNvPr id="23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702845" y="3245413"/>
            <a:ext cx="107839" cy="109736"/>
            <a:chOff x="554563" y="2632644"/>
            <a:chExt cx="131556" cy="131556"/>
          </a:xfrm>
        </p:grpSpPr>
        <p:sp>
          <p:nvSpPr>
            <p:cNvPr id="23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702845" y="3569263"/>
            <a:ext cx="107839" cy="109736"/>
            <a:chOff x="554563" y="2632644"/>
            <a:chExt cx="131556" cy="131556"/>
          </a:xfrm>
        </p:grpSpPr>
        <p:sp>
          <p:nvSpPr>
            <p:cNvPr id="23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702845" y="3883588"/>
            <a:ext cx="107839" cy="109736"/>
            <a:chOff x="554563" y="2632644"/>
            <a:chExt cx="131556" cy="131556"/>
          </a:xfrm>
        </p:grpSpPr>
        <p:sp>
          <p:nvSpPr>
            <p:cNvPr id="24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702845" y="4197913"/>
            <a:ext cx="107839" cy="109736"/>
            <a:chOff x="554563" y="2632644"/>
            <a:chExt cx="131556" cy="131556"/>
          </a:xfrm>
        </p:grpSpPr>
        <p:sp>
          <p:nvSpPr>
            <p:cNvPr id="24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702845" y="4502713"/>
            <a:ext cx="107839" cy="109736"/>
            <a:chOff x="554563" y="2632644"/>
            <a:chExt cx="131556" cy="131556"/>
          </a:xfrm>
        </p:grpSpPr>
        <p:sp>
          <p:nvSpPr>
            <p:cNvPr id="24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2702845" y="2616763"/>
            <a:ext cx="107839" cy="109736"/>
            <a:chOff x="554563" y="2632644"/>
            <a:chExt cx="131556" cy="131556"/>
          </a:xfrm>
        </p:grpSpPr>
        <p:sp>
          <p:nvSpPr>
            <p:cNvPr id="25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3" name="모서리가 둥근 직사각형 252"/>
          <p:cNvSpPr/>
          <p:nvPr/>
        </p:nvSpPr>
        <p:spPr>
          <a:xfrm>
            <a:off x="3632573" y="2199333"/>
            <a:ext cx="620841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삭제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4321353" y="2199333"/>
            <a:ext cx="625614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이동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6866792" y="1791866"/>
            <a:ext cx="2181536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257" name="그룹 256"/>
          <p:cNvGrpSpPr/>
          <p:nvPr/>
        </p:nvGrpSpPr>
        <p:grpSpPr>
          <a:xfrm>
            <a:off x="6181855" y="1792828"/>
            <a:ext cx="695185" cy="225274"/>
            <a:chOff x="6103679" y="1792828"/>
            <a:chExt cx="695185" cy="225274"/>
          </a:xfrm>
        </p:grpSpPr>
        <p:sp>
          <p:nvSpPr>
            <p:cNvPr id="258" name="모서리가 둥근 직사각형 257"/>
            <p:cNvSpPr/>
            <p:nvPr/>
          </p:nvSpPr>
          <p:spPr>
            <a:xfrm>
              <a:off x="6103679" y="1792828"/>
              <a:ext cx="683617" cy="22527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성명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 rot="5400000">
              <a:off x="6601865" y="180727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260" name="그림 25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815" y="1839229"/>
            <a:ext cx="125049" cy="125049"/>
          </a:xfrm>
          <a:prstGeom prst="rect">
            <a:avLst/>
          </a:prstGeom>
        </p:spPr>
      </p:pic>
      <p:pic>
        <p:nvPicPr>
          <p:cNvPr id="262" name="그림 26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03" y="3549153"/>
            <a:ext cx="146547" cy="146547"/>
          </a:xfrm>
          <a:prstGeom prst="rect">
            <a:avLst/>
          </a:prstGeom>
        </p:spPr>
      </p:pic>
      <p:sp>
        <p:nvSpPr>
          <p:cNvPr id="263" name="포인트가 5개인 별 262"/>
          <p:cNvSpPr/>
          <p:nvPr/>
        </p:nvSpPr>
        <p:spPr>
          <a:xfrm>
            <a:off x="3367353" y="2884180"/>
            <a:ext cx="203940" cy="193576"/>
          </a:xfrm>
          <a:prstGeom prst="star5">
            <a:avLst>
              <a:gd name="adj" fmla="val 28015"/>
              <a:gd name="hf" fmla="val 105146"/>
              <a:gd name="vf" fmla="val 110557"/>
            </a:avLst>
          </a:prstGeom>
          <a:solidFill>
            <a:srgbClr val="FFC000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4" name="포인트가 5개인 별 263"/>
          <p:cNvSpPr/>
          <p:nvPr/>
        </p:nvSpPr>
        <p:spPr>
          <a:xfrm>
            <a:off x="3367353" y="3208030"/>
            <a:ext cx="203940" cy="193576"/>
          </a:xfrm>
          <a:prstGeom prst="star5">
            <a:avLst>
              <a:gd name="adj" fmla="val 28015"/>
              <a:gd name="hf" fmla="val 105146"/>
              <a:gd name="vf" fmla="val 110557"/>
            </a:avLst>
          </a:prstGeom>
          <a:solidFill>
            <a:schemeClr val="bg1">
              <a:lumMod val="8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65" name="그림 264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71" y="3855169"/>
            <a:ext cx="153333" cy="153333"/>
          </a:xfrm>
          <a:prstGeom prst="rect">
            <a:avLst/>
          </a:prstGeom>
        </p:spPr>
      </p:pic>
      <p:sp>
        <p:nvSpPr>
          <p:cNvPr id="266" name="모서리가 둥근 직사각형 265"/>
          <p:cNvSpPr/>
          <p:nvPr/>
        </p:nvSpPr>
        <p:spPr>
          <a:xfrm>
            <a:off x="5014905" y="2199333"/>
            <a:ext cx="625614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순서 변경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5702989" y="2199333"/>
            <a:ext cx="713624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일괄 수정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6" name="모서리가 둥근 직사각형 275"/>
          <p:cNvSpPr/>
          <p:nvPr/>
        </p:nvSpPr>
        <p:spPr>
          <a:xfrm>
            <a:off x="2661596" y="2199333"/>
            <a:ext cx="907323" cy="22664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구성원 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02" y="2610641"/>
            <a:ext cx="129310" cy="129310"/>
          </a:xfrm>
          <a:prstGeom prst="rect">
            <a:avLst/>
          </a:prstGeom>
          <a:noFill/>
          <a:ln w="3175">
            <a:noFill/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</p:pic>
      <p:graphicFrame>
        <p:nvGraphicFramePr>
          <p:cNvPr id="29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223378"/>
              </p:ext>
            </p:extLst>
          </p:nvPr>
        </p:nvGraphicFramePr>
        <p:xfrm>
          <a:off x="9290533" y="786383"/>
          <a:ext cx="2835141" cy="61437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    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마우스 오버시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권한 정보 및 계정 상태 아이콘 설명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512930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236416" y="2844801"/>
            <a:ext cx="2791851" cy="1143000"/>
            <a:chOff x="4751950" y="5444067"/>
            <a:chExt cx="2791851" cy="1143000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4751950" y="5444067"/>
              <a:ext cx="2791851" cy="1143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200000"/>
                </a:lnSpc>
                <a:spcAft>
                  <a:spcPts val="2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837718" y="5599276"/>
              <a:ext cx="149155" cy="81157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007959" y="5587705"/>
              <a:ext cx="914400" cy="17068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그룹웨어 전체 메뉴 및 시스템을 관리하는 전체 관리자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07959" y="5825830"/>
              <a:ext cx="914400" cy="17068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일부 메뉴만 관리가 허용된 개별 관리자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07959" y="6049451"/>
              <a:ext cx="914400" cy="17068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잠김처리된 계정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07959" y="6259216"/>
              <a:ext cx="914400" cy="17068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비공개 계정</a:t>
              </a:r>
            </a:p>
          </p:txBody>
        </p:sp>
      </p:grpSp>
      <p:sp>
        <p:nvSpPr>
          <p:cNvPr id="115" name="타원 114"/>
          <p:cNvSpPr/>
          <p:nvPr/>
        </p:nvSpPr>
        <p:spPr>
          <a:xfrm>
            <a:off x="3155915" y="2782203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046" y="1052736"/>
            <a:ext cx="129310" cy="129310"/>
          </a:xfrm>
          <a:prstGeom prst="rect">
            <a:avLst/>
          </a:prstGeom>
          <a:noFill/>
          <a:ln w="3175">
            <a:noFill/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95" name="TextBox 94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#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정보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목록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)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정보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8472158" y="2218937"/>
            <a:ext cx="470511" cy="226647"/>
            <a:chOff x="8120461" y="1924263"/>
            <a:chExt cx="470511" cy="226647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8120461" y="1924263"/>
              <a:ext cx="470511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15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 rot="5400000">
              <a:off x="8403362" y="1968697"/>
              <a:ext cx="181698" cy="16504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101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748358" y="1758735"/>
            <a:ext cx="1738031" cy="49106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748358" y="1367060"/>
            <a:ext cx="1738031" cy="5302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862130" y="1454795"/>
            <a:ext cx="1262481" cy="2167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16" y="1506161"/>
            <a:ext cx="125049" cy="119584"/>
          </a:xfrm>
          <a:prstGeom prst="rect">
            <a:avLst/>
          </a:prstGeom>
        </p:spPr>
      </p:pic>
      <p:sp>
        <p:nvSpPr>
          <p:cNvPr id="113" name="모서리가 둥근 직사각형 112"/>
          <p:cNvSpPr/>
          <p:nvPr/>
        </p:nvSpPr>
        <p:spPr>
          <a:xfrm>
            <a:off x="2119122" y="1454795"/>
            <a:ext cx="278539" cy="2167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36" y="1496191"/>
            <a:ext cx="148907" cy="142399"/>
          </a:xfrm>
          <a:prstGeom prst="rect">
            <a:avLst/>
          </a:prstGeom>
        </p:spPr>
      </p:pic>
      <p:sp>
        <p:nvSpPr>
          <p:cNvPr id="14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0"/>
            </p:custDataLst>
          </p:nvPr>
        </p:nvSpPr>
        <p:spPr>
          <a:xfrm>
            <a:off x="3766746" y="1371279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구성원 정보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181855" y="1792828"/>
            <a:ext cx="2925594" cy="225274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468809" y="2018102"/>
            <a:ext cx="638640" cy="435600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endParaRPr lang="ko-KR" altLang="en-US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8" name="꺾인 연결선 97"/>
          <p:cNvCxnSpPr>
            <a:stCxn id="119" idx="2"/>
            <a:endCxn id="135" idx="1"/>
          </p:cNvCxnSpPr>
          <p:nvPr/>
        </p:nvCxnSpPr>
        <p:spPr>
          <a:xfrm rot="16200000" flipH="1">
            <a:off x="1222868" y="2866670"/>
            <a:ext cx="204089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1018299" y="2356364"/>
            <a:ext cx="20483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/>
          <p:nvPr/>
        </p:nvCxnSpPr>
        <p:spPr>
          <a:xfrm rot="16200000" flipH="1">
            <a:off x="883706" y="2490957"/>
            <a:ext cx="474024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193649" y="2712618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193649" y="2458749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34549" y="2191871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6" y="2195158"/>
            <a:ext cx="123607" cy="118205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1362967" y="2647904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표준개발실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362967" y="2383706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전략기획실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146943" y="2128661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핸디소프트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393677" y="3279084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571990" y="3203448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93677" y="2977093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1588386" y="2946319"/>
            <a:ext cx="571679" cy="173043"/>
          </a:xfrm>
          <a:prstGeom prst="round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제품기획팀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1581459" y="2946319"/>
            <a:ext cx="571679" cy="17304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제품기획팀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1652126" y="1863602"/>
            <a:ext cx="754479" cy="2082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부서 </a:t>
            </a:r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1" name="꺾인 연결선 150"/>
          <p:cNvCxnSpPr>
            <a:stCxn id="119" idx="2"/>
            <a:endCxn id="133" idx="1"/>
          </p:cNvCxnSpPr>
          <p:nvPr/>
        </p:nvCxnSpPr>
        <p:spPr>
          <a:xfrm rot="16200000" flipH="1">
            <a:off x="1071873" y="3017666"/>
            <a:ext cx="506080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152"/>
          <p:cNvSpPr/>
          <p:nvPr/>
        </p:nvSpPr>
        <p:spPr>
          <a:xfrm>
            <a:off x="835990" y="1863602"/>
            <a:ext cx="754479" cy="2082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부서 이동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5" name="그림 15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380537" y="2559571"/>
            <a:ext cx="230775" cy="2265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418762" y="2559571"/>
            <a:ext cx="230775" cy="226500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228387" y="2559571"/>
            <a:ext cx="230775" cy="226500"/>
          </a:xfrm>
          <a:prstGeom prst="rect">
            <a:avLst/>
          </a:prstGeom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113587" y="2559571"/>
            <a:ext cx="230775" cy="226500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475662" y="2559571"/>
            <a:ext cx="230775" cy="22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구성원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612145" y="1665759"/>
            <a:ext cx="6436183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762006" y="1371279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부서 정보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41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766746" y="1371279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구성원 정보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693295" y="2109250"/>
            <a:ext cx="2873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46778" y="1871439"/>
            <a:ext cx="2153821" cy="20501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기본</a:t>
            </a:r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      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계정 및 </a:t>
            </a:r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접속 이력        권한</a:t>
            </a:r>
            <a:endParaRPr lang="ko-KR" altLang="en-US" sz="90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08327" y="2258978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프로필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047357"/>
              </p:ext>
            </p:extLst>
          </p:nvPr>
        </p:nvGraphicFramePr>
        <p:xfrm>
          <a:off x="2623917" y="2525422"/>
          <a:ext cx="6432364" cy="4076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6083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사진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065948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성명</a:t>
                      </a:r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홍길동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10419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영문명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Hong Gild Dong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32251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사번</a:t>
                      </a:r>
                      <a:r>
                        <a:rPr lang="en-US" altLang="ko-KR" sz="800" b="0" smtClean="0">
                          <a:solidFill>
                            <a:srgbClr val="FF000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*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A201701999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905167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소속부서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62495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직위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부장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666221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직급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선택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735779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직책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팀장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12705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보안 등급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827809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결재 순번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60893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사원여부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정식사원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611390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입사일자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2017-06-23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52676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8396511" y="2258978"/>
            <a:ext cx="914400" cy="28390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*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필수 입력</a:t>
            </a:r>
          </a:p>
        </p:txBody>
      </p:sp>
      <p:sp>
        <p:nvSpPr>
          <p:cNvPr id="87" name="모서리가 접힌 도형 86"/>
          <p:cNvSpPr/>
          <p:nvPr/>
        </p:nvSpPr>
        <p:spPr>
          <a:xfrm>
            <a:off x="9277697" y="6400800"/>
            <a:ext cx="2847628" cy="266700"/>
          </a:xfrm>
          <a:prstGeom prst="foldedCorner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effectLst/>
        </p:spPr>
        <p:txBody>
          <a:bodyPr wrap="none" lIns="36000" tIns="108000" rIns="36000" bIns="36000" rtlCol="0" anchor="ctr">
            <a:noAutofit/>
          </a:bodyPr>
          <a:lstStyle/>
          <a:p>
            <a:pPr algn="ctr"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 페이지 계속 ▼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05150"/>
              </p:ext>
            </p:extLst>
          </p:nvPr>
        </p:nvGraphicFramePr>
        <p:xfrm>
          <a:off x="9290533" y="786383"/>
          <a:ext cx="2835141" cy="58301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각 항목별 카테고리 정의는 개발팀에서 정의된 기준으로 정의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상세 정보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정보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4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748358" y="1758735"/>
            <a:ext cx="1738031" cy="49106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748358" y="1367060"/>
            <a:ext cx="1738031" cy="5302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862130" y="1454795"/>
            <a:ext cx="1262481" cy="2167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16" y="1506161"/>
            <a:ext cx="125049" cy="119584"/>
          </a:xfrm>
          <a:prstGeom prst="rect">
            <a:avLst/>
          </a:prstGeom>
        </p:spPr>
      </p:pic>
      <p:sp>
        <p:nvSpPr>
          <p:cNvPr id="98" name="모서리가 둥근 직사각형 97"/>
          <p:cNvSpPr/>
          <p:nvPr/>
        </p:nvSpPr>
        <p:spPr>
          <a:xfrm>
            <a:off x="2119122" y="1454795"/>
            <a:ext cx="278539" cy="2167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36" y="1496191"/>
            <a:ext cx="148907" cy="142399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3845910" y="3824317"/>
            <a:ext cx="1619082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845910" y="4473422"/>
            <a:ext cx="1630965" cy="187698"/>
            <a:chOff x="3828846" y="3136648"/>
            <a:chExt cx="1630965" cy="187698"/>
          </a:xfrm>
        </p:grpSpPr>
        <p:sp>
          <p:nvSpPr>
            <p:cNvPr id="61" name="직사각형 60"/>
            <p:cNvSpPr/>
            <p:nvPr/>
          </p:nvSpPr>
          <p:spPr>
            <a:xfrm>
              <a:off x="3828846" y="3136648"/>
              <a:ext cx="1619082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5400000">
              <a:off x="5262812" y="312734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47377" y="6343239"/>
            <a:ext cx="1851864" cy="191630"/>
            <a:chOff x="9580968" y="4838232"/>
            <a:chExt cx="1851864" cy="191630"/>
          </a:xfrm>
        </p:grpSpPr>
        <p:sp>
          <p:nvSpPr>
            <p:cNvPr id="59" name="직사각형 58"/>
            <p:cNvSpPr/>
            <p:nvPr/>
          </p:nvSpPr>
          <p:spPr>
            <a:xfrm>
              <a:off x="9580968" y="4843342"/>
              <a:ext cx="1619082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1202" y="4838232"/>
              <a:ext cx="191630" cy="191630"/>
            </a:xfrm>
            <a:prstGeom prst="rect">
              <a:avLst/>
            </a:prstGeom>
          </p:spPr>
        </p:pic>
      </p:grpSp>
      <p:sp>
        <p:nvSpPr>
          <p:cNvPr id="85" name="TextBox 84"/>
          <p:cNvSpPr txBox="1"/>
          <p:nvPr/>
        </p:nvSpPr>
        <p:spPr>
          <a:xfrm>
            <a:off x="5476875" y="3254817"/>
            <a:ext cx="914400" cy="13066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trike="sngStrike" smtClean="0">
                <a:solidFill>
                  <a:schemeClr val="bg1">
                    <a:lumMod val="8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0 / 00 Byte</a:t>
            </a:r>
            <a:endParaRPr lang="ko-KR" altLang="en-US" sz="800" strike="sngStrike" smtClean="0">
              <a:solidFill>
                <a:schemeClr val="bg1">
                  <a:lumMod val="8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3845910" y="4768697"/>
            <a:ext cx="1630965" cy="187698"/>
            <a:chOff x="3828846" y="3136648"/>
            <a:chExt cx="1630965" cy="187698"/>
          </a:xfrm>
        </p:grpSpPr>
        <p:sp>
          <p:nvSpPr>
            <p:cNvPr id="125" name="직사각형 124"/>
            <p:cNvSpPr/>
            <p:nvPr/>
          </p:nvSpPr>
          <p:spPr>
            <a:xfrm>
              <a:off x="3828846" y="3136648"/>
              <a:ext cx="1619082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 rot="5400000">
              <a:off x="5262812" y="312734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845910" y="6035522"/>
            <a:ext cx="1630965" cy="187698"/>
            <a:chOff x="3828846" y="3136648"/>
            <a:chExt cx="1630965" cy="187698"/>
          </a:xfrm>
        </p:grpSpPr>
        <p:sp>
          <p:nvSpPr>
            <p:cNvPr id="128" name="직사각형 127"/>
            <p:cNvSpPr/>
            <p:nvPr/>
          </p:nvSpPr>
          <p:spPr>
            <a:xfrm>
              <a:off x="3828846" y="3136648"/>
              <a:ext cx="1619082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 rot="5400000">
              <a:off x="5262812" y="312734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3845910" y="5406872"/>
            <a:ext cx="1619082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45910" y="3529042"/>
            <a:ext cx="1619082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845910" y="3205192"/>
            <a:ext cx="1619082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76875" y="3569142"/>
            <a:ext cx="914400" cy="13066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trike="sngStrike" smtClean="0">
                <a:solidFill>
                  <a:schemeClr val="bg1">
                    <a:lumMod val="8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0 / 00 Byte</a:t>
            </a:r>
            <a:endParaRPr lang="ko-KR" altLang="en-US" sz="800" strike="sngStrike" smtClean="0">
              <a:solidFill>
                <a:schemeClr val="bg1">
                  <a:lumMod val="8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476875" y="3864417"/>
            <a:ext cx="914400" cy="13066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trike="sngStrike" smtClean="0">
                <a:solidFill>
                  <a:schemeClr val="bg1">
                    <a:lumMod val="8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0 / 00 Byte</a:t>
            </a:r>
            <a:endParaRPr lang="ko-KR" altLang="en-US" sz="800" strike="sngStrike" smtClean="0">
              <a:solidFill>
                <a:schemeClr val="bg1">
                  <a:lumMod val="8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39" name="꺾인 연결선 138"/>
          <p:cNvCxnSpPr>
            <a:stCxn id="142" idx="2"/>
            <a:endCxn id="151" idx="1"/>
          </p:cNvCxnSpPr>
          <p:nvPr/>
        </p:nvCxnSpPr>
        <p:spPr>
          <a:xfrm rot="16200000" flipH="1">
            <a:off x="1222868" y="2866670"/>
            <a:ext cx="204089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/>
          <p:nvPr/>
        </p:nvCxnSpPr>
        <p:spPr>
          <a:xfrm rot="16200000" flipH="1">
            <a:off x="1018299" y="2356364"/>
            <a:ext cx="20483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/>
          <p:nvPr/>
        </p:nvCxnSpPr>
        <p:spPr>
          <a:xfrm rot="16200000" flipH="1">
            <a:off x="883706" y="2490957"/>
            <a:ext cx="474024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193649" y="2712618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93649" y="2458749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34549" y="2191871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6" y="2195158"/>
            <a:ext cx="123607" cy="118205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1362967" y="2647904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표준개발실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362967" y="2383706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전략기획실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146943" y="2128661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핸디소프트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393677" y="3279084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71990" y="3203448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393677" y="2977093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588386" y="2946319"/>
            <a:ext cx="571679" cy="173043"/>
          </a:xfrm>
          <a:prstGeom prst="round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제품기획팀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581459" y="2946319"/>
            <a:ext cx="571679" cy="17304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제품기획팀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652126" y="1863602"/>
            <a:ext cx="754479" cy="2082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부서 </a:t>
            </a:r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5" name="꺾인 연결선 154"/>
          <p:cNvCxnSpPr>
            <a:stCxn id="142" idx="2"/>
            <a:endCxn id="149" idx="1"/>
          </p:cNvCxnSpPr>
          <p:nvPr/>
        </p:nvCxnSpPr>
        <p:spPr>
          <a:xfrm rot="16200000" flipH="1">
            <a:off x="1071873" y="3017666"/>
            <a:ext cx="506080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835990" y="1863602"/>
            <a:ext cx="754479" cy="2082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부서 이동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3894194" y="2607625"/>
            <a:ext cx="1654317" cy="427849"/>
            <a:chOff x="3865619" y="788350"/>
            <a:chExt cx="1654317" cy="427849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619" y="788350"/>
              <a:ext cx="427849" cy="427849"/>
            </a:xfrm>
            <a:prstGeom prst="rect">
              <a:avLst/>
            </a:prstGeom>
          </p:spPr>
        </p:pic>
        <p:sp>
          <p:nvSpPr>
            <p:cNvPr id="75" name="모서리가 둥근 직사각형 74"/>
            <p:cNvSpPr/>
            <p:nvPr/>
          </p:nvSpPr>
          <p:spPr>
            <a:xfrm>
              <a:off x="4381496" y="1050458"/>
              <a:ext cx="545741" cy="16192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사진 변경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974195" y="1050458"/>
              <a:ext cx="545741" cy="16192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삭제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3845910" y="5711672"/>
            <a:ext cx="1619082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845910" y="5092547"/>
            <a:ext cx="1630965" cy="187698"/>
            <a:chOff x="3828846" y="3136648"/>
            <a:chExt cx="1630965" cy="187698"/>
          </a:xfrm>
        </p:grpSpPr>
        <p:sp>
          <p:nvSpPr>
            <p:cNvPr id="80" name="직사각형 79"/>
            <p:cNvSpPr/>
            <p:nvPr/>
          </p:nvSpPr>
          <p:spPr>
            <a:xfrm>
              <a:off x="3828846" y="3136648"/>
              <a:ext cx="1619082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5262812" y="312734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0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 txBox="1">
            <a:spLocks/>
          </p:cNvSpPr>
          <p:nvPr/>
        </p:nvSpPr>
        <p:spPr>
          <a:xfrm>
            <a:off x="990126" y="404664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6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Archive</a:t>
            </a:r>
            <a:endParaRPr kumimoji="0" lang="ko-KR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71979"/>
              </p:ext>
            </p:extLst>
          </p:nvPr>
        </p:nvGraphicFramePr>
        <p:xfrm>
          <a:off x="990126" y="993368"/>
          <a:ext cx="10218441" cy="4929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179082165"/>
                    </a:ext>
                  </a:extLst>
                </a:gridCol>
              </a:tblGrid>
              <a:tr h="27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32114"/>
                  </a:ext>
                </a:extLst>
              </a:tr>
              <a:tr h="244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2017-06-23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최초 작성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244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2017-07-06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차 리뷰 후 수정 사항 반영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244974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2017-07-11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Tree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view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Tree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view edit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기능 상세화</a:t>
                      </a:r>
                      <a:endParaRPr lang="en-US" altLang="ko-KR" sz="80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2449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부서 정보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부서 정보 상세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Tree view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기능 상세화에 따른 부서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구성원 상세화면 수정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2449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구성원 정보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구성원 정보 상세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9914"/>
                  </a:ext>
                </a:extLst>
              </a:tr>
              <a:tr h="244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2017-07-25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업데이트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38650"/>
                  </a:ext>
                </a:extLst>
              </a:tr>
              <a:tr h="244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2017-08-07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구성원 정보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구성원 정보 상세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각 항목별 아코디언 적용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215384"/>
                  </a:ext>
                </a:extLst>
              </a:tr>
              <a:tr h="24497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2017-08-29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Treeview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트리내 편집 기능 삭제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부서추가 경로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110434"/>
                  </a:ext>
                </a:extLst>
              </a:tr>
              <a:tr h="2449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부서 정보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항목 레이블 수정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AA1.1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853304"/>
                  </a:ext>
                </a:extLst>
              </a:tr>
              <a:tr h="2449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구성원 정보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구성원 추가 버튼 추가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복원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AA1.2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142615"/>
                  </a:ext>
                </a:extLst>
              </a:tr>
              <a:tr h="2449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구성원 정보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권한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 권한 세부 항목 수정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AA1.2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131963"/>
                  </a:ext>
                </a:extLst>
              </a:tr>
              <a:tr h="2449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배치 관리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배치 파일 업로드 항목 수정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AA2.4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238940"/>
                  </a:ext>
                </a:extLst>
              </a:tr>
              <a:tr h="244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2017-09-07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개발 리뷰 후 수정사항 반영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59806"/>
                  </a:ext>
                </a:extLst>
              </a:tr>
              <a:tr h="244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2017-09-11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구성원 정보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신뢰성 기술팀에서 정의된 카테고리로 수정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AA1.2</a:t>
                      </a:r>
                      <a:endParaRPr lang="ko-KR" altLang="en-US" sz="8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948817"/>
                  </a:ext>
                </a:extLst>
              </a:tr>
              <a:tr h="24497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2018-03-28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조직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구성원 관리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부서정보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기타정보 입력 버튼 추가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AA1.1</a:t>
                      </a:r>
                      <a:endParaRPr lang="ko-KR" altLang="en-US" sz="8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129082"/>
                  </a:ext>
                </a:extLst>
              </a:tr>
              <a:tr h="2449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조직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구성원 관리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부서정보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기타정보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en-US" altLang="ko-KR" sz="800" b="1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팝업 추가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AA1.1.3</a:t>
                      </a:r>
                      <a:endParaRPr lang="ko-KR" altLang="en-US" sz="8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06705"/>
                  </a:ext>
                </a:extLst>
              </a:tr>
              <a:tr h="244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조직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구성원 관리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구성원 정보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구성원 정보 일괄 수정 화면내 항목 및 버튼 삭제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AA1.2.1.2</a:t>
                      </a:r>
                      <a:endParaRPr lang="ko-KR" altLang="en-US" sz="8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909512"/>
                  </a:ext>
                </a:extLst>
              </a:tr>
              <a:tr h="2449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클래스 관리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직위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직급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팝업 형태로 수정 방식 변경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AA2.1/2.2/2.3</a:t>
                      </a:r>
                      <a:endParaRPr lang="ko-KR" altLang="en-US" sz="8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896017"/>
                  </a:ext>
                </a:extLst>
              </a:tr>
              <a:tr h="2449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클래스 관리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직위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직위 수정 팝업 추가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AA2.1.2</a:t>
                      </a:r>
                      <a:endParaRPr lang="ko-KR" altLang="en-US" sz="8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412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5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49944"/>
              </p:ext>
            </p:extLst>
          </p:nvPr>
        </p:nvGraphicFramePr>
        <p:xfrm>
          <a:off x="9290533" y="5663183"/>
          <a:ext cx="2835141" cy="729320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3/28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 업무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 형태를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 &gt;&gt;&gt; TEXT AREA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변경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 업무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 글자수 제한 표기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12909"/>
              </p:ext>
            </p:extLst>
          </p:nvPr>
        </p:nvGraphicFramePr>
        <p:xfrm>
          <a:off x="2612145" y="1894234"/>
          <a:ext cx="6432364" cy="373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1525384810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945833818"/>
                    </a:ext>
                  </a:extLst>
                </a:gridCol>
              </a:tblGrid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별칭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길동이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7701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성별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남                          여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57798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홈페이지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34417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자택번호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21918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자택 팩스번호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766382"/>
                  </a:ext>
                </a:extLst>
              </a:tr>
              <a:tr h="76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자택 주소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185893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결혼 기념일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2017-06-23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447534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생년 월일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2017-06-23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935351"/>
                  </a:ext>
                </a:extLst>
              </a:tr>
              <a:tr h="7631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담당 업무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37726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08327" y="1556792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 </a:t>
            </a:r>
            <a:r>
              <a:rPr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모서리가 접힌 도형 21"/>
          <p:cNvSpPr/>
          <p:nvPr/>
        </p:nvSpPr>
        <p:spPr>
          <a:xfrm>
            <a:off x="9277697" y="6400800"/>
            <a:ext cx="2847628" cy="266700"/>
          </a:xfrm>
          <a:prstGeom prst="foldedCorner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effectLst/>
        </p:spPr>
        <p:txBody>
          <a:bodyPr wrap="none" lIns="36000" tIns="108000" rIns="36000" bIns="36000" rtlCol="0" anchor="ctr">
            <a:noAutofit/>
          </a:bodyPr>
          <a:lstStyle/>
          <a:p>
            <a:pPr algn="ctr"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 페이지 계속 ▼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정보 상세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</a:t>
            </a:r>
          </a:p>
        </p:txBody>
      </p:sp>
      <p:graphicFrame>
        <p:nvGraphicFramePr>
          <p:cNvPr id="2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73996"/>
              </p:ext>
            </p:extLst>
          </p:nvPr>
        </p:nvGraphicFramePr>
        <p:xfrm>
          <a:off x="9290533" y="786383"/>
          <a:ext cx="2835141" cy="58301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개인정보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웹메일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웹폴더 용량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보안 및 결재정보의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기본은 닫힘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AA1.2.1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2339"/>
              </p:ext>
            </p:extLst>
          </p:nvPr>
        </p:nvGraphicFramePr>
        <p:xfrm>
          <a:off x="2612145" y="5966812"/>
          <a:ext cx="6432364" cy="63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1525384810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945833818"/>
                    </a:ext>
                  </a:extLst>
                </a:gridCol>
              </a:tblGrid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웹메일 용량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할당 용량 수정                       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MB    (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사용량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할당량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: 380MB / 500MB) </a:t>
                      </a:r>
                      <a:endParaRPr lang="ko-KR" altLang="en-US" sz="800" b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7701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웹폴더 용량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할당 용량 수정                        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MB    (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사용량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/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할당량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: 380MB / 500MB) </a:t>
                      </a:r>
                      <a:endParaRPr lang="ko-KR" altLang="en-US" sz="800" b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577985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598990" y="5661248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웹메일</a:t>
            </a:r>
            <a:r>
              <a:rPr lang="en-US" altLang="ko-KR" sz="9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9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웹폴더 용량 정보</a:t>
            </a:r>
            <a:endParaRPr lang="ko-KR" altLang="en-US" sz="9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06224" y="6356984"/>
            <a:ext cx="565082" cy="1672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06224" y="6038159"/>
            <a:ext cx="565082" cy="1672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616280" y="1594892"/>
            <a:ext cx="245409" cy="204669"/>
            <a:chOff x="8558370" y="5688866"/>
            <a:chExt cx="245409" cy="204669"/>
          </a:xfrm>
        </p:grpSpPr>
        <p:sp>
          <p:nvSpPr>
            <p:cNvPr id="38" name="타원 37"/>
            <p:cNvSpPr/>
            <p:nvPr/>
          </p:nvSpPr>
          <p:spPr>
            <a:xfrm>
              <a:off x="8558370" y="5688866"/>
              <a:ext cx="228285" cy="204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5400000">
              <a:off x="8606780" y="567935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&lt;</a:t>
              </a:r>
              <a:endPara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616280" y="5698127"/>
            <a:ext cx="245409" cy="204669"/>
            <a:chOff x="8558370" y="5688866"/>
            <a:chExt cx="245409" cy="204669"/>
          </a:xfrm>
        </p:grpSpPr>
        <p:sp>
          <p:nvSpPr>
            <p:cNvPr id="41" name="타원 40"/>
            <p:cNvSpPr/>
            <p:nvPr/>
          </p:nvSpPr>
          <p:spPr>
            <a:xfrm>
              <a:off x="8558370" y="5688866"/>
              <a:ext cx="228285" cy="204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8606780" y="567935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&lt;</a:t>
              </a:r>
              <a:endPara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847997" y="1956397"/>
            <a:ext cx="2242720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47997" y="2585047"/>
            <a:ext cx="2242720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47997" y="2899372"/>
            <a:ext cx="2242720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7997" y="3218658"/>
            <a:ext cx="2242720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7997" y="3538890"/>
            <a:ext cx="1393533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13101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47997" y="3777015"/>
            <a:ext cx="3333954" cy="405378"/>
            <a:chOff x="4152696" y="2972197"/>
            <a:chExt cx="2242720" cy="405378"/>
          </a:xfrm>
        </p:grpSpPr>
        <p:sp>
          <p:nvSpPr>
            <p:cNvPr id="12" name="직사각형 11"/>
            <p:cNvSpPr/>
            <p:nvPr/>
          </p:nvSpPr>
          <p:spPr>
            <a:xfrm>
              <a:off x="4152696" y="2972197"/>
              <a:ext cx="2242720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경기도 성남시 분당구 대왕판교로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644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번길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52696" y="3210322"/>
              <a:ext cx="2242720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다산타워 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층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847997" y="4930284"/>
            <a:ext cx="4772128" cy="5275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886952" y="2291353"/>
            <a:ext cx="118737" cy="120359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19320" y="2291353"/>
            <a:ext cx="118737" cy="120359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898536" y="2282309"/>
            <a:ext cx="123825" cy="100482"/>
          </a:xfrm>
          <a:custGeom>
            <a:avLst/>
            <a:gdLst>
              <a:gd name="connsiteX0" fmla="*/ 0 w 190500"/>
              <a:gd name="connsiteY0" fmla="*/ 95250 h 209550"/>
              <a:gd name="connsiteX1" fmla="*/ 76200 w 190500"/>
              <a:gd name="connsiteY1" fmla="*/ 209550 h 209550"/>
              <a:gd name="connsiteX2" fmla="*/ 190500 w 190500"/>
              <a:gd name="connsiteY2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209550">
                <a:moveTo>
                  <a:pt x="0" y="95250"/>
                </a:moveTo>
                <a:lnTo>
                  <a:pt x="76200" y="209550"/>
                </a:lnTo>
                <a:lnTo>
                  <a:pt x="190500" y="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91064" y="3538889"/>
            <a:ext cx="545741" cy="1672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주소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찾기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6614" y="1973175"/>
            <a:ext cx="914400" cy="13066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0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/ 00 Byte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847997" y="4317653"/>
            <a:ext cx="2242720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47997" y="4641503"/>
            <a:ext cx="2242720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518490" y="1572131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1882"/>
              </p:ext>
            </p:extLst>
          </p:nvPr>
        </p:nvGraphicFramePr>
        <p:xfrm>
          <a:off x="2623917" y="476672"/>
          <a:ext cx="6432364" cy="94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이메일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                          @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611390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회사번호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02-111-1111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5267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휴대폰번호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010-1111-1111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802360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3847997" y="1176707"/>
            <a:ext cx="2242720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47997" y="862382"/>
            <a:ext cx="2242720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860182" y="541864"/>
            <a:ext cx="2145315" cy="187697"/>
            <a:chOff x="9765223" y="5123239"/>
            <a:chExt cx="2145315" cy="187697"/>
          </a:xfrm>
        </p:grpSpPr>
        <p:sp>
          <p:nvSpPr>
            <p:cNvPr id="57" name="직사각형 56"/>
            <p:cNvSpPr/>
            <p:nvPr/>
          </p:nvSpPr>
          <p:spPr>
            <a:xfrm>
              <a:off x="9765223" y="5123239"/>
              <a:ext cx="899002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abc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0833783" y="5123239"/>
              <a:ext cx="1076755" cy="187697"/>
              <a:chOff x="5100711" y="5328911"/>
              <a:chExt cx="1076755" cy="18769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5100711" y="5328911"/>
                <a:ext cx="1065561" cy="167253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handysoft.co.kr</a:t>
                </a:r>
                <a:endPara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5980467" y="5319610"/>
                <a:ext cx="155817" cy="238180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&gt;</a:t>
                </a:r>
                <a:endPara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7781925" y="5483667"/>
            <a:ext cx="914400" cy="13066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r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0 / 00</a:t>
            </a:r>
            <a:endParaRPr lang="ko-KR" altLang="en-US" sz="80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10152" y="4904978"/>
            <a:ext cx="1352997" cy="286147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← </a:t>
            </a:r>
            <a:r>
              <a:rPr lang="en-US" altLang="ko-KR" sz="800" smtClean="0">
                <a:solidFill>
                  <a:srgbClr val="0000FF"/>
                </a:solidFill>
                <a:latin typeface="+mn-ea"/>
                <a:ea typeface="+mn-ea"/>
              </a:rPr>
              <a:t>TEXT AREA</a:t>
            </a: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으로 수정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10152" y="5428853"/>
            <a:ext cx="1352997" cy="286147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← 입력제한 바이트수 표기</a:t>
            </a:r>
            <a:r>
              <a:rPr lang="en-US" altLang="ko-KR" sz="800" smtClean="0">
                <a:solidFill>
                  <a:srgbClr val="0000FF"/>
                </a:solidFill>
                <a:latin typeface="+mn-ea"/>
                <a:ea typeface="+mn-ea"/>
              </a:rPr>
              <a:t>(8.3 </a:t>
            </a: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기준</a:t>
            </a:r>
            <a:r>
              <a:rPr lang="en-US" altLang="ko-KR" sz="80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lang="ko-KR" altLang="en-US" sz="80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09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9312" y="69269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보안 및 결재 정보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21921"/>
              </p:ext>
            </p:extLst>
          </p:nvPr>
        </p:nvGraphicFramePr>
        <p:xfrm>
          <a:off x="2612145" y="980728"/>
          <a:ext cx="6432364" cy="94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1525384810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945833818"/>
                    </a:ext>
                  </a:extLst>
                </a:gridCol>
              </a:tblGrid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결재 비밀번호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새 비밀번호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44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새 비밀번호 확인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065174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잠김 상태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정상             잠김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2000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4712389" y="1052736"/>
            <a:ext cx="1067004" cy="481578"/>
            <a:chOff x="3828846" y="2028086"/>
            <a:chExt cx="2242720" cy="481578"/>
          </a:xfrm>
        </p:grpSpPr>
        <p:sp>
          <p:nvSpPr>
            <p:cNvPr id="20" name="직사각형 19"/>
            <p:cNvSpPr/>
            <p:nvPr/>
          </p:nvSpPr>
          <p:spPr>
            <a:xfrm>
              <a:off x="3828846" y="2028086"/>
              <a:ext cx="2242720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28846" y="2342411"/>
              <a:ext cx="2242720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991784" y="2276872"/>
            <a:ext cx="3732666" cy="277391"/>
            <a:chOff x="3310065" y="2551956"/>
            <a:chExt cx="3732666" cy="277391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5916247" y="2551956"/>
              <a:ext cx="1126484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bg1"/>
                  </a:solidFill>
                  <a:latin typeface="+mj-ea"/>
                  <a:ea typeface="+mj-ea"/>
                </a:rPr>
                <a:t>저장</a:t>
              </a:r>
              <a:endParaRPr lang="ko-KR" altLang="en-US" sz="9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61010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취소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31006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삭제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612145" y="2276872"/>
            <a:ext cx="525055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&lt;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목록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정보 상세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</a:t>
            </a:r>
          </a:p>
        </p:txBody>
      </p:sp>
      <p:graphicFrame>
        <p:nvGraphicFramePr>
          <p:cNvPr id="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46069"/>
              </p:ext>
            </p:extLst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체계는 부서 정보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AA1.1)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와 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619416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867801" y="1692644"/>
            <a:ext cx="681227" cy="125971"/>
            <a:chOff x="3877326" y="785426"/>
            <a:chExt cx="681227" cy="125971"/>
          </a:xfrm>
        </p:grpSpPr>
        <p:sp>
          <p:nvSpPr>
            <p:cNvPr id="38" name="타원 37"/>
            <p:cNvSpPr/>
            <p:nvPr/>
          </p:nvSpPr>
          <p:spPr>
            <a:xfrm>
              <a:off x="3877326" y="791038"/>
              <a:ext cx="118737" cy="120359"/>
            </a:xfrm>
            <a:prstGeom prst="ellips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439816" y="791038"/>
              <a:ext cx="118737" cy="120359"/>
            </a:xfrm>
            <a:prstGeom prst="ellips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3888910" y="785426"/>
              <a:ext cx="123825" cy="100482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616280" y="709384"/>
            <a:ext cx="245409" cy="204669"/>
            <a:chOff x="8558370" y="5688866"/>
            <a:chExt cx="245409" cy="204669"/>
          </a:xfrm>
        </p:grpSpPr>
        <p:sp>
          <p:nvSpPr>
            <p:cNvPr id="45" name="타원 44"/>
            <p:cNvSpPr/>
            <p:nvPr/>
          </p:nvSpPr>
          <p:spPr>
            <a:xfrm>
              <a:off x="8558370" y="5688866"/>
              <a:ext cx="228285" cy="204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8606780" y="567935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&lt;</a:t>
              </a:r>
              <a:endPara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2608327" y="620689"/>
            <a:ext cx="6482318" cy="1455761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7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5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구성원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612145" y="1665759"/>
            <a:ext cx="6436183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762006" y="1371279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부서 정보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3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766746" y="1371279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구성원 정보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08327" y="2306603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계정 정보 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35973"/>
              </p:ext>
            </p:extLst>
          </p:nvPr>
        </p:nvGraphicFramePr>
        <p:xfrm>
          <a:off x="2612145" y="2593407"/>
          <a:ext cx="6432364" cy="189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1525384810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945833818"/>
                    </a:ext>
                  </a:extLst>
                </a:gridCol>
              </a:tblGrid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계정 상태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로그인 불가능         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가능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16564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접속 상태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정상             숨김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97853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로그인 비밀번호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새 비밀번호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57798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새 비밀번호 확인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20676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결재 비밀번호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새 비밀번호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09218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새 비밀번호 확인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356788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4695383" y="3291905"/>
            <a:ext cx="1067004" cy="481578"/>
            <a:chOff x="3828846" y="2028086"/>
            <a:chExt cx="2242720" cy="481578"/>
          </a:xfrm>
        </p:grpSpPr>
        <p:sp>
          <p:nvSpPr>
            <p:cNvPr id="65" name="직사각형 64"/>
            <p:cNvSpPr/>
            <p:nvPr/>
          </p:nvSpPr>
          <p:spPr>
            <a:xfrm>
              <a:off x="3828846" y="2028086"/>
              <a:ext cx="2242720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28846" y="2342411"/>
              <a:ext cx="2242720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608327" y="4581128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 정보 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15231"/>
              </p:ext>
            </p:extLst>
          </p:nvPr>
        </p:nvGraphicFramePr>
        <p:xfrm>
          <a:off x="2612145" y="4881200"/>
          <a:ext cx="6432364" cy="94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332231721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3572781988"/>
                    </a:ext>
                  </a:extLst>
                </a:gridCol>
              </a:tblGrid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접속 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IP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78242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최근 접속일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2017-09-11 14:30:52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95003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사용 만료일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2020-07-30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989633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828846" y="5551151"/>
            <a:ext cx="2472894" cy="191630"/>
            <a:chOff x="3828846" y="4930845"/>
            <a:chExt cx="2472894" cy="191630"/>
          </a:xfrm>
        </p:grpSpPr>
        <p:sp>
          <p:nvSpPr>
            <p:cNvPr id="73" name="직사각형 72"/>
            <p:cNvSpPr/>
            <p:nvPr/>
          </p:nvSpPr>
          <p:spPr>
            <a:xfrm>
              <a:off x="3828846" y="4952568"/>
              <a:ext cx="2242720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110" y="4930845"/>
              <a:ext cx="191630" cy="191630"/>
            </a:xfrm>
            <a:prstGeom prst="rect">
              <a:avLst/>
            </a:prstGeom>
          </p:spPr>
        </p:pic>
      </p:grpSp>
      <p:grpSp>
        <p:nvGrpSpPr>
          <p:cNvPr id="76" name="그룹 75"/>
          <p:cNvGrpSpPr/>
          <p:nvPr/>
        </p:nvGrpSpPr>
        <p:grpSpPr>
          <a:xfrm>
            <a:off x="3991784" y="6175945"/>
            <a:ext cx="3732666" cy="277391"/>
            <a:chOff x="3310065" y="2551956"/>
            <a:chExt cx="3732666" cy="277391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5916247" y="2551956"/>
              <a:ext cx="1126484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bg1"/>
                  </a:solidFill>
                  <a:latin typeface="+mj-ea"/>
                  <a:ea typeface="+mj-ea"/>
                </a:rPr>
                <a:t>저장</a:t>
              </a:r>
              <a:endParaRPr lang="ko-KR" altLang="en-US" sz="9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61010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취소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31006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삭제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83" name="모서리가 둥근 직사각형 82"/>
          <p:cNvSpPr/>
          <p:nvPr/>
        </p:nvSpPr>
        <p:spPr>
          <a:xfrm>
            <a:off x="2612145" y="6175945"/>
            <a:ext cx="525055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&lt;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목록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정보 상세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1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748358" y="1758735"/>
            <a:ext cx="1738031" cy="49106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748358" y="1367060"/>
            <a:ext cx="1738031" cy="5302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862130" y="1454795"/>
            <a:ext cx="1262481" cy="2167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16" y="1506161"/>
            <a:ext cx="125049" cy="119584"/>
          </a:xfrm>
          <a:prstGeom prst="rect">
            <a:avLst/>
          </a:prstGeom>
        </p:spPr>
      </p:pic>
      <p:sp>
        <p:nvSpPr>
          <p:cNvPr id="88" name="모서리가 둥근 직사각형 87"/>
          <p:cNvSpPr/>
          <p:nvPr/>
        </p:nvSpPr>
        <p:spPr>
          <a:xfrm>
            <a:off x="2119122" y="1454795"/>
            <a:ext cx="278539" cy="2167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36" y="1496191"/>
            <a:ext cx="148907" cy="142399"/>
          </a:xfrm>
          <a:prstGeom prst="rect">
            <a:avLst/>
          </a:prstGeom>
        </p:spPr>
      </p:pic>
      <p:cxnSp>
        <p:nvCxnSpPr>
          <p:cNvPr id="112" name="직선 연결선 111"/>
          <p:cNvCxnSpPr/>
          <p:nvPr/>
        </p:nvCxnSpPr>
        <p:spPr>
          <a:xfrm>
            <a:off x="3197235" y="2109250"/>
            <a:ext cx="9017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646778" y="1871439"/>
            <a:ext cx="2153821" cy="20501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기본       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계정 및 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접속 이력</a:t>
            </a:r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     권한</a:t>
            </a:r>
            <a:endParaRPr lang="ko-KR" altLang="en-US" sz="90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8" name="직각 삼각형 117"/>
          <p:cNvSpPr/>
          <p:nvPr/>
        </p:nvSpPr>
        <p:spPr>
          <a:xfrm flipH="1">
            <a:off x="11440379" y="5924462"/>
            <a:ext cx="684945" cy="743038"/>
          </a:xfrm>
          <a:prstGeom prst="rtTriangle">
            <a:avLst/>
          </a:prstGeom>
          <a:solidFill>
            <a:srgbClr val="0000FF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8887"/>
              </p:ext>
            </p:extLst>
          </p:nvPr>
        </p:nvGraphicFramePr>
        <p:xfrm>
          <a:off x="9290533" y="786383"/>
          <a:ext cx="2835141" cy="58301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각 항목별 카테고리 정의는 개발팀에서 정의된 기준으로 정의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0" name="꺾인 연결선 119"/>
          <p:cNvCxnSpPr>
            <a:stCxn id="123" idx="2"/>
            <a:endCxn id="132" idx="1"/>
          </p:cNvCxnSpPr>
          <p:nvPr/>
        </p:nvCxnSpPr>
        <p:spPr>
          <a:xfrm rot="16200000" flipH="1">
            <a:off x="1222868" y="2866670"/>
            <a:ext cx="204089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/>
          <p:nvPr/>
        </p:nvCxnSpPr>
        <p:spPr>
          <a:xfrm rot="16200000" flipH="1">
            <a:off x="1018299" y="2356364"/>
            <a:ext cx="20483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 rot="16200000" flipH="1">
            <a:off x="883706" y="2490957"/>
            <a:ext cx="474024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193649" y="2712618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93649" y="2458749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34549" y="2191871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6" y="2195158"/>
            <a:ext cx="123607" cy="118205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1362967" y="2647904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표준개발실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62967" y="2383706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전략기획실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46943" y="2128661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핸디소프트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393677" y="3279084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571990" y="3203448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93677" y="2977093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1588386" y="2946319"/>
            <a:ext cx="571679" cy="173043"/>
          </a:xfrm>
          <a:prstGeom prst="round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제품기획팀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581459" y="2946319"/>
            <a:ext cx="571679" cy="17304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제품기획팀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652126" y="1863602"/>
            <a:ext cx="754479" cy="2082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부서 </a:t>
            </a:r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6" name="꺾인 연결선 135"/>
          <p:cNvCxnSpPr>
            <a:stCxn id="123" idx="2"/>
            <a:endCxn id="130" idx="1"/>
          </p:cNvCxnSpPr>
          <p:nvPr/>
        </p:nvCxnSpPr>
        <p:spPr>
          <a:xfrm rot="16200000" flipH="1">
            <a:off x="1071873" y="3017666"/>
            <a:ext cx="506080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835990" y="1863602"/>
            <a:ext cx="754479" cy="2082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부서 이동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867801" y="2683532"/>
            <a:ext cx="1004063" cy="125971"/>
            <a:chOff x="3877326" y="785426"/>
            <a:chExt cx="1004063" cy="125971"/>
          </a:xfrm>
        </p:grpSpPr>
        <p:sp>
          <p:nvSpPr>
            <p:cNvPr id="59" name="타원 58"/>
            <p:cNvSpPr/>
            <p:nvPr/>
          </p:nvSpPr>
          <p:spPr>
            <a:xfrm>
              <a:off x="3877326" y="791038"/>
              <a:ext cx="118737" cy="120359"/>
            </a:xfrm>
            <a:prstGeom prst="ellips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4762652" y="791038"/>
              <a:ext cx="118737" cy="120359"/>
            </a:xfrm>
            <a:prstGeom prst="ellips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3888910" y="785426"/>
              <a:ext cx="123825" cy="100482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867801" y="3007382"/>
            <a:ext cx="681227" cy="125971"/>
            <a:chOff x="3877326" y="785426"/>
            <a:chExt cx="681227" cy="125971"/>
          </a:xfrm>
        </p:grpSpPr>
        <p:sp>
          <p:nvSpPr>
            <p:cNvPr id="63" name="타원 62"/>
            <p:cNvSpPr/>
            <p:nvPr/>
          </p:nvSpPr>
          <p:spPr>
            <a:xfrm>
              <a:off x="3877326" y="791038"/>
              <a:ext cx="118737" cy="120359"/>
            </a:xfrm>
            <a:prstGeom prst="ellips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439816" y="791038"/>
              <a:ext cx="118737" cy="120359"/>
            </a:xfrm>
            <a:prstGeom prst="ellips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8" name="자유형 67"/>
            <p:cNvSpPr/>
            <p:nvPr/>
          </p:nvSpPr>
          <p:spPr>
            <a:xfrm>
              <a:off x="3888910" y="785426"/>
              <a:ext cx="123825" cy="100482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695383" y="3920555"/>
            <a:ext cx="1067004" cy="481578"/>
            <a:chOff x="3828846" y="2028086"/>
            <a:chExt cx="2242720" cy="481578"/>
          </a:xfrm>
        </p:grpSpPr>
        <p:sp>
          <p:nvSpPr>
            <p:cNvPr id="70" name="직사각형 69"/>
            <p:cNvSpPr/>
            <p:nvPr/>
          </p:nvSpPr>
          <p:spPr>
            <a:xfrm>
              <a:off x="3828846" y="2028086"/>
              <a:ext cx="2242720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828846" y="2342411"/>
              <a:ext cx="2242720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3828846" y="4950693"/>
            <a:ext cx="2242720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7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구성원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612145" y="1665759"/>
            <a:ext cx="6436183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762006" y="1371279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부서 정보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3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766746" y="1371279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구성원 정보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4305325" y="2109250"/>
            <a:ext cx="28731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08327" y="2306603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 권한 정보 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80143"/>
              </p:ext>
            </p:extLst>
          </p:nvPr>
        </p:nvGraphicFramePr>
        <p:xfrm>
          <a:off x="9290533" y="786383"/>
          <a:ext cx="2835141" cy="95639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각 항목별 카테고리 정의는 개발팀에서 정의된 기준으로 정의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설정된 권한을 겸직할 수 있는 겸직자 선택 항목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         클릭시 조직도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AA1.1.2)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팝업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정보 상세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</a:t>
            </a: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41278"/>
              </p:ext>
            </p:extLst>
          </p:nvPr>
        </p:nvGraphicFramePr>
        <p:xfrm>
          <a:off x="2610105" y="2597113"/>
          <a:ext cx="6480540" cy="229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754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75539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755398">
                  <a:extLst>
                    <a:ext uri="{9D8B030D-6E8A-4147-A177-3AD203B41FA5}">
                      <a16:colId xmlns:a16="http://schemas.microsoft.com/office/drawing/2014/main" val="730016729"/>
                    </a:ext>
                  </a:extLst>
                </a:gridCol>
                <a:gridCol w="755398">
                  <a:extLst>
                    <a:ext uri="{9D8B030D-6E8A-4147-A177-3AD203B41FA5}">
                      <a16:colId xmlns:a16="http://schemas.microsoft.com/office/drawing/2014/main" val="2077393734"/>
                    </a:ext>
                  </a:extLst>
                </a:gridCol>
                <a:gridCol w="755398">
                  <a:extLst>
                    <a:ext uri="{9D8B030D-6E8A-4147-A177-3AD203B41FA5}">
                      <a16:colId xmlns:a16="http://schemas.microsoft.com/office/drawing/2014/main" val="1109766229"/>
                    </a:ext>
                  </a:extLst>
                </a:gridCol>
                <a:gridCol w="755398">
                  <a:extLst>
                    <a:ext uri="{9D8B030D-6E8A-4147-A177-3AD203B41FA5}">
                      <a16:colId xmlns:a16="http://schemas.microsoft.com/office/drawing/2014/main" val="49076310"/>
                    </a:ext>
                  </a:extLst>
                </a:gridCol>
                <a:gridCol w="755398">
                  <a:extLst>
                    <a:ext uri="{9D8B030D-6E8A-4147-A177-3AD203B41FA5}">
                      <a16:colId xmlns:a16="http://schemas.microsoft.com/office/drawing/2014/main" val="1770959894"/>
                    </a:ext>
                  </a:extLst>
                </a:gridCol>
                <a:gridCol w="755398">
                  <a:extLst>
                    <a:ext uri="{9D8B030D-6E8A-4147-A177-3AD203B41FA5}">
                      <a16:colId xmlns:a16="http://schemas.microsoft.com/office/drawing/2014/main" val="4252390608"/>
                    </a:ext>
                  </a:extLst>
                </a:gridCol>
              </a:tblGrid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메뉴별 관리 권한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결재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/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서식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동호회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일정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설비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웹폴더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웹메일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66221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액션로그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설문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스퀘어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FF0000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FF0000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FF0000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735779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문서 조회 권한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전체 문서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공유 문서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기록물 예시 관리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4208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감사 권한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개인감사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준법감시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52490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기타 관리 권한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정보공개담당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444686"/>
                  </a:ext>
                </a:extLst>
              </a:tr>
              <a:tr h="722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겸직자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21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487283"/>
                  </a:ext>
                </a:extLst>
              </a:tr>
            </a:tbl>
          </a:graphicData>
        </a:graphic>
      </p:graphicFrame>
      <p:grpSp>
        <p:nvGrpSpPr>
          <p:cNvPr id="11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899250" y="2689870"/>
            <a:ext cx="107839" cy="109736"/>
            <a:chOff x="554565" y="2632650"/>
            <a:chExt cx="131556" cy="131556"/>
          </a:xfrm>
        </p:grpSpPr>
        <p:sp>
          <p:nvSpPr>
            <p:cNvPr id="11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8"/>
              </p:custDataLst>
            </p:nvPr>
          </p:nvSpPr>
          <p:spPr>
            <a:xfrm>
              <a:off x="554565" y="263265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3899250" y="3004195"/>
            <a:ext cx="107839" cy="109736"/>
            <a:chOff x="554565" y="2632650"/>
            <a:chExt cx="131556" cy="131556"/>
          </a:xfrm>
        </p:grpSpPr>
        <p:sp>
          <p:nvSpPr>
            <p:cNvPr id="12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6"/>
              </p:custDataLst>
            </p:nvPr>
          </p:nvSpPr>
          <p:spPr>
            <a:xfrm>
              <a:off x="554565" y="263265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899250" y="3318520"/>
            <a:ext cx="107839" cy="109736"/>
            <a:chOff x="554565" y="2632650"/>
            <a:chExt cx="131556" cy="131556"/>
          </a:xfrm>
        </p:grpSpPr>
        <p:sp>
          <p:nvSpPr>
            <p:cNvPr id="12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4"/>
              </p:custDataLst>
            </p:nvPr>
          </p:nvSpPr>
          <p:spPr>
            <a:xfrm>
              <a:off x="554565" y="263265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3899250" y="3632845"/>
            <a:ext cx="107839" cy="109736"/>
            <a:chOff x="554565" y="2632650"/>
            <a:chExt cx="131556" cy="131556"/>
          </a:xfrm>
        </p:grpSpPr>
        <p:sp>
          <p:nvSpPr>
            <p:cNvPr id="12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2"/>
              </p:custDataLst>
            </p:nvPr>
          </p:nvSpPr>
          <p:spPr>
            <a:xfrm>
              <a:off x="554565" y="263265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4642200" y="3318520"/>
            <a:ext cx="107839" cy="109736"/>
            <a:chOff x="554565" y="2632650"/>
            <a:chExt cx="131556" cy="131556"/>
          </a:xfrm>
        </p:grpSpPr>
        <p:sp>
          <p:nvSpPr>
            <p:cNvPr id="12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0"/>
              </p:custDataLst>
            </p:nvPr>
          </p:nvSpPr>
          <p:spPr>
            <a:xfrm>
              <a:off x="554565" y="263265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4642200" y="3632845"/>
            <a:ext cx="107839" cy="109736"/>
            <a:chOff x="554565" y="2632650"/>
            <a:chExt cx="131556" cy="131556"/>
          </a:xfrm>
        </p:grpSpPr>
        <p:sp>
          <p:nvSpPr>
            <p:cNvPr id="13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8"/>
              </p:custDataLst>
            </p:nvPr>
          </p:nvSpPr>
          <p:spPr>
            <a:xfrm>
              <a:off x="554565" y="263265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4642200" y="2689870"/>
            <a:ext cx="107839" cy="109736"/>
            <a:chOff x="554565" y="2632650"/>
            <a:chExt cx="131556" cy="131556"/>
          </a:xfrm>
        </p:grpSpPr>
        <p:sp>
          <p:nvSpPr>
            <p:cNvPr id="13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54565" y="263265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5385150" y="2689870"/>
            <a:ext cx="107839" cy="109736"/>
            <a:chOff x="554565" y="2632650"/>
            <a:chExt cx="131556" cy="131556"/>
          </a:xfrm>
        </p:grpSpPr>
        <p:sp>
          <p:nvSpPr>
            <p:cNvPr id="13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54565" y="263265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6137625" y="2689870"/>
            <a:ext cx="107839" cy="109736"/>
            <a:chOff x="554565" y="2632650"/>
            <a:chExt cx="131556" cy="131556"/>
          </a:xfrm>
        </p:grpSpPr>
        <p:sp>
          <p:nvSpPr>
            <p:cNvPr id="14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2"/>
              </p:custDataLst>
            </p:nvPr>
          </p:nvSpPr>
          <p:spPr>
            <a:xfrm>
              <a:off x="554565" y="263265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6899203" y="2689870"/>
            <a:ext cx="107839" cy="109736"/>
            <a:chOff x="554565" y="2632650"/>
            <a:chExt cx="131556" cy="131556"/>
          </a:xfrm>
        </p:grpSpPr>
        <p:sp>
          <p:nvSpPr>
            <p:cNvPr id="14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554565" y="263265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7642153" y="2689870"/>
            <a:ext cx="107839" cy="109736"/>
            <a:chOff x="554565" y="2632650"/>
            <a:chExt cx="131556" cy="131556"/>
          </a:xfrm>
        </p:grpSpPr>
        <p:sp>
          <p:nvSpPr>
            <p:cNvPr id="14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54565" y="263265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4"/>
            </p:custDataLst>
          </p:nvPr>
        </p:nvGrpSpPr>
        <p:grpSpPr>
          <a:xfrm>
            <a:off x="8423203" y="2689870"/>
            <a:ext cx="107839" cy="109736"/>
            <a:chOff x="554565" y="2632650"/>
            <a:chExt cx="131556" cy="131556"/>
          </a:xfrm>
        </p:grpSpPr>
        <p:sp>
          <p:nvSpPr>
            <p:cNvPr id="15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54565" y="263265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3867547" y="4556988"/>
            <a:ext cx="830219" cy="168156"/>
            <a:chOff x="6658372" y="1156760"/>
            <a:chExt cx="830219" cy="168156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6658372" y="1157663"/>
              <a:ext cx="830219" cy="167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12700" dist="38100" dir="2700000" sx="98000" sy="98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36000" rIns="144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758752" y="1156760"/>
              <a:ext cx="461198" cy="16721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홍길동</a:t>
              </a:r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3866368" y="4299254"/>
            <a:ext cx="1574204" cy="1672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484516" y="4295136"/>
            <a:ext cx="302454" cy="171371"/>
            <a:chOff x="5484516" y="3997579"/>
            <a:chExt cx="302454" cy="171371"/>
          </a:xfrm>
        </p:grpSpPr>
        <p:sp>
          <p:nvSpPr>
            <p:cNvPr id="165" name="모서리가 둥근 직사각형 164"/>
            <p:cNvSpPr/>
            <p:nvPr/>
          </p:nvSpPr>
          <p:spPr>
            <a:xfrm>
              <a:off x="5484516" y="3997579"/>
              <a:ext cx="302454" cy="17137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4804" y="4020537"/>
              <a:ext cx="132361" cy="132361"/>
            </a:xfrm>
            <a:prstGeom prst="rect">
              <a:avLst/>
            </a:prstGeom>
          </p:spPr>
        </p:pic>
      </p:grpSp>
      <p:sp>
        <p:nvSpPr>
          <p:cNvPr id="177" name="직각 삼각형 176"/>
          <p:cNvSpPr/>
          <p:nvPr/>
        </p:nvSpPr>
        <p:spPr>
          <a:xfrm flipH="1">
            <a:off x="11440379" y="5924462"/>
            <a:ext cx="684945" cy="743038"/>
          </a:xfrm>
          <a:prstGeom prst="rtTriangle">
            <a:avLst/>
          </a:prstGeom>
          <a:solidFill>
            <a:srgbClr val="0000FF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08327" y="2306603"/>
            <a:ext cx="6482318" cy="2706573"/>
          </a:xfrm>
          <a:prstGeom prst="roundRect">
            <a:avLst>
              <a:gd name="adj" fmla="val 3682"/>
            </a:avLst>
          </a:prstGeom>
          <a:noFill/>
          <a:ln>
            <a:solidFill>
              <a:srgbClr val="0000FF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46778" y="1871439"/>
            <a:ext cx="2153821" cy="20501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기본         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계정 및 접속 이력        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권한</a:t>
            </a:r>
            <a:endParaRPr lang="ko-KR" altLang="en-US" sz="900" b="1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1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5"/>
            </p:custDataLst>
          </p:nvPr>
        </p:nvSpPr>
        <p:spPr>
          <a:xfrm>
            <a:off x="748358" y="1758735"/>
            <a:ext cx="1738031" cy="49106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6"/>
            </p:custDataLst>
          </p:nvPr>
        </p:nvSpPr>
        <p:spPr>
          <a:xfrm>
            <a:off x="748358" y="1367060"/>
            <a:ext cx="1738031" cy="5302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862130" y="1454795"/>
            <a:ext cx="1262481" cy="2167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16" y="1506161"/>
            <a:ext cx="125049" cy="119584"/>
          </a:xfrm>
          <a:prstGeom prst="rect">
            <a:avLst/>
          </a:prstGeom>
        </p:spPr>
      </p:pic>
      <p:sp>
        <p:nvSpPr>
          <p:cNvPr id="105" name="모서리가 둥근 직사각형 104"/>
          <p:cNvSpPr/>
          <p:nvPr/>
        </p:nvSpPr>
        <p:spPr>
          <a:xfrm>
            <a:off x="2119122" y="1454795"/>
            <a:ext cx="278539" cy="2167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36" y="1496191"/>
            <a:ext cx="148907" cy="142399"/>
          </a:xfrm>
          <a:prstGeom prst="rect">
            <a:avLst/>
          </a:prstGeom>
        </p:spPr>
      </p:pic>
      <p:sp>
        <p:nvSpPr>
          <p:cNvPr id="179" name="타원 178"/>
          <p:cNvSpPr/>
          <p:nvPr/>
        </p:nvSpPr>
        <p:spPr>
          <a:xfrm>
            <a:off x="5739615" y="4206093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9956253" y="1585536"/>
            <a:ext cx="223342" cy="143847"/>
          </a:xfrm>
          <a:prstGeom prst="rect">
            <a:avLst/>
          </a:prstGeom>
        </p:spPr>
      </p:pic>
      <p:grpSp>
        <p:nvGrpSpPr>
          <p:cNvPr id="21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7"/>
            </p:custDataLst>
          </p:nvPr>
        </p:nvGrpSpPr>
        <p:grpSpPr>
          <a:xfrm>
            <a:off x="3899250" y="3956695"/>
            <a:ext cx="107839" cy="109736"/>
            <a:chOff x="554565" y="2632650"/>
            <a:chExt cx="131556" cy="131556"/>
          </a:xfrm>
        </p:grpSpPr>
        <p:sp>
          <p:nvSpPr>
            <p:cNvPr id="22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54565" y="263265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8"/>
            </p:custDataLst>
          </p:nvPr>
        </p:nvGrpSpPr>
        <p:grpSpPr>
          <a:xfrm>
            <a:off x="4642200" y="3004195"/>
            <a:ext cx="107839" cy="109736"/>
            <a:chOff x="554565" y="2632650"/>
            <a:chExt cx="131556" cy="131556"/>
          </a:xfrm>
        </p:grpSpPr>
        <p:sp>
          <p:nvSpPr>
            <p:cNvPr id="22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54565" y="263265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9"/>
            </p:custDataLst>
          </p:nvPr>
        </p:nvGrpSpPr>
        <p:grpSpPr>
          <a:xfrm>
            <a:off x="5385150" y="3004195"/>
            <a:ext cx="107839" cy="109736"/>
            <a:chOff x="554565" y="2632650"/>
            <a:chExt cx="131556" cy="131556"/>
          </a:xfrm>
        </p:grpSpPr>
        <p:sp>
          <p:nvSpPr>
            <p:cNvPr id="22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54565" y="263265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3991784" y="5157192"/>
            <a:ext cx="3732666" cy="277391"/>
            <a:chOff x="3310065" y="2551956"/>
            <a:chExt cx="3732666" cy="277391"/>
          </a:xfrm>
        </p:grpSpPr>
        <p:sp>
          <p:nvSpPr>
            <p:cNvPr id="229" name="모서리가 둥근 직사각형 228"/>
            <p:cNvSpPr/>
            <p:nvPr/>
          </p:nvSpPr>
          <p:spPr>
            <a:xfrm>
              <a:off x="5916247" y="2551956"/>
              <a:ext cx="1126484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bg1"/>
                  </a:solidFill>
                  <a:latin typeface="+mj-ea"/>
                  <a:ea typeface="+mj-ea"/>
                </a:rPr>
                <a:t>저장</a:t>
              </a:r>
              <a:endParaRPr lang="ko-KR" altLang="en-US" sz="9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30" name="모서리가 둥근 직사각형 229"/>
            <p:cNvSpPr/>
            <p:nvPr/>
          </p:nvSpPr>
          <p:spPr>
            <a:xfrm>
              <a:off x="461010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취소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1" name="모서리가 둥근 직사각형 230"/>
            <p:cNvSpPr/>
            <p:nvPr/>
          </p:nvSpPr>
          <p:spPr>
            <a:xfrm>
              <a:off x="331006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삭제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32" name="모서리가 둥근 직사각형 231"/>
          <p:cNvSpPr/>
          <p:nvPr/>
        </p:nvSpPr>
        <p:spPr>
          <a:xfrm>
            <a:off x="2612145" y="5157192"/>
            <a:ext cx="525055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&lt;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목록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252" name="꺾인 연결선 251"/>
          <p:cNvCxnSpPr>
            <a:stCxn id="255" idx="2"/>
            <a:endCxn id="264" idx="1"/>
          </p:cNvCxnSpPr>
          <p:nvPr/>
        </p:nvCxnSpPr>
        <p:spPr>
          <a:xfrm rot="16200000" flipH="1">
            <a:off x="1222868" y="2866670"/>
            <a:ext cx="204089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꺾인 연결선 252"/>
          <p:cNvCxnSpPr/>
          <p:nvPr/>
        </p:nvCxnSpPr>
        <p:spPr>
          <a:xfrm rot="16200000" flipH="1">
            <a:off x="1018299" y="2356364"/>
            <a:ext cx="20483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/>
          <p:nvPr/>
        </p:nvCxnSpPr>
        <p:spPr>
          <a:xfrm rot="16200000" flipH="1">
            <a:off x="883706" y="2490957"/>
            <a:ext cx="474024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1193649" y="2712618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1193649" y="2458749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834549" y="2191871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58" name="그림 257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6" y="2195158"/>
            <a:ext cx="123607" cy="118205"/>
          </a:xfrm>
          <a:prstGeom prst="rect">
            <a:avLst/>
          </a:prstGeom>
        </p:spPr>
      </p:pic>
      <p:sp>
        <p:nvSpPr>
          <p:cNvPr id="259" name="TextBox 258"/>
          <p:cNvSpPr txBox="1"/>
          <p:nvPr/>
        </p:nvSpPr>
        <p:spPr>
          <a:xfrm>
            <a:off x="1362967" y="2647904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표준개발실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362967" y="2383706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전략기획실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146943" y="2128661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핸디소프트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393677" y="3279084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571990" y="3203448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393677" y="2977093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1588386" y="2946319"/>
            <a:ext cx="571679" cy="173043"/>
          </a:xfrm>
          <a:prstGeom prst="round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제품기획팀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1581459" y="2946319"/>
            <a:ext cx="571679" cy="17304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제품기획팀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1652126" y="1863602"/>
            <a:ext cx="754479" cy="2082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부서 </a:t>
            </a:r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8" name="꺾인 연결선 267"/>
          <p:cNvCxnSpPr>
            <a:stCxn id="255" idx="2"/>
            <a:endCxn id="262" idx="1"/>
          </p:cNvCxnSpPr>
          <p:nvPr/>
        </p:nvCxnSpPr>
        <p:spPr>
          <a:xfrm rot="16200000" flipH="1">
            <a:off x="1071873" y="3017666"/>
            <a:ext cx="506080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모서리가 둥근 직사각형 268"/>
          <p:cNvSpPr/>
          <p:nvPr/>
        </p:nvSpPr>
        <p:spPr>
          <a:xfrm>
            <a:off x="835990" y="1863602"/>
            <a:ext cx="754479" cy="2082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부서 이동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9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9"/>
            <a:ext cx="3283024" cy="50039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567508" y="1196752"/>
            <a:ext cx="3053699" cy="31415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345917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선택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46892" y="1006896"/>
            <a:ext cx="30615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2176997" y="4985676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+mj-ea"/>
                <a:ea typeface="+mj-ea"/>
              </a:rPr>
              <a:t>완료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70855" y="4985676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3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4"/>
            </p:custDataLst>
          </p:nvPr>
        </p:nvSpPr>
        <p:spPr>
          <a:xfrm>
            <a:off x="567509" y="4508286"/>
            <a:ext cx="3053698" cy="29296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표준개발팀</a:t>
            </a:r>
            <a:endParaRPr lang="en-US" sz="800" b="1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3474617" y="1741528"/>
            <a:ext cx="58192" cy="2448510"/>
            <a:chOff x="2238375" y="1813543"/>
            <a:chExt cx="58192" cy="3943350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2238375" y="1813543"/>
              <a:ext cx="58192" cy="39433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12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238375" y="3418408"/>
              <a:ext cx="58192" cy="103841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선택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7508" y="1197716"/>
            <a:ext cx="3053699" cy="429460"/>
            <a:chOff x="554721" y="1196752"/>
            <a:chExt cx="3053699" cy="429460"/>
          </a:xfrm>
        </p:grpSpPr>
        <p:sp>
          <p:nvSpPr>
            <p:cNvPr id="8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721" y="1196752"/>
              <a:ext cx="3053699" cy="4294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Modal Dialog Overlay"/>
            <p:cNvSpPr>
              <a:spLocks/>
            </p:cNvSpPr>
            <p:nvPr/>
          </p:nvSpPr>
          <p:spPr bwMode="auto">
            <a:xfrm>
              <a:off x="709951" y="1293826"/>
              <a:ext cx="2481427" cy="24536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i="1" dirty="0">
                <a:solidFill>
                  <a:schemeClr val="bg1">
                    <a:lumMod val="6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421" y="1341686"/>
              <a:ext cx="182222" cy="182222"/>
            </a:xfrm>
            <a:prstGeom prst="rect">
              <a:avLst/>
            </a:prstGeom>
          </p:spPr>
        </p:pic>
        <p:grpSp>
          <p:nvGrpSpPr>
            <p:cNvPr id="84" name="그룹 83"/>
            <p:cNvGrpSpPr/>
            <p:nvPr/>
          </p:nvGrpSpPr>
          <p:grpSpPr>
            <a:xfrm>
              <a:off x="3238596" y="1293826"/>
              <a:ext cx="254597" cy="239977"/>
              <a:chOff x="3238596" y="1293826"/>
              <a:chExt cx="254597" cy="239977"/>
            </a:xfrm>
          </p:grpSpPr>
          <p:sp>
            <p:nvSpPr>
              <p:cNvPr id="85" name="모서리가 둥근 직사각형 84"/>
              <p:cNvSpPr/>
              <p:nvPr/>
            </p:nvSpPr>
            <p:spPr>
              <a:xfrm>
                <a:off x="3238596" y="1293826"/>
                <a:ext cx="254597" cy="239977"/>
              </a:xfrm>
              <a:prstGeom prst="roundRect">
                <a:avLst>
                  <a:gd name="adj" fmla="val 23266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4155" y="1332371"/>
                <a:ext cx="148907" cy="148907"/>
              </a:xfrm>
              <a:prstGeom prst="rect">
                <a:avLst/>
              </a:prstGeom>
            </p:spPr>
          </p:pic>
        </p:grpSp>
      </p:grpSp>
      <p:graphicFrame>
        <p:nvGraphicFramePr>
          <p:cNvPr id="6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38768"/>
              </p:ext>
            </p:extLst>
          </p:nvPr>
        </p:nvGraphicFramePr>
        <p:xfrm>
          <a:off x="9290533" y="786383"/>
          <a:ext cx="2835141" cy="108848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Tree view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를 제외하고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부서 선택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팝업과 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동일한 로직 및 화면구조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게시판이 속해 있는 그룹은 선택 불가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6313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Tree view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에서 선택한 게시판 그룹명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687634"/>
                  </a:ext>
                </a:extLst>
              </a:tr>
            </a:tbl>
          </a:graphicData>
        </a:graphic>
      </p:graphicFrame>
      <p:sp>
        <p:nvSpPr>
          <p:cNvPr id="50" name="타원 49"/>
          <p:cNvSpPr/>
          <p:nvPr/>
        </p:nvSpPr>
        <p:spPr>
          <a:xfrm>
            <a:off x="502461" y="4437601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5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4910092" y="4864253"/>
            <a:ext cx="3222246" cy="1365613"/>
            <a:chOff x="595686" y="1261242"/>
            <a:chExt cx="3222246" cy="1365613"/>
          </a:xfrm>
        </p:grpSpPr>
        <p:sp>
          <p:nvSpPr>
            <p:cNvPr id="5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498986"/>
              <a:ext cx="3222246" cy="8037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 smtClean="0">
                  <a:solidFill>
                    <a:srgbClr val="5F5F5F"/>
                  </a:solidFill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rPr>
                <a:t>해당 위치로는 이동할 수 없습니다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rPr>
                <a:t>.</a:t>
              </a:r>
              <a:endParaRPr lang="en-US" sz="800" noProof="1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62" name="Info Ic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Warning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Error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Question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8" name="Buttons"/>
            <p:cNvGrpSpPr/>
            <p:nvPr/>
          </p:nvGrpSpPr>
          <p:grpSpPr>
            <a:xfrm>
              <a:off x="1538287" y="1960286"/>
              <a:ext cx="2091779" cy="666569"/>
              <a:chOff x="1538287" y="1960286"/>
              <a:chExt cx="2091779" cy="666569"/>
            </a:xfrm>
          </p:grpSpPr>
          <p:sp>
            <p:nvSpPr>
              <p:cNvPr id="59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967037" y="1960286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Button 2" descr="&lt;Tags&gt;&lt;SMARTRESIZEANCHORS&gt;None,Absolute,None,Absolute&lt;/SMARTRESIZEANCHORS&gt;&lt;/Tags&gt;" hidden="1"/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Button 3" descr="&lt;Tags&gt;&lt;SMARTRESIZEANCHORS&gt;None,Absolute,None,Absolute&lt;/SMARTRESIZEANCHORS&gt;&lt;/Tags&gt;" hidden="1"/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3773735" y="4739053"/>
            <a:ext cx="1152128" cy="34723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이동 대상 및 위치가 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올바르지 않을 경우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374529" y="5146035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378636" y="53241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</a:t>
            </a:r>
          </a:p>
        </p:txBody>
      </p:sp>
      <p:cxnSp>
        <p:nvCxnSpPr>
          <p:cNvPr id="79" name="꺾인 연결선 78"/>
          <p:cNvCxnSpPr/>
          <p:nvPr/>
        </p:nvCxnSpPr>
        <p:spPr>
          <a:xfrm rot="16200000" flipH="1">
            <a:off x="925290" y="2017096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 flipH="1">
            <a:off x="784546" y="2157840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 flipH="1">
            <a:off x="1119203" y="2589258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978459" y="2730002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05321" y="2387266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05321" y="2121795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6221" y="1842720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8" y="1846158"/>
            <a:ext cx="123607" cy="123607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444715" y="2897444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303263" y="2974948"/>
            <a:ext cx="118737" cy="12035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312788" y="2611694"/>
            <a:ext cx="1046327" cy="288032"/>
            <a:chOff x="1312788" y="2880045"/>
            <a:chExt cx="1046327" cy="288032"/>
          </a:xfrm>
        </p:grpSpPr>
        <p:sp>
          <p:nvSpPr>
            <p:cNvPr id="96" name="TextBox 95"/>
            <p:cNvSpPr txBox="1"/>
            <p:nvPr/>
          </p:nvSpPr>
          <p:spPr>
            <a:xfrm>
              <a:off x="1444715" y="2880045"/>
              <a:ext cx="914400" cy="288032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제품기획팀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1312788" y="2957549"/>
              <a:ext cx="118737" cy="1203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444715" y="2325944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제품전략실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312788" y="2403448"/>
            <a:ext cx="118737" cy="12035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44715" y="2049672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전략기획실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1312788" y="2127176"/>
            <a:ext cx="118737" cy="12035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25640" y="1782972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핸디소프트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1093713" y="1860476"/>
            <a:ext cx="118737" cy="12035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4" name="자유형 103"/>
          <p:cNvSpPr/>
          <p:nvPr/>
        </p:nvSpPr>
        <p:spPr>
          <a:xfrm>
            <a:off x="1314827" y="2969605"/>
            <a:ext cx="123825" cy="100482"/>
          </a:xfrm>
          <a:custGeom>
            <a:avLst/>
            <a:gdLst>
              <a:gd name="connsiteX0" fmla="*/ 0 w 190500"/>
              <a:gd name="connsiteY0" fmla="*/ 95250 h 209550"/>
              <a:gd name="connsiteX1" fmla="*/ 76200 w 190500"/>
              <a:gd name="connsiteY1" fmla="*/ 209550 h 209550"/>
              <a:gd name="connsiteX2" fmla="*/ 190500 w 190500"/>
              <a:gd name="connsiteY2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209550">
                <a:moveTo>
                  <a:pt x="0" y="95250"/>
                </a:moveTo>
                <a:lnTo>
                  <a:pt x="76200" y="209550"/>
                </a:lnTo>
                <a:lnTo>
                  <a:pt x="190500" y="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2007411" y="267554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AA1.2.1.1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9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정보 일괄 수정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</a:t>
            </a:r>
          </a:p>
        </p:txBody>
      </p:sp>
      <p:sp>
        <p:nvSpPr>
          <p:cNvPr id="107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8"/>
            <a:ext cx="4536504" cy="525658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3200" y="1126257"/>
            <a:ext cx="3001466" cy="34213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일괄 정보 수정은 일부 정보에 대해서만 수정이 가능합니다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11817"/>
              </p:ext>
            </p:extLst>
          </p:nvPr>
        </p:nvGraphicFramePr>
        <p:xfrm>
          <a:off x="627172" y="1821798"/>
          <a:ext cx="4058012" cy="88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9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288032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297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사원 여부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24276"/>
                  </a:ext>
                </a:extLst>
              </a:tr>
              <a:tr h="294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직위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13552"/>
                  </a:ext>
                </a:extLst>
              </a:tr>
              <a:tr h="294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직급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919540"/>
                  </a:ext>
                </a:extLst>
              </a:tr>
            </a:tbl>
          </a:graphicData>
        </a:graphic>
      </p:graphicFrame>
      <p:grpSp>
        <p:nvGrpSpPr>
          <p:cNvPr id="113" name="그룹 112"/>
          <p:cNvGrpSpPr/>
          <p:nvPr/>
        </p:nvGrpSpPr>
        <p:grpSpPr>
          <a:xfrm>
            <a:off x="1876804" y="1882202"/>
            <a:ext cx="1465679" cy="181364"/>
            <a:chOff x="7205881" y="3170307"/>
            <a:chExt cx="1465679" cy="181364"/>
          </a:xfrm>
        </p:grpSpPr>
        <p:sp>
          <p:nvSpPr>
            <p:cNvPr id="114" name="직사각형 113"/>
            <p:cNvSpPr/>
            <p:nvPr/>
          </p:nvSpPr>
          <p:spPr>
            <a:xfrm>
              <a:off x="7205881" y="3170307"/>
              <a:ext cx="1465679" cy="1672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선택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 rot="5400000">
              <a:off x="8469850" y="315467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06834" y="4869160"/>
            <a:ext cx="2432626" cy="277391"/>
            <a:chOff x="1506834" y="4976773"/>
            <a:chExt cx="2432626" cy="277391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2812976" y="4976773"/>
              <a:ext cx="1126484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dirty="0" smtClean="0">
                  <a:solidFill>
                    <a:schemeClr val="bg1"/>
                  </a:solidFill>
                  <a:latin typeface="+mj-ea"/>
                  <a:ea typeface="+mj-ea"/>
                </a:rPr>
                <a:t>완료</a:t>
              </a:r>
              <a:endParaRPr lang="ko-KR" altLang="en-US" sz="9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1506834" y="4976773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취소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구성원 정보 일괄 수정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623392" y="1006896"/>
            <a:ext cx="40748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72784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876804" y="2180075"/>
            <a:ext cx="1465679" cy="181364"/>
            <a:chOff x="7205881" y="3170307"/>
            <a:chExt cx="1465679" cy="181364"/>
          </a:xfrm>
        </p:grpSpPr>
        <p:sp>
          <p:nvSpPr>
            <p:cNvPr id="31" name="직사각형 30"/>
            <p:cNvSpPr/>
            <p:nvPr/>
          </p:nvSpPr>
          <p:spPr>
            <a:xfrm>
              <a:off x="7205881" y="3170307"/>
              <a:ext cx="1465679" cy="1672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선택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8469850" y="315467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78707"/>
              </p:ext>
            </p:extLst>
          </p:nvPr>
        </p:nvGraphicFramePr>
        <p:xfrm>
          <a:off x="627127" y="3167646"/>
          <a:ext cx="4058012" cy="5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91">
                  <a:extLst>
                    <a:ext uri="{9D8B030D-6E8A-4147-A177-3AD203B41FA5}">
                      <a16:colId xmlns:a16="http://schemas.microsoft.com/office/drawing/2014/main" val="4241809088"/>
                    </a:ext>
                  </a:extLst>
                </a:gridCol>
                <a:gridCol w="2880321">
                  <a:extLst>
                    <a:ext uri="{9D8B030D-6E8A-4147-A177-3AD203B41FA5}">
                      <a16:colId xmlns:a16="http://schemas.microsoft.com/office/drawing/2014/main" val="3938950307"/>
                    </a:ext>
                  </a:extLst>
                </a:gridCol>
              </a:tblGrid>
              <a:tr h="294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보안 등급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068902"/>
                  </a:ext>
                </a:extLst>
              </a:tr>
              <a:tr h="294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결재 순번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97689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27127" y="1534693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기본 정보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7127" y="2871657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보안 및 결재 정보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76804" y="2471021"/>
            <a:ext cx="1465679" cy="181364"/>
            <a:chOff x="7205881" y="3170307"/>
            <a:chExt cx="1465679" cy="181364"/>
          </a:xfrm>
        </p:grpSpPr>
        <p:sp>
          <p:nvSpPr>
            <p:cNvPr id="46" name="직사각형 45"/>
            <p:cNvSpPr/>
            <p:nvPr/>
          </p:nvSpPr>
          <p:spPr>
            <a:xfrm>
              <a:off x="7205881" y="3170307"/>
              <a:ext cx="1465679" cy="1672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선택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5400000">
              <a:off x="8469850" y="315467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36646"/>
              </p:ext>
            </p:extLst>
          </p:nvPr>
        </p:nvGraphicFramePr>
        <p:xfrm>
          <a:off x="627127" y="4303314"/>
          <a:ext cx="4058012" cy="29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91">
                  <a:extLst>
                    <a:ext uri="{9D8B030D-6E8A-4147-A177-3AD203B41FA5}">
                      <a16:colId xmlns:a16="http://schemas.microsoft.com/office/drawing/2014/main" val="4241809088"/>
                    </a:ext>
                  </a:extLst>
                </a:gridCol>
                <a:gridCol w="2880321">
                  <a:extLst>
                    <a:ext uri="{9D8B030D-6E8A-4147-A177-3AD203B41FA5}">
                      <a16:colId xmlns:a16="http://schemas.microsoft.com/office/drawing/2014/main" val="3938950307"/>
                    </a:ext>
                  </a:extLst>
                </a:gridCol>
              </a:tblGrid>
              <a:tr h="294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잠김 상태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정상             잠김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068902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27127" y="4007325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계정 정보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918986" y="4382066"/>
            <a:ext cx="681227" cy="125971"/>
            <a:chOff x="3877326" y="785426"/>
            <a:chExt cx="681227" cy="125971"/>
          </a:xfrm>
        </p:grpSpPr>
        <p:sp>
          <p:nvSpPr>
            <p:cNvPr id="51" name="타원 50"/>
            <p:cNvSpPr/>
            <p:nvPr/>
          </p:nvSpPr>
          <p:spPr>
            <a:xfrm>
              <a:off x="3877326" y="791038"/>
              <a:ext cx="118737" cy="120359"/>
            </a:xfrm>
            <a:prstGeom prst="ellips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439816" y="791038"/>
              <a:ext cx="118737" cy="120359"/>
            </a:xfrm>
            <a:prstGeom prst="ellips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3888910" y="785426"/>
              <a:ext cx="123825" cy="100482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876804" y="3233021"/>
            <a:ext cx="1465679" cy="462528"/>
            <a:chOff x="1876804" y="3233021"/>
            <a:chExt cx="1465679" cy="462528"/>
          </a:xfrm>
        </p:grpSpPr>
        <p:sp>
          <p:nvSpPr>
            <p:cNvPr id="56" name="직사각형 55"/>
            <p:cNvSpPr/>
            <p:nvPr/>
          </p:nvSpPr>
          <p:spPr>
            <a:xfrm>
              <a:off x="1876804" y="3233021"/>
              <a:ext cx="1465679" cy="1672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876804" y="3528296"/>
              <a:ext cx="1465679" cy="1672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aphicFrame>
        <p:nvGraphicFramePr>
          <p:cNvPr id="6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60343"/>
              </p:ext>
            </p:extLst>
          </p:nvPr>
        </p:nvGraphicFramePr>
        <p:xfrm>
          <a:off x="9290533" y="786383"/>
          <a:ext cx="2835141" cy="228380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체크시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선택된 직위 정보에 저장된 보안등급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결재순번으로 자동 세팅 처리 후 비활성화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체크 해제시 이전이 선택된 등급 및 순번으로 원복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체크시 직위가 선택되지 않았을 경우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직위를 선택해주세요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 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화면에서 설정된 정보로 반영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정보 수정이 반영되었습니다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선택되지 않은 항목이 있을 경우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수정될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OOO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를 선택해주세요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타원 41"/>
          <p:cNvSpPr/>
          <p:nvPr/>
        </p:nvSpPr>
        <p:spPr>
          <a:xfrm>
            <a:off x="3855029" y="483175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5011" y="5665695"/>
            <a:ext cx="914400" cy="14455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modal pop up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AA1.2.1.2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630" y="-7446"/>
            <a:ext cx="12192630" cy="6865446"/>
          </a:xfrm>
          <a:prstGeom prst="rect">
            <a:avLst/>
          </a:prstGeom>
          <a:solidFill>
            <a:srgbClr val="0000FF">
              <a:alpha val="57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페이지로 전환</a:t>
            </a:r>
            <a:endParaRPr lang="en-US" altLang="ko-KR" sz="4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ko-KR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다음 페이지 참고</a:t>
            </a:r>
            <a:r>
              <a:rPr lang="en-US" altLang="ko-KR" sz="4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2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12145" y="1371279"/>
            <a:ext cx="6436183" cy="294480"/>
            <a:chOff x="2612145" y="1371279"/>
            <a:chExt cx="6436183" cy="29448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612145" y="1665759"/>
              <a:ext cx="6436183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2762006" y="1371279"/>
              <a:ext cx="1021484" cy="294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부서 정보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조직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구성원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748358" y="1758735"/>
            <a:ext cx="1738031" cy="49106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748358" y="1367060"/>
            <a:ext cx="1738031" cy="5302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62130" y="1454795"/>
            <a:ext cx="1262481" cy="2167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16" y="1506161"/>
            <a:ext cx="125049" cy="119584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119122" y="1454795"/>
            <a:ext cx="278539" cy="2167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36" y="1496191"/>
            <a:ext cx="148907" cy="142399"/>
          </a:xfrm>
          <a:prstGeom prst="rect">
            <a:avLst/>
          </a:prstGeom>
        </p:spPr>
      </p:pic>
      <p:cxnSp>
        <p:nvCxnSpPr>
          <p:cNvPr id="12" name="꺾인 연결선 11"/>
          <p:cNvCxnSpPr>
            <a:stCxn id="15" idx="2"/>
            <a:endCxn id="24" idx="1"/>
          </p:cNvCxnSpPr>
          <p:nvPr/>
        </p:nvCxnSpPr>
        <p:spPr>
          <a:xfrm rot="16200000" flipH="1">
            <a:off x="1222868" y="2866670"/>
            <a:ext cx="204089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rot="16200000" flipH="1">
            <a:off x="1018299" y="2356364"/>
            <a:ext cx="20483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rot="16200000" flipH="1">
            <a:off x="883706" y="2490957"/>
            <a:ext cx="474024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93649" y="2712618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3649" y="2458749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+mn-ea"/>
                <a:ea typeface="+mn-ea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4549" y="2191871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6" y="2195158"/>
            <a:ext cx="123607" cy="11820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62967" y="2647904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표준개발실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2967" y="2383706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전략기획실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6943" y="2128661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핸디소프트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93677" y="3279084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+mn-ea"/>
                <a:ea typeface="+mn-ea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1990" y="3203448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표준개발팀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93677" y="2977093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88386" y="2946319"/>
            <a:ext cx="571679" cy="173043"/>
          </a:xfrm>
          <a:prstGeom prst="round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제품기획팀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581459" y="2946319"/>
            <a:ext cx="571679" cy="17304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제품기획팀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52126" y="1863602"/>
            <a:ext cx="754479" cy="2082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 부서 </a:t>
            </a:r>
            <a:r>
              <a:rPr lang="ko-KR" altLang="en-US" sz="800">
                <a:solidFill>
                  <a:schemeClr val="bg1"/>
                </a:solidFill>
                <a:latin typeface="+mn-ea"/>
                <a:ea typeface="+mn-ea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8" name="꺾인 연결선 27"/>
          <p:cNvCxnSpPr>
            <a:stCxn id="15" idx="2"/>
            <a:endCxn id="22" idx="1"/>
          </p:cNvCxnSpPr>
          <p:nvPr/>
        </p:nvCxnSpPr>
        <p:spPr>
          <a:xfrm rot="16200000" flipH="1">
            <a:off x="1071873" y="3017666"/>
            <a:ext cx="506080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835990" y="1863602"/>
            <a:ext cx="754479" cy="2082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부서 이동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3766746" y="1371279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Segoe UI" panose="020B0502040204020203" pitchFamily="34" charset="0"/>
              </a:rPr>
              <a:t>구성원 정보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6778" y="1871439"/>
            <a:ext cx="2153821" cy="20501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구성원 정보 일괄 수정</a:t>
            </a:r>
            <a:endParaRPr lang="ko-KR" altLang="en-US" sz="90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482404"/>
              </p:ext>
            </p:extLst>
          </p:nvPr>
        </p:nvGraphicFramePr>
        <p:xfrm>
          <a:off x="2612145" y="2467347"/>
          <a:ext cx="6432364" cy="220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1525384810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945833818"/>
                    </a:ext>
                  </a:extLst>
                </a:gridCol>
              </a:tblGrid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사원 여부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7701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보안 등급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57798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결재 순번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691738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직위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098830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직급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33617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800" b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800" b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800" b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로그인 불가능         가능</a:t>
                      </a:r>
                      <a:endParaRPr lang="ko-KR" altLang="en-US" sz="800" b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34417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메일 용량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MB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087705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3867529" y="2540543"/>
            <a:ext cx="1465679" cy="181364"/>
            <a:chOff x="7205881" y="3170307"/>
            <a:chExt cx="1465679" cy="181364"/>
          </a:xfrm>
        </p:grpSpPr>
        <p:sp>
          <p:nvSpPr>
            <p:cNvPr id="35" name="직사각형 34"/>
            <p:cNvSpPr/>
            <p:nvPr/>
          </p:nvSpPr>
          <p:spPr>
            <a:xfrm>
              <a:off x="7205881" y="3170307"/>
              <a:ext cx="1465679" cy="1672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선택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8469850" y="315467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&gt;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867529" y="2864393"/>
            <a:ext cx="1465679" cy="181364"/>
            <a:chOff x="7205881" y="3170307"/>
            <a:chExt cx="1465679" cy="181364"/>
          </a:xfrm>
        </p:grpSpPr>
        <p:sp>
          <p:nvSpPr>
            <p:cNvPr id="38" name="직사각형 37"/>
            <p:cNvSpPr/>
            <p:nvPr/>
          </p:nvSpPr>
          <p:spPr>
            <a:xfrm>
              <a:off x="7205881" y="3170307"/>
              <a:ext cx="1465679" cy="1672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5400000">
              <a:off x="8469850" y="315467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867529" y="3169193"/>
            <a:ext cx="1465679" cy="181364"/>
            <a:chOff x="7205881" y="3170307"/>
            <a:chExt cx="1465679" cy="181364"/>
          </a:xfrm>
        </p:grpSpPr>
        <p:sp>
          <p:nvSpPr>
            <p:cNvPr id="41" name="직사각형 40"/>
            <p:cNvSpPr/>
            <p:nvPr/>
          </p:nvSpPr>
          <p:spPr>
            <a:xfrm>
              <a:off x="7205881" y="3170307"/>
              <a:ext cx="1465679" cy="1672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8469850" y="315467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867529" y="3483518"/>
            <a:ext cx="1465679" cy="181364"/>
            <a:chOff x="7205881" y="3170307"/>
            <a:chExt cx="1465679" cy="181364"/>
          </a:xfrm>
        </p:grpSpPr>
        <p:sp>
          <p:nvSpPr>
            <p:cNvPr id="44" name="직사각형 43"/>
            <p:cNvSpPr/>
            <p:nvPr/>
          </p:nvSpPr>
          <p:spPr>
            <a:xfrm>
              <a:off x="7205881" y="3170307"/>
              <a:ext cx="1465679" cy="1672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선택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8469850" y="315467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&gt;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867529" y="3797843"/>
            <a:ext cx="1465679" cy="181364"/>
            <a:chOff x="7205881" y="3170307"/>
            <a:chExt cx="1465679" cy="181364"/>
          </a:xfrm>
        </p:grpSpPr>
        <p:sp>
          <p:nvSpPr>
            <p:cNvPr id="47" name="직사각형 46"/>
            <p:cNvSpPr/>
            <p:nvPr/>
          </p:nvSpPr>
          <p:spPr>
            <a:xfrm>
              <a:off x="7205881" y="3170307"/>
              <a:ext cx="1465679" cy="1672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선택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5400000">
              <a:off x="8469850" y="315467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&gt;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867529" y="4436018"/>
            <a:ext cx="1460968" cy="181364"/>
            <a:chOff x="7205881" y="3170307"/>
            <a:chExt cx="1460968" cy="181364"/>
          </a:xfrm>
        </p:grpSpPr>
        <p:sp>
          <p:nvSpPr>
            <p:cNvPr id="53" name="직사각형 52"/>
            <p:cNvSpPr/>
            <p:nvPr/>
          </p:nvSpPr>
          <p:spPr>
            <a:xfrm>
              <a:off x="7205881" y="3170307"/>
              <a:ext cx="788311" cy="1672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8469850" y="3154673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877326" y="4132160"/>
            <a:ext cx="1138554" cy="125971"/>
            <a:chOff x="3877326" y="785426"/>
            <a:chExt cx="1138554" cy="125971"/>
          </a:xfrm>
        </p:grpSpPr>
        <p:sp>
          <p:nvSpPr>
            <p:cNvPr id="56" name="타원 55"/>
            <p:cNvSpPr/>
            <p:nvPr/>
          </p:nvSpPr>
          <p:spPr>
            <a:xfrm>
              <a:off x="3877326" y="791038"/>
              <a:ext cx="118737" cy="120359"/>
            </a:xfrm>
            <a:prstGeom prst="ellips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4897143" y="791038"/>
              <a:ext cx="118737" cy="120359"/>
            </a:xfrm>
            <a:prstGeom prst="ellips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3888910" y="785426"/>
              <a:ext cx="123825" cy="100482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608327" y="4864968"/>
            <a:ext cx="2153821" cy="20501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구성원 목록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08327" y="2204864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수정 </a:t>
            </a: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항목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18043"/>
              </p:ext>
            </p:extLst>
          </p:nvPr>
        </p:nvGraphicFramePr>
        <p:xfrm>
          <a:off x="2611674" y="5107664"/>
          <a:ext cx="6432835" cy="126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57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36452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868331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868331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891950">
                  <a:extLst>
                    <a:ext uri="{9D8B030D-6E8A-4147-A177-3AD203B41FA5}">
                      <a16:colId xmlns:a16="http://schemas.microsoft.com/office/drawing/2014/main" val="2860037712"/>
                    </a:ext>
                  </a:extLst>
                </a:gridCol>
                <a:gridCol w="2167945">
                  <a:extLst>
                    <a:ext uri="{9D8B030D-6E8A-4147-A177-3AD203B41FA5}">
                      <a16:colId xmlns:a16="http://schemas.microsoft.com/office/drawing/2014/main" val="1629665375"/>
                    </a:ext>
                  </a:extLst>
                </a:gridCol>
              </a:tblGrid>
              <a:tr h="317368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48258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성명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직위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직책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사원번호</a:t>
                      </a: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부장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hong@handysoft.co.kr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차장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hong@handysoft.co.kr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</a:tbl>
          </a:graphicData>
        </a:graphic>
      </p:graphicFrame>
      <p:sp>
        <p:nvSpPr>
          <p:cNvPr id="63" name="모서리가 둥근 직사각형 62"/>
          <p:cNvSpPr/>
          <p:nvPr/>
        </p:nvSpPr>
        <p:spPr>
          <a:xfrm>
            <a:off x="2661125" y="5139133"/>
            <a:ext cx="907323" cy="22664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>
                <a:solidFill>
                  <a:schemeClr val="bg1"/>
                </a:solidFill>
                <a:latin typeface="+mn-ea"/>
                <a:ea typeface="+mn-ea"/>
              </a:rPr>
              <a:t>구성원 추가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683795" y="5516555"/>
            <a:ext cx="107839" cy="109736"/>
            <a:chOff x="554563" y="2632644"/>
            <a:chExt cx="131556" cy="131556"/>
          </a:xfrm>
        </p:grpSpPr>
        <p:sp>
          <p:nvSpPr>
            <p:cNvPr id="6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2683795" y="5840405"/>
            <a:ext cx="107839" cy="109736"/>
            <a:chOff x="554563" y="2632644"/>
            <a:chExt cx="131556" cy="131556"/>
          </a:xfrm>
        </p:grpSpPr>
        <p:sp>
          <p:nvSpPr>
            <p:cNvPr id="6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9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2683795" y="6164255"/>
            <a:ext cx="107839" cy="109736"/>
            <a:chOff x="554563" y="2632644"/>
            <a:chExt cx="131556" cy="131556"/>
          </a:xfrm>
        </p:grpSpPr>
        <p:sp>
          <p:nvSpPr>
            <p:cNvPr id="7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2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구성원 정보 일괄 수정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조직도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조직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구성원 관리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구성원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AA1.2.1.2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209406" y="6542509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+mn-ea"/>
                <a:ea typeface="+mn-ea"/>
              </a:rPr>
              <a:t>일괄 </a:t>
            </a:r>
            <a:r>
              <a:rPr lang="ko-KR" altLang="en-US" sz="900" smtClean="0">
                <a:solidFill>
                  <a:schemeClr val="bg1"/>
                </a:solidFill>
                <a:latin typeface="+mn-ea"/>
                <a:ea typeface="+mn-ea"/>
              </a:rPr>
              <a:t>수정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8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453740"/>
              </p:ext>
            </p:extLst>
          </p:nvPr>
        </p:nvGraphicFramePr>
        <p:xfrm>
          <a:off x="9290533" y="786383"/>
          <a:ext cx="2835141" cy="78113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일괄 수정 하겠습니까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?”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출력 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 클릭시 수정 처리 후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구성원 정보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목록으로 이동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</a:tbl>
          </a:graphicData>
        </a:graphic>
      </p:graphicFrame>
      <p:sp>
        <p:nvSpPr>
          <p:cNvPr id="83" name="모서리가 둥근 직사각형 82"/>
          <p:cNvSpPr/>
          <p:nvPr/>
        </p:nvSpPr>
        <p:spPr>
          <a:xfrm>
            <a:off x="2601512" y="6542509"/>
            <a:ext cx="525055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목록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232490" y="6487428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01555" y="4362450"/>
            <a:ext cx="6442953" cy="311787"/>
          </a:xfrm>
          <a:prstGeom prst="rect">
            <a:avLst/>
          </a:prstGeom>
          <a:solidFill>
            <a:srgbClr val="0000FF">
              <a:alpha val="57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1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삭제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601555" y="5105400"/>
            <a:ext cx="6442953" cy="311787"/>
          </a:xfrm>
          <a:prstGeom prst="rect">
            <a:avLst/>
          </a:prstGeom>
          <a:solidFill>
            <a:srgbClr val="0000FF">
              <a:alpha val="57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1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삭제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10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15766"/>
              </p:ext>
            </p:extLst>
          </p:nvPr>
        </p:nvGraphicFramePr>
        <p:xfrm>
          <a:off x="9290533" y="6200131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3/28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메일 용량 항목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구성원 추가 버튼 삭제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8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8"/>
            <a:ext cx="3283024" cy="48245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45917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구성원 순서 변경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46892" y="1006896"/>
            <a:ext cx="30615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순서 변경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93157" y="4818344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완료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87015" y="4818344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06149" y="1827519"/>
            <a:ext cx="2517696" cy="2195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42828"/>
              </p:ext>
            </p:extLst>
          </p:nvPr>
        </p:nvGraphicFramePr>
        <p:xfrm>
          <a:off x="554721" y="1141688"/>
          <a:ext cx="3027510" cy="349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6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1690684">
                  <a:extLst>
                    <a:ext uri="{9D8B030D-6E8A-4147-A177-3AD203B41FA5}">
                      <a16:colId xmlns:a16="http://schemas.microsoft.com/office/drawing/2014/main" val="2024546059"/>
                    </a:ext>
                  </a:extLst>
                </a:gridCol>
              </a:tblGrid>
              <a:tr h="317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성명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직위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차장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대리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사원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</a:t>
            </a:r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20221"/>
              </p:ext>
            </p:extLst>
          </p:nvPr>
        </p:nvGraphicFramePr>
        <p:xfrm>
          <a:off x="9290533" y="786383"/>
          <a:ext cx="2835141" cy="166202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해당 부서의 모든 구성원를 목록의 순서대로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Calibri" panose="020F0502020204030204" pitchFamily="34" charset="0"/>
                        <a:buChar char="̵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이동할 구성원을 선택 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다운 버튼 클릭시이동처리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Calibri" panose="020F0502020204030204" pitchFamily="34" charset="0"/>
                        <a:buChar char="̵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최상단 또는 최하단 에 위치된 상태에서 버튼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더 이상 이동하실 수 없습니다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수정 정보 반영없이 팝업 종료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수정된 정보로 반영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3436152" y="1534008"/>
            <a:ext cx="58192" cy="2962697"/>
            <a:chOff x="2238375" y="1813543"/>
            <a:chExt cx="58192" cy="3943350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2238375" y="1813543"/>
              <a:ext cx="58192" cy="39433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12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2238375" y="3547531"/>
              <a:ext cx="58192" cy="78017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0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562175" y="1141687"/>
            <a:ext cx="3020056" cy="349104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53972" y="2445048"/>
            <a:ext cx="2655978" cy="241002"/>
          </a:xfrm>
          <a:prstGeom prst="roundRect">
            <a:avLst/>
          </a:prstGeom>
          <a:solidFill>
            <a:schemeClr val="tx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775" y="2480395"/>
            <a:ext cx="914400" cy="175567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홍길동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00275" y="2480395"/>
            <a:ext cx="914400" cy="175567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과장</a:t>
            </a:r>
          </a:p>
        </p:txBody>
      </p:sp>
      <p:sp>
        <p:nvSpPr>
          <p:cNvPr id="23" name="타원 22"/>
          <p:cNvSpPr/>
          <p:nvPr/>
        </p:nvSpPr>
        <p:spPr>
          <a:xfrm>
            <a:off x="500221" y="107336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00246" y="2387819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233896" y="475954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00396" y="475954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57711" y="5256120"/>
            <a:ext cx="914400" cy="14455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modal pop up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AA1.2.1.3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901" y="2463153"/>
            <a:ext cx="1027999" cy="200260"/>
          </a:xfrm>
          <a:prstGeom prst="rect">
            <a:avLst/>
          </a:prstGeom>
        </p:spPr>
      </p:pic>
      <p:sp>
        <p:nvSpPr>
          <p:cNvPr id="53" name="직각 삼각형 52"/>
          <p:cNvSpPr/>
          <p:nvPr/>
        </p:nvSpPr>
        <p:spPr>
          <a:xfrm flipH="1">
            <a:off x="11440379" y="5924462"/>
            <a:ext cx="684945" cy="743038"/>
          </a:xfrm>
          <a:prstGeom prst="rtTriangle">
            <a:avLst/>
          </a:prstGeom>
          <a:solidFill>
            <a:srgbClr val="0000FF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1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 개체 틀 3"/>
          <p:cNvSpPr txBox="1">
            <a:spLocks/>
          </p:cNvSpPr>
          <p:nvPr/>
        </p:nvSpPr>
        <p:spPr>
          <a:xfrm>
            <a:off x="1008246" y="383810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Location</a:t>
            </a:r>
            <a:endParaRPr kumimoji="0" lang="ko-KR" alt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74836"/>
              </p:ext>
            </p:extLst>
          </p:nvPr>
        </p:nvGraphicFramePr>
        <p:xfrm>
          <a:off x="990126" y="1050330"/>
          <a:ext cx="5249892" cy="2890866"/>
        </p:xfrm>
        <a:graphic>
          <a:graphicData uri="http://schemas.openxmlformats.org/drawingml/2006/table">
            <a:tbl>
              <a:tblPr/>
              <a:tblGrid>
                <a:gridCol w="1312473">
                  <a:extLst>
                    <a:ext uri="{9D8B030D-6E8A-4147-A177-3AD203B41FA5}">
                      <a16:colId xmlns:a16="http://schemas.microsoft.com/office/drawing/2014/main" val="290559610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832508854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304184128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1359020298"/>
                    </a:ext>
                  </a:extLst>
                </a:gridCol>
              </a:tblGrid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조직도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492198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조직</a:t>
                      </a:r>
                      <a:r>
                        <a:rPr lang="en-US" altLang="ko-KR" sz="900" b="0" i="0" u="none" strike="noStrike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관리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23162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부서 정보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138064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정보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847377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클래스 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38838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직위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2305156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직급</a:t>
                      </a:r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530126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직책</a:t>
                      </a:r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550511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배치 관리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746767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배치 처리</a:t>
                      </a:r>
                      <a:endParaRPr 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579970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배치 결과</a:t>
                      </a:r>
                      <a:endParaRPr 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49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1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846591" y="1840287"/>
            <a:ext cx="7973559" cy="3952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클래스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850417" y="1371279"/>
            <a:ext cx="7981886" cy="294480"/>
            <a:chOff x="850417" y="1371279"/>
            <a:chExt cx="7981886" cy="29448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850417" y="1665759"/>
              <a:ext cx="7981886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1000278" y="1371279"/>
              <a:ext cx="1021484" cy="294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rPr>
                <a:t>직위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5"/>
              </p:custDataLst>
            </p:nvPr>
          </p:nvSpPr>
          <p:spPr>
            <a:xfrm>
              <a:off x="2005018" y="1371279"/>
              <a:ext cx="1021484" cy="294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직급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3026502" y="1371279"/>
              <a:ext cx="1021484" cy="294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직책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30443"/>
              </p:ext>
            </p:extLst>
          </p:nvPr>
        </p:nvGraphicFramePr>
        <p:xfrm>
          <a:off x="850417" y="2214389"/>
          <a:ext cx="7981886" cy="349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08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663512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1652908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1652908">
                  <a:extLst>
                    <a:ext uri="{9D8B030D-6E8A-4147-A177-3AD203B41FA5}">
                      <a16:colId xmlns:a16="http://schemas.microsoft.com/office/drawing/2014/main" val="2295595444"/>
                    </a:ext>
                  </a:extLst>
                </a:gridCol>
                <a:gridCol w="1355225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1355225">
                  <a:extLst>
                    <a:ext uri="{9D8B030D-6E8A-4147-A177-3AD203B41FA5}">
                      <a16:colId xmlns:a16="http://schemas.microsoft.com/office/drawing/2014/main" val="1629665375"/>
                    </a:ext>
                  </a:extLst>
                </a:gridCol>
              </a:tblGrid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직위명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영문명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직위 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보안 등급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결재 순번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대표이사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전무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상무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부장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차장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</a:tbl>
          </a:graphicData>
        </a:graphic>
      </p:graphicFrame>
      <p:grpSp>
        <p:nvGrpSpPr>
          <p:cNvPr id="1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951550" y="2310851"/>
            <a:ext cx="107839" cy="109736"/>
            <a:chOff x="554563" y="2632644"/>
            <a:chExt cx="131556" cy="131556"/>
          </a:xfrm>
        </p:grpSpPr>
        <p:sp>
          <p:nvSpPr>
            <p:cNvPr id="1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51550" y="2644226"/>
            <a:ext cx="107839" cy="109736"/>
            <a:chOff x="554563" y="2632644"/>
            <a:chExt cx="131556" cy="131556"/>
          </a:xfrm>
        </p:grpSpPr>
        <p:sp>
          <p:nvSpPr>
            <p:cNvPr id="2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951550" y="2949026"/>
            <a:ext cx="107839" cy="109736"/>
            <a:chOff x="554563" y="2632644"/>
            <a:chExt cx="131556" cy="131556"/>
          </a:xfrm>
        </p:grpSpPr>
        <p:sp>
          <p:nvSpPr>
            <p:cNvPr id="3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951550" y="3263351"/>
            <a:ext cx="107839" cy="109736"/>
            <a:chOff x="554563" y="2632644"/>
            <a:chExt cx="131556" cy="131556"/>
          </a:xfrm>
        </p:grpSpPr>
        <p:sp>
          <p:nvSpPr>
            <p:cNvPr id="3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951550" y="3587201"/>
            <a:ext cx="107839" cy="109736"/>
            <a:chOff x="554563" y="2632644"/>
            <a:chExt cx="131556" cy="131556"/>
          </a:xfrm>
        </p:grpSpPr>
        <p:sp>
          <p:nvSpPr>
            <p:cNvPr id="3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951550" y="3901526"/>
            <a:ext cx="107839" cy="109736"/>
            <a:chOff x="554563" y="2632644"/>
            <a:chExt cx="131556" cy="131556"/>
          </a:xfrm>
        </p:grpSpPr>
        <p:sp>
          <p:nvSpPr>
            <p:cNvPr id="3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951550" y="4206326"/>
            <a:ext cx="107839" cy="109736"/>
            <a:chOff x="554563" y="2632644"/>
            <a:chExt cx="131556" cy="131556"/>
          </a:xfrm>
        </p:grpSpPr>
        <p:sp>
          <p:nvSpPr>
            <p:cNvPr id="4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51550" y="4539701"/>
            <a:ext cx="107839" cy="109736"/>
            <a:chOff x="554563" y="2632644"/>
            <a:chExt cx="131556" cy="131556"/>
          </a:xfrm>
        </p:grpSpPr>
        <p:sp>
          <p:nvSpPr>
            <p:cNvPr id="4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951550" y="4854026"/>
            <a:ext cx="107839" cy="109736"/>
            <a:chOff x="554563" y="2632644"/>
            <a:chExt cx="131556" cy="131556"/>
          </a:xfrm>
        </p:grpSpPr>
        <p:sp>
          <p:nvSpPr>
            <p:cNvPr id="4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951550" y="5158826"/>
            <a:ext cx="107839" cy="109736"/>
            <a:chOff x="554563" y="2632644"/>
            <a:chExt cx="131556" cy="131556"/>
          </a:xfrm>
        </p:grpSpPr>
        <p:sp>
          <p:nvSpPr>
            <p:cNvPr id="5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951550" y="5492201"/>
            <a:ext cx="107839" cy="109736"/>
            <a:chOff x="554563" y="2632644"/>
            <a:chExt cx="131556" cy="131556"/>
          </a:xfrm>
        </p:grpSpPr>
        <p:sp>
          <p:nvSpPr>
            <p:cNvPr id="5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조직도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클래스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직위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850417" y="1665759"/>
            <a:ext cx="7981886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19693"/>
              </p:ext>
            </p:extLst>
          </p:nvPr>
        </p:nvGraphicFramePr>
        <p:xfrm>
          <a:off x="9290533" y="786383"/>
          <a:ext cx="2835141" cy="249209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 박스가 체크되었을 경우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선택하신 직위을 삭제하시겠습니까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확인 취소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 클릭시 해당 직위 삭제처리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 박스가 체크되지 않았을 경우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삭제하실 직위를 선택해주세요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직위 추가 팝업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체크박스는 삭제시에만 사용되는 용도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70325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추가는 직위 관리와 전체적인 로직 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1page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당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개씩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정렬 순서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470420"/>
                  </a:ext>
                </a:extLst>
              </a:tr>
            </a:tbl>
          </a:graphicData>
        </a:graphic>
      </p:graphicFrame>
      <p:sp>
        <p:nvSpPr>
          <p:cNvPr id="74" name="타원 73"/>
          <p:cNvSpPr/>
          <p:nvPr/>
        </p:nvSpPr>
        <p:spPr>
          <a:xfrm>
            <a:off x="834073" y="2588306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3885929" y="5894026"/>
            <a:ext cx="1797622" cy="360040"/>
            <a:chOff x="3850163" y="6021288"/>
            <a:chExt cx="1797622" cy="360040"/>
          </a:xfrm>
        </p:grpSpPr>
        <p:sp>
          <p:nvSpPr>
            <p:cNvPr id="75" name="TextBox 74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850163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AA2.1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8205128" y="1915797"/>
            <a:ext cx="470511" cy="226647"/>
            <a:chOff x="8120461" y="1924263"/>
            <a:chExt cx="470511" cy="226647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8120461" y="1924263"/>
              <a:ext cx="470511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15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5400000">
              <a:off x="8403362" y="1968697"/>
              <a:ext cx="181698" cy="16504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&gt;</a:t>
              </a:r>
              <a:endPara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675356" y="1896684"/>
            <a:ext cx="470511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927917" y="1896684"/>
            <a:ext cx="674625" cy="22664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800">
                <a:solidFill>
                  <a:schemeClr val="bg1"/>
                </a:solidFill>
                <a:latin typeface="+mn-ea"/>
                <a:ea typeface="+mn-ea"/>
              </a:rPr>
              <a:t>직위 추가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86789" y="1825685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631504" y="1825685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513387" y="2268000"/>
            <a:ext cx="230775" cy="226500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180262" y="2268000"/>
            <a:ext cx="230775" cy="22650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961437" y="2268000"/>
            <a:ext cx="230775" cy="22650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609262" y="2268000"/>
            <a:ext cx="230775" cy="2265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942762" y="2268000"/>
            <a:ext cx="230775" cy="22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400" y="1340768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#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바른고딕" panose="020B0603020101020101" pitchFamily="50" charset="-127"/>
              </a:rPr>
              <a:t>TREE VIEW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0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833"/>
              </p:ext>
            </p:extLst>
          </p:nvPr>
        </p:nvGraphicFramePr>
        <p:xfrm>
          <a:off x="850417" y="2214389"/>
          <a:ext cx="7981886" cy="3609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08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1663512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1652908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1652908">
                  <a:extLst>
                    <a:ext uri="{9D8B030D-6E8A-4147-A177-3AD203B41FA5}">
                      <a16:colId xmlns:a16="http://schemas.microsoft.com/office/drawing/2014/main" val="2295595444"/>
                    </a:ext>
                  </a:extLst>
                </a:gridCol>
                <a:gridCol w="1355225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1355225">
                  <a:extLst>
                    <a:ext uri="{9D8B030D-6E8A-4147-A177-3AD203B41FA5}">
                      <a16:colId xmlns:a16="http://schemas.microsoft.com/office/drawing/2014/main" val="1629665375"/>
                    </a:ext>
                  </a:extLst>
                </a:gridCol>
              </a:tblGrid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직위명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영문명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직위 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보안 등급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결재 순번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대표이사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4358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   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사용자 정보 반영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상무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부장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차장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대리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사원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846591" y="1840287"/>
            <a:ext cx="7973559" cy="3952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클래스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850417" y="1371279"/>
            <a:ext cx="7981886" cy="294480"/>
            <a:chOff x="850417" y="1371279"/>
            <a:chExt cx="7981886" cy="29448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850417" y="1665759"/>
              <a:ext cx="7981886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2"/>
              </p:custDataLst>
            </p:nvPr>
          </p:nvSpPr>
          <p:spPr>
            <a:xfrm>
              <a:off x="1000278" y="1371279"/>
              <a:ext cx="1021484" cy="29448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rPr>
                <a:t>직위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endParaRPr>
            </a:p>
          </p:txBody>
        </p:sp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3"/>
              </p:custDataLst>
            </p:nvPr>
          </p:nvSpPr>
          <p:spPr>
            <a:xfrm>
              <a:off x="2005018" y="1371279"/>
              <a:ext cx="1021484" cy="294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rPr>
                <a:t>직급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endParaRPr>
            </a:p>
          </p:txBody>
        </p:sp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4"/>
              </p:custDataLst>
            </p:nvPr>
          </p:nvSpPr>
          <p:spPr>
            <a:xfrm>
              <a:off x="3026502" y="1371279"/>
              <a:ext cx="1021484" cy="294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  <a:cs typeface="Segoe UI" panose="020B0502040204020203" pitchFamily="34" charset="0"/>
                </a:rPr>
                <a:t>직책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951550" y="2310851"/>
            <a:ext cx="107839" cy="109736"/>
            <a:chOff x="554563" y="2632644"/>
            <a:chExt cx="131556" cy="131556"/>
          </a:xfrm>
          <a:solidFill>
            <a:schemeClr val="bg1">
              <a:lumMod val="95000"/>
            </a:schemeClr>
          </a:solidFill>
        </p:grpSpPr>
        <p:sp>
          <p:nvSpPr>
            <p:cNvPr id="1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951550" y="2644226"/>
            <a:ext cx="107839" cy="109736"/>
            <a:chOff x="554563" y="2632644"/>
            <a:chExt cx="131556" cy="131556"/>
          </a:xfrm>
          <a:solidFill>
            <a:schemeClr val="bg1">
              <a:lumMod val="95000"/>
            </a:schemeClr>
          </a:solidFill>
        </p:grpSpPr>
        <p:sp>
          <p:nvSpPr>
            <p:cNvPr id="2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951550" y="2949026"/>
            <a:ext cx="107839" cy="109736"/>
            <a:chOff x="554563" y="2632644"/>
            <a:chExt cx="131556" cy="131556"/>
          </a:xfrm>
        </p:grpSpPr>
        <p:sp>
          <p:nvSpPr>
            <p:cNvPr id="3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951550" y="3370287"/>
            <a:ext cx="107839" cy="109736"/>
            <a:chOff x="554563" y="2632644"/>
            <a:chExt cx="131556" cy="131556"/>
          </a:xfrm>
          <a:solidFill>
            <a:schemeClr val="bg1">
              <a:lumMod val="95000"/>
            </a:schemeClr>
          </a:solidFill>
        </p:grpSpPr>
        <p:sp>
          <p:nvSpPr>
            <p:cNvPr id="3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951550" y="3694137"/>
            <a:ext cx="107839" cy="109736"/>
            <a:chOff x="554563" y="2632644"/>
            <a:chExt cx="131556" cy="131556"/>
          </a:xfrm>
          <a:solidFill>
            <a:schemeClr val="bg1">
              <a:lumMod val="95000"/>
            </a:schemeClr>
          </a:solidFill>
        </p:grpSpPr>
        <p:sp>
          <p:nvSpPr>
            <p:cNvPr id="3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951550" y="4008462"/>
            <a:ext cx="107839" cy="109736"/>
            <a:chOff x="554563" y="2632644"/>
            <a:chExt cx="131556" cy="131556"/>
          </a:xfrm>
          <a:solidFill>
            <a:schemeClr val="bg1">
              <a:lumMod val="95000"/>
            </a:schemeClr>
          </a:solidFill>
        </p:grpSpPr>
        <p:sp>
          <p:nvSpPr>
            <p:cNvPr id="3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951550" y="4313262"/>
            <a:ext cx="107839" cy="109736"/>
            <a:chOff x="554563" y="2632644"/>
            <a:chExt cx="131556" cy="131556"/>
          </a:xfrm>
          <a:solidFill>
            <a:schemeClr val="bg1">
              <a:lumMod val="95000"/>
            </a:schemeClr>
          </a:solidFill>
        </p:grpSpPr>
        <p:sp>
          <p:nvSpPr>
            <p:cNvPr id="4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51550" y="4646637"/>
            <a:ext cx="107839" cy="109736"/>
            <a:chOff x="554563" y="2632644"/>
            <a:chExt cx="131556" cy="131556"/>
          </a:xfrm>
          <a:solidFill>
            <a:schemeClr val="bg1">
              <a:lumMod val="95000"/>
            </a:schemeClr>
          </a:solidFill>
        </p:grpSpPr>
        <p:sp>
          <p:nvSpPr>
            <p:cNvPr id="4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951550" y="4960962"/>
            <a:ext cx="107839" cy="109736"/>
            <a:chOff x="554563" y="2632644"/>
            <a:chExt cx="131556" cy="131556"/>
          </a:xfrm>
          <a:solidFill>
            <a:schemeClr val="bg1">
              <a:lumMod val="95000"/>
            </a:schemeClr>
          </a:solidFill>
        </p:grpSpPr>
        <p:sp>
          <p:nvSpPr>
            <p:cNvPr id="4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951550" y="5265762"/>
            <a:ext cx="107839" cy="109736"/>
            <a:chOff x="554563" y="2632644"/>
            <a:chExt cx="131556" cy="131556"/>
          </a:xfrm>
          <a:solidFill>
            <a:schemeClr val="bg1">
              <a:lumMod val="95000"/>
            </a:schemeClr>
          </a:solidFill>
        </p:grpSpPr>
        <p:sp>
          <p:nvSpPr>
            <p:cNvPr id="5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951550" y="5599137"/>
            <a:ext cx="107839" cy="109736"/>
            <a:chOff x="554563" y="2632644"/>
            <a:chExt cx="131556" cy="131556"/>
          </a:xfrm>
          <a:solidFill>
            <a:schemeClr val="bg1">
              <a:lumMod val="95000"/>
            </a:schemeClr>
          </a:solidFill>
        </p:grpSpPr>
        <p:sp>
          <p:nvSpPr>
            <p:cNvPr id="5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직위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클래스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직위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850417" y="1665759"/>
            <a:ext cx="7981886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1" name="그룹 70"/>
          <p:cNvGrpSpPr/>
          <p:nvPr/>
        </p:nvGrpSpPr>
        <p:grpSpPr>
          <a:xfrm>
            <a:off x="3983188" y="5894026"/>
            <a:ext cx="1700363" cy="360040"/>
            <a:chOff x="3947422" y="6021288"/>
            <a:chExt cx="1700363" cy="360040"/>
          </a:xfrm>
        </p:grpSpPr>
        <p:sp>
          <p:nvSpPr>
            <p:cNvPr id="75" name="TextBox 74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947422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AA2.1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8205128" y="1915797"/>
            <a:ext cx="470511" cy="226647"/>
            <a:chOff x="8120461" y="1924263"/>
            <a:chExt cx="470511" cy="226647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8120461" y="1924263"/>
              <a:ext cx="470511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15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5400000">
              <a:off x="8403362" y="1968697"/>
              <a:ext cx="181698" cy="16504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1206216" y="2916067"/>
            <a:ext cx="1465679" cy="1672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ㅇㄹㅇㄹㅇㄹㅇㄹㅇㄹㅇ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863566" y="2916067"/>
            <a:ext cx="1465679" cy="1672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CEO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174906" y="2916067"/>
            <a:ext cx="911696" cy="1672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533058" y="2916067"/>
            <a:ext cx="911696" cy="1672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32277">
            <a:off x="2424156" y="3012916"/>
            <a:ext cx="172310" cy="172310"/>
          </a:xfrm>
          <a:prstGeom prst="rect">
            <a:avLst/>
          </a:prstGeom>
        </p:spPr>
      </p:pic>
      <p:sp>
        <p:nvSpPr>
          <p:cNvPr id="87" name="타원 86"/>
          <p:cNvSpPr/>
          <p:nvPr/>
        </p:nvSpPr>
        <p:spPr>
          <a:xfrm>
            <a:off x="1097137" y="279653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675356" y="1896684"/>
            <a:ext cx="470511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927917" y="1896684"/>
            <a:ext cx="674625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직위 추가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212648" y="1896684"/>
            <a:ext cx="470511" cy="22664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800">
                <a:solidFill>
                  <a:schemeClr val="bg1"/>
                </a:solidFill>
                <a:latin typeface="+mj-ea"/>
                <a:ea typeface="+mj-ea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04875" y="1866605"/>
            <a:ext cx="1257300" cy="305095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2561881" y="2957754"/>
            <a:ext cx="76405" cy="79657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4206947" y="2957754"/>
            <a:ext cx="76405" cy="79657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6967239" y="2957754"/>
            <a:ext cx="76405" cy="79657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8334566" y="2957754"/>
            <a:ext cx="76405" cy="79657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067175" y="2819400"/>
            <a:ext cx="381000" cy="371475"/>
          </a:xfrm>
          <a:prstGeom prst="ellipse">
            <a:avLst/>
          </a:prstGeom>
          <a:noFill/>
          <a:ln w="3175">
            <a:solidFill>
              <a:srgbClr val="FF0000"/>
            </a:solidFill>
            <a:prstDash val="sys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855166" y="1839811"/>
            <a:ext cx="1335583" cy="331889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20210"/>
              </p:ext>
            </p:extLst>
          </p:nvPr>
        </p:nvGraphicFramePr>
        <p:xfrm>
          <a:off x="9290533" y="786383"/>
          <a:ext cx="2835141" cy="242197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현재 화면내 정보외 상세 정보가 없을 경우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별도 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팝업에서 수정처리가 아닌 현재 화면에서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바로 수정 진행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예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분류명을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 가능한 입력필드로 변환되고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그외 항목들은 비활성화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수정 가능한 입력필드로 전환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수정 가능한 입력필드로 전환시 등록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삭제 버튼은 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disable 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처리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646006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클릭시 작성한 정보 리셋 처리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이전 화면으로 전환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33085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체크해제 시 직위 정보에만 반영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(default)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체크시 직위 정보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+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사용자 정보 반영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626877"/>
                  </a:ext>
                </a:extLst>
              </a:tr>
            </a:tbl>
          </a:graphicData>
        </a:graphic>
      </p:graphicFrame>
      <p:sp>
        <p:nvSpPr>
          <p:cNvPr id="102" name="타원 101"/>
          <p:cNvSpPr/>
          <p:nvPr/>
        </p:nvSpPr>
        <p:spPr>
          <a:xfrm>
            <a:off x="4345162" y="281558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782812" y="171068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520916" y="2916067"/>
            <a:ext cx="1465679" cy="1672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rgbClr val="333333"/>
                </a:solidFill>
                <a:latin typeface="나눔고딕" panose="020B0600000101010101" charset="-127"/>
                <a:ea typeface="나눔고딕" panose="020B0600000101010101" charset="-127"/>
              </a:rPr>
              <a:t>50000030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5854772" y="2967279"/>
            <a:ext cx="76405" cy="79657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7"/>
            </p:custDataLst>
          </p:nvPr>
        </p:nvGrpSpPr>
        <p:grpSpPr>
          <a:xfrm>
            <a:off x="6171250" y="3122637"/>
            <a:ext cx="107839" cy="109736"/>
            <a:chOff x="554563" y="2632644"/>
            <a:chExt cx="131556" cy="131556"/>
          </a:xfrm>
          <a:solidFill>
            <a:schemeClr val="bg1"/>
          </a:solidFill>
        </p:grpSpPr>
        <p:sp>
          <p:nvSpPr>
            <p:cNvPr id="8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grpFill/>
            <a:ln w="635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3" name="모서리가 둥근 직사각형 82"/>
          <p:cNvSpPr/>
          <p:nvPr/>
        </p:nvSpPr>
        <p:spPr>
          <a:xfrm>
            <a:off x="6112966" y="3078061"/>
            <a:ext cx="1335583" cy="217589"/>
          </a:xfrm>
          <a:prstGeom prst="roundRect">
            <a:avLst/>
          </a:prstGeom>
          <a:noFill/>
          <a:ln w="3175">
            <a:solidFill>
              <a:srgbClr val="0000FF"/>
            </a:solidFill>
            <a:prstDash val="sys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7231237" y="2967987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513387" y="2268000"/>
            <a:ext cx="230775" cy="226500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3180262" y="2268000"/>
            <a:ext cx="230775" cy="226500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4961437" y="2268000"/>
            <a:ext cx="230775" cy="226500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6609262" y="2268000"/>
            <a:ext cx="230775" cy="226500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942762" y="2268000"/>
            <a:ext cx="230775" cy="226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516" y="3398"/>
            <a:ext cx="12178483" cy="6854602"/>
          </a:xfrm>
          <a:prstGeom prst="rect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팝업을 통한 수정 방식 변경으로 인해 해당 화면 삭제</a:t>
            </a:r>
            <a:endParaRPr lang="en-US" altLang="ko-KR" sz="2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ctr">
              <a:spcAft>
                <a:spcPts val="0"/>
              </a:spcAft>
            </a:pPr>
            <a:r>
              <a:rPr lang="en-US" altLang="ko-KR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_180329</a:t>
            </a:r>
            <a:endParaRPr lang="ko-KR" alt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52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8"/>
            <a:ext cx="3283024" cy="280831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45917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직위 등록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46892" y="1006896"/>
            <a:ext cx="30615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27124"/>
              </p:ext>
            </p:extLst>
          </p:nvPr>
        </p:nvGraphicFramePr>
        <p:xfrm>
          <a:off x="554721" y="1143794"/>
          <a:ext cx="3023210" cy="1334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201509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268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직위명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24276"/>
                  </a:ext>
                </a:extLst>
              </a:tr>
              <a:tr h="268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영문명</a:t>
                      </a:r>
                      <a:endParaRPr lang="ko-KR" altLang="en-US" sz="8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03352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직위 코드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13552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보안 등급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결재 순번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615791" y="1192042"/>
            <a:ext cx="1465679" cy="1672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5791" y="1458742"/>
            <a:ext cx="1465679" cy="1672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615792" y="2005985"/>
            <a:ext cx="720080" cy="433953"/>
            <a:chOff x="4367808" y="2838450"/>
            <a:chExt cx="1465679" cy="433953"/>
          </a:xfrm>
          <a:noFill/>
        </p:grpSpPr>
        <p:sp>
          <p:nvSpPr>
            <p:cNvPr id="15" name="직사각형 14"/>
            <p:cNvSpPr/>
            <p:nvPr/>
          </p:nvSpPr>
          <p:spPr>
            <a:xfrm>
              <a:off x="4367808" y="2838450"/>
              <a:ext cx="1465679" cy="167253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67808" y="3105150"/>
              <a:ext cx="1465679" cy="167253"/>
            </a:xfrm>
            <a:prstGeom prst="rect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직위 등록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AA2.1.1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74695"/>
              </p:ext>
            </p:extLst>
          </p:nvPr>
        </p:nvGraphicFramePr>
        <p:xfrm>
          <a:off x="9290533" y="786383"/>
          <a:ext cx="2835141" cy="1139404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필수 입력값이 입력되지 않았을 경우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OOO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 입력되지 않았습니다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다시 한번 확인해주세요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수정된 정보 반영없이 팝업 종료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520180"/>
                  </a:ext>
                </a:extLst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2176997" y="2783125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0855" y="2783125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+mn-ea"/>
                <a:ea typeface="+mn-ea"/>
              </a:rPr>
              <a:t>완료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94583" y="2680345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116625" y="2680345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조직도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클래스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615791" y="1725442"/>
            <a:ext cx="1465679" cy="1672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2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8"/>
            <a:ext cx="3283024" cy="30963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45917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직위 수정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46892" y="1006896"/>
            <a:ext cx="30615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3342"/>
              </p:ext>
            </p:extLst>
          </p:nvPr>
        </p:nvGraphicFramePr>
        <p:xfrm>
          <a:off x="554721" y="1143794"/>
          <a:ext cx="3023210" cy="176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201509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268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직위명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24276"/>
                  </a:ext>
                </a:extLst>
              </a:tr>
              <a:tr h="268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영문명</a:t>
                      </a:r>
                      <a:endParaRPr lang="ko-KR" altLang="en-US" sz="8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03352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직위 코드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13552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보안 등급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80975" latinLnBrk="1">
                        <a:lnSpc>
                          <a:spcPct val="150000"/>
                        </a:lnSpc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직위에만 적용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180975" latinLnBrk="1">
                        <a:lnSpc>
                          <a:spcPct val="150000"/>
                        </a:lnSpc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 정보에 적용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408848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결재 순번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615791" y="1192042"/>
            <a:ext cx="1465679" cy="1672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대표이사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5791" y="1458742"/>
            <a:ext cx="1465679" cy="1672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CEO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15792" y="2005985"/>
            <a:ext cx="720080" cy="1672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15792" y="2691016"/>
            <a:ext cx="720080" cy="1672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직위 수정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AA2.1.2</a:t>
            </a:r>
            <a:endParaRPr lang="ko-KR" altLang="en-US" sz="80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3117"/>
              </p:ext>
            </p:extLst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항목별 기능 로직은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8.3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준수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2176997" y="3151609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0855" y="3151609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+mn-ea"/>
                <a:ea typeface="+mn-ea"/>
              </a:rPr>
              <a:t>완료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조직도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클래스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615791" y="1725442"/>
            <a:ext cx="1465679" cy="1672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ad14562222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642187" y="2266950"/>
            <a:ext cx="133350" cy="133350"/>
            <a:chOff x="593892" y="1624671"/>
            <a:chExt cx="133350" cy="133350"/>
          </a:xfrm>
        </p:grpSpPr>
        <p:sp>
          <p:nvSpPr>
            <p:cNvPr id="37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642187" y="2466975"/>
            <a:ext cx="133350" cy="133350"/>
            <a:chOff x="593892" y="1624671"/>
            <a:chExt cx="133350" cy="133350"/>
          </a:xfrm>
        </p:grpSpPr>
        <p:sp>
          <p:nvSpPr>
            <p:cNvPr id="41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97076"/>
              </p:ext>
            </p:extLst>
          </p:nvPr>
        </p:nvGraphicFramePr>
        <p:xfrm>
          <a:off x="9290533" y="6425816"/>
          <a:ext cx="2835141" cy="247736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3/28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7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846591" y="1840287"/>
            <a:ext cx="7973559" cy="3952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클래스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50417" y="1665759"/>
            <a:ext cx="7981886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000278" y="1371279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직위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2005018" y="1371279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직급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3026502" y="1371279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직책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86888"/>
              </p:ext>
            </p:extLst>
          </p:nvPr>
        </p:nvGraphicFramePr>
        <p:xfrm>
          <a:off x="850417" y="2219693"/>
          <a:ext cx="7981886" cy="349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08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2310011">
                  <a:extLst>
                    <a:ext uri="{9D8B030D-6E8A-4147-A177-3AD203B41FA5}">
                      <a16:colId xmlns:a16="http://schemas.microsoft.com/office/drawing/2014/main" val="1984079498"/>
                    </a:ext>
                  </a:extLst>
                </a:gridCol>
                <a:gridCol w="1957142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1355225">
                  <a:extLst>
                    <a:ext uri="{9D8B030D-6E8A-4147-A177-3AD203B41FA5}">
                      <a16:colId xmlns:a16="http://schemas.microsoft.com/office/drawing/2014/main" val="1629665375"/>
                    </a:ext>
                  </a:extLst>
                </a:gridCol>
              </a:tblGrid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직급명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영문명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직급 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직급 등급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대표이사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rgbClr val="333333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대표이사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대표이사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대표이사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대표이사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대표이사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대표이사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대표이사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대표이사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대표이사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CEO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</a:tbl>
          </a:graphicData>
        </a:graphic>
      </p:graphicFrame>
      <p:grpSp>
        <p:nvGrpSpPr>
          <p:cNvPr id="1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951550" y="2316155"/>
            <a:ext cx="107839" cy="109736"/>
            <a:chOff x="554563" y="2632644"/>
            <a:chExt cx="131556" cy="131556"/>
          </a:xfrm>
        </p:grpSpPr>
        <p:sp>
          <p:nvSpPr>
            <p:cNvPr id="1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951550" y="2649530"/>
            <a:ext cx="107839" cy="109736"/>
            <a:chOff x="554563" y="2632644"/>
            <a:chExt cx="131556" cy="131556"/>
          </a:xfrm>
        </p:grpSpPr>
        <p:sp>
          <p:nvSpPr>
            <p:cNvPr id="2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951550" y="2954330"/>
            <a:ext cx="107839" cy="109736"/>
            <a:chOff x="554563" y="2632644"/>
            <a:chExt cx="131556" cy="131556"/>
          </a:xfrm>
        </p:grpSpPr>
        <p:sp>
          <p:nvSpPr>
            <p:cNvPr id="3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951550" y="3268655"/>
            <a:ext cx="107839" cy="109736"/>
            <a:chOff x="554563" y="2632644"/>
            <a:chExt cx="131556" cy="131556"/>
          </a:xfrm>
        </p:grpSpPr>
        <p:sp>
          <p:nvSpPr>
            <p:cNvPr id="3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51550" y="3592505"/>
            <a:ext cx="107839" cy="109736"/>
            <a:chOff x="554563" y="2632644"/>
            <a:chExt cx="131556" cy="131556"/>
          </a:xfrm>
        </p:grpSpPr>
        <p:sp>
          <p:nvSpPr>
            <p:cNvPr id="3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951550" y="3906830"/>
            <a:ext cx="107839" cy="109736"/>
            <a:chOff x="554563" y="2632644"/>
            <a:chExt cx="131556" cy="131556"/>
          </a:xfrm>
        </p:grpSpPr>
        <p:sp>
          <p:nvSpPr>
            <p:cNvPr id="3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951550" y="4211630"/>
            <a:ext cx="107839" cy="109736"/>
            <a:chOff x="554563" y="2632644"/>
            <a:chExt cx="131556" cy="131556"/>
          </a:xfrm>
        </p:grpSpPr>
        <p:sp>
          <p:nvSpPr>
            <p:cNvPr id="4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951550" y="4545005"/>
            <a:ext cx="107839" cy="109736"/>
            <a:chOff x="554563" y="2632644"/>
            <a:chExt cx="131556" cy="131556"/>
          </a:xfrm>
        </p:grpSpPr>
        <p:sp>
          <p:nvSpPr>
            <p:cNvPr id="4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951550" y="4859330"/>
            <a:ext cx="107839" cy="109736"/>
            <a:chOff x="554563" y="2632644"/>
            <a:chExt cx="131556" cy="131556"/>
          </a:xfrm>
        </p:grpSpPr>
        <p:sp>
          <p:nvSpPr>
            <p:cNvPr id="4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951550" y="5164130"/>
            <a:ext cx="107839" cy="109736"/>
            <a:chOff x="554563" y="2632644"/>
            <a:chExt cx="131556" cy="131556"/>
          </a:xfrm>
        </p:grpSpPr>
        <p:sp>
          <p:nvSpPr>
            <p:cNvPr id="5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4"/>
            </p:custDataLst>
          </p:nvPr>
        </p:nvGrpSpPr>
        <p:grpSpPr>
          <a:xfrm>
            <a:off x="951550" y="5497505"/>
            <a:ext cx="107839" cy="109736"/>
            <a:chOff x="554563" y="2632644"/>
            <a:chExt cx="131556" cy="131556"/>
          </a:xfrm>
        </p:grpSpPr>
        <p:sp>
          <p:nvSpPr>
            <p:cNvPr id="5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직급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클래스 관리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직급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36906"/>
              </p:ext>
            </p:extLst>
          </p:nvPr>
        </p:nvGraphicFramePr>
        <p:xfrm>
          <a:off x="9290533" y="786383"/>
          <a:ext cx="2835141" cy="1097117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직위 관리와 전체적인 로직 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삭제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추가는 직위 관리와 전체적인 로직 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1page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당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15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개씩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기본 정렬 순서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유지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106591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3983188" y="5894026"/>
            <a:ext cx="1700363" cy="360040"/>
            <a:chOff x="3947422" y="6021288"/>
            <a:chExt cx="1700363" cy="360040"/>
          </a:xfrm>
        </p:grpSpPr>
        <p:sp>
          <p:nvSpPr>
            <p:cNvPr id="62" name="TextBox 61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3947422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모서리가 둥근 직사각형 63"/>
          <p:cNvSpPr/>
          <p:nvPr/>
        </p:nvSpPr>
        <p:spPr>
          <a:xfrm>
            <a:off x="947139" y="1906770"/>
            <a:ext cx="709077" cy="22664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800">
                <a:solidFill>
                  <a:schemeClr val="bg1"/>
                </a:solidFill>
                <a:latin typeface="+mj-ea"/>
                <a:ea typeface="+mj-ea"/>
              </a:rPr>
              <a:t>직급 추가</a:t>
            </a:r>
            <a:endParaRPr lang="ko-KR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717476" y="1906770"/>
            <a:ext cx="470511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AA2.2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8205128" y="1915797"/>
            <a:ext cx="470511" cy="226647"/>
            <a:chOff x="8120461" y="1924263"/>
            <a:chExt cx="470511" cy="226647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8120461" y="1924263"/>
              <a:ext cx="470511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15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5400000">
              <a:off x="8403362" y="1968697"/>
              <a:ext cx="181698" cy="16504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70" name="그림 69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513387" y="2268000"/>
            <a:ext cx="230775" cy="22650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561262" y="2268000"/>
            <a:ext cx="230775" cy="2265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990043" y="2268000"/>
            <a:ext cx="230775" cy="2265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961718" y="2268000"/>
            <a:ext cx="230775" cy="22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8"/>
            <a:ext cx="3283024" cy="266429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45917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직급 등록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46892" y="1006896"/>
            <a:ext cx="30615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64289"/>
              </p:ext>
            </p:extLst>
          </p:nvPr>
        </p:nvGraphicFramePr>
        <p:xfrm>
          <a:off x="554721" y="1143794"/>
          <a:ext cx="3023210" cy="106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201509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268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직급명</a:t>
                      </a:r>
                      <a:r>
                        <a:rPr lang="en-US" altLang="ko-KR" sz="800" b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24276"/>
                  </a:ext>
                </a:extLst>
              </a:tr>
              <a:tr h="268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영문명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53080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직급 코드</a:t>
                      </a:r>
                      <a:r>
                        <a:rPr lang="en-US" altLang="ko-KR" sz="800" b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13552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직급 등급</a:t>
                      </a:r>
                      <a:r>
                        <a:rPr lang="en-US" altLang="ko-KR" sz="800" b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634841" y="1192042"/>
            <a:ext cx="1465679" cy="1672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34841" y="1733879"/>
            <a:ext cx="1465679" cy="16892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34842" y="1991054"/>
            <a:ext cx="720080" cy="16892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직급 등록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클래스 관리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직급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AA2.2.1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34841" y="1467179"/>
            <a:ext cx="1465679" cy="16892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03357"/>
              </p:ext>
            </p:extLst>
          </p:nvPr>
        </p:nvGraphicFramePr>
        <p:xfrm>
          <a:off x="9290533" y="786383"/>
          <a:ext cx="2835142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3">
                  <a:extLst>
                    <a:ext uri="{9D8B030D-6E8A-4147-A177-3AD203B41FA5}">
                      <a16:colId xmlns:a16="http://schemas.microsoft.com/office/drawing/2014/main" val="2764805890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※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각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항목별 기능 로직은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8.3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준수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396170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2176997" y="2420888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70855" y="2420888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+mn-ea"/>
                <a:ea typeface="+mn-ea"/>
              </a:rPr>
              <a:t>완료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1500" y="704850"/>
            <a:ext cx="857250" cy="2476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893" y="485775"/>
            <a:ext cx="3031232" cy="20955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↙수정일 경우 팝업 타이틀만 </a:t>
            </a:r>
            <a:r>
              <a:rPr lang="en-US" altLang="ko-KR" sz="800" smtClean="0">
                <a:solidFill>
                  <a:srgbClr val="FF0000"/>
                </a:solidFill>
                <a:latin typeface="+mn-ea"/>
                <a:ea typeface="+mn-ea"/>
              </a:rPr>
              <a:t>‘</a:t>
            </a:r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직급 수정</a:t>
            </a:r>
            <a:r>
              <a:rPr lang="en-US" altLang="ko-KR" sz="800" smtClean="0">
                <a:solidFill>
                  <a:srgbClr val="FF0000"/>
                </a:solidFill>
                <a:latin typeface="+mn-ea"/>
                <a:ea typeface="+mn-ea"/>
              </a:rPr>
              <a:t>’</a:t>
            </a:r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으로 출력되고</a:t>
            </a:r>
            <a:r>
              <a:rPr lang="en-US" altLang="ko-KR" sz="80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그외는 동일</a:t>
            </a:r>
          </a:p>
        </p:txBody>
      </p:sp>
    </p:spTree>
    <p:extLst>
      <p:ext uri="{BB962C8B-B14F-4D97-AF65-F5344CB8AC3E}">
        <p14:creationId xmlns:p14="http://schemas.microsoft.com/office/powerpoint/2010/main" val="7978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846591" y="1840287"/>
            <a:ext cx="7973559" cy="3952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클래스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50417" y="1665759"/>
            <a:ext cx="7981886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000278" y="1371279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직위 관리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2005018" y="1371279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직급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3026502" y="1371279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직책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50090"/>
              </p:ext>
            </p:extLst>
          </p:nvPr>
        </p:nvGraphicFramePr>
        <p:xfrm>
          <a:off x="850417" y="2217826"/>
          <a:ext cx="7981887" cy="349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08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406971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2775424816"/>
                    </a:ext>
                  </a:extLst>
                </a:gridCol>
                <a:gridCol w="5184575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</a:tblGrid>
              <a:tr h="31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순번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직책명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직책 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팀장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9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8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실장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7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팀장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6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실장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4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팀장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3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실장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팀장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</a:tbl>
          </a:graphicData>
        </a:graphic>
      </p:graphicFrame>
      <p:grpSp>
        <p:nvGrpSpPr>
          <p:cNvPr id="1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951550" y="2314288"/>
            <a:ext cx="107839" cy="109736"/>
            <a:chOff x="554563" y="2632644"/>
            <a:chExt cx="131556" cy="131556"/>
          </a:xfrm>
        </p:grpSpPr>
        <p:sp>
          <p:nvSpPr>
            <p:cNvPr id="1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61933" y="352425"/>
            <a:ext cx="543205" cy="6307605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9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LNB</a:t>
            </a:r>
            <a:endParaRPr lang="ko-KR" alt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34" y="352426"/>
            <a:ext cx="9158986" cy="33743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9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GNB</a:t>
            </a:r>
            <a:endParaRPr lang="ko-KR" alt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pSp>
        <p:nvGrpSpPr>
          <p:cNvPr id="2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951550" y="2647663"/>
            <a:ext cx="107839" cy="109736"/>
            <a:chOff x="554563" y="2632644"/>
            <a:chExt cx="131556" cy="131556"/>
          </a:xfrm>
        </p:grpSpPr>
        <p:sp>
          <p:nvSpPr>
            <p:cNvPr id="2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951550" y="2952463"/>
            <a:ext cx="107839" cy="109736"/>
            <a:chOff x="554563" y="2632644"/>
            <a:chExt cx="131556" cy="131556"/>
          </a:xfrm>
        </p:grpSpPr>
        <p:sp>
          <p:nvSpPr>
            <p:cNvPr id="3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951550" y="3266788"/>
            <a:ext cx="107839" cy="109736"/>
            <a:chOff x="554563" y="2632644"/>
            <a:chExt cx="131556" cy="131556"/>
          </a:xfrm>
        </p:grpSpPr>
        <p:sp>
          <p:nvSpPr>
            <p:cNvPr id="33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951550" y="3590638"/>
            <a:ext cx="107839" cy="109736"/>
            <a:chOff x="554563" y="2632644"/>
            <a:chExt cx="131556" cy="131556"/>
          </a:xfrm>
        </p:grpSpPr>
        <p:sp>
          <p:nvSpPr>
            <p:cNvPr id="3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951550" y="3904963"/>
            <a:ext cx="107839" cy="109736"/>
            <a:chOff x="554563" y="2632644"/>
            <a:chExt cx="131556" cy="131556"/>
          </a:xfrm>
        </p:grpSpPr>
        <p:sp>
          <p:nvSpPr>
            <p:cNvPr id="3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951550" y="4209763"/>
            <a:ext cx="107839" cy="109736"/>
            <a:chOff x="554563" y="2632644"/>
            <a:chExt cx="131556" cy="131556"/>
          </a:xfrm>
        </p:grpSpPr>
        <p:sp>
          <p:nvSpPr>
            <p:cNvPr id="4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951550" y="4543138"/>
            <a:ext cx="107839" cy="109736"/>
            <a:chOff x="554563" y="2632644"/>
            <a:chExt cx="131556" cy="131556"/>
          </a:xfrm>
        </p:grpSpPr>
        <p:sp>
          <p:nvSpPr>
            <p:cNvPr id="4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951550" y="4857463"/>
            <a:ext cx="107839" cy="109736"/>
            <a:chOff x="554563" y="2632644"/>
            <a:chExt cx="131556" cy="131556"/>
          </a:xfrm>
        </p:grpSpPr>
        <p:sp>
          <p:nvSpPr>
            <p:cNvPr id="4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951550" y="5162263"/>
            <a:ext cx="107839" cy="109736"/>
            <a:chOff x="554563" y="2632644"/>
            <a:chExt cx="131556" cy="131556"/>
          </a:xfrm>
        </p:grpSpPr>
        <p:sp>
          <p:nvSpPr>
            <p:cNvPr id="5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4"/>
            </p:custDataLst>
          </p:nvPr>
        </p:nvGrpSpPr>
        <p:grpSpPr>
          <a:xfrm>
            <a:off x="951550" y="5495638"/>
            <a:ext cx="107839" cy="109736"/>
            <a:chOff x="554563" y="2632644"/>
            <a:chExt cx="131556" cy="131556"/>
          </a:xfrm>
        </p:grpSpPr>
        <p:sp>
          <p:nvSpPr>
            <p:cNvPr id="5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직책</a:t>
            </a:r>
          </a:p>
        </p:txBody>
      </p:sp>
      <p:graphicFrame>
        <p:nvGraphicFramePr>
          <p:cNvPr id="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88245"/>
              </p:ext>
            </p:extLst>
          </p:nvPr>
        </p:nvGraphicFramePr>
        <p:xfrm>
          <a:off x="9290533" y="786383"/>
          <a:ext cx="2835141" cy="1097117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직책 순번 조정 팝업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삭제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추가는 직위 관리와 전체적인 로직 동일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1page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당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15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개씩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최신 등록된 직책 순으로 기본 정렬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243063"/>
                  </a:ext>
                </a:extLst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3983188" y="5894026"/>
            <a:ext cx="1700363" cy="360040"/>
            <a:chOff x="3947422" y="6021288"/>
            <a:chExt cx="1700363" cy="360040"/>
          </a:xfrm>
        </p:grpSpPr>
        <p:sp>
          <p:nvSpPr>
            <p:cNvPr id="71" name="TextBox 70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947422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모서리가 둥근 직사각형 72"/>
          <p:cNvSpPr/>
          <p:nvPr/>
        </p:nvSpPr>
        <p:spPr>
          <a:xfrm>
            <a:off x="947139" y="1906770"/>
            <a:ext cx="709077" cy="22664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직책 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601153" y="1906770"/>
            <a:ext cx="470511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766289" y="1906770"/>
            <a:ext cx="709077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순서 변경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700384" y="1844960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AA2.3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클래스 관리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직책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8205128" y="1915797"/>
            <a:ext cx="470511" cy="226647"/>
            <a:chOff x="8120461" y="1924263"/>
            <a:chExt cx="470511" cy="226647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8120461" y="1924263"/>
              <a:ext cx="470511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15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5400000">
              <a:off x="8403362" y="1968697"/>
              <a:ext cx="181698" cy="16504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441289" y="2264296"/>
            <a:ext cx="230775" cy="2265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732587" y="2264296"/>
            <a:ext cx="230775" cy="22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9"/>
            <a:ext cx="3283024" cy="23042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45917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직책 등록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46892" y="1006896"/>
            <a:ext cx="30615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070843"/>
              </p:ext>
            </p:extLst>
          </p:nvPr>
        </p:nvGraphicFramePr>
        <p:xfrm>
          <a:off x="554721" y="1143794"/>
          <a:ext cx="3023210" cy="53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201509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268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직책명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대표이사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24276"/>
                  </a:ext>
                </a:extLst>
              </a:tr>
              <a:tr h="265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직책코드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50000030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1355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634841" y="1192042"/>
            <a:ext cx="1465679" cy="1672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34841" y="1458742"/>
            <a:ext cx="1465679" cy="16725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직책 등록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AA2.3.1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클래스 관리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직책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1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41495"/>
              </p:ext>
            </p:extLst>
          </p:nvPr>
        </p:nvGraphicFramePr>
        <p:xfrm>
          <a:off x="9290533" y="786383"/>
          <a:ext cx="2835142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3">
                  <a:extLst>
                    <a:ext uri="{9D8B030D-6E8A-4147-A177-3AD203B41FA5}">
                      <a16:colId xmlns:a16="http://schemas.microsoft.com/office/drawing/2014/main" val="2764805890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※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각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항목별 기능 로직은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8.3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준수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39617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571500" y="704850"/>
            <a:ext cx="857250" cy="2476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6893" y="485775"/>
            <a:ext cx="3031232" cy="20955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↙수정일 경우 팝업 타이틀만 </a:t>
            </a:r>
            <a:r>
              <a:rPr lang="en-US" altLang="ko-KR" sz="800" smtClean="0">
                <a:solidFill>
                  <a:srgbClr val="FF0000"/>
                </a:solidFill>
                <a:latin typeface="+mn-ea"/>
                <a:ea typeface="+mn-ea"/>
              </a:rPr>
              <a:t>‘</a:t>
            </a:r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직책 수정</a:t>
            </a:r>
            <a:r>
              <a:rPr lang="en-US" altLang="ko-KR" sz="800" smtClean="0">
                <a:solidFill>
                  <a:srgbClr val="FF0000"/>
                </a:solidFill>
                <a:latin typeface="+mn-ea"/>
                <a:ea typeface="+mn-ea"/>
              </a:rPr>
              <a:t>’</a:t>
            </a:r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으로 출력되고</a:t>
            </a:r>
            <a:r>
              <a:rPr lang="en-US" altLang="ko-KR" sz="80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  <a:latin typeface="+mn-ea"/>
                <a:ea typeface="+mn-ea"/>
              </a:rPr>
              <a:t>그외는 동일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176997" y="1844824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70855" y="1844824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+mn-ea"/>
                <a:ea typeface="+mn-ea"/>
              </a:rPr>
              <a:t>완료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2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직책 순서 변경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클래스 관리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직책</a:t>
            </a:r>
          </a:p>
        </p:txBody>
      </p:sp>
      <p:sp>
        <p:nvSpPr>
          <p:cNvPr id="21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8"/>
            <a:ext cx="3283024" cy="482453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459178" y="755480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4721" y="727482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직책 순서 변경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46892" y="1006896"/>
            <a:ext cx="30615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2193157" y="4818344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완료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87015" y="4818344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6149" y="1827519"/>
            <a:ext cx="2517696" cy="2195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53201"/>
              </p:ext>
            </p:extLst>
          </p:nvPr>
        </p:nvGraphicFramePr>
        <p:xfrm>
          <a:off x="554721" y="1141688"/>
          <a:ext cx="3027510" cy="349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6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1690684">
                  <a:extLst>
                    <a:ext uri="{9D8B030D-6E8A-4147-A177-3AD203B41FA5}">
                      <a16:colId xmlns:a16="http://schemas.microsoft.com/office/drawing/2014/main" val="2024546059"/>
                    </a:ext>
                  </a:extLst>
                </a:gridCol>
              </a:tblGrid>
              <a:tr h="3173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직책</a:t>
                      </a:r>
                      <a:endParaRPr kumimoji="0" lang="ko-KR" alt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전무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상무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차장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과장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대리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주임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인턴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1736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18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6152" y="1534008"/>
            <a:ext cx="58192" cy="2962697"/>
            <a:chOff x="2238375" y="1813543"/>
            <a:chExt cx="58192" cy="394335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2238375" y="1813543"/>
              <a:ext cx="58192" cy="39433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12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238375" y="3547531"/>
              <a:ext cx="58192" cy="78017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562175" y="1141687"/>
            <a:ext cx="3020056" cy="349104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53972" y="2445048"/>
            <a:ext cx="2655978" cy="241002"/>
          </a:xfrm>
          <a:prstGeom prst="roundRect">
            <a:avLst/>
          </a:prstGeom>
          <a:solidFill>
            <a:schemeClr val="tx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1595" y="2480395"/>
            <a:ext cx="914400" cy="175567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r"/>
            <a:r>
              <a:rPr lang="ko-KR" altLang="en-US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차장</a:t>
            </a:r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4076"/>
              </p:ext>
            </p:extLst>
          </p:nvPr>
        </p:nvGraphicFramePr>
        <p:xfrm>
          <a:off x="9290533" y="786383"/>
          <a:ext cx="2835141" cy="176565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모든 직책을 목록의 순서대로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이동할 직책을 선택 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다운 버튼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이동처리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최상단 또는 최하단 에 위치된 상태에서 버튼 클릭시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더 이상 이동하실 수 없습니다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수정 정보 반영없이 팝업 종료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수정된 정보로 반영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72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500221" y="107336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233896" y="475954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900396" y="475954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57711" y="5265645"/>
            <a:ext cx="914400" cy="14455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modal pop up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AA2.3.2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00246" y="238781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901" y="2463153"/>
            <a:ext cx="1027999" cy="20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 개체 틀 3"/>
          <p:cNvSpPr txBox="1">
            <a:spLocks/>
          </p:cNvSpPr>
          <p:nvPr/>
        </p:nvSpPr>
        <p:spPr>
          <a:xfrm>
            <a:off x="1008246" y="383810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6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Location</a:t>
            </a:r>
            <a:endParaRPr kumimoji="0" lang="ko-KR" altLang="en-US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32526"/>
              </p:ext>
            </p:extLst>
          </p:nvPr>
        </p:nvGraphicFramePr>
        <p:xfrm>
          <a:off x="990126" y="1050330"/>
          <a:ext cx="5249892" cy="2890866"/>
        </p:xfrm>
        <a:graphic>
          <a:graphicData uri="http://schemas.openxmlformats.org/drawingml/2006/table">
            <a:tbl>
              <a:tblPr/>
              <a:tblGrid>
                <a:gridCol w="1312473">
                  <a:extLst>
                    <a:ext uri="{9D8B030D-6E8A-4147-A177-3AD203B41FA5}">
                      <a16:colId xmlns:a16="http://schemas.microsoft.com/office/drawing/2014/main" val="290559610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832508854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304184128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1359020298"/>
                    </a:ext>
                  </a:extLst>
                </a:gridCol>
              </a:tblGrid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조직도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492198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조직</a:t>
                      </a:r>
                      <a:r>
                        <a:rPr lang="en-US" altLang="ko-KR" sz="900" b="0" i="0" u="none" strike="noStrike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관리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23162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부서 정보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138064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정보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847377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클래스 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38838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직위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2305156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530126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550511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배치 관리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746767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배치 처리</a:t>
                      </a:r>
                      <a:endParaRPr 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579970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smtClean="0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배치 결과</a:t>
                      </a:r>
                      <a:endParaRPr 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49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배치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4046" y="1916832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 정보 내려받기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00573" y="2271867"/>
            <a:ext cx="7671786" cy="4563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04046" y="3088228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배치 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파일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업로드 및 배치 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처리</a:t>
            </a:r>
            <a:endParaRPr lang="en-US" altLang="ko-KR" sz="900" b="1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1000573" y="1278285"/>
            <a:ext cx="767178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배치 처리</a:t>
            </a:r>
          </a:p>
        </p:txBody>
      </p:sp>
      <p:graphicFrame>
        <p:nvGraphicFramePr>
          <p:cNvPr id="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10320"/>
              </p:ext>
            </p:extLst>
          </p:nvPr>
        </p:nvGraphicFramePr>
        <p:xfrm>
          <a:off x="9290533" y="786383"/>
          <a:ext cx="2835141" cy="1800194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다운받을 조직 정보 선택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(3)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에서 선택된 조직 정보를 작성 및 수정한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CSV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파일 찾기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로컬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PC)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배치 관리 대상 파일 업로드 후 배치 관리 없이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 이탈시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등록된 파일은 리셋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4-1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[X]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 파일 삭제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24664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(4)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에서 업로드한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CSV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파일이 배치 관리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(4)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에 업로드 된 파일이 없을 경우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배치 관리할 파일을 등록해 주세요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56439"/>
                  </a:ext>
                </a:extLst>
              </a:tr>
            </a:tbl>
          </a:graphicData>
        </a:graphic>
      </p:graphicFrame>
      <p:sp>
        <p:nvSpPr>
          <p:cNvPr id="94" name="모서리가 둥근 직사각형 93"/>
          <p:cNvSpPr/>
          <p:nvPr/>
        </p:nvSpPr>
        <p:spPr>
          <a:xfrm>
            <a:off x="3738531" y="5087117"/>
            <a:ext cx="1837579" cy="3053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배치 처리</a:t>
            </a:r>
            <a:endParaRPr lang="ko-KR" altLang="en-US" sz="9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3680658" y="5041511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배치 관리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AA2.4.1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2128" y="1158868"/>
            <a:ext cx="914400" cy="91440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endParaRPr lang="ko-KR" altLang="en-US" sz="800" smtClean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5" name="직각 삼각형 74"/>
          <p:cNvSpPr/>
          <p:nvPr/>
        </p:nvSpPr>
        <p:spPr>
          <a:xfrm flipH="1">
            <a:off x="11440379" y="5924462"/>
            <a:ext cx="684945" cy="743038"/>
          </a:xfrm>
          <a:prstGeom prst="rtTriangle">
            <a:avLst/>
          </a:prstGeom>
          <a:solidFill>
            <a:srgbClr val="0000FF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86657"/>
              </p:ext>
            </p:extLst>
          </p:nvPr>
        </p:nvGraphicFramePr>
        <p:xfrm>
          <a:off x="957592" y="3477138"/>
          <a:ext cx="7831730" cy="145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72">
                  <a:extLst>
                    <a:ext uri="{9D8B030D-6E8A-4147-A177-3AD203B41FA5}">
                      <a16:colId xmlns:a16="http://schemas.microsoft.com/office/drawing/2014/main" val="4049254628"/>
                    </a:ext>
                  </a:extLst>
                </a:gridCol>
                <a:gridCol w="2106796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5411062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364893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사용자 정보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64893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부서 정보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767756"/>
                  </a:ext>
                </a:extLst>
              </a:tr>
              <a:tr h="364893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직위 정보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638220"/>
                  </a:ext>
                </a:extLst>
              </a:tr>
              <a:tr h="364893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권한 정보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707977"/>
                  </a:ext>
                </a:extLst>
              </a:tr>
            </a:tbl>
          </a:graphicData>
        </a:graphic>
      </p:graphicFrame>
      <p:grpSp>
        <p:nvGrpSpPr>
          <p:cNvPr id="10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46262" y="3972015"/>
            <a:ext cx="107839" cy="109736"/>
            <a:chOff x="554563" y="2632644"/>
            <a:chExt cx="131556" cy="131556"/>
          </a:xfrm>
        </p:grpSpPr>
        <p:sp>
          <p:nvSpPr>
            <p:cNvPr id="10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46262" y="4333965"/>
            <a:ext cx="107839" cy="109736"/>
            <a:chOff x="554563" y="2632644"/>
            <a:chExt cx="131556" cy="131556"/>
          </a:xfrm>
        </p:grpSpPr>
        <p:sp>
          <p:nvSpPr>
            <p:cNvPr id="10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046262" y="4695915"/>
            <a:ext cx="107839" cy="109736"/>
            <a:chOff x="554563" y="2632644"/>
            <a:chExt cx="131556" cy="131556"/>
          </a:xfrm>
        </p:grpSpPr>
        <p:sp>
          <p:nvSpPr>
            <p:cNvPr id="11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476625" y="3522929"/>
            <a:ext cx="2376264" cy="236172"/>
            <a:chOff x="6581461" y="3179723"/>
            <a:chExt cx="2376264" cy="236172"/>
          </a:xfrm>
        </p:grpSpPr>
        <p:sp>
          <p:nvSpPr>
            <p:cNvPr id="114" name="직사각형 113"/>
            <p:cNvSpPr/>
            <p:nvPr/>
          </p:nvSpPr>
          <p:spPr>
            <a:xfrm>
              <a:off x="6581461" y="3184766"/>
              <a:ext cx="2345335" cy="2311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사용자 정보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.csv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8391677" y="3179723"/>
              <a:ext cx="566048" cy="23617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파일 찾기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3476625" y="3894404"/>
            <a:ext cx="2376264" cy="236172"/>
            <a:chOff x="6581461" y="3179723"/>
            <a:chExt cx="2376264" cy="236172"/>
          </a:xfrm>
        </p:grpSpPr>
        <p:sp>
          <p:nvSpPr>
            <p:cNvPr id="117" name="직사각형 116"/>
            <p:cNvSpPr/>
            <p:nvPr/>
          </p:nvSpPr>
          <p:spPr>
            <a:xfrm>
              <a:off x="6581461" y="3184766"/>
              <a:ext cx="2345335" cy="2311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8391677" y="3179723"/>
              <a:ext cx="566048" cy="23617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파일 찾기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3476625" y="4256354"/>
            <a:ext cx="2376264" cy="236172"/>
            <a:chOff x="6581461" y="3179723"/>
            <a:chExt cx="2376264" cy="236172"/>
          </a:xfrm>
        </p:grpSpPr>
        <p:sp>
          <p:nvSpPr>
            <p:cNvPr id="120" name="직사각형 119"/>
            <p:cNvSpPr/>
            <p:nvPr/>
          </p:nvSpPr>
          <p:spPr>
            <a:xfrm>
              <a:off x="6581461" y="3184766"/>
              <a:ext cx="2345335" cy="2311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8391677" y="3179723"/>
              <a:ext cx="566048" cy="23617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파일 찾기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3476625" y="4618304"/>
            <a:ext cx="2376264" cy="236172"/>
            <a:chOff x="6581461" y="3179723"/>
            <a:chExt cx="2376264" cy="236172"/>
          </a:xfrm>
        </p:grpSpPr>
        <p:sp>
          <p:nvSpPr>
            <p:cNvPr id="123" name="직사각형 122"/>
            <p:cNvSpPr/>
            <p:nvPr/>
          </p:nvSpPr>
          <p:spPr>
            <a:xfrm>
              <a:off x="6581461" y="3184766"/>
              <a:ext cx="2345335" cy="2311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8391677" y="3179723"/>
              <a:ext cx="566048" cy="23617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파일 찾기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0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951984" y="3609886"/>
            <a:ext cx="69459" cy="7241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933450" y="3470741"/>
            <a:ext cx="7966695" cy="1465822"/>
          </a:xfrm>
          <a:prstGeom prst="roundRect">
            <a:avLst>
              <a:gd name="adj" fmla="val 3682"/>
            </a:avLst>
          </a:prstGeom>
          <a:noFill/>
          <a:ln>
            <a:solidFill>
              <a:srgbClr val="0000FF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46262" y="3591015"/>
            <a:ext cx="107839" cy="109736"/>
            <a:chOff x="554562" y="2632644"/>
            <a:chExt cx="131552" cy="131556"/>
          </a:xfrm>
        </p:grpSpPr>
        <p:sp>
          <p:nvSpPr>
            <p:cNvPr id="9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2" y="2632644"/>
              <a:ext cx="131552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250" y="2653644"/>
              <a:ext cx="88177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6" name="타원 125"/>
          <p:cNvSpPr/>
          <p:nvPr/>
        </p:nvSpPr>
        <p:spPr>
          <a:xfrm>
            <a:off x="5785683" y="3439672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096000" y="3639697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4-1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850417" y="1665759"/>
            <a:ext cx="7981886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1000278" y="1371279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배치 처리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73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2005018" y="1371279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처리 결과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40400" y="3469886"/>
            <a:ext cx="345299" cy="1466677"/>
          </a:xfrm>
          <a:prstGeom prst="rect">
            <a:avLst/>
          </a:prstGeom>
          <a:solidFill>
            <a:srgbClr val="0000FF">
              <a:alpha val="57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1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861258" y="3382522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65058" y="2369652"/>
            <a:ext cx="7359818" cy="248800"/>
            <a:chOff x="1117432" y="2494400"/>
            <a:chExt cx="7733569" cy="268928"/>
          </a:xfrm>
        </p:grpSpPr>
        <p:grpSp>
          <p:nvGrpSpPr>
            <p:cNvPr id="79" name="그룹 78"/>
            <p:cNvGrpSpPr/>
            <p:nvPr/>
          </p:nvGrpSpPr>
          <p:grpSpPr>
            <a:xfrm>
              <a:off x="1117432" y="2494400"/>
              <a:ext cx="1225430" cy="268928"/>
              <a:chOff x="4060657" y="2132692"/>
              <a:chExt cx="1225430" cy="268928"/>
            </a:xfrm>
          </p:grpSpPr>
          <p:sp>
            <p:nvSpPr>
              <p:cNvPr id="80" name="모서리가 둥근 직사각형 79"/>
              <p:cNvSpPr/>
              <p:nvPr/>
            </p:nvSpPr>
            <p:spPr>
              <a:xfrm>
                <a:off x="4060657" y="2132692"/>
                <a:ext cx="1225430" cy="26892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나눔고딕" pitchFamily="50" charset="-127"/>
                  </a:rPr>
                  <a:t>  </a:t>
                </a:r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나눔고딕" pitchFamily="50" charset="-127"/>
                  </a:rPr>
                  <a:t>사용자 정보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endParaRPr>
              </a:p>
            </p:txBody>
          </p:sp>
          <p:pic>
            <p:nvPicPr>
              <p:cNvPr id="81" name="그림 80"/>
              <p:cNvPicPr>
                <a:picLocks noChangeAspect="1"/>
              </p:cNvPicPr>
              <p:nvPr/>
            </p:nvPicPr>
            <p:blipFill rotWithShape="1">
              <a:blip r:embed="rId17"/>
              <a:srcRect b="20156"/>
              <a:stretch/>
            </p:blipFill>
            <p:spPr>
              <a:xfrm>
                <a:off x="4170835" y="2173632"/>
                <a:ext cx="213184" cy="190441"/>
              </a:xfrm>
              <a:prstGeom prst="rect">
                <a:avLst/>
              </a:prstGeom>
            </p:spPr>
          </p:pic>
        </p:grpSp>
        <p:grpSp>
          <p:nvGrpSpPr>
            <p:cNvPr id="82" name="그룹 81"/>
            <p:cNvGrpSpPr/>
            <p:nvPr/>
          </p:nvGrpSpPr>
          <p:grpSpPr>
            <a:xfrm>
              <a:off x="2419060" y="2494400"/>
              <a:ext cx="1225430" cy="268928"/>
              <a:chOff x="4060657" y="2132692"/>
              <a:chExt cx="1225430" cy="268928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4060657" y="2132692"/>
                <a:ext cx="1225430" cy="26892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나눔고딕" pitchFamily="50" charset="-127"/>
                  </a:rPr>
                  <a:t>  </a:t>
                </a:r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나눔고딕" pitchFamily="50" charset="-127"/>
                  </a:rPr>
                  <a:t>부서 정보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endParaRPr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 rotWithShape="1">
              <a:blip r:embed="rId17"/>
              <a:srcRect b="20156"/>
              <a:stretch/>
            </p:blipFill>
            <p:spPr>
              <a:xfrm>
                <a:off x="4170835" y="2173632"/>
                <a:ext cx="213184" cy="190441"/>
              </a:xfrm>
              <a:prstGeom prst="rect">
                <a:avLst/>
              </a:prstGeom>
            </p:spPr>
          </p:pic>
        </p:grpSp>
        <p:grpSp>
          <p:nvGrpSpPr>
            <p:cNvPr id="86" name="그룹 85"/>
            <p:cNvGrpSpPr/>
            <p:nvPr/>
          </p:nvGrpSpPr>
          <p:grpSpPr>
            <a:xfrm>
              <a:off x="3720688" y="2494400"/>
              <a:ext cx="1225430" cy="268928"/>
              <a:chOff x="4060657" y="2132692"/>
              <a:chExt cx="1225430" cy="268928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4060657" y="2132692"/>
                <a:ext cx="1225430" cy="26892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나눔고딕" pitchFamily="50" charset="-127"/>
                  </a:rPr>
                  <a:t>  </a:t>
                </a:r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나눔고딕" pitchFamily="50" charset="-127"/>
                  </a:rPr>
                  <a:t>직위 정보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endParaRPr>
              </a:p>
            </p:txBody>
          </p:sp>
          <p:pic>
            <p:nvPicPr>
              <p:cNvPr id="88" name="그림 87"/>
              <p:cNvPicPr>
                <a:picLocks noChangeAspect="1"/>
              </p:cNvPicPr>
              <p:nvPr/>
            </p:nvPicPr>
            <p:blipFill rotWithShape="1">
              <a:blip r:embed="rId17"/>
              <a:srcRect b="20156"/>
              <a:stretch/>
            </p:blipFill>
            <p:spPr>
              <a:xfrm>
                <a:off x="4170835" y="2173632"/>
                <a:ext cx="213184" cy="190441"/>
              </a:xfrm>
              <a:prstGeom prst="rect">
                <a:avLst/>
              </a:prstGeom>
            </p:spPr>
          </p:pic>
        </p:grpSp>
        <p:grpSp>
          <p:nvGrpSpPr>
            <p:cNvPr id="89" name="그룹 88"/>
            <p:cNvGrpSpPr/>
            <p:nvPr/>
          </p:nvGrpSpPr>
          <p:grpSpPr>
            <a:xfrm>
              <a:off x="5022316" y="2494400"/>
              <a:ext cx="1225430" cy="268928"/>
              <a:chOff x="4060657" y="2132692"/>
              <a:chExt cx="1225430" cy="268928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4060657" y="2132692"/>
                <a:ext cx="1225430" cy="26892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나눔고딕" pitchFamily="50" charset="-127"/>
                  </a:rPr>
                  <a:t>  </a:t>
                </a:r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나눔고딕" pitchFamily="50" charset="-127"/>
                  </a:rPr>
                  <a:t>직급 정보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endParaRPr>
              </a:p>
            </p:txBody>
          </p:sp>
          <p:pic>
            <p:nvPicPr>
              <p:cNvPr id="92" name="그림 91"/>
              <p:cNvPicPr>
                <a:picLocks noChangeAspect="1"/>
              </p:cNvPicPr>
              <p:nvPr/>
            </p:nvPicPr>
            <p:blipFill rotWithShape="1">
              <a:blip r:embed="rId17"/>
              <a:srcRect b="20156"/>
              <a:stretch/>
            </p:blipFill>
            <p:spPr>
              <a:xfrm>
                <a:off x="4170835" y="2173632"/>
                <a:ext cx="213184" cy="190441"/>
              </a:xfrm>
              <a:prstGeom prst="rect">
                <a:avLst/>
              </a:prstGeom>
            </p:spPr>
          </p:pic>
        </p:grpSp>
        <p:grpSp>
          <p:nvGrpSpPr>
            <p:cNvPr id="127" name="그룹 126"/>
            <p:cNvGrpSpPr/>
            <p:nvPr/>
          </p:nvGrpSpPr>
          <p:grpSpPr>
            <a:xfrm>
              <a:off x="6323944" y="2494400"/>
              <a:ext cx="1225430" cy="268928"/>
              <a:chOff x="4060657" y="2132692"/>
              <a:chExt cx="1225430" cy="268928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4060657" y="2132692"/>
                <a:ext cx="1225430" cy="26892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나눔고딕" pitchFamily="50" charset="-127"/>
                  </a:rPr>
                  <a:t>  </a:t>
                </a:r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나눔고딕" pitchFamily="50" charset="-127"/>
                  </a:rPr>
                  <a:t>직책 정보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endParaRPr>
              </a:p>
            </p:txBody>
          </p:sp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17"/>
              <a:srcRect b="20156"/>
              <a:stretch/>
            </p:blipFill>
            <p:spPr>
              <a:xfrm>
                <a:off x="4170835" y="2173632"/>
                <a:ext cx="213184" cy="190441"/>
              </a:xfrm>
              <a:prstGeom prst="rect">
                <a:avLst/>
              </a:prstGeom>
            </p:spPr>
          </p:pic>
        </p:grpSp>
        <p:grpSp>
          <p:nvGrpSpPr>
            <p:cNvPr id="132" name="그룹 131"/>
            <p:cNvGrpSpPr/>
            <p:nvPr/>
          </p:nvGrpSpPr>
          <p:grpSpPr>
            <a:xfrm>
              <a:off x="7625571" y="2494400"/>
              <a:ext cx="1225430" cy="268928"/>
              <a:chOff x="4060657" y="2132692"/>
              <a:chExt cx="1225430" cy="268928"/>
            </a:xfrm>
          </p:grpSpPr>
          <p:sp>
            <p:nvSpPr>
              <p:cNvPr id="133" name="모서리가 둥근 직사각형 132"/>
              <p:cNvSpPr/>
              <p:nvPr/>
            </p:nvSpPr>
            <p:spPr>
              <a:xfrm>
                <a:off x="4060657" y="2132692"/>
                <a:ext cx="1225430" cy="26892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나눔고딕" pitchFamily="50" charset="-127"/>
                  </a:rPr>
                  <a:t>  </a:t>
                </a:r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ea typeface="나눔고딕" pitchFamily="50" charset="-127"/>
                  </a:rPr>
                  <a:t>권한 정보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endParaRPr>
              </a:p>
            </p:txBody>
          </p:sp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17"/>
              <a:srcRect b="20156"/>
              <a:stretch/>
            </p:blipFill>
            <p:spPr>
              <a:xfrm>
                <a:off x="4170835" y="2173632"/>
                <a:ext cx="213184" cy="190441"/>
              </a:xfrm>
              <a:prstGeom prst="rect">
                <a:avLst/>
              </a:prstGeom>
            </p:spPr>
          </p:pic>
        </p:grpSp>
      </p:grpSp>
      <p:sp>
        <p:nvSpPr>
          <p:cNvPr id="135" name="타원 134"/>
          <p:cNvSpPr/>
          <p:nvPr/>
        </p:nvSpPr>
        <p:spPr>
          <a:xfrm>
            <a:off x="1047750" y="2277622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7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344885" y="1147986"/>
            <a:ext cx="1738031" cy="513504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44885" y="738411"/>
            <a:ext cx="1738031" cy="5544616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꺾인 연결선 4"/>
          <p:cNvCxnSpPr>
            <a:stCxn id="9" idx="2"/>
            <a:endCxn id="25" idx="1"/>
          </p:cNvCxnSpPr>
          <p:nvPr/>
        </p:nvCxnSpPr>
        <p:spPr>
          <a:xfrm rot="16200000" flipH="1">
            <a:off x="814732" y="2001694"/>
            <a:ext cx="213416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9" idx="2"/>
            <a:endCxn id="16" idx="1"/>
          </p:cNvCxnSpPr>
          <p:nvPr/>
        </p:nvCxnSpPr>
        <p:spPr>
          <a:xfrm rot="16200000" flipH="1">
            <a:off x="693760" y="2122666"/>
            <a:ext cx="455361" cy="137527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rot="16200000" flipH="1">
            <a:off x="610145" y="1467289"/>
            <a:ext cx="214198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16200000" flipH="1">
            <a:off x="469401" y="1608033"/>
            <a:ext cx="49568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0176" y="1837459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0176" y="1571988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076" y="1292913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03" y="1296351"/>
            <a:ext cx="123607" cy="1236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9494" y="1769787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표준개발실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9494" y="1493515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전략기획실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470" y="1226815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핸디소프트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204" y="2355965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8657" y="830155"/>
            <a:ext cx="1262481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3" y="883868"/>
            <a:ext cx="125049" cy="125049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1715649" y="830155"/>
            <a:ext cx="278539" cy="22664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63" y="873443"/>
            <a:ext cx="148907" cy="1489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68517" y="2276872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0204" y="2114020"/>
            <a:ext cx="125001" cy="1262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68517" y="2081840"/>
            <a:ext cx="571679" cy="180951"/>
          </a:xfrm>
          <a:prstGeom prst="round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제품기획팀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675419" y="737193"/>
            <a:ext cx="1512168" cy="1850198"/>
            <a:chOff x="2855640" y="580704"/>
            <a:chExt cx="1512168" cy="1850198"/>
          </a:xfrm>
        </p:grpSpPr>
        <p:sp>
          <p:nvSpPr>
            <p:cNvPr id="4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2855640" y="580704"/>
              <a:ext cx="1512168" cy="1443057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순서도: 문서 43"/>
            <p:cNvSpPr/>
            <p:nvPr/>
          </p:nvSpPr>
          <p:spPr>
            <a:xfrm>
              <a:off x="2855640" y="990278"/>
              <a:ext cx="1512168" cy="1440624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2926172" y="672447"/>
              <a:ext cx="1365325" cy="226648"/>
              <a:chOff x="387392" y="672447"/>
              <a:chExt cx="1365325" cy="226648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387392" y="672448"/>
                <a:ext cx="1149726" cy="2266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개발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8347" y="719811"/>
                <a:ext cx="125049" cy="125049"/>
              </a:xfrm>
              <a:prstGeom prst="rect">
                <a:avLst/>
              </a:prstGeom>
            </p:spPr>
          </p:pic>
          <p:sp>
            <p:nvSpPr>
              <p:cNvPr id="49" name="모서리가 둥근 직사각형 48"/>
              <p:cNvSpPr/>
              <p:nvPr/>
            </p:nvSpPr>
            <p:spPr>
              <a:xfrm>
                <a:off x="1537118" y="672447"/>
                <a:ext cx="215599" cy="2266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1488" y="720046"/>
                <a:ext cx="133285" cy="133285"/>
              </a:xfrm>
              <a:prstGeom prst="rect">
                <a:avLst/>
              </a:prstGeom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2999656" y="939661"/>
              <a:ext cx="914400" cy="660539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표준개발실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표준개발팀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Tree View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8954" y="745384"/>
            <a:ext cx="1743961" cy="415429"/>
          </a:xfrm>
          <a:prstGeom prst="rect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2087520" y="948812"/>
            <a:ext cx="1475977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3078107" y="83418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8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13664"/>
              </p:ext>
            </p:extLst>
          </p:nvPr>
        </p:nvGraphicFramePr>
        <p:xfrm>
          <a:off x="9290533" y="786383"/>
          <a:ext cx="2835141" cy="185098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검색된 결과가 있을 경우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depth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구조 상관없이 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검색결과만 를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검색결과가 없을 경우 출력되는 메세지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114414"/>
                  </a:ext>
                </a:extLst>
              </a:tr>
              <a:tr h="22149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각 팀명이 정해진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width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값을 초과할 경우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말줄임표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60591"/>
                  </a:ext>
                </a:extLst>
              </a:tr>
              <a:tr h="2214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팀명 마우스 오버시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해당 명칭 툴팁으로 제공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769345"/>
                  </a:ext>
                </a:extLst>
              </a:tr>
              <a:tr h="2214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조직도 화면 진입 시 최초 초화면은 관리자가 속한 조직을 기본으로 세팅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153872"/>
                  </a:ext>
                </a:extLst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4853161" y="771526"/>
            <a:ext cx="328439" cy="323850"/>
          </a:xfrm>
          <a:prstGeom prst="ellips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꺾인 연결선 21"/>
          <p:cNvCxnSpPr>
            <a:stCxn id="20" idx="0"/>
            <a:endCxn id="36" idx="0"/>
          </p:cNvCxnSpPr>
          <p:nvPr/>
        </p:nvCxnSpPr>
        <p:spPr>
          <a:xfrm rot="16200000" flipH="1" flipV="1">
            <a:off x="3024325" y="-1162902"/>
            <a:ext cx="58629" cy="3927483"/>
          </a:xfrm>
          <a:prstGeom prst="bentConnector3">
            <a:avLst>
              <a:gd name="adj1" fmla="val -487387"/>
            </a:avLst>
          </a:prstGeom>
          <a:ln w="19050">
            <a:solidFill>
              <a:srgbClr val="FF0000"/>
            </a:solidFill>
            <a:prstDash val="sysDot"/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444139" y="1267945"/>
            <a:ext cx="1558687" cy="4935388"/>
            <a:chOff x="444139" y="1267945"/>
            <a:chExt cx="1558687" cy="4935388"/>
          </a:xfrm>
        </p:grpSpPr>
        <p:grpSp>
          <p:nvGrpSpPr>
            <p:cNvPr id="83" name="그룹 82"/>
            <p:cNvGrpSpPr/>
            <p:nvPr/>
          </p:nvGrpSpPr>
          <p:grpSpPr>
            <a:xfrm>
              <a:off x="1941676" y="1267945"/>
              <a:ext cx="58192" cy="4771454"/>
              <a:chOff x="11566625" y="2097680"/>
              <a:chExt cx="58192" cy="3258967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11566625" y="2097680"/>
                <a:ext cx="58192" cy="325896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alpha val="49000"/>
                </a:schemeClr>
              </a:solidFill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11566625" y="3424015"/>
                <a:ext cx="58192" cy="85819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  <a:alpha val="37000"/>
                </a:schemeClr>
              </a:solidFill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44139" y="6143625"/>
              <a:ext cx="1558687" cy="59708"/>
              <a:chOff x="444139" y="6143625"/>
              <a:chExt cx="1558687" cy="59708"/>
            </a:xfrm>
          </p:grpSpPr>
          <p:sp>
            <p:nvSpPr>
              <p:cNvPr id="85" name="모서리가 둥근 직사각형 84"/>
              <p:cNvSpPr/>
              <p:nvPr/>
            </p:nvSpPr>
            <p:spPr>
              <a:xfrm>
                <a:off x="444139" y="6143625"/>
                <a:ext cx="1558687" cy="59708"/>
              </a:xfrm>
              <a:prstGeom prst="roundRect">
                <a:avLst>
                  <a:gd name="adj" fmla="val 48244"/>
                </a:avLst>
              </a:prstGeom>
              <a:solidFill>
                <a:schemeClr val="bg1">
                  <a:lumMod val="65000"/>
                  <a:alpha val="49000"/>
                </a:schemeClr>
              </a:solidFill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1075411" y="6143625"/>
                <a:ext cx="600942" cy="59708"/>
              </a:xfrm>
              <a:prstGeom prst="roundRect">
                <a:avLst>
                  <a:gd name="adj" fmla="val 48244"/>
                </a:avLst>
              </a:prstGeom>
              <a:solidFill>
                <a:schemeClr val="tx1">
                  <a:lumMod val="75000"/>
                  <a:lumOff val="25000"/>
                  <a:alpha val="37000"/>
                </a:schemeClr>
              </a:solidFill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5919" y="2335352"/>
            <a:ext cx="302532" cy="302532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154153" y="2590509"/>
            <a:ext cx="796567" cy="1767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26793" y="1786508"/>
            <a:ext cx="1154782" cy="1303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검색결과가 없습니다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697232" y="1681914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9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처리 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배치 관리</a:t>
            </a:r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AA2.4.2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배치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00573" y="1278285"/>
            <a:ext cx="767178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50417" y="1665759"/>
            <a:ext cx="7981886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000278" y="1371279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배치 처리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2005018" y="1371279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처리 결과</a:t>
            </a:r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24212"/>
              </p:ext>
            </p:extLst>
          </p:nvPr>
        </p:nvGraphicFramePr>
        <p:xfrm>
          <a:off x="1000574" y="2279705"/>
          <a:ext cx="7671788" cy="2787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7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931234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931234">
                  <a:extLst>
                    <a:ext uri="{9D8B030D-6E8A-4147-A177-3AD203B41FA5}">
                      <a16:colId xmlns:a16="http://schemas.microsoft.com/office/drawing/2014/main" val="2775424816"/>
                    </a:ext>
                  </a:extLst>
                </a:gridCol>
                <a:gridCol w="931234">
                  <a:extLst>
                    <a:ext uri="{9D8B030D-6E8A-4147-A177-3AD203B41FA5}">
                      <a16:colId xmlns:a16="http://schemas.microsoft.com/office/drawing/2014/main" val="1655089939"/>
                    </a:ext>
                  </a:extLst>
                </a:gridCol>
                <a:gridCol w="931234">
                  <a:extLst>
                    <a:ext uri="{9D8B030D-6E8A-4147-A177-3AD203B41FA5}">
                      <a16:colId xmlns:a16="http://schemas.microsoft.com/office/drawing/2014/main" val="3092467031"/>
                    </a:ext>
                  </a:extLst>
                </a:gridCol>
                <a:gridCol w="3656481">
                  <a:extLst>
                    <a:ext uri="{9D8B030D-6E8A-4147-A177-3AD203B41FA5}">
                      <a16:colId xmlns:a16="http://schemas.microsoft.com/office/drawing/2014/main" val="2058653789"/>
                    </a:ext>
                  </a:extLst>
                </a:gridCol>
              </a:tblGrid>
              <a:tr h="379945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011263"/>
                  </a:ext>
                </a:extLst>
              </a:tr>
              <a:tr h="2968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작업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처리 결과 메시지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1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추가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대기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-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01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추가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대기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-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28173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추가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대기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-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5524"/>
                  </a:ext>
                </a:extLst>
              </a:tr>
              <a:tr h="301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추가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실패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사원 번호</a:t>
                      </a:r>
                      <a:r>
                        <a:rPr lang="en-US" altLang="ko-KR" sz="800" b="0" i="0" kern="1200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('2013091')</a:t>
                      </a:r>
                      <a:r>
                        <a:rPr lang="ko-KR" altLang="en-US" sz="800" b="0" i="0" kern="1200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가 이미 있습니다</a:t>
                      </a:r>
                      <a:r>
                        <a:rPr lang="en-US" altLang="ko-KR" sz="800" b="0" i="0" kern="1200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. </a:t>
                      </a:r>
                      <a:r>
                        <a:rPr lang="ko-KR" altLang="en-US" sz="800" b="0" i="0" kern="1200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유일한 사원 번호를 지정하십시오</a:t>
                      </a:r>
                      <a:r>
                        <a:rPr lang="en-US" altLang="ko-KR" sz="800" b="0" i="0" kern="1200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241870"/>
                  </a:ext>
                </a:extLst>
              </a:tr>
              <a:tr h="301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추가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실패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사원 번호</a:t>
                      </a:r>
                      <a:r>
                        <a:rPr lang="en-US" altLang="ko-KR" sz="800" b="0" i="0" kern="1200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('2013091')</a:t>
                      </a:r>
                      <a:r>
                        <a:rPr lang="ko-KR" altLang="en-US" sz="800" b="0" i="0" kern="1200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가 이미 있습니다</a:t>
                      </a:r>
                      <a:r>
                        <a:rPr lang="en-US" altLang="ko-KR" sz="800" b="0" i="0" kern="1200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. </a:t>
                      </a:r>
                      <a:r>
                        <a:rPr lang="ko-KR" altLang="en-US" sz="800" b="0" i="0" kern="1200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유일한 사원 번호를 지정하십시오</a:t>
                      </a:r>
                      <a:r>
                        <a:rPr lang="en-US" altLang="ko-KR" sz="800" b="0" i="0" kern="1200" smtClean="0">
                          <a:solidFill>
                            <a:schemeClr val="dk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85812"/>
                  </a:ext>
                </a:extLst>
              </a:tr>
              <a:tr h="301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추가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성공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-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80086"/>
                  </a:ext>
                </a:extLst>
              </a:tr>
              <a:tr h="301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사용자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추가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홍길동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성공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-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298475"/>
                  </a:ext>
                </a:extLst>
              </a:tr>
            </a:tbl>
          </a:graphicData>
        </a:graphic>
      </p:graphicFrame>
      <p:grpSp>
        <p:nvGrpSpPr>
          <p:cNvPr id="1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074837" y="2748187"/>
            <a:ext cx="107839" cy="109736"/>
            <a:chOff x="554563" y="2632644"/>
            <a:chExt cx="131556" cy="131556"/>
          </a:xfrm>
        </p:grpSpPr>
        <p:sp>
          <p:nvSpPr>
            <p:cNvPr id="1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074837" y="3039423"/>
            <a:ext cx="107839" cy="109736"/>
            <a:chOff x="554563" y="2632644"/>
            <a:chExt cx="131556" cy="131556"/>
          </a:xfrm>
        </p:grpSpPr>
        <p:sp>
          <p:nvSpPr>
            <p:cNvPr id="1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074837" y="3353748"/>
            <a:ext cx="107839" cy="109736"/>
            <a:chOff x="554563" y="2632644"/>
            <a:chExt cx="131556" cy="131556"/>
          </a:xfrm>
        </p:grpSpPr>
        <p:sp>
          <p:nvSpPr>
            <p:cNvPr id="1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074837" y="3658548"/>
            <a:ext cx="107839" cy="109736"/>
            <a:chOff x="554563" y="2632644"/>
            <a:chExt cx="131556" cy="131556"/>
          </a:xfrm>
        </p:grpSpPr>
        <p:sp>
          <p:nvSpPr>
            <p:cNvPr id="2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074837" y="3963348"/>
            <a:ext cx="107839" cy="109736"/>
            <a:chOff x="554563" y="2632644"/>
            <a:chExt cx="131556" cy="131556"/>
          </a:xfrm>
        </p:grpSpPr>
        <p:sp>
          <p:nvSpPr>
            <p:cNvPr id="2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1074837" y="4258623"/>
            <a:ext cx="107839" cy="109736"/>
            <a:chOff x="554563" y="2632644"/>
            <a:chExt cx="131556" cy="131556"/>
          </a:xfrm>
        </p:grpSpPr>
        <p:sp>
          <p:nvSpPr>
            <p:cNvPr id="2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1074837" y="4564539"/>
            <a:ext cx="107839" cy="109736"/>
            <a:chOff x="554563" y="2632644"/>
            <a:chExt cx="131556" cy="131556"/>
          </a:xfrm>
        </p:grpSpPr>
        <p:sp>
          <p:nvSpPr>
            <p:cNvPr id="3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9" name="타원 38"/>
          <p:cNvSpPr/>
          <p:nvPr/>
        </p:nvSpPr>
        <p:spPr>
          <a:xfrm>
            <a:off x="510249" y="3600847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55511" y="2350597"/>
            <a:ext cx="997972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배치 취소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1074837" y="4869339"/>
            <a:ext cx="107839" cy="109736"/>
            <a:chOff x="554563" y="2632644"/>
            <a:chExt cx="131556" cy="131556"/>
          </a:xfrm>
        </p:grpSpPr>
        <p:sp>
          <p:nvSpPr>
            <p:cNvPr id="4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194097" y="2350597"/>
            <a:ext cx="997972" cy="2266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itchFamily="50" charset="-127"/>
              </a:rPr>
              <a:t>재시도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103564" y="2361658"/>
            <a:ext cx="2864644" cy="1098353"/>
            <a:chOff x="5663952" y="2287214"/>
            <a:chExt cx="2864644" cy="1098353"/>
          </a:xfrm>
        </p:grpSpPr>
        <p:grpSp>
          <p:nvGrpSpPr>
            <p:cNvPr id="46" name="그룹 45"/>
            <p:cNvGrpSpPr/>
            <p:nvPr/>
          </p:nvGrpSpPr>
          <p:grpSpPr>
            <a:xfrm>
              <a:off x="7320137" y="2287214"/>
              <a:ext cx="1208459" cy="226647"/>
              <a:chOff x="7443962" y="2397322"/>
              <a:chExt cx="1208459" cy="226647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7443962" y="2397322"/>
                <a:ext cx="1204634" cy="22664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 </a:t>
                </a:r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전체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5400000">
                <a:off x="8455422" y="2415016"/>
                <a:ext cx="155817" cy="238180"/>
              </a:xfrm>
              <a:prstGeom prst="rect">
                <a:avLst/>
              </a:prstGeom>
              <a:noFill/>
            </p:spPr>
            <p:txBody>
              <a:bodyPr wrap="none" lIns="36000" rIns="36000" rtlCol="0" anchor="ctr">
                <a:noAutofit/>
              </a:bodyPr>
              <a:lstStyle/>
              <a:p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B0600000101010101" charset="-127"/>
                    <a:ea typeface="나눔고딕" panose="020B0600000101010101" charset="-127"/>
                  </a:rPr>
                  <a:t>&gt;</a:t>
                </a:r>
                <a:endPara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663952" y="2289047"/>
              <a:ext cx="1807992" cy="24606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UPDATE : 2017-06-22 13:57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7320137" y="2513459"/>
              <a:ext cx="1204634" cy="87210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전체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  <a:p>
              <a:pPr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완료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  <a:p>
              <a:pPr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실패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51" name="왼쪽 중괄호 50"/>
          <p:cNvSpPr/>
          <p:nvPr/>
        </p:nvSpPr>
        <p:spPr>
          <a:xfrm>
            <a:off x="762000" y="2282731"/>
            <a:ext cx="161925" cy="2800350"/>
          </a:xfrm>
          <a:prstGeom prst="leftBrace">
            <a:avLst>
              <a:gd name="adj1" fmla="val 78144"/>
              <a:gd name="adj2" fmla="val 50000"/>
            </a:avLst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948524" y="227687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1-1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091524" y="227687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1-2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96424" y="271502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1-3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983188" y="5229200"/>
            <a:ext cx="1700363" cy="360040"/>
            <a:chOff x="3947422" y="6021288"/>
            <a:chExt cx="1700363" cy="360040"/>
          </a:xfrm>
        </p:grpSpPr>
        <p:sp>
          <p:nvSpPr>
            <p:cNvPr id="56" name="TextBox 55"/>
            <p:cNvSpPr txBox="1"/>
            <p:nvPr/>
          </p:nvSpPr>
          <p:spPr>
            <a:xfrm>
              <a:off x="4025146" y="6021288"/>
              <a:ext cx="1622639" cy="36004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&lt;&lt;  &lt; </a:t>
              </a:r>
              <a:r>
                <a:rPr lang="en-US" altLang="ko-KR" sz="1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1</a:t>
              </a:r>
              <a:r>
                <a:rPr lang="en-US" altLang="ko-KR" sz="1000" smtClean="0">
                  <a:solidFill>
                    <a:schemeClr val="bg1">
                      <a:lumMod val="6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  2   3   4   5   6   7   8   9   10    </a:t>
              </a:r>
              <a:r>
                <a:rPr lang="en-US" altLang="ko-KR" sz="1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  &gt;&gt;</a:t>
              </a:r>
              <a:endPara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947422" y="6305996"/>
              <a:ext cx="1027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8073761" y="2361658"/>
            <a:ext cx="470511" cy="226647"/>
            <a:chOff x="8120461" y="1924263"/>
            <a:chExt cx="470511" cy="226647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8120461" y="1924263"/>
              <a:ext cx="470511" cy="2266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15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5400000">
              <a:off x="8403362" y="1968697"/>
              <a:ext cx="181698" cy="16504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algn="ctr"/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004046" y="1916832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배치 처리 결과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6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66608"/>
              </p:ext>
            </p:extLst>
          </p:nvPr>
        </p:nvGraphicFramePr>
        <p:xfrm>
          <a:off x="9290533" y="786383"/>
          <a:ext cx="2835141" cy="130425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배치 관리 결과 리스트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1-1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선택된 항목에 대해서 원복 처리시키고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리스트에서 제외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1-2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선택된 항목에 대해서만 배치 재시도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1-3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배치 관리 결과를 상태에 따라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16968"/>
                  </a:ext>
                </a:extLst>
              </a:tr>
            </a:tbl>
          </a:graphicData>
        </a:graphic>
      </p:graphicFrame>
      <p:sp>
        <p:nvSpPr>
          <p:cNvPr id="63" name="직각 삼각형 62"/>
          <p:cNvSpPr/>
          <p:nvPr/>
        </p:nvSpPr>
        <p:spPr>
          <a:xfrm flipH="1">
            <a:off x="11440379" y="5924462"/>
            <a:ext cx="684945" cy="743038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t">
            <a:noAutofit/>
          </a:bodyPr>
          <a:lstStyle/>
          <a:p>
            <a:pPr algn="ctr"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9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400" y="1340768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altLang="ko-KR" sz="2800" b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b="1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관리 </a:t>
            </a:r>
            <a:r>
              <a:rPr lang="en-US" altLang="ko-KR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lang="en-US" altLang="ko-KR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 정보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0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1008246" y="383810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600" b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" panose="020B0600000101010101" charset="-127"/>
              </a:rPr>
              <a:t>Location</a:t>
            </a:r>
            <a:endParaRPr kumimoji="0" lang="ko-KR" alt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ea typeface="나눔고딕" panose="020B0600000101010101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7849"/>
              </p:ext>
            </p:extLst>
          </p:nvPr>
        </p:nvGraphicFramePr>
        <p:xfrm>
          <a:off x="990126" y="1050330"/>
          <a:ext cx="5249892" cy="2890866"/>
        </p:xfrm>
        <a:graphic>
          <a:graphicData uri="http://schemas.openxmlformats.org/drawingml/2006/table">
            <a:tbl>
              <a:tblPr/>
              <a:tblGrid>
                <a:gridCol w="1312473">
                  <a:extLst>
                    <a:ext uri="{9D8B030D-6E8A-4147-A177-3AD203B41FA5}">
                      <a16:colId xmlns:a16="http://schemas.microsoft.com/office/drawing/2014/main" val="290559610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832508854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3041841285"/>
                    </a:ext>
                  </a:extLst>
                </a:gridCol>
                <a:gridCol w="1312473">
                  <a:extLst>
                    <a:ext uri="{9D8B030D-6E8A-4147-A177-3AD203B41FA5}">
                      <a16:colId xmlns:a16="http://schemas.microsoft.com/office/drawing/2014/main" val="1359020298"/>
                    </a:ext>
                  </a:extLst>
                </a:gridCol>
              </a:tblGrid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조직도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492198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조직</a:t>
                      </a:r>
                      <a:r>
                        <a:rPr lang="en-US" altLang="ko-KR" sz="900" b="0" i="0" u="none" strike="noStrike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D0D0D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관리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23162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FFFF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부서 정보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138064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D0D0D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구성원 정보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8473771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클래스 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38838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smtClean="0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직위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2305156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530126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직책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5505114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배치 관리</a:t>
                      </a: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40404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　</a:t>
                      </a:r>
                    </a:p>
                  </a:txBody>
                  <a:tcPr marL="72000" marR="3899" marT="38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746767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배치 처리</a:t>
                      </a:r>
                      <a:endParaRPr 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579970"/>
                  </a:ext>
                </a:extLst>
              </a:tr>
              <a:tr h="26280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FFFF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배치 결과</a:t>
                      </a:r>
                      <a:endParaRPr lang="en-US" sz="9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72000" marR="3899" marT="3899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49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3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23566"/>
              </p:ext>
            </p:extLst>
          </p:nvPr>
        </p:nvGraphicFramePr>
        <p:xfrm>
          <a:off x="2612145" y="2532202"/>
          <a:ext cx="6432364" cy="157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부서명</a:t>
                      </a:r>
                      <a:r>
                        <a:rPr lang="en-US" altLang="ko-KR" sz="800" b="0" smtClean="0">
                          <a:solidFill>
                            <a:srgbClr val="FF0000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* </a:t>
                      </a:r>
                      <a:endParaRPr lang="ko-KR" altLang="en-US" sz="800" b="0">
                        <a:solidFill>
                          <a:srgbClr val="FF0000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영문명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631177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부서 위치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70012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코드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HSK001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666221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약어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735779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828846" y="3546351"/>
            <a:ext cx="2242720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59363" y="3588704"/>
            <a:ext cx="914400" cy="13066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b="1" strike="sngStrike" smtClean="0">
                <a:solidFill>
                  <a:schemeClr val="bg1">
                    <a:lumMod val="8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0</a:t>
            </a:r>
            <a:r>
              <a:rPr lang="en-US" altLang="ko-KR" sz="800" strike="sngStrike" smtClean="0">
                <a:solidFill>
                  <a:schemeClr val="bg1">
                    <a:lumMod val="8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/ 00 Byte</a:t>
            </a:r>
            <a:endParaRPr lang="ko-KR" altLang="en-US" sz="800" strike="sngStrike" smtClean="0">
              <a:solidFill>
                <a:schemeClr val="bg1">
                  <a:lumMod val="8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748358" y="1758735"/>
            <a:ext cx="1738031" cy="49106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748358" y="1367060"/>
            <a:ext cx="1738031" cy="530229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꺾인 연결선 4"/>
          <p:cNvCxnSpPr>
            <a:stCxn id="9" idx="2"/>
            <a:endCxn id="20" idx="1"/>
          </p:cNvCxnSpPr>
          <p:nvPr/>
        </p:nvCxnSpPr>
        <p:spPr>
          <a:xfrm rot="16200000" flipH="1">
            <a:off x="1222868" y="2866670"/>
            <a:ext cx="204089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rot="16200000" flipH="1">
            <a:off x="1018299" y="2356364"/>
            <a:ext cx="204837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16200000" flipH="1">
            <a:off x="883706" y="2490957"/>
            <a:ext cx="474024" cy="103502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93649" y="2712618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3649" y="2458749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549" y="2191871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76" y="2195158"/>
            <a:ext cx="123607" cy="1182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62967" y="2647904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표준개발실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2967" y="2383706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전략기획실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6943" y="2128661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핸디소프트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3677" y="3279084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62130" y="1454795"/>
            <a:ext cx="1262481" cy="2167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16" y="1506161"/>
            <a:ext cx="125049" cy="119584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2119122" y="1454795"/>
            <a:ext cx="278539" cy="2167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36" y="1496191"/>
            <a:ext cx="148907" cy="1423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71990" y="3203448"/>
            <a:ext cx="914400" cy="27544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표준개발팀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93677" y="2977093"/>
            <a:ext cx="125001" cy="120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endParaRPr lang="ko-KR" altLang="en-US" sz="1100" smtClean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88386" y="2946319"/>
            <a:ext cx="571679" cy="173043"/>
          </a:xfrm>
          <a:prstGeom prst="round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제품기획팀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81459" y="2946319"/>
            <a:ext cx="571679" cy="173043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제품기획팀</a:t>
            </a:r>
            <a:endParaRPr lang="ko-KR" altLang="en-US" sz="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00573" y="870836"/>
            <a:ext cx="914400" cy="288032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</a:t>
            </a:r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구성원 관리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612145" y="1665759"/>
            <a:ext cx="6436183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3766746" y="1371279"/>
            <a:ext cx="1021484" cy="2944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구성원 정보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40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762006" y="1371279"/>
            <a:ext cx="1021484" cy="29448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부서 정보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71986" y="1843621"/>
            <a:ext cx="914400" cy="28390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endParaRPr lang="ko-KR" altLang="en-US" sz="900" b="1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39616" y="1871439"/>
            <a:ext cx="2153821" cy="20501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기본</a:t>
            </a:r>
            <a:r>
              <a:rPr lang="ko-KR" altLang="en-US" sz="900" smtClean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         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관리자 </a:t>
            </a:r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정보</a:t>
            </a:r>
            <a:endParaRPr lang="ko-KR" altLang="en-US" sz="900">
              <a:solidFill>
                <a:schemeClr val="bg1">
                  <a:lumMod val="7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689712" y="2109250"/>
            <a:ext cx="323749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76736" y="2248297"/>
            <a:ext cx="914400" cy="28390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필수 정보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96511" y="2248297"/>
            <a:ext cx="914400" cy="283905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*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필수 입력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828846" y="2612912"/>
            <a:ext cx="3144917" cy="167253"/>
            <a:chOff x="3828846" y="2612912"/>
            <a:chExt cx="3144917" cy="167253"/>
          </a:xfrm>
        </p:grpSpPr>
        <p:sp>
          <p:nvSpPr>
            <p:cNvPr id="50" name="직사각형 49"/>
            <p:cNvSpPr/>
            <p:nvPr/>
          </p:nvSpPr>
          <p:spPr>
            <a:xfrm>
              <a:off x="3828846" y="2612912"/>
              <a:ext cx="2242720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059363" y="2617165"/>
              <a:ext cx="914400" cy="13066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b="1" strike="sngStrike" smtClean="0">
                  <a:solidFill>
                    <a:schemeClr val="bg1">
                      <a:lumMod val="8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0</a:t>
              </a:r>
              <a:r>
                <a:rPr lang="en-US" altLang="ko-KR" sz="800" strike="sngStrike" smtClean="0">
                  <a:solidFill>
                    <a:schemeClr val="bg1">
                      <a:lumMod val="8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/ 00 Byte</a:t>
              </a:r>
              <a:endParaRPr lang="ko-KR" altLang="en-US" sz="800" strike="sngStrike" smtClean="0">
                <a:solidFill>
                  <a:schemeClr val="bg1">
                    <a:lumMod val="8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aphicFrame>
        <p:nvGraphicFramePr>
          <p:cNvPr id="1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19160"/>
              </p:ext>
            </p:extLst>
          </p:nvPr>
        </p:nvGraphicFramePr>
        <p:xfrm>
          <a:off x="9290533" y="786383"/>
          <a:ext cx="2835141" cy="151834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Tree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view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에서 부서명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해당 부서 상세정보가 우측 영역에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094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부서 정보는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권한 및 관리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tab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화면으로 구성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9566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부서 위치 항목은 부서 신규 등록시에만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클릭시 부서 기타 정보를 입력할 수 있는 팝업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&gt;&gt; AA1.1.3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280398"/>
                  </a:ext>
                </a:extLst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정보 상세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정보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652126" y="1863602"/>
            <a:ext cx="754479" cy="2082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부서 </a:t>
            </a:r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2" name="꺾인 연결선 131"/>
          <p:cNvCxnSpPr>
            <a:stCxn id="9" idx="2"/>
            <a:endCxn id="16" idx="1"/>
          </p:cNvCxnSpPr>
          <p:nvPr/>
        </p:nvCxnSpPr>
        <p:spPr>
          <a:xfrm rot="16200000" flipH="1">
            <a:off x="1071873" y="3017666"/>
            <a:ext cx="506080" cy="13752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2628900" y="1809750"/>
            <a:ext cx="1428750" cy="352425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3956894" y="174151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1499444" y="2851742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3828846" y="2917712"/>
            <a:ext cx="3144917" cy="167253"/>
            <a:chOff x="3828846" y="2612912"/>
            <a:chExt cx="3144917" cy="167253"/>
          </a:xfrm>
        </p:grpSpPr>
        <p:sp>
          <p:nvSpPr>
            <p:cNvPr id="111" name="직사각형 110"/>
            <p:cNvSpPr/>
            <p:nvPr/>
          </p:nvSpPr>
          <p:spPr>
            <a:xfrm>
              <a:off x="3828846" y="2612912"/>
              <a:ext cx="2242720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9363" y="2617165"/>
              <a:ext cx="914400" cy="13066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b="1" strike="sngStrike" smtClean="0">
                  <a:solidFill>
                    <a:schemeClr val="bg1">
                      <a:lumMod val="8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0</a:t>
              </a:r>
              <a:r>
                <a:rPr lang="en-US" altLang="ko-KR" sz="800" strike="sngStrike" smtClean="0">
                  <a:solidFill>
                    <a:schemeClr val="bg1">
                      <a:lumMod val="8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 / 00 Byte</a:t>
              </a:r>
              <a:endParaRPr lang="ko-KR" altLang="en-US" sz="800" strike="sngStrike" smtClean="0">
                <a:solidFill>
                  <a:schemeClr val="bg1">
                    <a:lumMod val="8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78743"/>
              </p:ext>
            </p:extLst>
          </p:nvPr>
        </p:nvGraphicFramePr>
        <p:xfrm>
          <a:off x="2612145" y="4077072"/>
          <a:ext cx="6432364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1182414293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3085439230"/>
                    </a:ext>
                  </a:extLst>
                </a:gridCol>
              </a:tblGrid>
              <a:tr h="337920">
                <a:tc>
                  <a:txBody>
                    <a:bodyPr/>
                    <a:lstStyle/>
                    <a:p>
                      <a: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발신 명의</a:t>
                      </a:r>
                      <a:r>
                        <a:rPr kumimoji="1"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endParaRPr kumimoji="1" lang="ko-KR" alt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T="108000" marB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35029"/>
                  </a:ext>
                </a:extLst>
              </a:tr>
              <a:tr h="337920">
                <a:tc>
                  <a:txBody>
                    <a:bodyPr/>
                    <a:lstStyle/>
                    <a:p>
                      <a:pPr marL="0" marR="0" indent="0" algn="l" defTabSz="99057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발신 명의</a:t>
                      </a:r>
                      <a:r>
                        <a:rPr kumimoji="1" lang="en-US" altLang="ko-KR" sz="80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2</a:t>
                      </a:r>
                      <a:endParaRPr kumimoji="1" lang="ko-KR" altLang="en-US" sz="800" b="0" kern="12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T="108000" marB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429419"/>
                  </a:ext>
                </a:extLst>
              </a:tr>
            </a:tbl>
          </a:graphicData>
        </a:graphic>
      </p:graphicFrame>
      <p:sp>
        <p:nvSpPr>
          <p:cNvPr id="120" name="직사각형 119"/>
          <p:cNvSpPr/>
          <p:nvPr/>
        </p:nvSpPr>
        <p:spPr>
          <a:xfrm>
            <a:off x="3828846" y="3857679"/>
            <a:ext cx="2242720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828846" y="4146075"/>
            <a:ext cx="2242720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835990" y="1863602"/>
            <a:ext cx="754479" cy="2082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부서 이동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16559"/>
              </p:ext>
            </p:extLst>
          </p:nvPr>
        </p:nvGraphicFramePr>
        <p:xfrm>
          <a:off x="2610997" y="3138241"/>
          <a:ext cx="6432364" cy="3152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1725231833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3087337744"/>
                    </a:ext>
                  </a:extLst>
                </a:gridCol>
              </a:tblGrid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부서 위치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제품기획팀</a:t>
                      </a:r>
                      <a:endParaRPr lang="ko-KR" altLang="en-US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48895"/>
                  </a:ext>
                </a:extLst>
              </a:tr>
            </a:tbl>
          </a:graphicData>
        </a:graphic>
      </p:graphicFrame>
      <p:sp>
        <p:nvSpPr>
          <p:cNvPr id="145" name="TextBox 144"/>
          <p:cNvSpPr txBox="1"/>
          <p:nvPr/>
        </p:nvSpPr>
        <p:spPr>
          <a:xfrm rot="5400000">
            <a:off x="5235107" y="3196978"/>
            <a:ext cx="155817" cy="23818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6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4457699" y="3195844"/>
            <a:ext cx="986398" cy="19863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rgbClr val="5F5F5F"/>
                </a:solidFill>
                <a:latin typeface="나눔고딕" panose="020B0600000101010101" charset="-127"/>
                <a:ea typeface="나눔고딕" panose="020B0600000101010101" charset="-127"/>
                <a:cs typeface="Segoe UI" panose="020B0502040204020203" pitchFamily="34" charset="0"/>
              </a:rPr>
              <a:t>하위로 이동</a:t>
            </a:r>
            <a:endParaRPr lang="en-US" sz="8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828846" y="4501674"/>
            <a:ext cx="2242720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2541427" y="3053349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59255" y="3206743"/>
            <a:ext cx="914400" cy="19368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//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위로 이동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아래로 이동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75687" y="4900017"/>
            <a:ext cx="1039738" cy="195858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//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다음 페이지 계속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8284540" y="1863602"/>
            <a:ext cx="754479" cy="2082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기타 정보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8205044" y="1808187"/>
            <a:ext cx="168861" cy="174728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7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72935"/>
              </p:ext>
            </p:extLst>
          </p:nvPr>
        </p:nvGraphicFramePr>
        <p:xfrm>
          <a:off x="9290533" y="6425816"/>
          <a:ext cx="2835141" cy="247736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3/28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수정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47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83570" y="548680"/>
            <a:ext cx="6481464" cy="288726"/>
            <a:chOff x="2545470" y="5372522"/>
            <a:chExt cx="6481464" cy="28872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612145" y="5661248"/>
              <a:ext cx="6414789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45470" y="5372522"/>
              <a:ext cx="914400" cy="28390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smtClean="0">
                  <a:solidFill>
                    <a:srgbClr val="0000FF"/>
                  </a:solidFill>
                  <a:latin typeface="+mn-ea"/>
                  <a:ea typeface="+mn-ea"/>
                </a:rPr>
                <a:t>부서 권한 정보</a:t>
              </a: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372"/>
              </p:ext>
            </p:extLst>
          </p:nvPr>
        </p:nvGraphicFramePr>
        <p:xfrm>
          <a:off x="2612145" y="1052736"/>
          <a:ext cx="6432364" cy="1435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551793904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1903294167"/>
                    </a:ext>
                  </a:extLst>
                </a:gridCol>
              </a:tblGrid>
              <a:tr h="14355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부서 권한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80975" latinLnBrk="1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발송 부서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indent="180975" latinLnBrk="1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기관 여부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indent="180975" latinLnBrk="1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감사 부서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indent="180975" latinLnBrk="1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준법감시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부서</a:t>
                      </a:r>
                      <a:endParaRPr lang="en-US" altLang="ko-KR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indent="180975" latinLnBrk="1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대표팀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814806"/>
                  </a:ext>
                </a:extLst>
              </a:tr>
            </a:tbl>
          </a:graphicData>
        </a:graphic>
      </p:graphicFrame>
      <p:grpSp>
        <p:nvGrpSpPr>
          <p:cNvPr id="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898853" y="1185249"/>
            <a:ext cx="107839" cy="109736"/>
            <a:chOff x="554563" y="2632644"/>
            <a:chExt cx="131556" cy="131556"/>
          </a:xfrm>
        </p:grpSpPr>
        <p:sp>
          <p:nvSpPr>
            <p:cNvPr id="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898853" y="1461474"/>
            <a:ext cx="107839" cy="109736"/>
            <a:chOff x="554563" y="2632644"/>
            <a:chExt cx="131556" cy="131556"/>
          </a:xfrm>
        </p:grpSpPr>
        <p:sp>
          <p:nvSpPr>
            <p:cNvPr id="1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898853" y="1728174"/>
            <a:ext cx="107839" cy="109736"/>
            <a:chOff x="554563" y="2632644"/>
            <a:chExt cx="131556" cy="131556"/>
          </a:xfrm>
        </p:grpSpPr>
        <p:sp>
          <p:nvSpPr>
            <p:cNvPr id="1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3898853" y="1994874"/>
            <a:ext cx="107839" cy="109736"/>
            <a:chOff x="554563" y="2632644"/>
            <a:chExt cx="131556" cy="131556"/>
          </a:xfrm>
        </p:grpSpPr>
        <p:sp>
          <p:nvSpPr>
            <p:cNvPr id="1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898853" y="2261574"/>
            <a:ext cx="107839" cy="109736"/>
            <a:chOff x="554563" y="2632644"/>
            <a:chExt cx="131556" cy="131556"/>
          </a:xfrm>
        </p:grpSpPr>
        <p:sp>
          <p:nvSpPr>
            <p:cNvPr id="2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#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부가 정보를 펼쳤을 경우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조직도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조직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구성원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부서 정보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54463"/>
              </p:ext>
            </p:extLst>
          </p:nvPr>
        </p:nvGraphicFramePr>
        <p:xfrm>
          <a:off x="2612145" y="2488307"/>
          <a:ext cx="6432364" cy="3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</a:tblGrid>
              <a:tr h="337920">
                <a:tc>
                  <a:txBody>
                    <a:bodyPr/>
                    <a:lstStyle/>
                    <a:p>
                      <a: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부서명</a:t>
                      </a:r>
                      <a:r>
                        <a:rPr kumimoji="1"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통상</a:t>
                      </a:r>
                      <a:r>
                        <a:rPr kumimoji="1"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)</a:t>
                      </a:r>
                      <a:endParaRPr kumimoji="1" lang="ko-KR" alt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T="108000" marB="10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66622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53280" y="2562279"/>
            <a:ext cx="2242720" cy="1672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39860"/>
              </p:ext>
            </p:extLst>
          </p:nvPr>
        </p:nvGraphicFramePr>
        <p:xfrm>
          <a:off x="9290533" y="786383"/>
          <a:ext cx="2835141" cy="247736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DESCRIPTION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3991784" y="3933056"/>
            <a:ext cx="3732666" cy="277391"/>
            <a:chOff x="3310065" y="2551956"/>
            <a:chExt cx="3732666" cy="277391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5916247" y="2551956"/>
              <a:ext cx="1126484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bg1"/>
                  </a:solidFill>
                  <a:latin typeface="+mj-ea"/>
                  <a:ea typeface="+mj-ea"/>
                </a:rPr>
                <a:t>저장</a:t>
              </a:r>
              <a:endParaRPr lang="ko-KR" altLang="en-US" sz="9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61010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취소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310065" y="25519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  <a:ea typeface="나눔고딕" pitchFamily="50" charset="-127"/>
                </a:rPr>
                <a:t>삭제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AA1.1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8558370" y="554013"/>
            <a:ext cx="245409" cy="204669"/>
            <a:chOff x="8558370" y="5688866"/>
            <a:chExt cx="245409" cy="204669"/>
          </a:xfrm>
        </p:grpSpPr>
        <p:sp>
          <p:nvSpPr>
            <p:cNvPr id="41" name="타원 40"/>
            <p:cNvSpPr/>
            <p:nvPr/>
          </p:nvSpPr>
          <p:spPr>
            <a:xfrm>
              <a:off x="8558370" y="5688866"/>
              <a:ext cx="228285" cy="204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5400000">
              <a:off x="8606780" y="5679356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&lt;</a:t>
              </a:r>
              <a:endPara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853354" y="2910415"/>
            <a:ext cx="2483178" cy="191815"/>
            <a:chOff x="3828846" y="3456380"/>
            <a:chExt cx="2483178" cy="191815"/>
          </a:xfrm>
        </p:grpSpPr>
        <p:sp>
          <p:nvSpPr>
            <p:cNvPr id="44" name="직사각형 43"/>
            <p:cNvSpPr/>
            <p:nvPr/>
          </p:nvSpPr>
          <p:spPr>
            <a:xfrm>
              <a:off x="3828846" y="3460498"/>
              <a:ext cx="899002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897406" y="3460498"/>
              <a:ext cx="1065561" cy="16725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handysoft.co.kr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5777162" y="3451197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&gt;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009570" y="3456380"/>
              <a:ext cx="302454" cy="17137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추가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846098" y="3215783"/>
            <a:ext cx="1520422" cy="168156"/>
            <a:chOff x="6658372" y="1156760"/>
            <a:chExt cx="1667786" cy="168156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658372" y="1157663"/>
              <a:ext cx="1667786" cy="167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12700" dist="38100" dir="2700000" sx="98000" sy="98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36000" rIns="144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58752" y="1156760"/>
              <a:ext cx="461198" cy="16721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abc@handysoft.co.kr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465346" y="3215783"/>
            <a:ext cx="1973405" cy="168156"/>
            <a:chOff x="6658371" y="1156760"/>
            <a:chExt cx="2164674" cy="168156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658371" y="1157663"/>
              <a:ext cx="2164674" cy="167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12700" dist="38100" dir="2700000" sx="98000" sy="98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36000" rIns="144000" bIns="36000" rtlCol="0" anchor="ctr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58752" y="1156760"/>
              <a:ext cx="461198" cy="167216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defghijklmn@handysoft.co.kr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7862"/>
              </p:ext>
            </p:extLst>
          </p:nvPr>
        </p:nvGraphicFramePr>
        <p:xfrm>
          <a:off x="2612145" y="2831760"/>
          <a:ext cx="6432364" cy="63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2254035732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1588043871"/>
                    </a:ext>
                  </a:extLst>
                </a:gridCol>
              </a:tblGrid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부서 이메일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                          @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591029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                               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459886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81483"/>
              </p:ext>
            </p:extLst>
          </p:nvPr>
        </p:nvGraphicFramePr>
        <p:xfrm>
          <a:off x="9290533" y="1035050"/>
          <a:ext cx="2835141" cy="372569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3133129825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1810631714"/>
                    </a:ext>
                  </a:extLst>
                </a:gridCol>
              </a:tblGrid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삭제 확인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하위 부서 및 구성원 정보도 삭제됩니다</a:t>
                      </a:r>
                      <a:r>
                        <a:rPr lang="en-US" altLang="ko-KR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ko-KR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</a:br>
                      <a:r>
                        <a:rPr lang="ko-KR" altLang="en-US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삭제하시겠습니까</a:t>
                      </a:r>
                      <a:r>
                        <a:rPr lang="en-US" altLang="ko-KR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?</a:t>
                      </a:r>
                      <a:r>
                        <a:rPr lang="ko-KR" altLang="en-US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altLang="ko-KR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</a:br>
                      <a:r>
                        <a:rPr lang="ko-KR" altLang="en-US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확인 취소</a:t>
                      </a:r>
                      <a:endParaRPr lang="en-US" altLang="ko-KR" sz="800" noProof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확인 클릭시 삭제 완료 </a:t>
                      </a:r>
                      <a:r>
                        <a:rPr lang="en-US" altLang="ko-KR" sz="80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alert </a:t>
                      </a:r>
                      <a:r>
                        <a:rPr lang="ko-KR" altLang="en-US" sz="80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출력 후</a:t>
                      </a:r>
                      <a:r>
                        <a:rPr lang="en-US" altLang="ko-KR" sz="80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800" baseline="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aseline="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altLang="ko-KR" sz="800" baseline="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</a:br>
                      <a:r>
                        <a:rPr lang="ko-KR" altLang="en-US" sz="800" baseline="0" noProof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다음 부서 정보로 이동 처리</a:t>
                      </a:r>
                      <a:endParaRPr lang="en-US" altLang="ko-KR" sz="800" noProof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Segoe UI" panose="020B0502040204020203" pitchFamily="34" charset="0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삭제 완료되었습니다</a:t>
                      </a:r>
                      <a:r>
                        <a:rPr lang="en-US" altLang="ko-KR" sz="800" noProof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Segoe UI" panose="020B0502040204020203" pitchFamily="34" charset="0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01142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취소 확인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수정하신 정보를 반영하지 않겠습니까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?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취소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클릭시 수정 정보 리셋 처리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34883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저장 확인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수정하신 정보를 반영하겠습니까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?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취소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확인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저장 완료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 후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(tab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화면내 모든 정보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 저장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저장 완료되었습니다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885629"/>
                  </a:ext>
                </a:extLst>
              </a:tr>
              <a:tr h="9798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#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수정된 상태에서 저장하지 않고 페이지 이탈 시도시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수정하신 정보가 저장되지 않을 수 있습니다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.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나가기 머무르기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나가기 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수정된 정보 반영하지 않고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,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 이동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9675"/>
                  </a:ext>
                </a:extLst>
              </a:tr>
            </a:tbl>
          </a:graphicData>
        </a:graphic>
      </p:graphicFrame>
      <p:sp>
        <p:nvSpPr>
          <p:cNvPr id="54" name="타원 53"/>
          <p:cNvSpPr/>
          <p:nvPr/>
        </p:nvSpPr>
        <p:spPr>
          <a:xfrm>
            <a:off x="3918783" y="3839891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207993" y="3839891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551018" y="3839891"/>
            <a:ext cx="168861" cy="174728"/>
          </a:xfrm>
          <a:prstGeom prst="ellipse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b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9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436712" y="620688"/>
            <a:ext cx="5602138" cy="54467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436712" y="620688"/>
            <a:ext cx="5602138" cy="1984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16807"/>
              </p:ext>
            </p:extLst>
          </p:nvPr>
        </p:nvGraphicFramePr>
        <p:xfrm>
          <a:off x="608534" y="1556792"/>
          <a:ext cx="5256584" cy="3597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902">
                  <a:extLst>
                    <a:ext uri="{9D8B030D-6E8A-4147-A177-3AD203B41FA5}">
                      <a16:colId xmlns:a16="http://schemas.microsoft.com/office/drawing/2014/main" val="1525384810"/>
                    </a:ext>
                  </a:extLst>
                </a:gridCol>
                <a:gridCol w="4047682">
                  <a:extLst>
                    <a:ext uri="{9D8B030D-6E8A-4147-A177-3AD203B41FA5}">
                      <a16:colId xmlns:a16="http://schemas.microsoft.com/office/drawing/2014/main" val="945833818"/>
                    </a:ext>
                  </a:extLst>
                </a:gridCol>
              </a:tblGrid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홈페이지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16564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97853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팩스번호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577985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국가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20676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시차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092186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356788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536619"/>
                  </a:ext>
                </a:extLst>
              </a:tr>
              <a:tr h="3152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18"/>
                  </a:ext>
                </a:extLst>
              </a:tr>
              <a:tr h="1075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부서소개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00977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852861" y="2536329"/>
            <a:ext cx="2080964" cy="225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한국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▼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52861" y="3184029"/>
            <a:ext cx="930771" cy="225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818779" y="3184028"/>
            <a:ext cx="503339" cy="225921"/>
          </a:xfrm>
          <a:prstGeom prst="roundRect">
            <a:avLst>
              <a:gd name="adj" fmla="val 13895"/>
            </a:avLst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주소찾기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52861" y="3493004"/>
            <a:ext cx="3811091" cy="225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52861" y="3795716"/>
            <a:ext cx="3811091" cy="225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52861" y="4117217"/>
            <a:ext cx="3811091" cy="8180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8834" y="4963833"/>
            <a:ext cx="914400" cy="16583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0/00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52861" y="2860440"/>
            <a:ext cx="930771" cy="225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52861" y="1592702"/>
            <a:ext cx="2080964" cy="225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52861" y="1901678"/>
            <a:ext cx="2080964" cy="225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2861" y="2227354"/>
            <a:ext cx="2080964" cy="225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86619" y="1302171"/>
            <a:ext cx="52797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105" y="990600"/>
            <a:ext cx="1032520" cy="20955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기타 정보</a:t>
            </a:r>
          </a:p>
        </p:txBody>
      </p:sp>
      <p:sp>
        <p:nvSpPr>
          <p:cNvPr id="24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5828447" y="67627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31102" y="5478329"/>
            <a:ext cx="916971" cy="2652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4813" y="5478329"/>
            <a:ext cx="916971" cy="26522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47837"/>
              </p:ext>
            </p:extLst>
          </p:nvPr>
        </p:nvGraphicFramePr>
        <p:xfrm>
          <a:off x="9290533" y="6425816"/>
          <a:ext cx="2835141" cy="247736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3/28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추가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60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기타 정보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51276" y="73521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조직도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조직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구성원 관리 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부서 정보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22328" y="308595"/>
            <a:ext cx="91440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r>
              <a:rPr lang="en-US" altLang="ko-KR" sz="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AA1.1.3</a:t>
            </a:r>
            <a:endParaRPr lang="ko-KR" altLang="en-US" sz="8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57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나눔고딕" panose="020B0600000101010101" charset="-127"/>
            <a:ea typeface="나눔고딕" panose="020B0600000101010101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나눔고딕" panose="020B0600000101010101" charset="-127"/>
            <a:ea typeface="나눔고딕" panose="020B0600000101010101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31702</TotalTime>
  <Words>3386</Words>
  <Application>Microsoft Office PowerPoint</Application>
  <PresentationFormat>와이드스크린</PresentationFormat>
  <Paragraphs>1593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40</vt:i4>
      </vt:variant>
    </vt:vector>
  </HeadingPairs>
  <TitlesOfParts>
    <vt:vector size="59" baseType="lpstr">
      <vt:lpstr>돋움</vt:lpstr>
      <vt:lpstr>나눔고딕</vt:lpstr>
      <vt:lpstr>나눔바른고딕</vt:lpstr>
      <vt:lpstr>Trebuchet MS</vt:lpstr>
      <vt:lpstr>나눔고딕코딩</vt:lpstr>
      <vt:lpstr>Segoe UI</vt:lpstr>
      <vt:lpstr>굴림</vt:lpstr>
      <vt:lpstr>Tw Cen MT</vt:lpstr>
      <vt:lpstr>맑은 고딕</vt:lpstr>
      <vt:lpstr>Wingdings</vt:lpstr>
      <vt:lpstr>HY견고딕</vt:lpstr>
      <vt:lpstr>Calibri</vt:lpstr>
      <vt:lpstr>Arial</vt:lpstr>
      <vt:lpstr>Verdana</vt:lpstr>
      <vt:lpstr>3_디자인 사용자 지정</vt:lpstr>
      <vt:lpstr>1_디자인 사용자 지정</vt:lpstr>
      <vt:lpstr>디자인 사용자 지정</vt:lpstr>
      <vt:lpstr>4_디자인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vinyl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HSK-rbdyd</dc:creator>
  <cp:lastModifiedBy>HSK-rbdyd</cp:lastModifiedBy>
  <cp:revision>1335</cp:revision>
  <cp:lastPrinted>2011-03-03T06:20:47Z</cp:lastPrinted>
  <dcterms:created xsi:type="dcterms:W3CDTF">2011-02-01T05:54:11Z</dcterms:created>
  <dcterms:modified xsi:type="dcterms:W3CDTF">2018-03-30T05:23:46Z</dcterms:modified>
</cp:coreProperties>
</file>