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009" r:id="rId1"/>
    <p:sldMasterId id="2147485030" r:id="rId2"/>
    <p:sldMasterId id="2147485034" r:id="rId3"/>
  </p:sldMasterIdLst>
  <p:notesMasterIdLst>
    <p:notesMasterId r:id="rId26"/>
  </p:notesMasterIdLst>
  <p:handoutMasterIdLst>
    <p:handoutMasterId r:id="rId27"/>
  </p:handoutMasterIdLst>
  <p:sldIdLst>
    <p:sldId id="262" r:id="rId4"/>
    <p:sldId id="275" r:id="rId5"/>
    <p:sldId id="366" r:id="rId6"/>
    <p:sldId id="380" r:id="rId7"/>
    <p:sldId id="393" r:id="rId8"/>
    <p:sldId id="397" r:id="rId9"/>
    <p:sldId id="404" r:id="rId10"/>
    <p:sldId id="345" r:id="rId11"/>
    <p:sldId id="408" r:id="rId12"/>
    <p:sldId id="409" r:id="rId13"/>
    <p:sldId id="405" r:id="rId14"/>
    <p:sldId id="410" r:id="rId15"/>
    <p:sldId id="394" r:id="rId16"/>
    <p:sldId id="368" r:id="rId17"/>
    <p:sldId id="407" r:id="rId18"/>
    <p:sldId id="401" r:id="rId19"/>
    <p:sldId id="350" r:id="rId20"/>
    <p:sldId id="370" r:id="rId21"/>
    <p:sldId id="352" r:id="rId22"/>
    <p:sldId id="353" r:id="rId23"/>
    <p:sldId id="372" r:id="rId24"/>
    <p:sldId id="360" r:id="rId25"/>
  </p:sldIdLst>
  <p:sldSz cx="12192000" cy="6858000"/>
  <p:notesSz cx="6807200" cy="9939338"/>
  <p:embeddedFontLs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HY견고딕" panose="02030600000101010101" pitchFamily="18" charset="-127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나눔고딕코딩" panose="020D0009000000000000" pitchFamily="49" charset="-127"/>
      <p:regular r:id="rId43"/>
      <p:bold r:id="rId44"/>
    </p:embeddedFont>
    <p:embeddedFont>
      <p:font typeface="나눔고딕" panose="020D0604000000000000" pitchFamily="50" charset="-127"/>
      <p:regular r:id="rId45"/>
      <p:bold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B2F5CB-46CC-41F4-B2C2-A62C1864818A}">
          <p14:sldIdLst>
            <p14:sldId id="262"/>
            <p14:sldId id="275"/>
          </p14:sldIdLst>
        </p14:section>
        <p14:section name="게시판 관리" id="{9D8710DC-ABC0-4E23-9164-A8FCE78E9A95}">
          <p14:sldIdLst>
            <p14:sldId id="366"/>
            <p14:sldId id="380"/>
            <p14:sldId id="393"/>
            <p14:sldId id="397"/>
            <p14:sldId id="404"/>
            <p14:sldId id="345"/>
            <p14:sldId id="408"/>
            <p14:sldId id="409"/>
            <p14:sldId id="405"/>
            <p14:sldId id="410"/>
            <p14:sldId id="394"/>
            <p14:sldId id="368"/>
            <p14:sldId id="407"/>
            <p14:sldId id="401"/>
            <p14:sldId id="350"/>
          </p14:sldIdLst>
        </p14:section>
        <p14:section name="양식 관리" id="{EA58986E-7AB3-4B51-BE9E-766B19C45B72}">
          <p14:sldIdLst>
            <p14:sldId id="370"/>
            <p14:sldId id="352"/>
            <p14:sldId id="353"/>
          </p14:sldIdLst>
        </p14:section>
        <p14:section name="캐시 관리" id="{4A99BAFF-9459-4B57-ABAD-D2422C0C1D41}">
          <p14:sldIdLst>
            <p14:sldId id="372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70" userDrawn="1">
          <p15:clr>
            <a:srgbClr val="A4A3A4"/>
          </p15:clr>
        </p15:guide>
        <p15:guide id="9" orient="horz" pos="1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FFFF"/>
    <a:srgbClr val="0066FF"/>
    <a:srgbClr val="4F81BD"/>
    <a:srgbClr val="66FF33"/>
    <a:srgbClr val="292929"/>
    <a:srgbClr val="FF6600"/>
    <a:srgbClr val="FF000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22" autoAdjust="0"/>
  </p:normalViewPr>
  <p:slideViewPr>
    <p:cSldViewPr>
      <p:cViewPr varScale="1">
        <p:scale>
          <a:sx n="80" d="100"/>
          <a:sy n="80" d="100"/>
        </p:scale>
        <p:origin x="710" y="48"/>
      </p:cViewPr>
      <p:guideLst>
        <p:guide pos="1644"/>
        <p:guide pos="7470"/>
        <p:guide orient="horz" pos="1480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2.fntdata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2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7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6793" y="352425"/>
            <a:ext cx="548346" cy="6316933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LNB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2602" y="352426"/>
            <a:ext cx="9173460" cy="33743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GNB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8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87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4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9961058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9071592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3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9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3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0.xml"/><Relationship Id="rId7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41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3.png"/><Relationship Id="rId5" Type="http://schemas.openxmlformats.org/officeDocument/2006/relationships/tags" Target="../tags/tag46.xml"/><Relationship Id="rId10" Type="http://schemas.openxmlformats.org/officeDocument/2006/relationships/image" Target="../media/image4.png"/><Relationship Id="rId4" Type="http://schemas.openxmlformats.org/officeDocument/2006/relationships/tags" Target="../tags/tag45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tags" Target="../tags/tag167.xml"/><Relationship Id="rId21" Type="http://schemas.openxmlformats.org/officeDocument/2006/relationships/tags" Target="../tags/tag71.xml"/><Relationship Id="rId42" Type="http://schemas.openxmlformats.org/officeDocument/2006/relationships/tags" Target="../tags/tag92.xml"/><Relationship Id="rId63" Type="http://schemas.openxmlformats.org/officeDocument/2006/relationships/tags" Target="../tags/tag113.xml"/><Relationship Id="rId84" Type="http://schemas.openxmlformats.org/officeDocument/2006/relationships/tags" Target="../tags/tag134.xml"/><Relationship Id="rId138" Type="http://schemas.openxmlformats.org/officeDocument/2006/relationships/tags" Target="../tags/tag188.xml"/><Relationship Id="rId159" Type="http://schemas.openxmlformats.org/officeDocument/2006/relationships/tags" Target="../tags/tag209.xml"/><Relationship Id="rId170" Type="http://schemas.openxmlformats.org/officeDocument/2006/relationships/slideLayout" Target="../slideLayouts/slideLayout2.xml"/><Relationship Id="rId107" Type="http://schemas.openxmlformats.org/officeDocument/2006/relationships/tags" Target="../tags/tag157.xml"/><Relationship Id="rId11" Type="http://schemas.openxmlformats.org/officeDocument/2006/relationships/tags" Target="../tags/tag61.xml"/><Relationship Id="rId32" Type="http://schemas.openxmlformats.org/officeDocument/2006/relationships/tags" Target="../tags/tag82.xml"/><Relationship Id="rId53" Type="http://schemas.openxmlformats.org/officeDocument/2006/relationships/tags" Target="../tags/tag103.xml"/><Relationship Id="rId74" Type="http://schemas.openxmlformats.org/officeDocument/2006/relationships/tags" Target="../tags/tag124.xml"/><Relationship Id="rId128" Type="http://schemas.openxmlformats.org/officeDocument/2006/relationships/tags" Target="../tags/tag178.xml"/><Relationship Id="rId149" Type="http://schemas.openxmlformats.org/officeDocument/2006/relationships/tags" Target="../tags/tag199.xml"/><Relationship Id="rId5" Type="http://schemas.openxmlformats.org/officeDocument/2006/relationships/tags" Target="../tags/tag55.xml"/><Relationship Id="rId95" Type="http://schemas.openxmlformats.org/officeDocument/2006/relationships/tags" Target="../tags/tag145.xml"/><Relationship Id="rId160" Type="http://schemas.openxmlformats.org/officeDocument/2006/relationships/tags" Target="../tags/tag210.xml"/><Relationship Id="rId22" Type="http://schemas.openxmlformats.org/officeDocument/2006/relationships/tags" Target="../tags/tag72.xml"/><Relationship Id="rId43" Type="http://schemas.openxmlformats.org/officeDocument/2006/relationships/tags" Target="../tags/tag93.xml"/><Relationship Id="rId64" Type="http://schemas.openxmlformats.org/officeDocument/2006/relationships/tags" Target="../tags/tag114.xml"/><Relationship Id="rId118" Type="http://schemas.openxmlformats.org/officeDocument/2006/relationships/tags" Target="../tags/tag168.xml"/><Relationship Id="rId139" Type="http://schemas.openxmlformats.org/officeDocument/2006/relationships/tags" Target="../tags/tag189.xml"/><Relationship Id="rId85" Type="http://schemas.openxmlformats.org/officeDocument/2006/relationships/tags" Target="../tags/tag135.xml"/><Relationship Id="rId150" Type="http://schemas.openxmlformats.org/officeDocument/2006/relationships/tags" Target="../tags/tag200.xml"/><Relationship Id="rId171" Type="http://schemas.openxmlformats.org/officeDocument/2006/relationships/image" Target="../media/image1.png"/><Relationship Id="rId12" Type="http://schemas.openxmlformats.org/officeDocument/2006/relationships/tags" Target="../tags/tag62.xml"/><Relationship Id="rId33" Type="http://schemas.openxmlformats.org/officeDocument/2006/relationships/tags" Target="../tags/tag83.xml"/><Relationship Id="rId108" Type="http://schemas.openxmlformats.org/officeDocument/2006/relationships/tags" Target="../tags/tag158.xml"/><Relationship Id="rId129" Type="http://schemas.openxmlformats.org/officeDocument/2006/relationships/tags" Target="../tags/tag179.xml"/><Relationship Id="rId54" Type="http://schemas.openxmlformats.org/officeDocument/2006/relationships/tags" Target="../tags/tag104.xml"/><Relationship Id="rId75" Type="http://schemas.openxmlformats.org/officeDocument/2006/relationships/tags" Target="../tags/tag125.xml"/><Relationship Id="rId96" Type="http://schemas.openxmlformats.org/officeDocument/2006/relationships/tags" Target="../tags/tag146.xml"/><Relationship Id="rId140" Type="http://schemas.openxmlformats.org/officeDocument/2006/relationships/tags" Target="../tags/tag190.xml"/><Relationship Id="rId161" Type="http://schemas.openxmlformats.org/officeDocument/2006/relationships/tags" Target="../tags/tag211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49" Type="http://schemas.openxmlformats.org/officeDocument/2006/relationships/tags" Target="../tags/tag99.xml"/><Relationship Id="rId114" Type="http://schemas.openxmlformats.org/officeDocument/2006/relationships/tags" Target="../tags/tag164.xml"/><Relationship Id="rId119" Type="http://schemas.openxmlformats.org/officeDocument/2006/relationships/tags" Target="../tags/tag169.xml"/><Relationship Id="rId44" Type="http://schemas.openxmlformats.org/officeDocument/2006/relationships/tags" Target="../tags/tag94.xml"/><Relationship Id="rId60" Type="http://schemas.openxmlformats.org/officeDocument/2006/relationships/tags" Target="../tags/tag110.xml"/><Relationship Id="rId65" Type="http://schemas.openxmlformats.org/officeDocument/2006/relationships/tags" Target="../tags/tag115.xml"/><Relationship Id="rId81" Type="http://schemas.openxmlformats.org/officeDocument/2006/relationships/tags" Target="../tags/tag131.xml"/><Relationship Id="rId86" Type="http://schemas.openxmlformats.org/officeDocument/2006/relationships/tags" Target="../tags/tag136.xml"/><Relationship Id="rId130" Type="http://schemas.openxmlformats.org/officeDocument/2006/relationships/tags" Target="../tags/tag180.xml"/><Relationship Id="rId135" Type="http://schemas.openxmlformats.org/officeDocument/2006/relationships/tags" Target="../tags/tag185.xml"/><Relationship Id="rId151" Type="http://schemas.openxmlformats.org/officeDocument/2006/relationships/tags" Target="../tags/tag201.xml"/><Relationship Id="rId156" Type="http://schemas.openxmlformats.org/officeDocument/2006/relationships/tags" Target="../tags/tag206.xml"/><Relationship Id="rId172" Type="http://schemas.openxmlformats.org/officeDocument/2006/relationships/image" Target="../media/image2.png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9" Type="http://schemas.openxmlformats.org/officeDocument/2006/relationships/tags" Target="../tags/tag89.xml"/><Relationship Id="rId109" Type="http://schemas.openxmlformats.org/officeDocument/2006/relationships/tags" Target="../tags/tag159.xml"/><Relationship Id="rId34" Type="http://schemas.openxmlformats.org/officeDocument/2006/relationships/tags" Target="../tags/tag84.xml"/><Relationship Id="rId50" Type="http://schemas.openxmlformats.org/officeDocument/2006/relationships/tags" Target="../tags/tag100.xml"/><Relationship Id="rId55" Type="http://schemas.openxmlformats.org/officeDocument/2006/relationships/tags" Target="../tags/tag105.xml"/><Relationship Id="rId76" Type="http://schemas.openxmlformats.org/officeDocument/2006/relationships/tags" Target="../tags/tag126.xml"/><Relationship Id="rId97" Type="http://schemas.openxmlformats.org/officeDocument/2006/relationships/tags" Target="../tags/tag147.xml"/><Relationship Id="rId104" Type="http://schemas.openxmlformats.org/officeDocument/2006/relationships/tags" Target="../tags/tag154.xml"/><Relationship Id="rId120" Type="http://schemas.openxmlformats.org/officeDocument/2006/relationships/tags" Target="../tags/tag170.xml"/><Relationship Id="rId125" Type="http://schemas.openxmlformats.org/officeDocument/2006/relationships/tags" Target="../tags/tag175.xml"/><Relationship Id="rId141" Type="http://schemas.openxmlformats.org/officeDocument/2006/relationships/tags" Target="../tags/tag191.xml"/><Relationship Id="rId146" Type="http://schemas.openxmlformats.org/officeDocument/2006/relationships/tags" Target="../tags/tag196.xml"/><Relationship Id="rId167" Type="http://schemas.openxmlformats.org/officeDocument/2006/relationships/tags" Target="../tags/tag217.xml"/><Relationship Id="rId7" Type="http://schemas.openxmlformats.org/officeDocument/2006/relationships/tags" Target="../tags/tag57.xml"/><Relationship Id="rId71" Type="http://schemas.openxmlformats.org/officeDocument/2006/relationships/tags" Target="../tags/tag121.xml"/><Relationship Id="rId92" Type="http://schemas.openxmlformats.org/officeDocument/2006/relationships/tags" Target="../tags/tag142.xml"/><Relationship Id="rId162" Type="http://schemas.openxmlformats.org/officeDocument/2006/relationships/tags" Target="../tags/tag212.xml"/><Relationship Id="rId2" Type="http://schemas.openxmlformats.org/officeDocument/2006/relationships/tags" Target="../tags/tag52.xml"/><Relationship Id="rId29" Type="http://schemas.openxmlformats.org/officeDocument/2006/relationships/tags" Target="../tags/tag79.xml"/><Relationship Id="rId24" Type="http://schemas.openxmlformats.org/officeDocument/2006/relationships/tags" Target="../tags/tag74.xml"/><Relationship Id="rId40" Type="http://schemas.openxmlformats.org/officeDocument/2006/relationships/tags" Target="../tags/tag90.xml"/><Relationship Id="rId45" Type="http://schemas.openxmlformats.org/officeDocument/2006/relationships/tags" Target="../tags/tag95.xml"/><Relationship Id="rId66" Type="http://schemas.openxmlformats.org/officeDocument/2006/relationships/tags" Target="../tags/tag116.xml"/><Relationship Id="rId87" Type="http://schemas.openxmlformats.org/officeDocument/2006/relationships/tags" Target="../tags/tag137.xml"/><Relationship Id="rId110" Type="http://schemas.openxmlformats.org/officeDocument/2006/relationships/tags" Target="../tags/tag160.xml"/><Relationship Id="rId115" Type="http://schemas.openxmlformats.org/officeDocument/2006/relationships/tags" Target="../tags/tag165.xml"/><Relationship Id="rId131" Type="http://schemas.openxmlformats.org/officeDocument/2006/relationships/tags" Target="../tags/tag181.xml"/><Relationship Id="rId136" Type="http://schemas.openxmlformats.org/officeDocument/2006/relationships/tags" Target="../tags/tag186.xml"/><Relationship Id="rId157" Type="http://schemas.openxmlformats.org/officeDocument/2006/relationships/tags" Target="../tags/tag207.xml"/><Relationship Id="rId61" Type="http://schemas.openxmlformats.org/officeDocument/2006/relationships/tags" Target="../tags/tag111.xml"/><Relationship Id="rId82" Type="http://schemas.openxmlformats.org/officeDocument/2006/relationships/tags" Target="../tags/tag132.xml"/><Relationship Id="rId152" Type="http://schemas.openxmlformats.org/officeDocument/2006/relationships/tags" Target="../tags/tag202.xml"/><Relationship Id="rId173" Type="http://schemas.openxmlformats.org/officeDocument/2006/relationships/image" Target="../media/image4.png"/><Relationship Id="rId19" Type="http://schemas.openxmlformats.org/officeDocument/2006/relationships/tags" Target="../tags/tag69.xml"/><Relationship Id="rId14" Type="http://schemas.openxmlformats.org/officeDocument/2006/relationships/tags" Target="../tags/tag64.xml"/><Relationship Id="rId30" Type="http://schemas.openxmlformats.org/officeDocument/2006/relationships/tags" Target="../tags/tag80.xml"/><Relationship Id="rId35" Type="http://schemas.openxmlformats.org/officeDocument/2006/relationships/tags" Target="../tags/tag85.xml"/><Relationship Id="rId56" Type="http://schemas.openxmlformats.org/officeDocument/2006/relationships/tags" Target="../tags/tag106.xml"/><Relationship Id="rId77" Type="http://schemas.openxmlformats.org/officeDocument/2006/relationships/tags" Target="../tags/tag127.xml"/><Relationship Id="rId100" Type="http://schemas.openxmlformats.org/officeDocument/2006/relationships/tags" Target="../tags/tag150.xml"/><Relationship Id="rId105" Type="http://schemas.openxmlformats.org/officeDocument/2006/relationships/tags" Target="../tags/tag155.xml"/><Relationship Id="rId126" Type="http://schemas.openxmlformats.org/officeDocument/2006/relationships/tags" Target="../tags/tag176.xml"/><Relationship Id="rId147" Type="http://schemas.openxmlformats.org/officeDocument/2006/relationships/tags" Target="../tags/tag197.xml"/><Relationship Id="rId168" Type="http://schemas.openxmlformats.org/officeDocument/2006/relationships/tags" Target="../tags/tag218.xml"/><Relationship Id="rId8" Type="http://schemas.openxmlformats.org/officeDocument/2006/relationships/tags" Target="../tags/tag58.xml"/><Relationship Id="rId51" Type="http://schemas.openxmlformats.org/officeDocument/2006/relationships/tags" Target="../tags/tag101.xml"/><Relationship Id="rId72" Type="http://schemas.openxmlformats.org/officeDocument/2006/relationships/tags" Target="../tags/tag122.xml"/><Relationship Id="rId93" Type="http://schemas.openxmlformats.org/officeDocument/2006/relationships/tags" Target="../tags/tag143.xml"/><Relationship Id="rId98" Type="http://schemas.openxmlformats.org/officeDocument/2006/relationships/tags" Target="../tags/tag148.xml"/><Relationship Id="rId121" Type="http://schemas.openxmlformats.org/officeDocument/2006/relationships/tags" Target="../tags/tag171.xml"/><Relationship Id="rId142" Type="http://schemas.openxmlformats.org/officeDocument/2006/relationships/tags" Target="../tags/tag192.xml"/><Relationship Id="rId163" Type="http://schemas.openxmlformats.org/officeDocument/2006/relationships/tags" Target="../tags/tag213.xml"/><Relationship Id="rId3" Type="http://schemas.openxmlformats.org/officeDocument/2006/relationships/tags" Target="../tags/tag53.xml"/><Relationship Id="rId25" Type="http://schemas.openxmlformats.org/officeDocument/2006/relationships/tags" Target="../tags/tag75.xml"/><Relationship Id="rId46" Type="http://schemas.openxmlformats.org/officeDocument/2006/relationships/tags" Target="../tags/tag96.xml"/><Relationship Id="rId67" Type="http://schemas.openxmlformats.org/officeDocument/2006/relationships/tags" Target="../tags/tag117.xml"/><Relationship Id="rId116" Type="http://schemas.openxmlformats.org/officeDocument/2006/relationships/tags" Target="../tags/tag166.xml"/><Relationship Id="rId137" Type="http://schemas.openxmlformats.org/officeDocument/2006/relationships/tags" Target="../tags/tag187.xml"/><Relationship Id="rId158" Type="http://schemas.openxmlformats.org/officeDocument/2006/relationships/tags" Target="../tags/tag208.xml"/><Relationship Id="rId20" Type="http://schemas.openxmlformats.org/officeDocument/2006/relationships/tags" Target="../tags/tag70.xml"/><Relationship Id="rId41" Type="http://schemas.openxmlformats.org/officeDocument/2006/relationships/tags" Target="../tags/tag91.xml"/><Relationship Id="rId62" Type="http://schemas.openxmlformats.org/officeDocument/2006/relationships/tags" Target="../tags/tag112.xml"/><Relationship Id="rId83" Type="http://schemas.openxmlformats.org/officeDocument/2006/relationships/tags" Target="../tags/tag133.xml"/><Relationship Id="rId88" Type="http://schemas.openxmlformats.org/officeDocument/2006/relationships/tags" Target="../tags/tag138.xml"/><Relationship Id="rId111" Type="http://schemas.openxmlformats.org/officeDocument/2006/relationships/tags" Target="../tags/tag161.xml"/><Relationship Id="rId132" Type="http://schemas.openxmlformats.org/officeDocument/2006/relationships/tags" Target="../tags/tag182.xml"/><Relationship Id="rId153" Type="http://schemas.openxmlformats.org/officeDocument/2006/relationships/tags" Target="../tags/tag203.xml"/><Relationship Id="rId174" Type="http://schemas.openxmlformats.org/officeDocument/2006/relationships/image" Target="../media/image3.png"/><Relationship Id="rId15" Type="http://schemas.openxmlformats.org/officeDocument/2006/relationships/tags" Target="../tags/tag65.xml"/><Relationship Id="rId36" Type="http://schemas.openxmlformats.org/officeDocument/2006/relationships/tags" Target="../tags/tag86.xml"/><Relationship Id="rId57" Type="http://schemas.openxmlformats.org/officeDocument/2006/relationships/tags" Target="../tags/tag107.xml"/><Relationship Id="rId106" Type="http://schemas.openxmlformats.org/officeDocument/2006/relationships/tags" Target="../tags/tag156.xml"/><Relationship Id="rId127" Type="http://schemas.openxmlformats.org/officeDocument/2006/relationships/tags" Target="../tags/tag177.xml"/><Relationship Id="rId10" Type="http://schemas.openxmlformats.org/officeDocument/2006/relationships/tags" Target="../tags/tag60.xml"/><Relationship Id="rId31" Type="http://schemas.openxmlformats.org/officeDocument/2006/relationships/tags" Target="../tags/tag81.xml"/><Relationship Id="rId52" Type="http://schemas.openxmlformats.org/officeDocument/2006/relationships/tags" Target="../tags/tag102.xml"/><Relationship Id="rId73" Type="http://schemas.openxmlformats.org/officeDocument/2006/relationships/tags" Target="../tags/tag123.xml"/><Relationship Id="rId78" Type="http://schemas.openxmlformats.org/officeDocument/2006/relationships/tags" Target="../tags/tag128.xml"/><Relationship Id="rId94" Type="http://schemas.openxmlformats.org/officeDocument/2006/relationships/tags" Target="../tags/tag144.xml"/><Relationship Id="rId99" Type="http://schemas.openxmlformats.org/officeDocument/2006/relationships/tags" Target="../tags/tag149.xml"/><Relationship Id="rId101" Type="http://schemas.openxmlformats.org/officeDocument/2006/relationships/tags" Target="../tags/tag151.xml"/><Relationship Id="rId122" Type="http://schemas.openxmlformats.org/officeDocument/2006/relationships/tags" Target="../tags/tag172.xml"/><Relationship Id="rId143" Type="http://schemas.openxmlformats.org/officeDocument/2006/relationships/tags" Target="../tags/tag193.xml"/><Relationship Id="rId148" Type="http://schemas.openxmlformats.org/officeDocument/2006/relationships/tags" Target="../tags/tag198.xml"/><Relationship Id="rId164" Type="http://schemas.openxmlformats.org/officeDocument/2006/relationships/tags" Target="../tags/tag214.xml"/><Relationship Id="rId169" Type="http://schemas.openxmlformats.org/officeDocument/2006/relationships/tags" Target="../tags/tag21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26" Type="http://schemas.openxmlformats.org/officeDocument/2006/relationships/tags" Target="../tags/tag76.xml"/><Relationship Id="rId47" Type="http://schemas.openxmlformats.org/officeDocument/2006/relationships/tags" Target="../tags/tag97.xml"/><Relationship Id="rId68" Type="http://schemas.openxmlformats.org/officeDocument/2006/relationships/tags" Target="../tags/tag118.xml"/><Relationship Id="rId89" Type="http://schemas.openxmlformats.org/officeDocument/2006/relationships/tags" Target="../tags/tag139.xml"/><Relationship Id="rId112" Type="http://schemas.openxmlformats.org/officeDocument/2006/relationships/tags" Target="../tags/tag162.xml"/><Relationship Id="rId133" Type="http://schemas.openxmlformats.org/officeDocument/2006/relationships/tags" Target="../tags/tag183.xml"/><Relationship Id="rId154" Type="http://schemas.openxmlformats.org/officeDocument/2006/relationships/tags" Target="../tags/tag204.xml"/><Relationship Id="rId16" Type="http://schemas.openxmlformats.org/officeDocument/2006/relationships/tags" Target="../tags/tag66.xml"/><Relationship Id="rId37" Type="http://schemas.openxmlformats.org/officeDocument/2006/relationships/tags" Target="../tags/tag87.xml"/><Relationship Id="rId58" Type="http://schemas.openxmlformats.org/officeDocument/2006/relationships/tags" Target="../tags/tag108.xml"/><Relationship Id="rId79" Type="http://schemas.openxmlformats.org/officeDocument/2006/relationships/tags" Target="../tags/tag129.xml"/><Relationship Id="rId102" Type="http://schemas.openxmlformats.org/officeDocument/2006/relationships/tags" Target="../tags/tag152.xml"/><Relationship Id="rId123" Type="http://schemas.openxmlformats.org/officeDocument/2006/relationships/tags" Target="../tags/tag173.xml"/><Relationship Id="rId144" Type="http://schemas.openxmlformats.org/officeDocument/2006/relationships/tags" Target="../tags/tag194.xml"/><Relationship Id="rId90" Type="http://schemas.openxmlformats.org/officeDocument/2006/relationships/tags" Target="../tags/tag140.xml"/><Relationship Id="rId165" Type="http://schemas.openxmlformats.org/officeDocument/2006/relationships/tags" Target="../tags/tag215.xml"/><Relationship Id="rId27" Type="http://schemas.openxmlformats.org/officeDocument/2006/relationships/tags" Target="../tags/tag77.xml"/><Relationship Id="rId48" Type="http://schemas.openxmlformats.org/officeDocument/2006/relationships/tags" Target="../tags/tag98.xml"/><Relationship Id="rId69" Type="http://schemas.openxmlformats.org/officeDocument/2006/relationships/tags" Target="../tags/tag119.xml"/><Relationship Id="rId113" Type="http://schemas.openxmlformats.org/officeDocument/2006/relationships/tags" Target="../tags/tag163.xml"/><Relationship Id="rId134" Type="http://schemas.openxmlformats.org/officeDocument/2006/relationships/tags" Target="../tags/tag184.xml"/><Relationship Id="rId80" Type="http://schemas.openxmlformats.org/officeDocument/2006/relationships/tags" Target="../tags/tag130.xml"/><Relationship Id="rId155" Type="http://schemas.openxmlformats.org/officeDocument/2006/relationships/tags" Target="../tags/tag205.xml"/><Relationship Id="rId17" Type="http://schemas.openxmlformats.org/officeDocument/2006/relationships/tags" Target="../tags/tag67.xml"/><Relationship Id="rId38" Type="http://schemas.openxmlformats.org/officeDocument/2006/relationships/tags" Target="../tags/tag88.xml"/><Relationship Id="rId59" Type="http://schemas.openxmlformats.org/officeDocument/2006/relationships/tags" Target="../tags/tag109.xml"/><Relationship Id="rId103" Type="http://schemas.openxmlformats.org/officeDocument/2006/relationships/tags" Target="../tags/tag153.xml"/><Relationship Id="rId124" Type="http://schemas.openxmlformats.org/officeDocument/2006/relationships/tags" Target="../tags/tag174.xml"/><Relationship Id="rId70" Type="http://schemas.openxmlformats.org/officeDocument/2006/relationships/tags" Target="../tags/tag120.xml"/><Relationship Id="rId91" Type="http://schemas.openxmlformats.org/officeDocument/2006/relationships/tags" Target="../tags/tag141.xml"/><Relationship Id="rId145" Type="http://schemas.openxmlformats.org/officeDocument/2006/relationships/tags" Target="../tags/tag195.xml"/><Relationship Id="rId166" Type="http://schemas.openxmlformats.org/officeDocument/2006/relationships/tags" Target="../tags/tag216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tags" Target="../tags/tag245.xml"/><Relationship Id="rId39" Type="http://schemas.openxmlformats.org/officeDocument/2006/relationships/tags" Target="../tags/tag258.xml"/><Relationship Id="rId21" Type="http://schemas.openxmlformats.org/officeDocument/2006/relationships/tags" Target="../tags/tag240.xml"/><Relationship Id="rId34" Type="http://schemas.openxmlformats.org/officeDocument/2006/relationships/tags" Target="../tags/tag253.xml"/><Relationship Id="rId42" Type="http://schemas.openxmlformats.org/officeDocument/2006/relationships/tags" Target="../tags/tag261.xml"/><Relationship Id="rId47" Type="http://schemas.openxmlformats.org/officeDocument/2006/relationships/tags" Target="../tags/tag266.xml"/><Relationship Id="rId50" Type="http://schemas.openxmlformats.org/officeDocument/2006/relationships/tags" Target="../tags/tag269.xml"/><Relationship Id="rId55" Type="http://schemas.openxmlformats.org/officeDocument/2006/relationships/image" Target="../media/image2.png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9" Type="http://schemas.openxmlformats.org/officeDocument/2006/relationships/tags" Target="../tags/tag248.xml"/><Relationship Id="rId11" Type="http://schemas.openxmlformats.org/officeDocument/2006/relationships/tags" Target="../tags/tag230.xml"/><Relationship Id="rId24" Type="http://schemas.openxmlformats.org/officeDocument/2006/relationships/tags" Target="../tags/tag243.xml"/><Relationship Id="rId32" Type="http://schemas.openxmlformats.org/officeDocument/2006/relationships/tags" Target="../tags/tag251.xml"/><Relationship Id="rId37" Type="http://schemas.openxmlformats.org/officeDocument/2006/relationships/tags" Target="../tags/tag256.xml"/><Relationship Id="rId40" Type="http://schemas.openxmlformats.org/officeDocument/2006/relationships/tags" Target="../tags/tag259.xml"/><Relationship Id="rId45" Type="http://schemas.openxmlformats.org/officeDocument/2006/relationships/tags" Target="../tags/tag264.xml"/><Relationship Id="rId53" Type="http://schemas.openxmlformats.org/officeDocument/2006/relationships/slideLayout" Target="../slideLayouts/slideLayout1.xml"/><Relationship Id="rId5" Type="http://schemas.openxmlformats.org/officeDocument/2006/relationships/tags" Target="../tags/tag224.xml"/><Relationship Id="rId19" Type="http://schemas.openxmlformats.org/officeDocument/2006/relationships/tags" Target="../tags/tag238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tags" Target="../tags/tag241.xml"/><Relationship Id="rId27" Type="http://schemas.openxmlformats.org/officeDocument/2006/relationships/tags" Target="../tags/tag246.xml"/><Relationship Id="rId30" Type="http://schemas.openxmlformats.org/officeDocument/2006/relationships/tags" Target="../tags/tag249.xml"/><Relationship Id="rId35" Type="http://schemas.openxmlformats.org/officeDocument/2006/relationships/tags" Target="../tags/tag254.xml"/><Relationship Id="rId43" Type="http://schemas.openxmlformats.org/officeDocument/2006/relationships/tags" Target="../tags/tag262.xml"/><Relationship Id="rId48" Type="http://schemas.openxmlformats.org/officeDocument/2006/relationships/tags" Target="../tags/tag267.xml"/><Relationship Id="rId56" Type="http://schemas.openxmlformats.org/officeDocument/2006/relationships/image" Target="../media/image14.png"/><Relationship Id="rId8" Type="http://schemas.openxmlformats.org/officeDocument/2006/relationships/tags" Target="../tags/tag227.xml"/><Relationship Id="rId51" Type="http://schemas.openxmlformats.org/officeDocument/2006/relationships/tags" Target="../tags/tag270.xml"/><Relationship Id="rId3" Type="http://schemas.openxmlformats.org/officeDocument/2006/relationships/tags" Target="../tags/tag222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tags" Target="../tags/tag244.xml"/><Relationship Id="rId33" Type="http://schemas.openxmlformats.org/officeDocument/2006/relationships/tags" Target="../tags/tag252.xml"/><Relationship Id="rId38" Type="http://schemas.openxmlformats.org/officeDocument/2006/relationships/tags" Target="../tags/tag257.xml"/><Relationship Id="rId46" Type="http://schemas.openxmlformats.org/officeDocument/2006/relationships/tags" Target="../tags/tag265.xml"/><Relationship Id="rId20" Type="http://schemas.openxmlformats.org/officeDocument/2006/relationships/tags" Target="../tags/tag239.xml"/><Relationship Id="rId41" Type="http://schemas.openxmlformats.org/officeDocument/2006/relationships/tags" Target="../tags/tag260.xml"/><Relationship Id="rId54" Type="http://schemas.openxmlformats.org/officeDocument/2006/relationships/image" Target="../media/image1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5" Type="http://schemas.openxmlformats.org/officeDocument/2006/relationships/tags" Target="../tags/tag234.xml"/><Relationship Id="rId23" Type="http://schemas.openxmlformats.org/officeDocument/2006/relationships/tags" Target="../tags/tag242.xml"/><Relationship Id="rId28" Type="http://schemas.openxmlformats.org/officeDocument/2006/relationships/tags" Target="../tags/tag247.xml"/><Relationship Id="rId36" Type="http://schemas.openxmlformats.org/officeDocument/2006/relationships/tags" Target="../tags/tag255.xml"/><Relationship Id="rId49" Type="http://schemas.openxmlformats.org/officeDocument/2006/relationships/tags" Target="../tags/tag268.xml"/><Relationship Id="rId57" Type="http://schemas.openxmlformats.org/officeDocument/2006/relationships/image" Target="../media/image3.png"/><Relationship Id="rId10" Type="http://schemas.openxmlformats.org/officeDocument/2006/relationships/tags" Target="../tags/tag229.xml"/><Relationship Id="rId31" Type="http://schemas.openxmlformats.org/officeDocument/2006/relationships/tags" Target="../tags/tag250.xml"/><Relationship Id="rId44" Type="http://schemas.openxmlformats.org/officeDocument/2006/relationships/tags" Target="../tags/tag263.xml"/><Relationship Id="rId52" Type="http://schemas.openxmlformats.org/officeDocument/2006/relationships/tags" Target="../tags/tag27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tags" Target="../tags/tag284.xml"/><Relationship Id="rId18" Type="http://schemas.openxmlformats.org/officeDocument/2006/relationships/tags" Target="../tags/tag289.xml"/><Relationship Id="rId26" Type="http://schemas.openxmlformats.org/officeDocument/2006/relationships/image" Target="../media/image3.png"/><Relationship Id="rId3" Type="http://schemas.openxmlformats.org/officeDocument/2006/relationships/tags" Target="../tags/tag274.xml"/><Relationship Id="rId21" Type="http://schemas.openxmlformats.org/officeDocument/2006/relationships/tags" Target="../tags/tag292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tags" Target="../tags/tag288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273.xml"/><Relationship Id="rId16" Type="http://schemas.openxmlformats.org/officeDocument/2006/relationships/tags" Target="../tags/tag287.xml"/><Relationship Id="rId20" Type="http://schemas.openxmlformats.org/officeDocument/2006/relationships/tags" Target="../tags/tag291.xml"/><Relationship Id="rId29" Type="http://schemas.openxmlformats.org/officeDocument/2006/relationships/image" Target="../media/image2.png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24" Type="http://schemas.openxmlformats.org/officeDocument/2006/relationships/tags" Target="../tags/tag295.xml"/><Relationship Id="rId5" Type="http://schemas.openxmlformats.org/officeDocument/2006/relationships/tags" Target="../tags/tag276.xml"/><Relationship Id="rId15" Type="http://schemas.openxmlformats.org/officeDocument/2006/relationships/tags" Target="../tags/tag286.xml"/><Relationship Id="rId23" Type="http://schemas.openxmlformats.org/officeDocument/2006/relationships/tags" Target="../tags/tag294.xml"/><Relationship Id="rId28" Type="http://schemas.openxmlformats.org/officeDocument/2006/relationships/image" Target="../media/image1.png"/><Relationship Id="rId10" Type="http://schemas.openxmlformats.org/officeDocument/2006/relationships/tags" Target="../tags/tag281.xml"/><Relationship Id="rId19" Type="http://schemas.openxmlformats.org/officeDocument/2006/relationships/tags" Target="../tags/tag290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tags" Target="../tags/tag285.xml"/><Relationship Id="rId22" Type="http://schemas.openxmlformats.org/officeDocument/2006/relationships/tags" Target="../tags/tag293.xml"/><Relationship Id="rId27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308.xml"/><Relationship Id="rId18" Type="http://schemas.openxmlformats.org/officeDocument/2006/relationships/tags" Target="../tags/tag313.xml"/><Relationship Id="rId26" Type="http://schemas.openxmlformats.org/officeDocument/2006/relationships/tags" Target="../tags/tag321.xml"/><Relationship Id="rId3" Type="http://schemas.openxmlformats.org/officeDocument/2006/relationships/tags" Target="../tags/tag298.xml"/><Relationship Id="rId21" Type="http://schemas.openxmlformats.org/officeDocument/2006/relationships/tags" Target="../tags/tag316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17" Type="http://schemas.openxmlformats.org/officeDocument/2006/relationships/tags" Target="../tags/tag312.xml"/><Relationship Id="rId25" Type="http://schemas.openxmlformats.org/officeDocument/2006/relationships/tags" Target="../tags/tag320.xml"/><Relationship Id="rId33" Type="http://schemas.openxmlformats.org/officeDocument/2006/relationships/tags" Target="../tags/tag328.xml"/><Relationship Id="rId2" Type="http://schemas.openxmlformats.org/officeDocument/2006/relationships/tags" Target="../tags/tag297.xml"/><Relationship Id="rId16" Type="http://schemas.openxmlformats.org/officeDocument/2006/relationships/tags" Target="../tags/tag311.xml"/><Relationship Id="rId20" Type="http://schemas.openxmlformats.org/officeDocument/2006/relationships/tags" Target="../tags/tag315.xml"/><Relationship Id="rId29" Type="http://schemas.openxmlformats.org/officeDocument/2006/relationships/tags" Target="../tags/tag324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1" Type="http://schemas.openxmlformats.org/officeDocument/2006/relationships/tags" Target="../tags/tag306.xml"/><Relationship Id="rId24" Type="http://schemas.openxmlformats.org/officeDocument/2006/relationships/tags" Target="../tags/tag319.xml"/><Relationship Id="rId32" Type="http://schemas.openxmlformats.org/officeDocument/2006/relationships/tags" Target="../tags/tag327.xml"/><Relationship Id="rId5" Type="http://schemas.openxmlformats.org/officeDocument/2006/relationships/tags" Target="../tags/tag300.xml"/><Relationship Id="rId15" Type="http://schemas.openxmlformats.org/officeDocument/2006/relationships/tags" Target="../tags/tag310.xml"/><Relationship Id="rId23" Type="http://schemas.openxmlformats.org/officeDocument/2006/relationships/tags" Target="../tags/tag318.xml"/><Relationship Id="rId28" Type="http://schemas.openxmlformats.org/officeDocument/2006/relationships/tags" Target="../tags/tag323.xml"/><Relationship Id="rId10" Type="http://schemas.openxmlformats.org/officeDocument/2006/relationships/tags" Target="../tags/tag305.xml"/><Relationship Id="rId19" Type="http://schemas.openxmlformats.org/officeDocument/2006/relationships/tags" Target="../tags/tag314.xml"/><Relationship Id="rId31" Type="http://schemas.openxmlformats.org/officeDocument/2006/relationships/tags" Target="../tags/tag326.xml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tags" Target="../tags/tag309.xml"/><Relationship Id="rId22" Type="http://schemas.openxmlformats.org/officeDocument/2006/relationships/tags" Target="../tags/tag317.xml"/><Relationship Id="rId27" Type="http://schemas.openxmlformats.org/officeDocument/2006/relationships/tags" Target="../tags/tag322.xml"/><Relationship Id="rId30" Type="http://schemas.openxmlformats.org/officeDocument/2006/relationships/tags" Target="../tags/tag325.xml"/><Relationship Id="rId35" Type="http://schemas.openxmlformats.org/officeDocument/2006/relationships/image" Target="../media/image1.png"/><Relationship Id="rId8" Type="http://schemas.openxmlformats.org/officeDocument/2006/relationships/tags" Target="../tags/tag3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image" Target="../media/image3.png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image" Target="../media/image4.png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image" Target="../media/image2.png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5.xml"/><Relationship Id="rId7" Type="http://schemas.openxmlformats.org/officeDocument/2006/relationships/image" Target="../media/image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37.xml"/><Relationship Id="rId10" Type="http://schemas.openxmlformats.org/officeDocument/2006/relationships/image" Target="../media/image3.png"/><Relationship Id="rId4" Type="http://schemas.openxmlformats.org/officeDocument/2006/relationships/tags" Target="../tags/tag36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+mn-ea"/>
              </a:rPr>
              <a:t>EGW Admin</a:t>
            </a:r>
            <a:r>
              <a:rPr kumimoji="0"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_</a:t>
            </a:r>
            <a:r>
              <a:rPr kumimoji="0" lang="ko-KR" alt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게시판</a:t>
            </a:r>
            <a:endParaRPr kumimoji="0"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텍스트 개체 틀 21"/>
          <p:cNvSpPr txBox="1">
            <a:spLocks/>
          </p:cNvSpPr>
          <p:nvPr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Ver :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0.6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작성일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2018.03.28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작성자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정규용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6778" y="1871439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기본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게시글 관리    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말머리 관리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096953" y="2109250"/>
            <a:ext cx="63089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게시판 정보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2612145" y="2241054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말머리 등록 정보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35884"/>
              </p:ext>
            </p:extLst>
          </p:nvPr>
        </p:nvGraphicFramePr>
        <p:xfrm>
          <a:off x="2612145" y="2526804"/>
          <a:ext cx="6432364" cy="69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692646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말머리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5063508" y="3402574"/>
            <a:ext cx="756030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88468" y="3402574"/>
            <a:ext cx="756030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99746" y="1779295"/>
            <a:ext cx="1738031" cy="4884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99746" y="1369720"/>
            <a:ext cx="1738031" cy="40957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13518" y="1461464"/>
            <a:ext cx="1262481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04" y="1515177"/>
            <a:ext cx="125049" cy="125049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2070510" y="1461464"/>
            <a:ext cx="278539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24" y="1504752"/>
            <a:ext cx="148907" cy="148907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813518" y="2115289"/>
            <a:ext cx="1218126" cy="288032"/>
            <a:chOff x="813518" y="1923311"/>
            <a:chExt cx="1218126" cy="288032"/>
          </a:xfrm>
        </p:grpSpPr>
        <p:grpSp>
          <p:nvGrpSpPr>
            <p:cNvPr id="35" name="그룹 34"/>
            <p:cNvGrpSpPr/>
            <p:nvPr/>
          </p:nvGrpSpPr>
          <p:grpSpPr>
            <a:xfrm>
              <a:off x="813518" y="1923311"/>
              <a:ext cx="1218126" cy="288032"/>
              <a:chOff x="737164" y="1715204"/>
              <a:chExt cx="1218126" cy="2880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040890" y="1715204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ko-KR" altLang="en-US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폴더 게시판</a:t>
                </a:r>
                <a:r>
                  <a:rPr lang="en-US" altLang="ko-KR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7164" y="1788129"/>
                <a:ext cx="125001" cy="12629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72000" rIns="72000" rtlCol="0" anchor="ctr">
                <a:noAutofit/>
              </a:bodyPr>
              <a:lstStyle/>
              <a:p>
                <a:pPr algn="ctr"/>
                <a:r>
                  <a:rPr lang="en-US" altLang="ko-KR" sz="1100" smtClean="0">
                    <a:solidFill>
                      <a:schemeClr val="bg1"/>
                    </a:solidFill>
                    <a:latin typeface="+mn-ea"/>
                    <a:ea typeface="+mn-ea"/>
                  </a:rPr>
                  <a:t>+</a:t>
                </a:r>
                <a:endParaRPr lang="ko-KR" altLang="en-US" sz="110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98" y="2011808"/>
              <a:ext cx="110241" cy="110241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1117935" y="2383978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209" y="2453167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1" name="꺾인 연결선 40"/>
          <p:cNvCxnSpPr/>
          <p:nvPr/>
        </p:nvCxnSpPr>
        <p:spPr>
          <a:xfrm rot="16200000" flipH="1">
            <a:off x="978258" y="2667052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 rot="16200000" flipH="1">
            <a:off x="837514" y="2798271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122212" y="2737687"/>
            <a:ext cx="914400" cy="717200"/>
            <a:chOff x="1144827" y="2270952"/>
            <a:chExt cx="914400" cy="717200"/>
          </a:xfrm>
        </p:grpSpPr>
        <p:sp>
          <p:nvSpPr>
            <p:cNvPr id="44" name="TextBox 43"/>
            <p:cNvSpPr txBox="1"/>
            <p:nvPr/>
          </p:nvSpPr>
          <p:spPr>
            <a:xfrm>
              <a:off x="1144827" y="2270952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A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게시판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44827" y="2543839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일반 게시판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B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4827" y="2816726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일반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게시판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C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7" name="꺾인 연결선 46"/>
          <p:cNvCxnSpPr/>
          <p:nvPr/>
        </p:nvCxnSpPr>
        <p:spPr>
          <a:xfrm rot="16200000" flipH="1">
            <a:off x="837515" y="3072590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1" y="2452952"/>
            <a:ext cx="123607" cy="12360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04" y="3628826"/>
            <a:ext cx="123607" cy="123607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1326627" y="3608089"/>
            <a:ext cx="947463" cy="18095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폴더 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2-1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3635" y="3629695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+mn-ea"/>
                <a:ea typeface="+mn-ea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52" name="꺾인 연결선 51"/>
          <p:cNvCxnSpPr>
            <a:stCxn id="40" idx="2"/>
            <a:endCxn id="51" idx="1"/>
          </p:cNvCxnSpPr>
          <p:nvPr/>
        </p:nvCxnSpPr>
        <p:spPr>
          <a:xfrm rot="16200000" flipH="1">
            <a:off x="388481" y="3067686"/>
            <a:ext cx="1113383" cy="136925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151284" y="2736617"/>
            <a:ext cx="690335" cy="180951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일반 게시판</a:t>
            </a: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A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50249"/>
              </p:ext>
            </p:extLst>
          </p:nvPr>
        </p:nvGraphicFramePr>
        <p:xfrm>
          <a:off x="9290533" y="786383"/>
          <a:ext cx="2835141" cy="186317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입력폼에 말머리 입력후 등록 버튼 클릭시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말머리 생성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최종 서버 반영은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버튼 클릭시 반영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클릭시 말머리를 수정할 수 있는 형태로 변환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수정될 내용 입력 후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ENTER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bg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수정된 내용 반영</a:t>
                      </a:r>
                      <a:endParaRPr lang="en-US" altLang="ko-KR" sz="80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내용을 지우고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ENTER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bg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클릭시 삭제 처리</a:t>
                      </a:r>
                      <a:endParaRPr lang="en-US" altLang="ko-KR" sz="80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종 서버 반영은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버튼 클릭시 반영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12455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말머리 서식 등록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버튼으로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말머리 등록 후에만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BB1.1.2.1.2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 정보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정보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BB1.1.2.1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59497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 게시판 </a:t>
            </a:r>
            <a:r>
              <a:rPr lang="ko-KR" altLang="en-US" sz="800">
                <a:solidFill>
                  <a:schemeClr val="bg1"/>
                </a:solidFill>
                <a:latin typeface="+mn-ea"/>
                <a:ea typeface="+mn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7884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82278" y="2619043"/>
            <a:ext cx="2733188" cy="209575"/>
            <a:chOff x="3882278" y="2619043"/>
            <a:chExt cx="2733188" cy="209575"/>
          </a:xfrm>
        </p:grpSpPr>
        <p:sp>
          <p:nvSpPr>
            <p:cNvPr id="67" name="직사각형 66"/>
            <p:cNvSpPr/>
            <p:nvPr/>
          </p:nvSpPr>
          <p:spPr>
            <a:xfrm>
              <a:off x="3882278" y="2619043"/>
              <a:ext cx="2285729" cy="2068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안녕하세요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087131" y="2619043"/>
              <a:ext cx="528335" cy="20957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등록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6531035" y="256188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89429" y="2965295"/>
            <a:ext cx="1113950" cy="167253"/>
            <a:chOff x="3889429" y="2965295"/>
            <a:chExt cx="1113950" cy="16725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889429" y="2965295"/>
              <a:ext cx="1113950" cy="167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wrap="none" lIns="108000" tIns="36000" rIns="144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안녕하세요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571" y="3013259"/>
              <a:ext cx="78293" cy="78293"/>
            </a:xfrm>
            <a:prstGeom prst="rect">
              <a:avLst/>
            </a:prstGeom>
          </p:spPr>
        </p:pic>
        <p:sp>
          <p:nvSpPr>
            <p:cNvPr id="74" name="Edit"/>
            <p:cNvSpPr>
              <a:spLocks noChangeAspect="1" noEditPoints="1"/>
            </p:cNvSpPr>
            <p:nvPr/>
          </p:nvSpPr>
          <p:spPr bwMode="auto">
            <a:xfrm>
              <a:off x="4630562" y="2997038"/>
              <a:ext cx="103007" cy="101923"/>
            </a:xfrm>
            <a:custGeom>
              <a:avLst/>
              <a:gdLst>
                <a:gd name="T0" fmla="*/ 551 w 622"/>
                <a:gd name="T1" fmla="*/ 0 h 615"/>
                <a:gd name="T2" fmla="*/ 505 w 622"/>
                <a:gd name="T3" fmla="*/ 19 h 615"/>
                <a:gd name="T4" fmla="*/ 494 w 622"/>
                <a:gd name="T5" fmla="*/ 30 h 615"/>
                <a:gd name="T6" fmla="*/ 586 w 622"/>
                <a:gd name="T7" fmla="*/ 122 h 615"/>
                <a:gd name="T8" fmla="*/ 597 w 622"/>
                <a:gd name="T9" fmla="*/ 111 h 615"/>
                <a:gd name="T10" fmla="*/ 597 w 622"/>
                <a:gd name="T11" fmla="*/ 19 h 615"/>
                <a:gd name="T12" fmla="*/ 551 w 622"/>
                <a:gd name="T13" fmla="*/ 0 h 615"/>
                <a:gd name="T14" fmla="*/ 475 w 622"/>
                <a:gd name="T15" fmla="*/ 54 h 615"/>
                <a:gd name="T16" fmla="*/ 466 w 622"/>
                <a:gd name="T17" fmla="*/ 58 h 615"/>
                <a:gd name="T18" fmla="*/ 33 w 622"/>
                <a:gd name="T19" fmla="*/ 491 h 615"/>
                <a:gd name="T20" fmla="*/ 30 w 622"/>
                <a:gd name="T21" fmla="*/ 497 h 615"/>
                <a:gd name="T22" fmla="*/ 3 w 622"/>
                <a:gd name="T23" fmla="*/ 596 h 615"/>
                <a:gd name="T24" fmla="*/ 19 w 622"/>
                <a:gd name="T25" fmla="*/ 613 h 615"/>
                <a:gd name="T26" fmla="*/ 119 w 622"/>
                <a:gd name="T27" fmla="*/ 586 h 615"/>
                <a:gd name="T28" fmla="*/ 125 w 622"/>
                <a:gd name="T29" fmla="*/ 583 h 615"/>
                <a:gd name="T30" fmla="*/ 558 w 622"/>
                <a:gd name="T31" fmla="*/ 150 h 615"/>
                <a:gd name="T32" fmla="*/ 539 w 622"/>
                <a:gd name="T33" fmla="*/ 131 h 615"/>
                <a:gd name="T34" fmla="*/ 109 w 622"/>
                <a:gd name="T35" fmla="*/ 561 h 615"/>
                <a:gd name="T36" fmla="*/ 108 w 622"/>
                <a:gd name="T37" fmla="*/ 561 h 615"/>
                <a:gd name="T38" fmla="*/ 54 w 622"/>
                <a:gd name="T39" fmla="*/ 507 h 615"/>
                <a:gd name="T40" fmla="*/ 54 w 622"/>
                <a:gd name="T41" fmla="*/ 507 h 615"/>
                <a:gd name="T42" fmla="*/ 485 w 622"/>
                <a:gd name="T43" fmla="*/ 77 h 615"/>
                <a:gd name="T44" fmla="*/ 475 w 622"/>
                <a:gd name="T45" fmla="*/ 5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2" h="615">
                  <a:moveTo>
                    <a:pt x="551" y="0"/>
                  </a:moveTo>
                  <a:cubicBezTo>
                    <a:pt x="534" y="0"/>
                    <a:pt x="518" y="6"/>
                    <a:pt x="505" y="19"/>
                  </a:cubicBezTo>
                  <a:lnTo>
                    <a:pt x="494" y="30"/>
                  </a:lnTo>
                  <a:lnTo>
                    <a:pt x="586" y="122"/>
                  </a:lnTo>
                  <a:lnTo>
                    <a:pt x="597" y="111"/>
                  </a:lnTo>
                  <a:cubicBezTo>
                    <a:pt x="622" y="85"/>
                    <a:pt x="622" y="44"/>
                    <a:pt x="597" y="19"/>
                  </a:cubicBezTo>
                  <a:cubicBezTo>
                    <a:pt x="584" y="6"/>
                    <a:pt x="567" y="0"/>
                    <a:pt x="551" y="0"/>
                  </a:cubicBezTo>
                  <a:close/>
                  <a:moveTo>
                    <a:pt x="475" y="54"/>
                  </a:moveTo>
                  <a:cubicBezTo>
                    <a:pt x="472" y="54"/>
                    <a:pt x="468" y="55"/>
                    <a:pt x="466" y="58"/>
                  </a:cubicBezTo>
                  <a:lnTo>
                    <a:pt x="33" y="491"/>
                  </a:lnTo>
                  <a:cubicBezTo>
                    <a:pt x="31" y="492"/>
                    <a:pt x="30" y="494"/>
                    <a:pt x="30" y="497"/>
                  </a:cubicBezTo>
                  <a:lnTo>
                    <a:pt x="3" y="596"/>
                  </a:lnTo>
                  <a:cubicBezTo>
                    <a:pt x="0" y="606"/>
                    <a:pt x="9" y="615"/>
                    <a:pt x="19" y="613"/>
                  </a:cubicBezTo>
                  <a:lnTo>
                    <a:pt x="119" y="586"/>
                  </a:lnTo>
                  <a:cubicBezTo>
                    <a:pt x="121" y="585"/>
                    <a:pt x="123" y="584"/>
                    <a:pt x="125" y="583"/>
                  </a:cubicBezTo>
                  <a:lnTo>
                    <a:pt x="558" y="150"/>
                  </a:lnTo>
                  <a:cubicBezTo>
                    <a:pt x="571" y="137"/>
                    <a:pt x="551" y="118"/>
                    <a:pt x="539" y="131"/>
                  </a:cubicBezTo>
                  <a:lnTo>
                    <a:pt x="109" y="561"/>
                  </a:lnTo>
                  <a:lnTo>
                    <a:pt x="108" y="561"/>
                  </a:lnTo>
                  <a:lnTo>
                    <a:pt x="54" y="507"/>
                  </a:lnTo>
                  <a:lnTo>
                    <a:pt x="54" y="507"/>
                  </a:lnTo>
                  <a:lnTo>
                    <a:pt x="485" y="77"/>
                  </a:lnTo>
                  <a:cubicBezTo>
                    <a:pt x="493" y="68"/>
                    <a:pt x="487" y="53"/>
                    <a:pt x="475" y="54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044328" y="2965295"/>
            <a:ext cx="1113950" cy="167253"/>
            <a:chOff x="3889429" y="2965295"/>
            <a:chExt cx="1113950" cy="167253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889429" y="2965295"/>
              <a:ext cx="1113950" cy="167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wrap="none" lIns="108000" tIns="36000" rIns="144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반갑습니다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571" y="3013259"/>
              <a:ext cx="78293" cy="78293"/>
            </a:xfrm>
            <a:prstGeom prst="rect">
              <a:avLst/>
            </a:prstGeom>
          </p:spPr>
        </p:pic>
        <p:sp>
          <p:nvSpPr>
            <p:cNvPr id="93" name="Edit"/>
            <p:cNvSpPr>
              <a:spLocks noChangeAspect="1" noEditPoints="1"/>
            </p:cNvSpPr>
            <p:nvPr/>
          </p:nvSpPr>
          <p:spPr bwMode="auto">
            <a:xfrm>
              <a:off x="4630562" y="2997038"/>
              <a:ext cx="103007" cy="101923"/>
            </a:xfrm>
            <a:custGeom>
              <a:avLst/>
              <a:gdLst>
                <a:gd name="T0" fmla="*/ 551 w 622"/>
                <a:gd name="T1" fmla="*/ 0 h 615"/>
                <a:gd name="T2" fmla="*/ 505 w 622"/>
                <a:gd name="T3" fmla="*/ 19 h 615"/>
                <a:gd name="T4" fmla="*/ 494 w 622"/>
                <a:gd name="T5" fmla="*/ 30 h 615"/>
                <a:gd name="T6" fmla="*/ 586 w 622"/>
                <a:gd name="T7" fmla="*/ 122 h 615"/>
                <a:gd name="T8" fmla="*/ 597 w 622"/>
                <a:gd name="T9" fmla="*/ 111 h 615"/>
                <a:gd name="T10" fmla="*/ 597 w 622"/>
                <a:gd name="T11" fmla="*/ 19 h 615"/>
                <a:gd name="T12" fmla="*/ 551 w 622"/>
                <a:gd name="T13" fmla="*/ 0 h 615"/>
                <a:gd name="T14" fmla="*/ 475 w 622"/>
                <a:gd name="T15" fmla="*/ 54 h 615"/>
                <a:gd name="T16" fmla="*/ 466 w 622"/>
                <a:gd name="T17" fmla="*/ 58 h 615"/>
                <a:gd name="T18" fmla="*/ 33 w 622"/>
                <a:gd name="T19" fmla="*/ 491 h 615"/>
                <a:gd name="T20" fmla="*/ 30 w 622"/>
                <a:gd name="T21" fmla="*/ 497 h 615"/>
                <a:gd name="T22" fmla="*/ 3 w 622"/>
                <a:gd name="T23" fmla="*/ 596 h 615"/>
                <a:gd name="T24" fmla="*/ 19 w 622"/>
                <a:gd name="T25" fmla="*/ 613 h 615"/>
                <a:gd name="T26" fmla="*/ 119 w 622"/>
                <a:gd name="T27" fmla="*/ 586 h 615"/>
                <a:gd name="T28" fmla="*/ 125 w 622"/>
                <a:gd name="T29" fmla="*/ 583 h 615"/>
                <a:gd name="T30" fmla="*/ 558 w 622"/>
                <a:gd name="T31" fmla="*/ 150 h 615"/>
                <a:gd name="T32" fmla="*/ 539 w 622"/>
                <a:gd name="T33" fmla="*/ 131 h 615"/>
                <a:gd name="T34" fmla="*/ 109 w 622"/>
                <a:gd name="T35" fmla="*/ 561 h 615"/>
                <a:gd name="T36" fmla="*/ 108 w 622"/>
                <a:gd name="T37" fmla="*/ 561 h 615"/>
                <a:gd name="T38" fmla="*/ 54 w 622"/>
                <a:gd name="T39" fmla="*/ 507 h 615"/>
                <a:gd name="T40" fmla="*/ 54 w 622"/>
                <a:gd name="T41" fmla="*/ 507 h 615"/>
                <a:gd name="T42" fmla="*/ 485 w 622"/>
                <a:gd name="T43" fmla="*/ 77 h 615"/>
                <a:gd name="T44" fmla="*/ 475 w 622"/>
                <a:gd name="T45" fmla="*/ 5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2" h="615">
                  <a:moveTo>
                    <a:pt x="551" y="0"/>
                  </a:moveTo>
                  <a:cubicBezTo>
                    <a:pt x="534" y="0"/>
                    <a:pt x="518" y="6"/>
                    <a:pt x="505" y="19"/>
                  </a:cubicBezTo>
                  <a:lnTo>
                    <a:pt x="494" y="30"/>
                  </a:lnTo>
                  <a:lnTo>
                    <a:pt x="586" y="122"/>
                  </a:lnTo>
                  <a:lnTo>
                    <a:pt x="597" y="111"/>
                  </a:lnTo>
                  <a:cubicBezTo>
                    <a:pt x="622" y="85"/>
                    <a:pt x="622" y="44"/>
                    <a:pt x="597" y="19"/>
                  </a:cubicBezTo>
                  <a:cubicBezTo>
                    <a:pt x="584" y="6"/>
                    <a:pt x="567" y="0"/>
                    <a:pt x="551" y="0"/>
                  </a:cubicBezTo>
                  <a:close/>
                  <a:moveTo>
                    <a:pt x="475" y="54"/>
                  </a:moveTo>
                  <a:cubicBezTo>
                    <a:pt x="472" y="54"/>
                    <a:pt x="468" y="55"/>
                    <a:pt x="466" y="58"/>
                  </a:cubicBezTo>
                  <a:lnTo>
                    <a:pt x="33" y="491"/>
                  </a:lnTo>
                  <a:cubicBezTo>
                    <a:pt x="31" y="492"/>
                    <a:pt x="30" y="494"/>
                    <a:pt x="30" y="497"/>
                  </a:cubicBezTo>
                  <a:lnTo>
                    <a:pt x="3" y="596"/>
                  </a:lnTo>
                  <a:cubicBezTo>
                    <a:pt x="0" y="606"/>
                    <a:pt x="9" y="615"/>
                    <a:pt x="19" y="613"/>
                  </a:cubicBezTo>
                  <a:lnTo>
                    <a:pt x="119" y="586"/>
                  </a:lnTo>
                  <a:cubicBezTo>
                    <a:pt x="121" y="585"/>
                    <a:pt x="123" y="584"/>
                    <a:pt x="125" y="583"/>
                  </a:cubicBezTo>
                  <a:lnTo>
                    <a:pt x="558" y="150"/>
                  </a:lnTo>
                  <a:cubicBezTo>
                    <a:pt x="571" y="137"/>
                    <a:pt x="551" y="118"/>
                    <a:pt x="539" y="131"/>
                  </a:cubicBezTo>
                  <a:lnTo>
                    <a:pt x="109" y="561"/>
                  </a:lnTo>
                  <a:lnTo>
                    <a:pt x="108" y="561"/>
                  </a:lnTo>
                  <a:lnTo>
                    <a:pt x="54" y="507"/>
                  </a:lnTo>
                  <a:lnTo>
                    <a:pt x="54" y="507"/>
                  </a:lnTo>
                  <a:lnTo>
                    <a:pt x="485" y="77"/>
                  </a:lnTo>
                  <a:cubicBezTo>
                    <a:pt x="493" y="68"/>
                    <a:pt x="487" y="53"/>
                    <a:pt x="475" y="54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94623" y="2987319"/>
            <a:ext cx="739577" cy="15593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u="sng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반갑습니다</a:t>
            </a:r>
            <a:r>
              <a:rPr lang="en-US" altLang="ko-KR" sz="800" u="sng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u="sng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33625"/>
              </p:ext>
            </p:extLst>
          </p:nvPr>
        </p:nvGraphicFramePr>
        <p:xfrm>
          <a:off x="2612145" y="4340364"/>
          <a:ext cx="6432364" cy="69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692646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말머리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3882278" y="4424983"/>
            <a:ext cx="2733188" cy="209575"/>
            <a:chOff x="3882278" y="2619043"/>
            <a:chExt cx="2733188" cy="209575"/>
          </a:xfrm>
        </p:grpSpPr>
        <p:sp>
          <p:nvSpPr>
            <p:cNvPr id="99" name="직사각형 98"/>
            <p:cNvSpPr/>
            <p:nvPr/>
          </p:nvSpPr>
          <p:spPr>
            <a:xfrm>
              <a:off x="3882278" y="2619043"/>
              <a:ext cx="2285729" cy="2068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087131" y="2619043"/>
              <a:ext cx="528335" cy="20957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등록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5306749" y="4776950"/>
            <a:ext cx="1300639" cy="1672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txBody>
          <a:bodyPr wrap="none" lIns="108000" tIns="36000" rIns="144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반갑습니다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38" y="4827952"/>
            <a:ext cx="78293" cy="78293"/>
          </a:xfrm>
          <a:prstGeom prst="rect">
            <a:avLst/>
          </a:prstGeom>
        </p:spPr>
      </p:pic>
      <p:sp>
        <p:nvSpPr>
          <p:cNvPr id="111" name="Edit"/>
          <p:cNvSpPr>
            <a:spLocks noChangeAspect="1" noEditPoints="1"/>
          </p:cNvSpPr>
          <p:nvPr/>
        </p:nvSpPr>
        <p:spPr bwMode="auto">
          <a:xfrm>
            <a:off x="6047883" y="4808693"/>
            <a:ext cx="103007" cy="101923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Search"/>
          <p:cNvSpPr>
            <a:spLocks noChangeAspect="1" noEditPoints="1"/>
          </p:cNvSpPr>
          <p:nvPr/>
        </p:nvSpPr>
        <p:spPr bwMode="auto">
          <a:xfrm>
            <a:off x="6208237" y="4815973"/>
            <a:ext cx="95417" cy="9758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889429" y="4776950"/>
            <a:ext cx="1300639" cy="1672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txBody>
          <a:bodyPr wrap="none" lIns="108000" tIns="36000" rIns="144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안녕하세요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630563" y="4808693"/>
            <a:ext cx="402548" cy="104865"/>
            <a:chOff x="4630562" y="2997038"/>
            <a:chExt cx="402548" cy="104865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817" y="3016297"/>
              <a:ext cx="78293" cy="78293"/>
            </a:xfrm>
            <a:prstGeom prst="rect">
              <a:avLst/>
            </a:prstGeom>
          </p:spPr>
        </p:pic>
        <p:sp>
          <p:nvSpPr>
            <p:cNvPr id="88" name="Edit"/>
            <p:cNvSpPr>
              <a:spLocks noChangeAspect="1" noEditPoints="1"/>
            </p:cNvSpPr>
            <p:nvPr/>
          </p:nvSpPr>
          <p:spPr bwMode="auto">
            <a:xfrm>
              <a:off x="4630562" y="2997038"/>
              <a:ext cx="103007" cy="101923"/>
            </a:xfrm>
            <a:custGeom>
              <a:avLst/>
              <a:gdLst>
                <a:gd name="T0" fmla="*/ 551 w 622"/>
                <a:gd name="T1" fmla="*/ 0 h 615"/>
                <a:gd name="T2" fmla="*/ 505 w 622"/>
                <a:gd name="T3" fmla="*/ 19 h 615"/>
                <a:gd name="T4" fmla="*/ 494 w 622"/>
                <a:gd name="T5" fmla="*/ 30 h 615"/>
                <a:gd name="T6" fmla="*/ 586 w 622"/>
                <a:gd name="T7" fmla="*/ 122 h 615"/>
                <a:gd name="T8" fmla="*/ 597 w 622"/>
                <a:gd name="T9" fmla="*/ 111 h 615"/>
                <a:gd name="T10" fmla="*/ 597 w 622"/>
                <a:gd name="T11" fmla="*/ 19 h 615"/>
                <a:gd name="T12" fmla="*/ 551 w 622"/>
                <a:gd name="T13" fmla="*/ 0 h 615"/>
                <a:gd name="T14" fmla="*/ 475 w 622"/>
                <a:gd name="T15" fmla="*/ 54 h 615"/>
                <a:gd name="T16" fmla="*/ 466 w 622"/>
                <a:gd name="T17" fmla="*/ 58 h 615"/>
                <a:gd name="T18" fmla="*/ 33 w 622"/>
                <a:gd name="T19" fmla="*/ 491 h 615"/>
                <a:gd name="T20" fmla="*/ 30 w 622"/>
                <a:gd name="T21" fmla="*/ 497 h 615"/>
                <a:gd name="T22" fmla="*/ 3 w 622"/>
                <a:gd name="T23" fmla="*/ 596 h 615"/>
                <a:gd name="T24" fmla="*/ 19 w 622"/>
                <a:gd name="T25" fmla="*/ 613 h 615"/>
                <a:gd name="T26" fmla="*/ 119 w 622"/>
                <a:gd name="T27" fmla="*/ 586 h 615"/>
                <a:gd name="T28" fmla="*/ 125 w 622"/>
                <a:gd name="T29" fmla="*/ 583 h 615"/>
                <a:gd name="T30" fmla="*/ 558 w 622"/>
                <a:gd name="T31" fmla="*/ 150 h 615"/>
                <a:gd name="T32" fmla="*/ 539 w 622"/>
                <a:gd name="T33" fmla="*/ 131 h 615"/>
                <a:gd name="T34" fmla="*/ 109 w 622"/>
                <a:gd name="T35" fmla="*/ 561 h 615"/>
                <a:gd name="T36" fmla="*/ 108 w 622"/>
                <a:gd name="T37" fmla="*/ 561 h 615"/>
                <a:gd name="T38" fmla="*/ 54 w 622"/>
                <a:gd name="T39" fmla="*/ 507 h 615"/>
                <a:gd name="T40" fmla="*/ 54 w 622"/>
                <a:gd name="T41" fmla="*/ 507 h 615"/>
                <a:gd name="T42" fmla="*/ 485 w 622"/>
                <a:gd name="T43" fmla="*/ 77 h 615"/>
                <a:gd name="T44" fmla="*/ 475 w 622"/>
                <a:gd name="T45" fmla="*/ 5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2" h="615">
                  <a:moveTo>
                    <a:pt x="551" y="0"/>
                  </a:moveTo>
                  <a:cubicBezTo>
                    <a:pt x="534" y="0"/>
                    <a:pt x="518" y="6"/>
                    <a:pt x="505" y="19"/>
                  </a:cubicBezTo>
                  <a:lnTo>
                    <a:pt x="494" y="30"/>
                  </a:lnTo>
                  <a:lnTo>
                    <a:pt x="586" y="122"/>
                  </a:lnTo>
                  <a:lnTo>
                    <a:pt x="597" y="111"/>
                  </a:lnTo>
                  <a:cubicBezTo>
                    <a:pt x="622" y="85"/>
                    <a:pt x="622" y="44"/>
                    <a:pt x="597" y="19"/>
                  </a:cubicBezTo>
                  <a:cubicBezTo>
                    <a:pt x="584" y="6"/>
                    <a:pt x="567" y="0"/>
                    <a:pt x="551" y="0"/>
                  </a:cubicBezTo>
                  <a:close/>
                  <a:moveTo>
                    <a:pt x="475" y="54"/>
                  </a:moveTo>
                  <a:cubicBezTo>
                    <a:pt x="472" y="54"/>
                    <a:pt x="468" y="55"/>
                    <a:pt x="466" y="58"/>
                  </a:cubicBezTo>
                  <a:lnTo>
                    <a:pt x="33" y="491"/>
                  </a:lnTo>
                  <a:cubicBezTo>
                    <a:pt x="31" y="492"/>
                    <a:pt x="30" y="494"/>
                    <a:pt x="30" y="497"/>
                  </a:cubicBezTo>
                  <a:lnTo>
                    <a:pt x="3" y="596"/>
                  </a:lnTo>
                  <a:cubicBezTo>
                    <a:pt x="0" y="606"/>
                    <a:pt x="9" y="615"/>
                    <a:pt x="19" y="613"/>
                  </a:cubicBezTo>
                  <a:lnTo>
                    <a:pt x="119" y="586"/>
                  </a:lnTo>
                  <a:cubicBezTo>
                    <a:pt x="121" y="585"/>
                    <a:pt x="123" y="584"/>
                    <a:pt x="125" y="583"/>
                  </a:cubicBezTo>
                  <a:lnTo>
                    <a:pt x="558" y="150"/>
                  </a:lnTo>
                  <a:cubicBezTo>
                    <a:pt x="571" y="137"/>
                    <a:pt x="551" y="118"/>
                    <a:pt x="539" y="131"/>
                  </a:cubicBezTo>
                  <a:lnTo>
                    <a:pt x="109" y="561"/>
                  </a:lnTo>
                  <a:lnTo>
                    <a:pt x="108" y="561"/>
                  </a:lnTo>
                  <a:lnTo>
                    <a:pt x="54" y="507"/>
                  </a:lnTo>
                  <a:lnTo>
                    <a:pt x="54" y="507"/>
                  </a:lnTo>
                  <a:lnTo>
                    <a:pt x="485" y="77"/>
                  </a:lnTo>
                  <a:cubicBezTo>
                    <a:pt x="493" y="68"/>
                    <a:pt x="487" y="53"/>
                    <a:pt x="475" y="54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earch"/>
            <p:cNvSpPr>
              <a:spLocks noChangeAspect="1" noEditPoints="1"/>
            </p:cNvSpPr>
            <p:nvPr/>
          </p:nvSpPr>
          <p:spPr bwMode="auto">
            <a:xfrm>
              <a:off x="4790916" y="3004318"/>
              <a:ext cx="95417" cy="97585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4739640" y="4777740"/>
            <a:ext cx="198120" cy="18288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2" name="꺾인 연결선 61"/>
          <p:cNvCxnSpPr>
            <a:stCxn id="23" idx="1"/>
            <a:endCxn id="19" idx="0"/>
          </p:cNvCxnSpPr>
          <p:nvPr/>
        </p:nvCxnSpPr>
        <p:spPr>
          <a:xfrm rot="10800000" flipV="1">
            <a:off x="4838700" y="3541270"/>
            <a:ext cx="224808" cy="1236470"/>
          </a:xfrm>
          <a:prstGeom prst="bentConnector2">
            <a:avLst/>
          </a:prstGeom>
          <a:ln w="3175">
            <a:solidFill>
              <a:srgbClr val="0000FF"/>
            </a:solidFill>
            <a:headEnd type="none" w="med" len="med"/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886502" y="3867559"/>
            <a:ext cx="2145669" cy="285341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말머리 등록 후 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[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저장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]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시에만 </a:t>
            </a:r>
            <a:endParaRPr lang="en-US" altLang="ko-KR" sz="80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말머리 서식을 등록할 수 있는 경로    출력</a:t>
            </a:r>
            <a:endParaRPr lang="ko-KR" altLang="en-US" sz="80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4" name="Search"/>
          <p:cNvSpPr>
            <a:spLocks noChangeAspect="1" noEditPoints="1"/>
          </p:cNvSpPr>
          <p:nvPr/>
        </p:nvSpPr>
        <p:spPr bwMode="auto">
          <a:xfrm>
            <a:off x="6572977" y="4068614"/>
            <a:ext cx="95417" cy="9758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27659" y="4675740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739765" y="2958465"/>
            <a:ext cx="198120" cy="18288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9" name="꺾인 연결선 118"/>
          <p:cNvCxnSpPr>
            <a:stCxn id="115" idx="4"/>
            <a:endCxn id="14" idx="2"/>
          </p:cNvCxnSpPr>
          <p:nvPr/>
        </p:nvCxnSpPr>
        <p:spPr>
          <a:xfrm rot="16200000" flipH="1">
            <a:off x="6200666" y="2779503"/>
            <a:ext cx="1905" cy="725587"/>
          </a:xfrm>
          <a:prstGeom prst="bentConnector3">
            <a:avLst>
              <a:gd name="adj1" fmla="val 8028556"/>
            </a:avLst>
          </a:prstGeom>
          <a:ln w="3175">
            <a:solidFill>
              <a:srgbClr val="0000FF"/>
            </a:solidFill>
            <a:headEnd type="none" w="med" len="med"/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150035" y="3171489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35647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334327455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3/28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3460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말머리 수정 및 서식 등록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경로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4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9"/>
            <a:ext cx="3283024" cy="54779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567508" y="1196752"/>
            <a:ext cx="3053699" cy="31415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위치 선택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3474617" y="1741528"/>
            <a:ext cx="58192" cy="2448510"/>
            <a:chOff x="2238375" y="1813543"/>
            <a:chExt cx="58192" cy="3943350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그룹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위치 선택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67508" y="1197716"/>
            <a:ext cx="3053699" cy="429460"/>
            <a:chOff x="554721" y="1196752"/>
            <a:chExt cx="3053699" cy="429460"/>
          </a:xfrm>
        </p:grpSpPr>
        <p:sp>
          <p:nvSpPr>
            <p:cNvPr id="8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54721" y="1196752"/>
              <a:ext cx="3053699" cy="4294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Modal Dialog Overlay"/>
            <p:cNvSpPr>
              <a:spLocks/>
            </p:cNvSpPr>
            <p:nvPr/>
          </p:nvSpPr>
          <p:spPr bwMode="auto">
            <a:xfrm>
              <a:off x="709951" y="1293826"/>
              <a:ext cx="2481427" cy="24536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i="1" dirty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421" y="1341686"/>
              <a:ext cx="182222" cy="182222"/>
            </a:xfrm>
            <a:prstGeom prst="rect">
              <a:avLst/>
            </a:prstGeom>
          </p:spPr>
        </p:pic>
        <p:grpSp>
          <p:nvGrpSpPr>
            <p:cNvPr id="84" name="그룹 83"/>
            <p:cNvGrpSpPr/>
            <p:nvPr/>
          </p:nvGrpSpPr>
          <p:grpSpPr>
            <a:xfrm>
              <a:off x="3238596" y="1293826"/>
              <a:ext cx="254597" cy="239977"/>
              <a:chOff x="3238596" y="1293826"/>
              <a:chExt cx="254597" cy="239977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>
                <a:off x="3238596" y="1293826"/>
                <a:ext cx="254597" cy="239977"/>
              </a:xfrm>
              <a:prstGeom prst="roundRect">
                <a:avLst>
                  <a:gd name="adj" fmla="val 23266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4155" y="1332371"/>
                <a:ext cx="148907" cy="148907"/>
              </a:xfrm>
              <a:prstGeom prst="rect">
                <a:avLst/>
              </a:prstGeom>
            </p:spPr>
          </p:pic>
        </p:grpSp>
      </p:grpSp>
      <p:graphicFrame>
        <p:nvGraphicFramePr>
          <p:cNvPr id="68" name="Group 3"/>
          <p:cNvGraphicFramePr>
            <a:graphicFrameLocks noGrp="1"/>
          </p:cNvGraphicFramePr>
          <p:nvPr>
            <p:extLst/>
          </p:nvPr>
        </p:nvGraphicFramePr>
        <p:xfrm>
          <a:off x="9290533" y="786383"/>
          <a:ext cx="2835141" cy="64550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선택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와 동일한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타이틀과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Tree view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만 해당 팝업에 맞게 수정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209634" y="182187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22738" y="1894800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18" y="1910372"/>
            <a:ext cx="110241" cy="11024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23429" y="2159753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11" name="꺾인 연결선 110"/>
          <p:cNvCxnSpPr/>
          <p:nvPr/>
        </p:nvCxnSpPr>
        <p:spPr>
          <a:xfrm rot="16200000" flipH="1">
            <a:off x="887478" y="2373638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/>
          <p:nvPr/>
        </p:nvCxnSpPr>
        <p:spPr>
          <a:xfrm rot="16200000" flipH="1">
            <a:off x="746734" y="2504857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83060" y="2444273"/>
            <a:ext cx="914400" cy="1714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일반 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83060" y="2717160"/>
            <a:ext cx="914400" cy="1714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일반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83060" y="2990047"/>
            <a:ext cx="914400" cy="1714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일반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C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7" name="꺾인 연결선 116"/>
          <p:cNvCxnSpPr/>
          <p:nvPr/>
        </p:nvCxnSpPr>
        <p:spPr>
          <a:xfrm rot="16200000" flipH="1">
            <a:off x="746735" y="2779176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림 1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1" y="2159538"/>
            <a:ext cx="123607" cy="123607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922855" y="3336281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20" name="꺾인 연결선 119"/>
          <p:cNvCxnSpPr>
            <a:stCxn id="110" idx="2"/>
            <a:endCxn id="119" idx="1"/>
          </p:cNvCxnSpPr>
          <p:nvPr/>
        </p:nvCxnSpPr>
        <p:spPr>
          <a:xfrm rot="16200000" flipH="1">
            <a:off x="297701" y="2774272"/>
            <a:ext cx="1113383" cy="136925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1093762" y="1901644"/>
            <a:ext cx="127780" cy="12778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210325" y="2090564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1093762" y="2177869"/>
            <a:ext cx="127780" cy="12778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1409655" y="324724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2-1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1293092" y="3334550"/>
            <a:ext cx="127780" cy="127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76" y="3342931"/>
            <a:ext cx="110241" cy="110241"/>
          </a:xfrm>
          <a:prstGeom prst="rect">
            <a:avLst/>
          </a:prstGeom>
        </p:spPr>
      </p:pic>
      <p:sp>
        <p:nvSpPr>
          <p:cNvPr id="77" name="타원 76"/>
          <p:cNvSpPr/>
          <p:nvPr/>
        </p:nvSpPr>
        <p:spPr>
          <a:xfrm>
            <a:off x="2140761" y="62766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BB1.1.2.1.1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71500" y="704850"/>
            <a:ext cx="1647825" cy="23812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47700" y="1676400"/>
            <a:ext cx="2933700" cy="2590800"/>
          </a:xfrm>
          <a:prstGeom prst="roundRect">
            <a:avLst>
              <a:gd name="adj" fmla="val 2696"/>
            </a:avLst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089965" y="5301208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j-ea"/>
                <a:ea typeface="+mj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91473" y="5301208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 rot="5400000">
            <a:off x="2749015" y="4856445"/>
            <a:ext cx="155817" cy="23818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60330"/>
              </p:ext>
            </p:extLst>
          </p:nvPr>
        </p:nvGraphicFramePr>
        <p:xfrm>
          <a:off x="561975" y="4492625"/>
          <a:ext cx="3065495" cy="619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589456303"/>
                    </a:ext>
                  </a:extLst>
                </a:gridCol>
                <a:gridCol w="2141570">
                  <a:extLst>
                    <a:ext uri="{9D8B030D-6E8A-4147-A177-3AD203B41FA5}">
                      <a16:colId xmlns:a16="http://schemas.microsoft.com/office/drawing/2014/main" val="2158959713"/>
                    </a:ext>
                  </a:extLst>
                </a:gridCol>
              </a:tblGrid>
              <a:tr h="309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이동 대상 게시판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80768"/>
                  </a:ext>
                </a:extLst>
              </a:tr>
              <a:tr h="309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위치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하위로 이동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824608"/>
                  </a:ext>
                </a:extLst>
              </a:tr>
            </a:tbl>
          </a:graphicData>
        </a:graphic>
      </p:graphicFrame>
      <p:sp>
        <p:nvSpPr>
          <p:cNvPr id="98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1530058" y="4540986"/>
            <a:ext cx="1444186" cy="1986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530058" y="4855311"/>
            <a:ext cx="1444186" cy="1986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1093762" y="2470050"/>
            <a:ext cx="127780" cy="12778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1093762" y="2743788"/>
            <a:ext cx="127780" cy="12778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1093762" y="3023350"/>
            <a:ext cx="127780" cy="1277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28675" y="2465466"/>
            <a:ext cx="1235324" cy="138958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911" y="2426221"/>
            <a:ext cx="1354063" cy="21220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&lt; </a:t>
            </a:r>
            <a:r>
              <a:rPr lang="ko-KR" altLang="en-US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현재 위치는 선택 불가 처리</a:t>
            </a:r>
          </a:p>
        </p:txBody>
      </p:sp>
    </p:spTree>
    <p:extLst>
      <p:ext uri="{BB962C8B-B14F-4D97-AF65-F5344CB8AC3E}">
        <p14:creationId xmlns:p14="http://schemas.microsoft.com/office/powerpoint/2010/main" val="32674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9"/>
            <a:ext cx="6595392" cy="53037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865" y="1061354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말머리 서식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3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436712" y="620688"/>
            <a:ext cx="6595392" cy="23774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789663" y="69193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Icons"/>
          <p:cNvGrpSpPr/>
          <p:nvPr/>
        </p:nvGrpSpPr>
        <p:grpSpPr>
          <a:xfrm>
            <a:off x="614560" y="1029159"/>
            <a:ext cx="457200" cy="396875"/>
            <a:chOff x="773534" y="1669713"/>
            <a:chExt cx="457200" cy="396875"/>
          </a:xfrm>
        </p:grpSpPr>
        <p:sp>
          <p:nvSpPr>
            <p:cNvPr id="101" name="Warning Icon" descr="&lt;Tags&gt;&lt;SMARTRESIZEANCHORS&gt;Absolute,None,Absolute,None&lt;/SMARTRESIZEANCHORS&gt;&lt;/Tags&gt;" hidden="1"/>
            <p:cNvSpPr>
              <a:spLocks noChangeAspect="1" noEditPoints="1"/>
            </p:cNvSpPr>
            <p:nvPr/>
          </p:nvSpPr>
          <p:spPr bwMode="auto">
            <a:xfrm>
              <a:off x="773534" y="1670507"/>
              <a:ext cx="457200" cy="395287"/>
            </a:xfrm>
            <a:custGeom>
              <a:avLst/>
              <a:gdLst>
                <a:gd name="T0" fmla="*/ 1270 w 1270"/>
                <a:gd name="T1" fmla="*/ 1101 h 1101"/>
                <a:gd name="T2" fmla="*/ 0 w 1270"/>
                <a:gd name="T3" fmla="*/ 1101 h 1101"/>
                <a:gd name="T4" fmla="*/ 635 w 1270"/>
                <a:gd name="T5" fmla="*/ 0 h 1101"/>
                <a:gd name="T6" fmla="*/ 1270 w 1270"/>
                <a:gd name="T7" fmla="*/ 1101 h 1101"/>
                <a:gd name="T8" fmla="*/ 579 w 1270"/>
                <a:gd name="T9" fmla="*/ 320 h 1101"/>
                <a:gd name="T10" fmla="*/ 579 w 1270"/>
                <a:gd name="T11" fmla="*/ 716 h 1101"/>
                <a:gd name="T12" fmla="*/ 691 w 1270"/>
                <a:gd name="T13" fmla="*/ 716 h 1101"/>
                <a:gd name="T14" fmla="*/ 691 w 1270"/>
                <a:gd name="T15" fmla="*/ 320 h 1101"/>
                <a:gd name="T16" fmla="*/ 579 w 1270"/>
                <a:gd name="T17" fmla="*/ 320 h 1101"/>
                <a:gd name="T18" fmla="*/ 635 w 1270"/>
                <a:gd name="T19" fmla="*/ 799 h 1101"/>
                <a:gd name="T20" fmla="*/ 564 w 1270"/>
                <a:gd name="T21" fmla="*/ 870 h 1101"/>
                <a:gd name="T22" fmla="*/ 635 w 1270"/>
                <a:gd name="T23" fmla="*/ 940 h 1101"/>
                <a:gd name="T24" fmla="*/ 706 w 1270"/>
                <a:gd name="T25" fmla="*/ 870 h 1101"/>
                <a:gd name="T26" fmla="*/ 635 w 1270"/>
                <a:gd name="T27" fmla="*/ 799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0" h="1101">
                  <a:moveTo>
                    <a:pt x="1270" y="1101"/>
                  </a:moveTo>
                  <a:lnTo>
                    <a:pt x="0" y="1101"/>
                  </a:lnTo>
                  <a:lnTo>
                    <a:pt x="635" y="0"/>
                  </a:lnTo>
                  <a:lnTo>
                    <a:pt x="1270" y="1101"/>
                  </a:lnTo>
                  <a:close/>
                  <a:moveTo>
                    <a:pt x="579" y="320"/>
                  </a:moveTo>
                  <a:lnTo>
                    <a:pt x="579" y="716"/>
                  </a:lnTo>
                  <a:lnTo>
                    <a:pt x="691" y="716"/>
                  </a:lnTo>
                  <a:lnTo>
                    <a:pt x="691" y="320"/>
                  </a:lnTo>
                  <a:lnTo>
                    <a:pt x="579" y="320"/>
                  </a:lnTo>
                  <a:close/>
                  <a:moveTo>
                    <a:pt x="635" y="799"/>
                  </a:moveTo>
                  <a:cubicBezTo>
                    <a:pt x="596" y="799"/>
                    <a:pt x="564" y="831"/>
                    <a:pt x="564" y="870"/>
                  </a:cubicBezTo>
                  <a:cubicBezTo>
                    <a:pt x="564" y="909"/>
                    <a:pt x="596" y="940"/>
                    <a:pt x="635" y="940"/>
                  </a:cubicBezTo>
                  <a:cubicBezTo>
                    <a:pt x="674" y="940"/>
                    <a:pt x="706" y="909"/>
                    <a:pt x="706" y="870"/>
                  </a:cubicBezTo>
                  <a:cubicBezTo>
                    <a:pt x="706" y="831"/>
                    <a:pt x="674" y="799"/>
                    <a:pt x="635" y="799"/>
                  </a:cubicBez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Error Icon" descr="&lt;Tags&gt;&lt;SMARTRESIZEANCHORS&gt;Absolute,None,Absolute,None&lt;/SMARTRESIZEANCHORS&gt;&lt;/Tags&gt;" hidden="1"/>
            <p:cNvSpPr>
              <a:spLocks noChangeAspect="1" noEditPoints="1"/>
            </p:cNvSpPr>
            <p:nvPr/>
          </p:nvSpPr>
          <p:spPr bwMode="auto">
            <a:xfrm>
              <a:off x="802903" y="1670507"/>
              <a:ext cx="398463" cy="395287"/>
            </a:xfrm>
            <a:custGeom>
              <a:avLst/>
              <a:gdLst>
                <a:gd name="T0" fmla="*/ 1101 w 1101"/>
                <a:gd name="T1" fmla="*/ 778 h 1100"/>
                <a:gd name="T2" fmla="*/ 778 w 1101"/>
                <a:gd name="T3" fmla="*/ 1100 h 1100"/>
                <a:gd name="T4" fmla="*/ 322 w 1101"/>
                <a:gd name="T5" fmla="*/ 1100 h 1100"/>
                <a:gd name="T6" fmla="*/ 0 w 1101"/>
                <a:gd name="T7" fmla="*/ 778 h 1100"/>
                <a:gd name="T8" fmla="*/ 0 w 1101"/>
                <a:gd name="T9" fmla="*/ 322 h 1100"/>
                <a:gd name="T10" fmla="*/ 322 w 1101"/>
                <a:gd name="T11" fmla="*/ 0 h 1100"/>
                <a:gd name="T12" fmla="*/ 778 w 1101"/>
                <a:gd name="T13" fmla="*/ 0 h 1100"/>
                <a:gd name="T14" fmla="*/ 1101 w 1101"/>
                <a:gd name="T15" fmla="*/ 322 h 1100"/>
                <a:gd name="T16" fmla="*/ 1101 w 1101"/>
                <a:gd name="T17" fmla="*/ 778 h 1100"/>
                <a:gd name="T18" fmla="*/ 380 w 1101"/>
                <a:gd name="T19" fmla="*/ 300 h 1100"/>
                <a:gd name="T20" fmla="*/ 301 w 1101"/>
                <a:gd name="T21" fmla="*/ 380 h 1100"/>
                <a:gd name="T22" fmla="*/ 470 w 1101"/>
                <a:gd name="T23" fmla="*/ 550 h 1100"/>
                <a:gd name="T24" fmla="*/ 301 w 1101"/>
                <a:gd name="T25" fmla="*/ 719 h 1100"/>
                <a:gd name="T26" fmla="*/ 380 w 1101"/>
                <a:gd name="T27" fmla="*/ 799 h 1100"/>
                <a:gd name="T28" fmla="*/ 550 w 1101"/>
                <a:gd name="T29" fmla="*/ 629 h 1100"/>
                <a:gd name="T30" fmla="*/ 720 w 1101"/>
                <a:gd name="T31" fmla="*/ 799 h 1100"/>
                <a:gd name="T32" fmla="*/ 800 w 1101"/>
                <a:gd name="T33" fmla="*/ 719 h 1100"/>
                <a:gd name="T34" fmla="*/ 630 w 1101"/>
                <a:gd name="T35" fmla="*/ 550 h 1100"/>
                <a:gd name="T36" fmla="*/ 800 w 1101"/>
                <a:gd name="T37" fmla="*/ 380 h 1100"/>
                <a:gd name="T38" fmla="*/ 720 w 1101"/>
                <a:gd name="T39" fmla="*/ 300 h 1100"/>
                <a:gd name="T40" fmla="*/ 550 w 1101"/>
                <a:gd name="T41" fmla="*/ 470 h 1100"/>
                <a:gd name="T42" fmla="*/ 380 w 1101"/>
                <a:gd name="T43" fmla="*/ 3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1" h="1100">
                  <a:moveTo>
                    <a:pt x="1101" y="778"/>
                  </a:moveTo>
                  <a:lnTo>
                    <a:pt x="778" y="1100"/>
                  </a:lnTo>
                  <a:lnTo>
                    <a:pt x="322" y="1100"/>
                  </a:lnTo>
                  <a:lnTo>
                    <a:pt x="0" y="778"/>
                  </a:lnTo>
                  <a:lnTo>
                    <a:pt x="0" y="322"/>
                  </a:lnTo>
                  <a:lnTo>
                    <a:pt x="322" y="0"/>
                  </a:lnTo>
                  <a:lnTo>
                    <a:pt x="778" y="0"/>
                  </a:lnTo>
                  <a:lnTo>
                    <a:pt x="1101" y="322"/>
                  </a:lnTo>
                  <a:lnTo>
                    <a:pt x="1101" y="778"/>
                  </a:lnTo>
                  <a:close/>
                  <a:moveTo>
                    <a:pt x="380" y="300"/>
                  </a:moveTo>
                  <a:lnTo>
                    <a:pt x="301" y="380"/>
                  </a:lnTo>
                  <a:lnTo>
                    <a:pt x="470" y="550"/>
                  </a:lnTo>
                  <a:lnTo>
                    <a:pt x="301" y="719"/>
                  </a:lnTo>
                  <a:lnTo>
                    <a:pt x="380" y="799"/>
                  </a:lnTo>
                  <a:lnTo>
                    <a:pt x="550" y="629"/>
                  </a:lnTo>
                  <a:lnTo>
                    <a:pt x="720" y="799"/>
                  </a:lnTo>
                  <a:lnTo>
                    <a:pt x="800" y="719"/>
                  </a:lnTo>
                  <a:lnTo>
                    <a:pt x="630" y="550"/>
                  </a:lnTo>
                  <a:lnTo>
                    <a:pt x="800" y="380"/>
                  </a:lnTo>
                  <a:lnTo>
                    <a:pt x="720" y="300"/>
                  </a:lnTo>
                  <a:lnTo>
                    <a:pt x="550" y="470"/>
                  </a:lnTo>
                  <a:lnTo>
                    <a:pt x="380" y="300"/>
                  </a:ln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Question Icon" descr="&lt;Tags&gt;&lt;SMARTRESIZEANCHORS&gt;Absolute,None,Absolute,None&lt;/SMARTRESIZEANCHORS&gt;&lt;/Tags&gt;" hidden="1"/>
            <p:cNvSpPr>
              <a:spLocks noChangeAspect="1" noEditPoints="1"/>
            </p:cNvSpPr>
            <p:nvPr/>
          </p:nvSpPr>
          <p:spPr bwMode="auto">
            <a:xfrm>
              <a:off x="802903" y="1669713"/>
              <a:ext cx="398463" cy="396875"/>
            </a:xfrm>
            <a:custGeom>
              <a:avLst/>
              <a:gdLst>
                <a:gd name="T0" fmla="*/ 1101 w 1101"/>
                <a:gd name="T1" fmla="*/ 551 h 1101"/>
                <a:gd name="T2" fmla="*/ 550 w 1101"/>
                <a:gd name="T3" fmla="*/ 1101 h 1101"/>
                <a:gd name="T4" fmla="*/ 0 w 1101"/>
                <a:gd name="T5" fmla="*/ 551 h 1101"/>
                <a:gd name="T6" fmla="*/ 550 w 1101"/>
                <a:gd name="T7" fmla="*/ 0 h 1101"/>
                <a:gd name="T8" fmla="*/ 1101 w 1101"/>
                <a:gd name="T9" fmla="*/ 551 h 1101"/>
                <a:gd name="T10" fmla="*/ 596 w 1101"/>
                <a:gd name="T11" fmla="*/ 685 h 1101"/>
                <a:gd name="T12" fmla="*/ 509 w 1101"/>
                <a:gd name="T13" fmla="*/ 685 h 1101"/>
                <a:gd name="T14" fmla="*/ 509 w 1101"/>
                <a:gd name="T15" fmla="*/ 625 h 1101"/>
                <a:gd name="T16" fmla="*/ 521 w 1101"/>
                <a:gd name="T17" fmla="*/ 577 h 1101"/>
                <a:gd name="T18" fmla="*/ 575 w 1101"/>
                <a:gd name="T19" fmla="*/ 527 h 1101"/>
                <a:gd name="T20" fmla="*/ 638 w 1101"/>
                <a:gd name="T21" fmla="*/ 424 h 1101"/>
                <a:gd name="T22" fmla="*/ 614 w 1101"/>
                <a:gd name="T23" fmla="*/ 359 h 1101"/>
                <a:gd name="T24" fmla="*/ 549 w 1101"/>
                <a:gd name="T25" fmla="*/ 334 h 1101"/>
                <a:gd name="T26" fmla="*/ 440 w 1101"/>
                <a:gd name="T27" fmla="*/ 462 h 1101"/>
                <a:gd name="T28" fmla="*/ 343 w 1101"/>
                <a:gd name="T29" fmla="*/ 445 h 1101"/>
                <a:gd name="T30" fmla="*/ 413 w 1101"/>
                <a:gd name="T31" fmla="*/ 295 h 1101"/>
                <a:gd name="T32" fmla="*/ 561 w 1101"/>
                <a:gd name="T33" fmla="*/ 241 h 1101"/>
                <a:gd name="T34" fmla="*/ 702 w 1101"/>
                <a:gd name="T35" fmla="*/ 291 h 1101"/>
                <a:gd name="T36" fmla="*/ 758 w 1101"/>
                <a:gd name="T37" fmla="*/ 418 h 1101"/>
                <a:gd name="T38" fmla="*/ 743 w 1101"/>
                <a:gd name="T39" fmla="*/ 489 h 1101"/>
                <a:gd name="T40" fmla="*/ 707 w 1101"/>
                <a:gd name="T41" fmla="*/ 541 h 1101"/>
                <a:gd name="T42" fmla="*/ 624 w 1101"/>
                <a:gd name="T43" fmla="*/ 606 h 1101"/>
                <a:gd name="T44" fmla="*/ 601 w 1101"/>
                <a:gd name="T45" fmla="*/ 632 h 1101"/>
                <a:gd name="T46" fmla="*/ 596 w 1101"/>
                <a:gd name="T47" fmla="*/ 685 h 1101"/>
                <a:gd name="T48" fmla="*/ 614 w 1101"/>
                <a:gd name="T49" fmla="*/ 749 h 1101"/>
                <a:gd name="T50" fmla="*/ 614 w 1101"/>
                <a:gd name="T51" fmla="*/ 861 h 1101"/>
                <a:gd name="T52" fmla="*/ 509 w 1101"/>
                <a:gd name="T53" fmla="*/ 861 h 1101"/>
                <a:gd name="T54" fmla="*/ 509 w 1101"/>
                <a:gd name="T55" fmla="*/ 749 h 1101"/>
                <a:gd name="T56" fmla="*/ 614 w 1101"/>
                <a:gd name="T57" fmla="*/ 749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1" h="1101">
                  <a:moveTo>
                    <a:pt x="1101" y="551"/>
                  </a:moveTo>
                  <a:cubicBezTo>
                    <a:pt x="1101" y="854"/>
                    <a:pt x="854" y="1101"/>
                    <a:pt x="550" y="1101"/>
                  </a:cubicBezTo>
                  <a:cubicBezTo>
                    <a:pt x="246" y="1101"/>
                    <a:pt x="0" y="854"/>
                    <a:pt x="0" y="551"/>
                  </a:cubicBezTo>
                  <a:cubicBezTo>
                    <a:pt x="0" y="247"/>
                    <a:pt x="246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  <a:moveTo>
                    <a:pt x="596" y="685"/>
                  </a:moveTo>
                  <a:lnTo>
                    <a:pt x="509" y="685"/>
                  </a:lnTo>
                  <a:lnTo>
                    <a:pt x="509" y="625"/>
                  </a:lnTo>
                  <a:cubicBezTo>
                    <a:pt x="509" y="605"/>
                    <a:pt x="513" y="589"/>
                    <a:pt x="521" y="577"/>
                  </a:cubicBezTo>
                  <a:cubicBezTo>
                    <a:pt x="529" y="565"/>
                    <a:pt x="547" y="549"/>
                    <a:pt x="575" y="527"/>
                  </a:cubicBezTo>
                  <a:cubicBezTo>
                    <a:pt x="617" y="495"/>
                    <a:pt x="638" y="460"/>
                    <a:pt x="638" y="424"/>
                  </a:cubicBezTo>
                  <a:cubicBezTo>
                    <a:pt x="638" y="397"/>
                    <a:pt x="630" y="375"/>
                    <a:pt x="614" y="359"/>
                  </a:cubicBezTo>
                  <a:cubicBezTo>
                    <a:pt x="597" y="343"/>
                    <a:pt x="576" y="334"/>
                    <a:pt x="549" y="334"/>
                  </a:cubicBezTo>
                  <a:cubicBezTo>
                    <a:pt x="488" y="334"/>
                    <a:pt x="451" y="377"/>
                    <a:pt x="440" y="462"/>
                  </a:cubicBezTo>
                  <a:lnTo>
                    <a:pt x="343" y="445"/>
                  </a:lnTo>
                  <a:cubicBezTo>
                    <a:pt x="349" y="381"/>
                    <a:pt x="372" y="331"/>
                    <a:pt x="413" y="295"/>
                  </a:cubicBezTo>
                  <a:cubicBezTo>
                    <a:pt x="454" y="259"/>
                    <a:pt x="503" y="241"/>
                    <a:pt x="561" y="241"/>
                  </a:cubicBezTo>
                  <a:cubicBezTo>
                    <a:pt x="618" y="241"/>
                    <a:pt x="665" y="257"/>
                    <a:pt x="702" y="291"/>
                  </a:cubicBezTo>
                  <a:cubicBezTo>
                    <a:pt x="739" y="325"/>
                    <a:pt x="758" y="367"/>
                    <a:pt x="758" y="418"/>
                  </a:cubicBezTo>
                  <a:cubicBezTo>
                    <a:pt x="758" y="443"/>
                    <a:pt x="753" y="467"/>
                    <a:pt x="743" y="489"/>
                  </a:cubicBezTo>
                  <a:cubicBezTo>
                    <a:pt x="732" y="512"/>
                    <a:pt x="721" y="529"/>
                    <a:pt x="707" y="541"/>
                  </a:cubicBezTo>
                  <a:cubicBezTo>
                    <a:pt x="694" y="554"/>
                    <a:pt x="667" y="575"/>
                    <a:pt x="624" y="606"/>
                  </a:cubicBezTo>
                  <a:cubicBezTo>
                    <a:pt x="612" y="615"/>
                    <a:pt x="605" y="624"/>
                    <a:pt x="601" y="632"/>
                  </a:cubicBezTo>
                  <a:cubicBezTo>
                    <a:pt x="598" y="640"/>
                    <a:pt x="596" y="658"/>
                    <a:pt x="596" y="685"/>
                  </a:cubicBezTo>
                  <a:close/>
                  <a:moveTo>
                    <a:pt x="614" y="749"/>
                  </a:moveTo>
                  <a:lnTo>
                    <a:pt x="614" y="861"/>
                  </a:lnTo>
                  <a:lnTo>
                    <a:pt x="509" y="861"/>
                  </a:lnTo>
                  <a:lnTo>
                    <a:pt x="509" y="749"/>
                  </a:lnTo>
                  <a:lnTo>
                    <a:pt x="614" y="749"/>
                  </a:ln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5"/>
          <a:srcRect l="3110" t="41326" r="2984" b="45918"/>
          <a:stretch/>
        </p:blipFill>
        <p:spPr>
          <a:xfrm>
            <a:off x="600074" y="1402792"/>
            <a:ext cx="6189589" cy="657225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600073" y="1402791"/>
            <a:ext cx="6189590" cy="36663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말머리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서식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정보</a:t>
            </a:r>
          </a:p>
        </p:txBody>
      </p:sp>
      <p:graphicFrame>
        <p:nvGraphicFramePr>
          <p:cNvPr id="3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83108"/>
              </p:ext>
            </p:extLst>
          </p:nvPr>
        </p:nvGraphicFramePr>
        <p:xfrm>
          <a:off x="9290533" y="786383"/>
          <a:ext cx="2835141" cy="85530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말머리 등록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서식 등록 가능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완료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등록이 완료되었습니다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71102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352281" y="51720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BB1.1.2.1.2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22768" y="5239841"/>
            <a:ext cx="1580990" cy="277391"/>
            <a:chOff x="2822768" y="5647072"/>
            <a:chExt cx="1580990" cy="27739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822768" y="5647072"/>
              <a:ext cx="756030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n-ea"/>
                  <a:ea typeface="+mn-ea"/>
                </a:rPr>
                <a:t>완료</a:t>
              </a:r>
              <a:endParaRPr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647728" y="5647072"/>
              <a:ext cx="756030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2723678" y="5185373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104" y="2455350"/>
            <a:ext cx="4700423" cy="1908213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9431195" y="4086597"/>
            <a:ext cx="198120" cy="18288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꺾인 연결선 7"/>
          <p:cNvCxnSpPr>
            <a:stCxn id="47" idx="4"/>
          </p:cNvCxnSpPr>
          <p:nvPr/>
        </p:nvCxnSpPr>
        <p:spPr>
          <a:xfrm rot="5400000">
            <a:off x="8053347" y="3248235"/>
            <a:ext cx="455667" cy="2498151"/>
          </a:xfrm>
          <a:prstGeom prst="bentConnector2">
            <a:avLst/>
          </a:prstGeom>
          <a:ln w="3175">
            <a:solidFill>
              <a:srgbClr val="0000FF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52480" y="4746476"/>
            <a:ext cx="2082020" cy="42559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EGW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에는 읽기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=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수정 화면이므로</a:t>
            </a:r>
            <a:endParaRPr lang="en-US" altLang="ko-KR" sz="80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추가와 수정을 같이 사용</a:t>
            </a:r>
            <a:endParaRPr lang="ko-KR" altLang="en-US" sz="80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4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6022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 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 관리 </a:t>
            </a:r>
            <a:r>
              <a:rPr kumimoji="1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구성원 정보</a:t>
            </a:r>
            <a:endParaRPr kumimoji="1" lang="ko-KR" altLang="en-US" sz="2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7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78774"/>
              </p:ext>
            </p:extLst>
          </p:nvPr>
        </p:nvGraphicFramePr>
        <p:xfrm>
          <a:off x="990126" y="1050330"/>
          <a:ext cx="6582781" cy="1573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512">
                  <a:extLst>
                    <a:ext uri="{9D8B030D-6E8A-4147-A177-3AD203B41FA5}">
                      <a16:colId xmlns:a16="http://schemas.microsoft.com/office/drawing/2014/main" val="134983845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337567133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148483404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632755251"/>
                    </a:ext>
                  </a:extLst>
                </a:gridCol>
                <a:gridCol w="1336733">
                  <a:extLst>
                    <a:ext uri="{9D8B030D-6E8A-4147-A177-3AD203B41FA5}">
                      <a16:colId xmlns:a16="http://schemas.microsoft.com/office/drawing/2014/main" val="1469623920"/>
                    </a:ext>
                  </a:extLst>
                </a:gridCol>
              </a:tblGrid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075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9901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85347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36280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양식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93048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캐시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6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40049"/>
              </p:ext>
            </p:extLst>
          </p:nvPr>
        </p:nvGraphicFramePr>
        <p:xfrm>
          <a:off x="2612145" y="1916832"/>
          <a:ext cx="6436183" cy="312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80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996727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89045658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549671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722601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6445947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78084470"/>
                    </a:ext>
                  </a:extLst>
                </a:gridCol>
              </a:tblGrid>
              <a:tr h="432050"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791398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글쓰기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제목 읽기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본문 읽기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답글 쓰기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댓글 쓰기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전체 사용자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이길수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제품기획팀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1567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3355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15949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그룹 사용자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5754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5715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3241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72474"/>
                  </a:ext>
                </a:extLst>
              </a:tr>
            </a:tbl>
          </a:graphicData>
        </a:graphic>
      </p:graphicFrame>
      <p:sp>
        <p:nvSpPr>
          <p:cNvPr id="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게시판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rgbClr val="0000F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2677388" y="2015829"/>
            <a:ext cx="966607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j-ea"/>
                <a:ea typeface="+mj-ea"/>
              </a:rPr>
              <a:t>구성원 </a:t>
            </a:r>
            <a:r>
              <a:rPr lang="ko-KR" altLang="en-US" sz="800">
                <a:solidFill>
                  <a:schemeClr val="bg1"/>
                </a:solidFill>
                <a:latin typeface="+mj-ea"/>
                <a:ea typeface="+mj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1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52318"/>
              </p:ext>
            </p:extLst>
          </p:nvPr>
        </p:nvGraphicFramePr>
        <p:xfrm>
          <a:off x="9290533" y="786383"/>
          <a:ext cx="2835141" cy="2139548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구성원 추가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BB1.1.2.2.1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리스트내 선택된 사용자 대상으로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권한 복사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BB1.1.2.2.2)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관리자 및 권한 설정 항목 저장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 세팅 및 정렬 순서는 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as-is 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동일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097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관리자 및 부서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직급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그룹으로 설정됐을 경우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/>
                      </a:r>
                      <a:b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</a:b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해당 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tag 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출력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81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각 권한 게시판 정보에서 설정된 정보 기준으로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/>
                      </a:r>
                      <a:b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</a:b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기본 세팅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94509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추가된 사용자가 없을 경우 출력되는 문구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437925"/>
                  </a:ext>
                </a:extLst>
              </a:tr>
            </a:tbl>
          </a:graphicData>
        </a:graphic>
      </p:graphicFrame>
      <p:grpSp>
        <p:nvGrpSpPr>
          <p:cNvPr id="38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854477" y="2409675"/>
            <a:ext cx="107839" cy="109736"/>
            <a:chOff x="554563" y="2632644"/>
            <a:chExt cx="131556" cy="131556"/>
          </a:xfrm>
        </p:grpSpPr>
        <p:sp>
          <p:nvSpPr>
            <p:cNvPr id="38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511702" y="2409675"/>
            <a:ext cx="107839" cy="109736"/>
            <a:chOff x="554563" y="2632644"/>
            <a:chExt cx="131556" cy="131556"/>
          </a:xfrm>
        </p:grpSpPr>
        <p:sp>
          <p:nvSpPr>
            <p:cNvPr id="39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146067" y="2409675"/>
            <a:ext cx="107839" cy="109736"/>
            <a:chOff x="554563" y="2632644"/>
            <a:chExt cx="131556" cy="131556"/>
          </a:xfrm>
        </p:grpSpPr>
        <p:sp>
          <p:nvSpPr>
            <p:cNvPr id="39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7807102" y="2409675"/>
            <a:ext cx="107839" cy="109736"/>
            <a:chOff x="554563" y="2632644"/>
            <a:chExt cx="131556" cy="131556"/>
          </a:xfrm>
        </p:grpSpPr>
        <p:sp>
          <p:nvSpPr>
            <p:cNvPr id="39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8464327" y="2409675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40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BB1.1.2.2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4895278" y="2015829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3738624" y="2015829"/>
            <a:ext cx="1062026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구성원 및 권한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복사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350" name="모서리가 둥근 직사각형 349"/>
          <p:cNvSpPr/>
          <p:nvPr/>
        </p:nvSpPr>
        <p:spPr>
          <a:xfrm>
            <a:off x="5466540" y="2015829"/>
            <a:ext cx="470511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bg1"/>
                </a:solidFill>
                <a:latin typeface="+mj-ea"/>
                <a:ea typeface="+mj-ea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2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2682652" y="2409675"/>
            <a:ext cx="107839" cy="109736"/>
            <a:chOff x="554563" y="2632644"/>
            <a:chExt cx="131556" cy="131556"/>
          </a:xfrm>
        </p:grpSpPr>
        <p:sp>
          <p:nvSpPr>
            <p:cNvPr id="42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2682652" y="2652058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9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2682652" y="2884019"/>
            <a:ext cx="107839" cy="109736"/>
            <a:chOff x="554563" y="2632644"/>
            <a:chExt cx="131556" cy="131556"/>
          </a:xfrm>
        </p:grpSpPr>
        <p:sp>
          <p:nvSpPr>
            <p:cNvPr id="9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2682652" y="3146909"/>
            <a:ext cx="107839" cy="109736"/>
            <a:chOff x="554563" y="2632644"/>
            <a:chExt cx="131556" cy="131556"/>
          </a:xfrm>
        </p:grpSpPr>
        <p:sp>
          <p:nvSpPr>
            <p:cNvPr id="9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7" name="직각 삼각형 156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5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2682652" y="3394559"/>
            <a:ext cx="107839" cy="109736"/>
            <a:chOff x="554563" y="2632644"/>
            <a:chExt cx="131556" cy="131556"/>
          </a:xfrm>
        </p:grpSpPr>
        <p:sp>
          <p:nvSpPr>
            <p:cNvPr id="16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3"/>
            </p:custDataLst>
          </p:nvPr>
        </p:nvSpPr>
        <p:spPr>
          <a:xfrm>
            <a:off x="699746" y="1779295"/>
            <a:ext cx="1738031" cy="4884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4"/>
            </p:custDataLst>
          </p:nvPr>
        </p:nvSpPr>
        <p:spPr>
          <a:xfrm>
            <a:off x="699746" y="1369720"/>
            <a:ext cx="1738031" cy="40957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813518" y="1461464"/>
            <a:ext cx="1262481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85" name="그림 184"/>
          <p:cNvPicPr>
            <a:picLocks noChangeAspect="1"/>
          </p:cNvPicPr>
          <p:nvPr/>
        </p:nvPicPr>
        <p:blipFill>
          <a:blip r:embed="rId1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04" y="1515177"/>
            <a:ext cx="125049" cy="125049"/>
          </a:xfrm>
          <a:prstGeom prst="rect">
            <a:avLst/>
          </a:prstGeom>
        </p:spPr>
      </p:pic>
      <p:sp>
        <p:nvSpPr>
          <p:cNvPr id="186" name="모서리가 둥근 직사각형 185"/>
          <p:cNvSpPr/>
          <p:nvPr/>
        </p:nvSpPr>
        <p:spPr>
          <a:xfrm>
            <a:off x="2070510" y="1461464"/>
            <a:ext cx="278539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87" name="그림 186"/>
          <p:cNvPicPr>
            <a:picLocks noChangeAspect="1"/>
          </p:cNvPicPr>
          <p:nvPr/>
        </p:nvPicPr>
        <p:blipFill>
          <a:blip r:embed="rId1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24" y="1504752"/>
            <a:ext cx="148907" cy="148907"/>
          </a:xfrm>
          <a:prstGeom prst="rect">
            <a:avLst/>
          </a:prstGeom>
        </p:spPr>
      </p:pic>
      <p:grpSp>
        <p:nvGrpSpPr>
          <p:cNvPr id="188" name="그룹 187"/>
          <p:cNvGrpSpPr/>
          <p:nvPr/>
        </p:nvGrpSpPr>
        <p:grpSpPr>
          <a:xfrm>
            <a:off x="813518" y="2115289"/>
            <a:ext cx="1218126" cy="288032"/>
            <a:chOff x="813518" y="1923311"/>
            <a:chExt cx="1218126" cy="28803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813518" y="1923311"/>
              <a:ext cx="1218126" cy="288032"/>
              <a:chOff x="737164" y="1715204"/>
              <a:chExt cx="1218126" cy="28803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40890" y="1715204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ko-KR" altLang="en-US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폴더 게시판</a:t>
                </a:r>
                <a:r>
                  <a:rPr lang="en-US" altLang="ko-KR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737164" y="1788129"/>
                <a:ext cx="125001" cy="12629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72000" rIns="72000" rtlCol="0" anchor="ctr">
                <a:noAutofit/>
              </a:bodyPr>
              <a:lstStyle/>
              <a:p>
                <a:pPr algn="ctr"/>
                <a:r>
                  <a:rPr lang="en-US" altLang="ko-KR" sz="1100" smtClean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+</a:t>
                </a:r>
                <a:endParaRPr lang="ko-KR" altLang="en-US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98" y="2011808"/>
              <a:ext cx="110241" cy="110241"/>
            </a:xfrm>
            <a:prstGeom prst="rect">
              <a:avLst/>
            </a:prstGeom>
          </p:spPr>
        </p:pic>
      </p:grpSp>
      <p:sp>
        <p:nvSpPr>
          <p:cNvPr id="200" name="TextBox 199"/>
          <p:cNvSpPr txBox="1"/>
          <p:nvPr/>
        </p:nvSpPr>
        <p:spPr>
          <a:xfrm>
            <a:off x="1117935" y="2383978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14209" y="2453167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2" name="꺾인 연결선 201"/>
          <p:cNvCxnSpPr/>
          <p:nvPr/>
        </p:nvCxnSpPr>
        <p:spPr>
          <a:xfrm rot="16200000" flipH="1">
            <a:off x="978258" y="2667052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/>
          <p:nvPr/>
        </p:nvCxnSpPr>
        <p:spPr>
          <a:xfrm rot="16200000" flipH="1">
            <a:off x="837514" y="2798271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122212" y="2737687"/>
            <a:ext cx="914400" cy="717200"/>
            <a:chOff x="1144827" y="2270952"/>
            <a:chExt cx="914400" cy="717200"/>
          </a:xfrm>
        </p:grpSpPr>
        <p:sp>
          <p:nvSpPr>
            <p:cNvPr id="205" name="TextBox 204"/>
            <p:cNvSpPr txBox="1"/>
            <p:nvPr/>
          </p:nvSpPr>
          <p:spPr>
            <a:xfrm>
              <a:off x="1144827" y="2270952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A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게시판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144827" y="2543839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일반 게시판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B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144827" y="2816726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일반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게시판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C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cxnSp>
        <p:nvCxnSpPr>
          <p:cNvPr id="208" name="꺾인 연결선 207"/>
          <p:cNvCxnSpPr/>
          <p:nvPr/>
        </p:nvCxnSpPr>
        <p:spPr>
          <a:xfrm rot="16200000" flipH="1">
            <a:off x="837515" y="3072590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그림 208"/>
          <p:cNvPicPr>
            <a:picLocks noChangeAspect="1"/>
          </p:cNvPicPr>
          <p:nvPr/>
        </p:nvPicPr>
        <p:blipFill>
          <a:blip r:embed="rId1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1" y="2452952"/>
            <a:ext cx="123607" cy="123607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1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04" y="3628826"/>
            <a:ext cx="123607" cy="123607"/>
          </a:xfrm>
          <a:prstGeom prst="rect">
            <a:avLst/>
          </a:prstGeom>
        </p:spPr>
      </p:pic>
      <p:sp>
        <p:nvSpPr>
          <p:cNvPr id="211" name="모서리가 둥근 직사각형 210"/>
          <p:cNvSpPr/>
          <p:nvPr/>
        </p:nvSpPr>
        <p:spPr>
          <a:xfrm>
            <a:off x="1326627" y="3608089"/>
            <a:ext cx="947463" cy="18095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폴더 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13635" y="3629695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13" name="꺾인 연결선 212"/>
          <p:cNvCxnSpPr>
            <a:stCxn id="201" idx="2"/>
            <a:endCxn id="212" idx="1"/>
          </p:cNvCxnSpPr>
          <p:nvPr/>
        </p:nvCxnSpPr>
        <p:spPr>
          <a:xfrm rot="16200000" flipH="1">
            <a:off x="388481" y="3067686"/>
            <a:ext cx="1113383" cy="136925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1151284" y="2736617"/>
            <a:ext cx="690335" cy="180951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일반 게시판</a:t>
            </a: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87752" y="2656387"/>
            <a:ext cx="3393964" cy="109736"/>
            <a:chOff x="5387752" y="2656387"/>
            <a:chExt cx="3393964" cy="109736"/>
          </a:xfrm>
        </p:grpSpPr>
        <p:grpSp>
          <p:nvGrpSpPr>
            <p:cNvPr id="10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2"/>
              </p:custDataLst>
            </p:nvPr>
          </p:nvGrpSpPr>
          <p:grpSpPr>
            <a:xfrm>
              <a:off x="5387752" y="2656387"/>
              <a:ext cx="107839" cy="109736"/>
              <a:chOff x="554563" y="2632644"/>
              <a:chExt cx="131556" cy="131556"/>
            </a:xfrm>
            <a:solidFill>
              <a:schemeClr val="bg1">
                <a:lumMod val="95000"/>
              </a:schemeClr>
            </a:solidFill>
          </p:grpSpPr>
          <p:sp>
            <p:nvSpPr>
              <p:cNvPr id="101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48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3"/>
              </p:custDataLst>
            </p:nvPr>
          </p:nvGrpSpPr>
          <p:grpSpPr>
            <a:xfrm>
              <a:off x="6064027" y="2656387"/>
              <a:ext cx="107839" cy="109736"/>
              <a:chOff x="554563" y="2632644"/>
              <a:chExt cx="131556" cy="131556"/>
            </a:xfrm>
            <a:solidFill>
              <a:schemeClr val="bg1">
                <a:lumMod val="95000"/>
              </a:schemeClr>
            </a:solidFill>
          </p:grpSpPr>
          <p:sp>
            <p:nvSpPr>
              <p:cNvPr id="129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46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4"/>
              </p:custDataLst>
            </p:nvPr>
          </p:nvGrpSpPr>
          <p:grpSpPr>
            <a:xfrm>
              <a:off x="8673877" y="2656387"/>
              <a:ext cx="107839" cy="109736"/>
              <a:chOff x="554563" y="2632644"/>
              <a:chExt cx="131556" cy="131556"/>
            </a:xfrm>
            <a:solidFill>
              <a:schemeClr val="bg1">
                <a:lumMod val="95000"/>
              </a:schemeClr>
            </a:solidFill>
          </p:grpSpPr>
          <p:sp>
            <p:nvSpPr>
              <p:cNvPr id="195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44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5"/>
              </p:custDataLst>
            </p:nvPr>
          </p:nvGrpSpPr>
          <p:grpSpPr>
            <a:xfrm>
              <a:off x="6722118" y="2656387"/>
              <a:ext cx="107839" cy="109736"/>
              <a:chOff x="554563" y="2632644"/>
              <a:chExt cx="131556" cy="131556"/>
            </a:xfrm>
            <a:solidFill>
              <a:schemeClr val="bg1">
                <a:lumMod val="95000"/>
              </a:schemeClr>
            </a:solidFill>
          </p:grpSpPr>
          <p:sp>
            <p:nvSpPr>
              <p:cNvPr id="219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42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6"/>
              </p:custDataLst>
            </p:nvPr>
          </p:nvGrpSpPr>
          <p:grpSpPr>
            <a:xfrm>
              <a:off x="7352499" y="2656387"/>
              <a:ext cx="107839" cy="109736"/>
              <a:chOff x="554563" y="2632644"/>
              <a:chExt cx="131556" cy="131556"/>
            </a:xfrm>
            <a:solidFill>
              <a:schemeClr val="bg1">
                <a:lumMod val="95000"/>
              </a:schemeClr>
            </a:solidFill>
          </p:grpSpPr>
          <p:sp>
            <p:nvSpPr>
              <p:cNvPr id="232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40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7"/>
              </p:custDataLst>
            </p:nvPr>
          </p:nvGrpSpPr>
          <p:grpSpPr>
            <a:xfrm>
              <a:off x="8010590" y="2656387"/>
              <a:ext cx="107839" cy="109736"/>
              <a:chOff x="554563" y="2632644"/>
              <a:chExt cx="131556" cy="131556"/>
            </a:xfrm>
            <a:solidFill>
              <a:schemeClr val="bg1">
                <a:lumMod val="95000"/>
              </a:schemeClr>
            </a:solidFill>
          </p:grpSpPr>
          <p:sp>
            <p:nvSpPr>
              <p:cNvPr id="235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38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5387752" y="2905769"/>
            <a:ext cx="3393964" cy="109736"/>
            <a:chOff x="5387752" y="2905769"/>
            <a:chExt cx="3393964" cy="109736"/>
          </a:xfrm>
        </p:grpSpPr>
        <p:grpSp>
          <p:nvGrpSpPr>
            <p:cNvPr id="2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14"/>
              </p:custDataLst>
            </p:nvPr>
          </p:nvGrpSpPr>
          <p:grpSpPr>
            <a:xfrm>
              <a:off x="5387752" y="2905769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54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30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15"/>
              </p:custDataLst>
            </p:nvPr>
          </p:nvGrpSpPr>
          <p:grpSpPr>
            <a:xfrm>
              <a:off x="6064027" y="2905769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52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28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3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16"/>
              </p:custDataLst>
            </p:nvPr>
          </p:nvGrpSpPr>
          <p:grpSpPr>
            <a:xfrm>
              <a:off x="8673877" y="2905769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50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26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1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17"/>
              </p:custDataLst>
            </p:nvPr>
          </p:nvGrpSpPr>
          <p:grpSpPr>
            <a:xfrm>
              <a:off x="6722118" y="2905769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48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24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9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18"/>
              </p:custDataLst>
            </p:nvPr>
          </p:nvGrpSpPr>
          <p:grpSpPr>
            <a:xfrm>
              <a:off x="7352499" y="2905769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46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22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19"/>
              </p:custDataLst>
            </p:nvPr>
          </p:nvGrpSpPr>
          <p:grpSpPr>
            <a:xfrm>
              <a:off x="8010590" y="2905769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44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20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5387752" y="3155151"/>
            <a:ext cx="3393964" cy="109736"/>
            <a:chOff x="5387752" y="3155151"/>
            <a:chExt cx="3393964" cy="109736"/>
          </a:xfrm>
        </p:grpSpPr>
        <p:grpSp>
          <p:nvGrpSpPr>
            <p:cNvPr id="25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96"/>
              </p:custDataLst>
            </p:nvPr>
          </p:nvGrpSpPr>
          <p:grpSpPr>
            <a:xfrm>
              <a:off x="5387752" y="3155151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73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4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97"/>
              </p:custDataLst>
            </p:nvPr>
          </p:nvGrpSpPr>
          <p:grpSpPr>
            <a:xfrm>
              <a:off x="6064027" y="3155151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71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10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2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98"/>
              </p:custDataLst>
            </p:nvPr>
          </p:nvGrpSpPr>
          <p:grpSpPr>
            <a:xfrm>
              <a:off x="8673877" y="3155151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69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0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99"/>
              </p:custDataLst>
            </p:nvPr>
          </p:nvGrpSpPr>
          <p:grpSpPr>
            <a:xfrm>
              <a:off x="6722118" y="3155151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67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06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00"/>
              </p:custDataLst>
            </p:nvPr>
          </p:nvGrpSpPr>
          <p:grpSpPr>
            <a:xfrm>
              <a:off x="7352499" y="3155151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65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04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01"/>
              </p:custDataLst>
            </p:nvPr>
          </p:nvGrpSpPr>
          <p:grpSpPr>
            <a:xfrm>
              <a:off x="8010590" y="3155151"/>
              <a:ext cx="107839" cy="109736"/>
              <a:chOff x="554563" y="2632644"/>
              <a:chExt cx="131556" cy="131556"/>
            </a:xfrm>
            <a:solidFill>
              <a:schemeClr val="bg1"/>
            </a:solidFill>
          </p:grpSpPr>
          <p:sp>
            <p:nvSpPr>
              <p:cNvPr id="263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02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3524314" y="3381548"/>
            <a:ext cx="381000" cy="129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부서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3524314" y="3637857"/>
            <a:ext cx="381000" cy="129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직위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3524314" y="3880312"/>
            <a:ext cx="381000" cy="129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직급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524314" y="4122767"/>
            <a:ext cx="381000" cy="129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그룹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3524314" y="2903567"/>
            <a:ext cx="381000" cy="1295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7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5"/>
            </p:custDataLst>
          </p:nvPr>
        </p:nvGrpSpPr>
        <p:grpSpPr>
          <a:xfrm>
            <a:off x="2682652" y="3637014"/>
            <a:ext cx="107839" cy="109736"/>
            <a:chOff x="554563" y="2632644"/>
            <a:chExt cx="131556" cy="131556"/>
          </a:xfrm>
        </p:grpSpPr>
        <p:sp>
          <p:nvSpPr>
            <p:cNvPr id="28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6"/>
            </p:custDataLst>
          </p:nvPr>
        </p:nvGrpSpPr>
        <p:grpSpPr>
          <a:xfrm>
            <a:off x="2682652" y="3893323"/>
            <a:ext cx="107839" cy="109736"/>
            <a:chOff x="554563" y="2632644"/>
            <a:chExt cx="131556" cy="131556"/>
          </a:xfrm>
        </p:grpSpPr>
        <p:sp>
          <p:nvSpPr>
            <p:cNvPr id="28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7"/>
            </p:custDataLst>
          </p:nvPr>
        </p:nvGrpSpPr>
        <p:grpSpPr>
          <a:xfrm>
            <a:off x="2682652" y="4128850"/>
            <a:ext cx="107839" cy="109736"/>
            <a:chOff x="554563" y="2632644"/>
            <a:chExt cx="131556" cy="131556"/>
          </a:xfrm>
        </p:grpSpPr>
        <p:sp>
          <p:nvSpPr>
            <p:cNvPr id="28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8"/>
            </p:custDataLst>
          </p:nvPr>
        </p:nvGrpSpPr>
        <p:grpSpPr>
          <a:xfrm>
            <a:off x="5387752" y="3404532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30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9"/>
            </p:custDataLst>
          </p:nvPr>
        </p:nvGrpSpPr>
        <p:grpSpPr>
          <a:xfrm>
            <a:off x="6064027" y="3404532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0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6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0"/>
            </p:custDataLst>
          </p:nvPr>
        </p:nvGrpSpPr>
        <p:grpSpPr>
          <a:xfrm>
            <a:off x="8673877" y="3404532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0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1"/>
            </p:custDataLst>
          </p:nvPr>
        </p:nvGrpSpPr>
        <p:grpSpPr>
          <a:xfrm>
            <a:off x="6722118" y="3404532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0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2"/>
            </p:custDataLst>
          </p:nvPr>
        </p:nvGrpSpPr>
        <p:grpSpPr>
          <a:xfrm>
            <a:off x="7352499" y="3404532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2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0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3"/>
            </p:custDataLst>
          </p:nvPr>
        </p:nvGrpSpPr>
        <p:grpSpPr>
          <a:xfrm>
            <a:off x="8010590" y="3404532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29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4"/>
            </p:custDataLst>
          </p:nvPr>
        </p:nvGrpSpPr>
        <p:grpSpPr>
          <a:xfrm>
            <a:off x="5387752" y="3640060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3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5"/>
            </p:custDataLst>
          </p:nvPr>
        </p:nvGrpSpPr>
        <p:grpSpPr>
          <a:xfrm>
            <a:off x="6064027" y="3640060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2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6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6"/>
            </p:custDataLst>
          </p:nvPr>
        </p:nvGrpSpPr>
        <p:grpSpPr>
          <a:xfrm>
            <a:off x="8673877" y="3640060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2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7"/>
            </p:custDataLst>
          </p:nvPr>
        </p:nvGrpSpPr>
        <p:grpSpPr>
          <a:xfrm>
            <a:off x="6722118" y="3640060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2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8"/>
            </p:custDataLst>
          </p:nvPr>
        </p:nvGrpSpPr>
        <p:grpSpPr>
          <a:xfrm>
            <a:off x="7352499" y="3640060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1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9"/>
            </p:custDataLst>
          </p:nvPr>
        </p:nvGrpSpPr>
        <p:grpSpPr>
          <a:xfrm>
            <a:off x="8010590" y="3640060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1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0"/>
            </p:custDataLst>
          </p:nvPr>
        </p:nvGrpSpPr>
        <p:grpSpPr>
          <a:xfrm>
            <a:off x="5387752" y="3882514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34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1"/>
            </p:custDataLst>
          </p:nvPr>
        </p:nvGrpSpPr>
        <p:grpSpPr>
          <a:xfrm>
            <a:off x="6064027" y="3882514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4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5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2"/>
            </p:custDataLst>
          </p:nvPr>
        </p:nvGrpSpPr>
        <p:grpSpPr>
          <a:xfrm>
            <a:off x="8673877" y="3882514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3"/>
            </p:custDataLst>
          </p:nvPr>
        </p:nvGrpSpPr>
        <p:grpSpPr>
          <a:xfrm>
            <a:off x="6722118" y="3882514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4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4"/>
            </p:custDataLst>
          </p:nvPr>
        </p:nvGrpSpPr>
        <p:grpSpPr>
          <a:xfrm>
            <a:off x="7352499" y="3882514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3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5"/>
            </p:custDataLst>
          </p:nvPr>
        </p:nvGrpSpPr>
        <p:grpSpPr>
          <a:xfrm>
            <a:off x="8010590" y="3882514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6"/>
            </p:custDataLst>
          </p:nvPr>
        </p:nvGrpSpPr>
        <p:grpSpPr>
          <a:xfrm>
            <a:off x="5387752" y="4131896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36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7"/>
            </p:custDataLst>
          </p:nvPr>
        </p:nvGrpSpPr>
        <p:grpSpPr>
          <a:xfrm>
            <a:off x="6064027" y="4131896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6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8"/>
            </p:custDataLst>
          </p:nvPr>
        </p:nvGrpSpPr>
        <p:grpSpPr>
          <a:xfrm>
            <a:off x="8673877" y="4131896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6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9"/>
            </p:custDataLst>
          </p:nvPr>
        </p:nvGrpSpPr>
        <p:grpSpPr>
          <a:xfrm>
            <a:off x="6722118" y="4131896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6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1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0"/>
            </p:custDataLst>
          </p:nvPr>
        </p:nvGrpSpPr>
        <p:grpSpPr>
          <a:xfrm>
            <a:off x="7352499" y="4131896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5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9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1"/>
            </p:custDataLst>
          </p:nvPr>
        </p:nvGrpSpPr>
        <p:grpSpPr>
          <a:xfrm>
            <a:off x="8010590" y="4131896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35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35041"/>
              </p:ext>
            </p:extLst>
          </p:nvPr>
        </p:nvGraphicFramePr>
        <p:xfrm>
          <a:off x="2612145" y="5414293"/>
          <a:ext cx="6436183" cy="73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183">
                  <a:extLst>
                    <a:ext uri="{9D8B030D-6E8A-4147-A177-3AD203B41FA5}">
                      <a16:colId xmlns:a16="http://schemas.microsoft.com/office/drawing/2014/main" val="2752972171"/>
                    </a:ext>
                  </a:extLst>
                </a:gridCol>
              </a:tblGrid>
              <a:tr h="734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구성원이 없습니다</a:t>
                      </a:r>
                      <a:r>
                        <a:rPr kumimoji="0" lang="en-US" altLang="ko-KR" sz="800" b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339878"/>
                  </a:ext>
                </a:extLst>
              </a:tr>
            </a:tbl>
          </a:graphicData>
        </a:graphic>
      </p:graphicFrame>
      <p:sp>
        <p:nvSpPr>
          <p:cNvPr id="368" name="타원 367"/>
          <p:cNvSpPr/>
          <p:nvPr/>
        </p:nvSpPr>
        <p:spPr>
          <a:xfrm>
            <a:off x="2597754" y="1931318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69" name="타원 368"/>
          <p:cNvSpPr/>
          <p:nvPr/>
        </p:nvSpPr>
        <p:spPr>
          <a:xfrm>
            <a:off x="3683604" y="1931318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72" name="타원 371"/>
          <p:cNvSpPr/>
          <p:nvPr/>
        </p:nvSpPr>
        <p:spPr>
          <a:xfrm>
            <a:off x="5417154" y="1931318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82340" y="2865120"/>
            <a:ext cx="480060" cy="1424940"/>
          </a:xfrm>
          <a:prstGeom prst="roundRect">
            <a:avLst>
              <a:gd name="adj" fmla="val 7365"/>
            </a:avLst>
          </a:prstGeom>
          <a:noFill/>
          <a:ln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2" name="모서리가 둥근 직사각형 381"/>
          <p:cNvSpPr/>
          <p:nvPr/>
        </p:nvSpPr>
        <p:spPr>
          <a:xfrm>
            <a:off x="5798820" y="2346960"/>
            <a:ext cx="3249508" cy="1943100"/>
          </a:xfrm>
          <a:prstGeom prst="roundRect">
            <a:avLst>
              <a:gd name="adj" fmla="val 2267"/>
            </a:avLst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3" name="타원 382"/>
          <p:cNvSpPr/>
          <p:nvPr/>
        </p:nvSpPr>
        <p:spPr>
          <a:xfrm>
            <a:off x="8945214" y="2243738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6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78" name="타원 377"/>
          <p:cNvSpPr/>
          <p:nvPr/>
        </p:nvSpPr>
        <p:spPr>
          <a:xfrm>
            <a:off x="3873032" y="277775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>
            <a:off x="2465773" y="2376957"/>
            <a:ext cx="121084" cy="1931947"/>
          </a:xfrm>
          <a:prstGeom prst="leftBrace">
            <a:avLst>
              <a:gd name="adj1" fmla="val 43908"/>
              <a:gd name="adj2" fmla="val 50000"/>
            </a:avLst>
          </a:prstGeom>
          <a:noFill/>
          <a:ln>
            <a:solidFill>
              <a:srgbClr val="FF0000"/>
            </a:solidFill>
            <a:prstDash val="sysDot"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4" name="타원 383"/>
          <p:cNvSpPr/>
          <p:nvPr/>
        </p:nvSpPr>
        <p:spPr>
          <a:xfrm>
            <a:off x="2225207" y="325400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85" name="타원 384"/>
          <p:cNvSpPr/>
          <p:nvPr/>
        </p:nvSpPr>
        <p:spPr>
          <a:xfrm>
            <a:off x="4611339" y="5691788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FF0066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7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59497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게시판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77884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2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5544988" cy="54467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717787" y="1645234"/>
            <a:ext cx="1724855" cy="34773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3"/>
            </p:custDataLst>
          </p:nvPr>
        </p:nvSpPr>
        <p:spPr>
          <a:xfrm>
            <a:off x="717787" y="1253764"/>
            <a:ext cx="1724855" cy="633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" name="Modal Dialog Overlay"/>
          <p:cNvSpPr>
            <a:spLocks/>
          </p:cNvSpPr>
          <p:nvPr/>
        </p:nvSpPr>
        <p:spPr bwMode="auto">
          <a:xfrm>
            <a:off x="771440" y="1618979"/>
            <a:ext cx="1327478" cy="19171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i="1" dirty="0">
              <a:solidFill>
                <a:schemeClr val="bg1">
                  <a:lumMod val="6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pic>
        <p:nvPicPr>
          <p:cNvPr id="236" name="그림 235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60" y="1666839"/>
            <a:ext cx="115280" cy="115280"/>
          </a:xfrm>
          <a:prstGeom prst="rect">
            <a:avLst/>
          </a:prstGeom>
        </p:spPr>
      </p:pic>
      <p:sp>
        <p:nvSpPr>
          <p:cNvPr id="237" name="모서리가 둥근 직사각형 236"/>
          <p:cNvSpPr/>
          <p:nvPr/>
        </p:nvSpPr>
        <p:spPr>
          <a:xfrm>
            <a:off x="2138458" y="1618979"/>
            <a:ext cx="254597" cy="191715"/>
          </a:xfrm>
          <a:prstGeom prst="roundRect">
            <a:avLst>
              <a:gd name="adj" fmla="val 23266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38" name="그림 237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75" y="1642737"/>
            <a:ext cx="148907" cy="148907"/>
          </a:xfrm>
          <a:prstGeom prst="rect">
            <a:avLst/>
          </a:prstGeom>
        </p:spPr>
      </p:pic>
      <p:grpSp>
        <p:nvGrpSpPr>
          <p:cNvPr id="239" name="그룹 238"/>
          <p:cNvGrpSpPr/>
          <p:nvPr/>
        </p:nvGrpSpPr>
        <p:grpSpPr>
          <a:xfrm>
            <a:off x="2299980" y="2032273"/>
            <a:ext cx="58192" cy="2962697"/>
            <a:chOff x="2238375" y="1813543"/>
            <a:chExt cx="58192" cy="3943350"/>
          </a:xfrm>
        </p:grpSpPr>
        <p:sp>
          <p:nvSpPr>
            <p:cNvPr id="240" name="모서리가 둥근 직사각형 239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4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717787" y="1253763"/>
            <a:ext cx="1724855" cy="29585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771439" y="1310279"/>
            <a:ext cx="1621615" cy="199543"/>
            <a:chOff x="771439" y="1317716"/>
            <a:chExt cx="1621615" cy="199543"/>
          </a:xfrm>
        </p:grpSpPr>
        <p:sp>
          <p:nvSpPr>
            <p:cNvPr id="246" name="Modal Dialog Overlay"/>
            <p:cNvSpPr>
              <a:spLocks/>
            </p:cNvSpPr>
            <p:nvPr/>
          </p:nvSpPr>
          <p:spPr bwMode="auto">
            <a:xfrm>
              <a:off x="771439" y="1317716"/>
              <a:ext cx="1621615" cy="19171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조직도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 rot="5400000">
              <a:off x="2176855" y="1365710"/>
              <a:ext cx="155817" cy="147281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1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3001912" y="1253764"/>
            <a:ext cx="2662039" cy="3845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05352"/>
              </p:ext>
            </p:extLst>
          </p:nvPr>
        </p:nvGraphicFramePr>
        <p:xfrm>
          <a:off x="2998167" y="1658516"/>
          <a:ext cx="2665785" cy="310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08524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542620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801026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</a:tblGrid>
              <a:tr h="282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표준개발실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표준개발실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28020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25242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72524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49"/>
                  </a:ext>
                </a:extLst>
              </a:tr>
            </a:tbl>
          </a:graphicData>
        </a:graphic>
      </p:graphicFrame>
      <p:grpSp>
        <p:nvGrpSpPr>
          <p:cNvPr id="183" name="그룹 182"/>
          <p:cNvGrpSpPr/>
          <p:nvPr/>
        </p:nvGrpSpPr>
        <p:grpSpPr>
          <a:xfrm>
            <a:off x="3390976" y="1341809"/>
            <a:ext cx="2220414" cy="195579"/>
            <a:chOff x="2495600" y="1341809"/>
            <a:chExt cx="2220414" cy="195579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094399" y="1341810"/>
              <a:ext cx="1621615" cy="191715"/>
              <a:chOff x="608374" y="1341810"/>
              <a:chExt cx="1621615" cy="191715"/>
            </a:xfrm>
          </p:grpSpPr>
          <p:sp>
            <p:nvSpPr>
              <p:cNvPr id="187" name="Modal Dialog Overlay"/>
              <p:cNvSpPr>
                <a:spLocks/>
              </p:cNvSpPr>
              <p:nvPr/>
            </p:nvSpPr>
            <p:spPr bwMode="auto">
              <a:xfrm>
                <a:off x="608374" y="1341810"/>
                <a:ext cx="1327478" cy="191715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i="1" dirty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endParaRPr>
              </a:p>
            </p:txBody>
          </p:sp>
          <p:pic>
            <p:nvPicPr>
              <p:cNvPr id="188" name="그림 187"/>
              <p:cNvPicPr>
                <a:picLocks noChangeAspect="1"/>
              </p:cNvPicPr>
              <p:nvPr/>
            </p:nvPicPr>
            <p:blipFill>
              <a:blip r:embed="rId5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094" y="1389670"/>
                <a:ext cx="115280" cy="115280"/>
              </a:xfrm>
              <a:prstGeom prst="rect">
                <a:avLst/>
              </a:prstGeom>
            </p:spPr>
          </p:pic>
          <p:sp>
            <p:nvSpPr>
              <p:cNvPr id="189" name="모서리가 둥근 직사각형 188"/>
              <p:cNvSpPr/>
              <p:nvPr/>
            </p:nvSpPr>
            <p:spPr>
              <a:xfrm>
                <a:off x="1975392" y="1341810"/>
                <a:ext cx="254597" cy="191715"/>
              </a:xfrm>
              <a:prstGeom prst="roundRect">
                <a:avLst>
                  <a:gd name="adj" fmla="val 23266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sp>
          <p:nvSpPr>
            <p:cNvPr id="185" name="Modal Dialog Overlay"/>
            <p:cNvSpPr>
              <a:spLocks/>
            </p:cNvSpPr>
            <p:nvPr/>
          </p:nvSpPr>
          <p:spPr bwMode="auto">
            <a:xfrm>
              <a:off x="2495600" y="1341809"/>
              <a:ext cx="613570" cy="19171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성명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2950000" y="134039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190" name="그림 189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29" y="1365568"/>
            <a:ext cx="148907" cy="148907"/>
          </a:xfrm>
          <a:prstGeom prst="rect">
            <a:avLst/>
          </a:prstGeom>
        </p:spPr>
      </p:pic>
      <p:grpSp>
        <p:nvGrpSpPr>
          <p:cNvPr id="1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073655" y="2017421"/>
            <a:ext cx="107839" cy="109736"/>
            <a:chOff x="554563" y="2632644"/>
            <a:chExt cx="131556" cy="131556"/>
          </a:xfrm>
        </p:grpSpPr>
        <p:sp>
          <p:nvSpPr>
            <p:cNvPr id="19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3073655" y="1731671"/>
            <a:ext cx="107839" cy="109736"/>
            <a:chOff x="554563" y="2632644"/>
            <a:chExt cx="131556" cy="131556"/>
          </a:xfrm>
        </p:grpSpPr>
        <p:sp>
          <p:nvSpPr>
            <p:cNvPr id="19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2627813" y="2726664"/>
            <a:ext cx="219780" cy="982270"/>
            <a:chOff x="2609145" y="2484830"/>
            <a:chExt cx="219780" cy="982270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2609145" y="2484830"/>
              <a:ext cx="219780" cy="4202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2609145" y="3046805"/>
              <a:ext cx="219780" cy="4202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&lt;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05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8"/>
            </p:custDataLst>
          </p:nvPr>
        </p:nvSpPr>
        <p:spPr>
          <a:xfrm>
            <a:off x="3001912" y="1253764"/>
            <a:ext cx="2662039" cy="3868829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3073655" y="2303171"/>
            <a:ext cx="107839" cy="109736"/>
            <a:chOff x="554563" y="2632644"/>
            <a:chExt cx="131556" cy="131556"/>
          </a:xfrm>
        </p:grpSpPr>
        <p:sp>
          <p:nvSpPr>
            <p:cNvPr id="2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659916" y="1006896"/>
            <a:ext cx="50950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9916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추가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5631957" y="77211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739551" y="5402148"/>
            <a:ext cx="2913963" cy="324717"/>
            <a:chOff x="4610105" y="2551956"/>
            <a:chExt cx="2432626" cy="27739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j-ea"/>
                  <a:ea typeface="+mj-ea"/>
                </a:rPr>
                <a:t>완료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추가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-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5548005" y="1707484"/>
            <a:ext cx="58192" cy="3258967"/>
            <a:chOff x="2238375" y="1813543"/>
            <a:chExt cx="58192" cy="3943350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02" name="직각 삼각형 101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FF00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81" name="꺾인 연결선 180"/>
          <p:cNvCxnSpPr>
            <a:stCxn id="201" idx="1"/>
            <a:endCxn id="227" idx="1"/>
          </p:cNvCxnSpPr>
          <p:nvPr/>
        </p:nvCxnSpPr>
        <p:spPr>
          <a:xfrm rot="10800000" flipV="1">
            <a:off x="1608193" y="2952559"/>
            <a:ext cx="12700" cy="247650"/>
          </a:xfrm>
          <a:prstGeom prst="bentConnector3">
            <a:avLst>
              <a:gd name="adj1" fmla="val 766669"/>
            </a:avLst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218" idx="2"/>
            <a:endCxn id="231" idx="1"/>
          </p:cNvCxnSpPr>
          <p:nvPr/>
        </p:nvCxnSpPr>
        <p:spPr>
          <a:xfrm rot="16200000" flipH="1">
            <a:off x="934016" y="3043479"/>
            <a:ext cx="756005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>
            <a:stCxn id="218" idx="2"/>
            <a:endCxn id="234" idx="1"/>
          </p:cNvCxnSpPr>
          <p:nvPr/>
        </p:nvCxnSpPr>
        <p:spPr>
          <a:xfrm rot="16200000" flipH="1">
            <a:off x="801531" y="3175964"/>
            <a:ext cx="1020974" cy="137527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687072" y="2816230"/>
            <a:ext cx="914400" cy="26061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홍길동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9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608193" y="2897691"/>
            <a:ext cx="107839" cy="109736"/>
            <a:chOff x="554563" y="2632644"/>
            <a:chExt cx="131556" cy="131556"/>
          </a:xfrm>
        </p:grpSpPr>
        <p:sp>
          <p:nvSpPr>
            <p:cNvPr id="20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3" name="그림 202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02" y="2897390"/>
            <a:ext cx="111968" cy="111968"/>
          </a:xfrm>
          <a:prstGeom prst="rect">
            <a:avLst/>
          </a:prstGeom>
        </p:spPr>
      </p:pic>
      <p:cxnSp>
        <p:nvCxnSpPr>
          <p:cNvPr id="204" name="꺾인 연결선 203"/>
          <p:cNvCxnSpPr/>
          <p:nvPr/>
        </p:nvCxnSpPr>
        <p:spPr>
          <a:xfrm rot="16200000" flipH="1">
            <a:off x="1000723" y="2237780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/>
          <p:nvPr/>
        </p:nvCxnSpPr>
        <p:spPr>
          <a:xfrm rot="16200000" flipH="1">
            <a:off x="859979" y="2378524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180754" y="2607950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180754" y="2342479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21654" y="2063404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21" name="그림 220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1" y="2066842"/>
            <a:ext cx="123607" cy="123607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1520296" y="2552977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520296" y="226400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304272" y="1988840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687072" y="3063880"/>
            <a:ext cx="914400" cy="26061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고길동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608193" y="3145341"/>
            <a:ext cx="107839" cy="109736"/>
            <a:chOff x="554563" y="2632644"/>
            <a:chExt cx="131556" cy="131556"/>
          </a:xfrm>
        </p:grpSpPr>
        <p:sp>
          <p:nvSpPr>
            <p:cNvPr id="2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1700744" y="3348007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제품기획팀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380782" y="3427100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700744" y="361297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380782" y="3692069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4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170300" y="2077597"/>
            <a:ext cx="107839" cy="109736"/>
            <a:chOff x="554563" y="2632644"/>
            <a:chExt cx="131556" cy="131556"/>
          </a:xfrm>
        </p:grpSpPr>
        <p:sp>
          <p:nvSpPr>
            <p:cNvPr id="25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1398352" y="2351697"/>
            <a:ext cx="107839" cy="109736"/>
            <a:chOff x="554563" y="2632644"/>
            <a:chExt cx="131556" cy="131556"/>
          </a:xfrm>
        </p:grpSpPr>
        <p:sp>
          <p:nvSpPr>
            <p:cNvPr id="25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5"/>
            </p:custDataLst>
          </p:nvPr>
        </p:nvGrpSpPr>
        <p:grpSpPr>
          <a:xfrm>
            <a:off x="1398352" y="2641149"/>
            <a:ext cx="107839" cy="109736"/>
            <a:chOff x="554563" y="2632644"/>
            <a:chExt cx="131556" cy="131556"/>
          </a:xfrm>
        </p:grpSpPr>
        <p:sp>
          <p:nvSpPr>
            <p:cNvPr id="25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6"/>
            </p:custDataLst>
          </p:nvPr>
        </p:nvGrpSpPr>
        <p:grpSpPr>
          <a:xfrm>
            <a:off x="1582795" y="3438234"/>
            <a:ext cx="107839" cy="109736"/>
            <a:chOff x="554563" y="2632644"/>
            <a:chExt cx="131556" cy="131556"/>
          </a:xfrm>
        </p:grpSpPr>
        <p:sp>
          <p:nvSpPr>
            <p:cNvPr id="26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7"/>
            </p:custDataLst>
          </p:nvPr>
        </p:nvGrpSpPr>
        <p:grpSpPr>
          <a:xfrm>
            <a:off x="1582795" y="3711238"/>
            <a:ext cx="107839" cy="109736"/>
            <a:chOff x="554563" y="2632644"/>
            <a:chExt cx="131556" cy="131556"/>
          </a:xfrm>
        </p:grpSpPr>
        <p:sp>
          <p:nvSpPr>
            <p:cNvPr id="26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0" name="타원 269"/>
          <p:cNvSpPr/>
          <p:nvPr/>
        </p:nvSpPr>
        <p:spPr>
          <a:xfrm>
            <a:off x="667862" y="1203443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2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8513"/>
              </p:ext>
            </p:extLst>
          </p:nvPr>
        </p:nvGraphicFramePr>
        <p:xfrm>
          <a:off x="9290533" y="786383"/>
          <a:ext cx="2835141" cy="80450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dropbox 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그룹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직급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dropbox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에서 그룹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직급을 선택했을 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출력되는 화면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8"/>
            </p:custDataLst>
          </p:nvPr>
        </p:nvSpPr>
        <p:spPr>
          <a:xfrm>
            <a:off x="6761384" y="1251252"/>
            <a:ext cx="1724855" cy="2958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3" name="그룹 272"/>
          <p:cNvGrpSpPr/>
          <p:nvPr/>
        </p:nvGrpSpPr>
        <p:grpSpPr>
          <a:xfrm>
            <a:off x="6815036" y="1307768"/>
            <a:ext cx="1621615" cy="199543"/>
            <a:chOff x="771439" y="1317716"/>
            <a:chExt cx="1621615" cy="199543"/>
          </a:xfrm>
        </p:grpSpPr>
        <p:sp>
          <p:nvSpPr>
            <p:cNvPr id="274" name="Modal Dialog Overlay"/>
            <p:cNvSpPr>
              <a:spLocks/>
            </p:cNvSpPr>
            <p:nvPr/>
          </p:nvSpPr>
          <p:spPr bwMode="auto">
            <a:xfrm>
              <a:off x="771439" y="1317716"/>
              <a:ext cx="1621615" cy="19171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직위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 rot="5400000">
              <a:off x="2176855" y="1365710"/>
              <a:ext cx="155817" cy="147281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76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9"/>
            </p:custDataLst>
          </p:nvPr>
        </p:nvSpPr>
        <p:spPr>
          <a:xfrm>
            <a:off x="6761384" y="1547108"/>
            <a:ext cx="1724855" cy="35754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80" name="표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90980"/>
              </p:ext>
            </p:extLst>
          </p:nvPr>
        </p:nvGraphicFramePr>
        <p:xfrm>
          <a:off x="6757670" y="1564828"/>
          <a:ext cx="1709519" cy="113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75">
                  <a:extLst>
                    <a:ext uri="{9D8B030D-6E8A-4147-A177-3AD203B41FA5}">
                      <a16:colId xmlns:a16="http://schemas.microsoft.com/office/drawing/2014/main" val="42529067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0655984"/>
                    </a:ext>
                  </a:extLst>
                </a:gridCol>
              </a:tblGrid>
              <a:tr h="282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74380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경영고문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303213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기술고문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6919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7906"/>
                  </a:ext>
                </a:extLst>
              </a:tr>
            </a:tbl>
          </a:graphicData>
        </a:graphic>
      </p:graphicFrame>
      <p:grpSp>
        <p:nvGrpSpPr>
          <p:cNvPr id="28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0"/>
            </p:custDataLst>
          </p:nvPr>
        </p:nvGrpSpPr>
        <p:grpSpPr>
          <a:xfrm>
            <a:off x="6916977" y="1642313"/>
            <a:ext cx="107839" cy="109736"/>
            <a:chOff x="554563" y="2632644"/>
            <a:chExt cx="131556" cy="131556"/>
          </a:xfrm>
        </p:grpSpPr>
        <p:sp>
          <p:nvSpPr>
            <p:cNvPr id="28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1"/>
            </p:custDataLst>
          </p:nvPr>
        </p:nvGrpSpPr>
        <p:grpSpPr>
          <a:xfrm>
            <a:off x="6916977" y="1928063"/>
            <a:ext cx="107839" cy="109736"/>
            <a:chOff x="554563" y="2632644"/>
            <a:chExt cx="131556" cy="131556"/>
          </a:xfrm>
        </p:grpSpPr>
        <p:sp>
          <p:nvSpPr>
            <p:cNvPr id="28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2"/>
            </p:custDataLst>
          </p:nvPr>
        </p:nvGrpSpPr>
        <p:grpSpPr>
          <a:xfrm>
            <a:off x="6916977" y="2213813"/>
            <a:ext cx="107839" cy="109736"/>
            <a:chOff x="554563" y="2632644"/>
            <a:chExt cx="131556" cy="131556"/>
          </a:xfrm>
        </p:grpSpPr>
        <p:sp>
          <p:nvSpPr>
            <p:cNvPr id="28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3"/>
            </p:custDataLst>
          </p:nvPr>
        </p:nvGrpSpPr>
        <p:grpSpPr>
          <a:xfrm>
            <a:off x="6916977" y="2499563"/>
            <a:ext cx="107839" cy="109736"/>
            <a:chOff x="554563" y="2632644"/>
            <a:chExt cx="131556" cy="131556"/>
          </a:xfrm>
        </p:grpSpPr>
        <p:sp>
          <p:nvSpPr>
            <p:cNvPr id="29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2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6" name="타원 295"/>
          <p:cNvSpPr/>
          <p:nvPr/>
        </p:nvSpPr>
        <p:spPr>
          <a:xfrm>
            <a:off x="6687662" y="1203443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1-1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9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4"/>
            </p:custDataLst>
          </p:nvPr>
        </p:nvSpPr>
        <p:spPr>
          <a:xfrm>
            <a:off x="717787" y="1553548"/>
            <a:ext cx="1724855" cy="3569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꺾인 연결선 17"/>
          <p:cNvCxnSpPr>
            <a:stCxn id="297" idx="2"/>
            <a:endCxn id="276" idx="2"/>
          </p:cNvCxnSpPr>
          <p:nvPr/>
        </p:nvCxnSpPr>
        <p:spPr>
          <a:xfrm rot="5400000" flipH="1" flipV="1">
            <a:off x="4602012" y="2100795"/>
            <a:ext cx="1" cy="6043597"/>
          </a:xfrm>
          <a:prstGeom prst="bentConnector3">
            <a:avLst>
              <a:gd name="adj1" fmla="val -22860000000"/>
            </a:avLst>
          </a:prstGeom>
          <a:ln w="3175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BB1.1.2.2.1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7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576063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567508" y="1368268"/>
            <a:ext cx="3053699" cy="31415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3" name="꺾인 연결선 112"/>
          <p:cNvCxnSpPr/>
          <p:nvPr/>
        </p:nvCxnSpPr>
        <p:spPr>
          <a:xfrm rot="16200000" flipH="1">
            <a:off x="941550" y="2195389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/>
          <p:nvPr/>
        </p:nvCxnSpPr>
        <p:spPr>
          <a:xfrm rot="16200000" flipH="1">
            <a:off x="800806" y="2326608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258235" y="1939124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62481" y="2001963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8" y="2005401"/>
            <a:ext cx="123607" cy="123607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1207443" y="2266024"/>
            <a:ext cx="914400" cy="1714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일반 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07443" y="2538911"/>
            <a:ext cx="914400" cy="1714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일반 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07443" y="2811798"/>
            <a:ext cx="914400" cy="1714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일반 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C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21" name="꺾인 연결선 120"/>
          <p:cNvCxnSpPr/>
          <p:nvPr/>
        </p:nvCxnSpPr>
        <p:spPr>
          <a:xfrm rot="16200000" flipH="1">
            <a:off x="800807" y="2600927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212518" y="3075774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62481" y="3144963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12518" y="3352021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62481" y="3421210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8" y="3164210"/>
            <a:ext cx="110241" cy="110241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8" y="3437260"/>
            <a:ext cx="110241" cy="110241"/>
          </a:xfrm>
          <a:prstGeom prst="rect">
            <a:avLst/>
          </a:prstGeom>
        </p:spPr>
      </p:pic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>
                <a:solidFill>
                  <a:srgbClr val="0000FF"/>
                </a:solidFill>
                <a:latin typeface="Trebuchet MS" panose="020B0603020202020204" pitchFamily="34" charset="0"/>
                <a:ea typeface="나눔고딕" pitchFamily="50" charset="-127"/>
              </a:rPr>
              <a:t>구성원 및 권한 복사</a:t>
            </a:r>
            <a:endParaRPr lang="ko-KR" altLang="en-US" sz="1200" b="1" dirty="0">
              <a:solidFill>
                <a:srgbClr val="0000FF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70855" y="5671889"/>
            <a:ext cx="2432626" cy="277391"/>
            <a:chOff x="870855" y="5157192"/>
            <a:chExt cx="2432626" cy="27739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76997" y="5157192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j-ea"/>
                  <a:ea typeface="+mj-ea"/>
                </a:rPr>
                <a:t>완료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70855" y="5157192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567509" y="4679802"/>
            <a:ext cx="3053698" cy="29296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일반 게시판</a:t>
            </a:r>
            <a:r>
              <a:rPr lang="en-US" altLang="ko-KR" sz="8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A, </a:t>
            </a:r>
            <a:r>
              <a:rPr lang="ko-KR" altLang="en-US" sz="8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일반 게시판</a:t>
            </a:r>
            <a:r>
              <a:rPr lang="en-US" altLang="ko-KR" sz="8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B</a:t>
            </a:r>
            <a:endParaRPr lang="en-US" sz="8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1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130077" y="2293382"/>
            <a:ext cx="107839" cy="109736"/>
            <a:chOff x="554563" y="2632644"/>
            <a:chExt cx="131556" cy="131556"/>
          </a:xfrm>
        </p:grpSpPr>
        <p:sp>
          <p:nvSpPr>
            <p:cNvPr id="1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130077" y="2560082"/>
            <a:ext cx="107839" cy="109736"/>
            <a:chOff x="554563" y="2632644"/>
            <a:chExt cx="131556" cy="131556"/>
          </a:xfrm>
        </p:grpSpPr>
        <p:sp>
          <p:nvSpPr>
            <p:cNvPr id="1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130077" y="2836307"/>
            <a:ext cx="107839" cy="109736"/>
            <a:chOff x="554563" y="2632644"/>
            <a:chExt cx="131556" cy="131556"/>
          </a:xfrm>
        </p:grpSpPr>
        <p:sp>
          <p:nvSpPr>
            <p:cNvPr id="1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551384" y="1058377"/>
            <a:ext cx="914400" cy="26796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구성원 권한을 복사할 게시판을 선택해주세요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smtClean="0">
              <a:solidFill>
                <a:srgbClr val="0000FF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474617" y="1913044"/>
            <a:ext cx="58192" cy="2448510"/>
            <a:chOff x="2238375" y="1813543"/>
            <a:chExt cx="58192" cy="3943350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및 권한 복사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567508" y="1369232"/>
            <a:ext cx="3053699" cy="429460"/>
            <a:chOff x="554721" y="1196752"/>
            <a:chExt cx="3053699" cy="429460"/>
          </a:xfrm>
        </p:grpSpPr>
        <p:sp>
          <p:nvSpPr>
            <p:cNvPr id="4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721" y="1196752"/>
              <a:ext cx="3053699" cy="4294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Modal Dialog Overlay"/>
            <p:cNvSpPr>
              <a:spLocks/>
            </p:cNvSpPr>
            <p:nvPr/>
          </p:nvSpPr>
          <p:spPr bwMode="auto">
            <a:xfrm>
              <a:off x="709951" y="1293826"/>
              <a:ext cx="2481427" cy="24536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i="1" dirty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421" y="1341686"/>
              <a:ext cx="182222" cy="182222"/>
            </a:xfrm>
            <a:prstGeom prst="rect">
              <a:avLst/>
            </a:prstGeom>
          </p:spPr>
        </p:pic>
        <p:grpSp>
          <p:nvGrpSpPr>
            <p:cNvPr id="51" name="그룹 50"/>
            <p:cNvGrpSpPr/>
            <p:nvPr/>
          </p:nvGrpSpPr>
          <p:grpSpPr>
            <a:xfrm>
              <a:off x="3238596" y="1293826"/>
              <a:ext cx="254597" cy="239977"/>
              <a:chOff x="3238596" y="1293826"/>
              <a:chExt cx="254597" cy="239977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3238596" y="1293826"/>
                <a:ext cx="254597" cy="239977"/>
              </a:xfrm>
              <a:prstGeom prst="roundRect">
                <a:avLst>
                  <a:gd name="adj" fmla="val 23266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4155" y="1332371"/>
                <a:ext cx="148907" cy="148907"/>
              </a:xfrm>
              <a:prstGeom prst="rect">
                <a:avLst/>
              </a:prstGeom>
            </p:spPr>
          </p:pic>
        </p:grpSp>
      </p:grpSp>
      <p:graphicFrame>
        <p:nvGraphicFramePr>
          <p:cNvPr id="5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97369"/>
              </p:ext>
            </p:extLst>
          </p:nvPr>
        </p:nvGraphicFramePr>
        <p:xfrm>
          <a:off x="9290533" y="786383"/>
          <a:ext cx="2835141" cy="1957664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Tree view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를 제외하고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선택 팝업과 동일한 로직 및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화면구조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Calibri" panose="020F0502020204030204" pitchFamily="34" charset="0"/>
                        <a:buChar char="̵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복사 대상 사용자가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명일 경우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최초 선택한 사용자명만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Calibri" panose="020F0502020204030204" pitchFamily="34" charset="0"/>
                        <a:buChar char="̵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복사 대상 사용자가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명이상일 경우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최초 선택한 사용자명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총 선택한 인원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39427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다중 선택형으로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Tree view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에서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 이상 선택했을 경우 출력되는 구조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05191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해당 항목을 체크할 경우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복사시 동일한 정보가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있을 경우 덮어쓰기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279494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483077" y="4592438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BB1.1.2.2.2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71912" y="5265762"/>
            <a:ext cx="1495349" cy="222895"/>
            <a:chOff x="571912" y="5114466"/>
            <a:chExt cx="1495349" cy="222895"/>
          </a:xfrm>
        </p:grpSpPr>
        <p:sp>
          <p:nvSpPr>
            <p:cNvPr id="9" name="TextBox 8"/>
            <p:cNvSpPr txBox="1"/>
            <p:nvPr/>
          </p:nvSpPr>
          <p:spPr>
            <a:xfrm>
              <a:off x="674329" y="5114466"/>
              <a:ext cx="1392932" cy="22289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동일 구성원 정보가 있을 경우 덮어쓰기</a:t>
              </a:r>
            </a:p>
          </p:txBody>
        </p:sp>
        <p:sp>
          <p:nvSpPr>
            <p:cNvPr id="6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71912" y="5161045"/>
              <a:ext cx="107839" cy="109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546892" y="5159796"/>
            <a:ext cx="30615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478360" y="5229994"/>
            <a:ext cx="2331515" cy="313556"/>
          </a:xfrm>
          <a:prstGeom prst="roundRect">
            <a:avLst/>
          </a:prstGeom>
          <a:noFill/>
          <a:ln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6877" y="5144888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90890" y="2022055"/>
            <a:ext cx="107839" cy="109736"/>
            <a:chOff x="554563" y="2632644"/>
            <a:chExt cx="131556" cy="131556"/>
          </a:xfrm>
        </p:grpSpPr>
        <p:sp>
          <p:nvSpPr>
            <p:cNvPr id="6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90890" y="3167232"/>
            <a:ext cx="107839" cy="109736"/>
            <a:chOff x="554563" y="2632644"/>
            <a:chExt cx="131556" cy="131556"/>
          </a:xfrm>
        </p:grpSpPr>
        <p:sp>
          <p:nvSpPr>
            <p:cNvPr id="7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90890" y="3448084"/>
            <a:ext cx="107839" cy="109736"/>
            <a:chOff x="554563" y="2632644"/>
            <a:chExt cx="131556" cy="131556"/>
          </a:xfrm>
        </p:grpSpPr>
        <p:sp>
          <p:nvSpPr>
            <p:cNvPr id="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0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90722"/>
              </p:ext>
            </p:extLst>
          </p:nvPr>
        </p:nvGraphicFramePr>
        <p:xfrm>
          <a:off x="990126" y="1050330"/>
          <a:ext cx="6582781" cy="210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512">
                  <a:extLst>
                    <a:ext uri="{9D8B030D-6E8A-4147-A177-3AD203B41FA5}">
                      <a16:colId xmlns:a16="http://schemas.microsoft.com/office/drawing/2014/main" val="134983845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337567133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148483404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632755251"/>
                    </a:ext>
                  </a:extLst>
                </a:gridCol>
                <a:gridCol w="1336733">
                  <a:extLst>
                    <a:ext uri="{9D8B030D-6E8A-4147-A177-3AD203B41FA5}">
                      <a16:colId xmlns:a16="http://schemas.microsoft.com/office/drawing/2014/main" val="1469623920"/>
                    </a:ext>
                  </a:extLst>
                </a:gridCol>
              </a:tblGrid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075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9901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그룹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85347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일반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36280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33527"/>
                  </a:ext>
                </a:extLst>
              </a:tr>
              <a:tr h="270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3488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양식 관리</a:t>
                      </a:r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93048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캐시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66264"/>
                  </a:ext>
                </a:extLst>
              </a:tr>
            </a:tbl>
          </a:graphicData>
        </a:graphic>
      </p:graphicFrame>
      <p:sp>
        <p:nvSpPr>
          <p:cNvPr id="5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2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양식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9155"/>
              </p:ext>
            </p:extLst>
          </p:nvPr>
        </p:nvGraphicFramePr>
        <p:xfrm>
          <a:off x="850417" y="1746300"/>
          <a:ext cx="7981886" cy="387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0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279179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502677421"/>
                    </a:ext>
                  </a:extLst>
                </a:gridCol>
              </a:tblGrid>
              <a:tr h="386368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6363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양식 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양식 형태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웹기반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HTML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컨트롤 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웹기반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3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편집기 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웹기반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웹기반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컨트롤 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웹기반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편집기 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웹기반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웹기반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컨트롤 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웹기반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편집기 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웹기반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양식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문서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웹기반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HTML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편집 양식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</a:tbl>
          </a:graphicData>
        </a:graphic>
      </p:graphicFrame>
      <p:grpSp>
        <p:nvGrpSpPr>
          <p:cNvPr id="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51550" y="2228205"/>
            <a:ext cx="107839" cy="109736"/>
            <a:chOff x="554563" y="2632644"/>
            <a:chExt cx="131556" cy="131556"/>
          </a:xfrm>
        </p:grpSpPr>
        <p:sp>
          <p:nvSpPr>
            <p:cNvPr id="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51550" y="2561580"/>
            <a:ext cx="107839" cy="109736"/>
            <a:chOff x="554563" y="2632644"/>
            <a:chExt cx="131556" cy="131556"/>
          </a:xfrm>
        </p:grpSpPr>
        <p:sp>
          <p:nvSpPr>
            <p:cNvPr id="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51550" y="2866380"/>
            <a:ext cx="107839" cy="109736"/>
            <a:chOff x="554563" y="2632644"/>
            <a:chExt cx="131556" cy="131556"/>
          </a:xfrm>
        </p:grpSpPr>
        <p:sp>
          <p:nvSpPr>
            <p:cNvPr id="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951550" y="3180705"/>
            <a:ext cx="107839" cy="109736"/>
            <a:chOff x="554563" y="2632644"/>
            <a:chExt cx="131556" cy="131556"/>
          </a:xfrm>
        </p:grpSpPr>
        <p:sp>
          <p:nvSpPr>
            <p:cNvPr id="1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951550" y="3504555"/>
            <a:ext cx="107839" cy="109736"/>
            <a:chOff x="554563" y="2632644"/>
            <a:chExt cx="131556" cy="131556"/>
          </a:xfrm>
        </p:grpSpPr>
        <p:sp>
          <p:nvSpPr>
            <p:cNvPr id="1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51550" y="3818880"/>
            <a:ext cx="107839" cy="109736"/>
            <a:chOff x="554563" y="2632644"/>
            <a:chExt cx="131556" cy="131556"/>
          </a:xfrm>
        </p:grpSpPr>
        <p:sp>
          <p:nvSpPr>
            <p:cNvPr id="2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951550" y="4123680"/>
            <a:ext cx="107839" cy="109736"/>
            <a:chOff x="554563" y="2632644"/>
            <a:chExt cx="131556" cy="131556"/>
          </a:xfrm>
        </p:grpSpPr>
        <p:sp>
          <p:nvSpPr>
            <p:cNvPr id="2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51550" y="4457055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951550" y="4771380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951550" y="5076180"/>
            <a:ext cx="107839" cy="109736"/>
            <a:chOff x="554563" y="2632644"/>
            <a:chExt cx="131556" cy="131556"/>
          </a:xfrm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951550" y="5409555"/>
            <a:ext cx="107839" cy="109736"/>
            <a:chOff x="554563" y="2632644"/>
            <a:chExt cx="131556" cy="131556"/>
          </a:xfrm>
        </p:grpSpPr>
        <p:sp>
          <p:nvSpPr>
            <p:cNvPr id="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1750371" y="1817747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양식 관리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양식 관리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875501" y="1412776"/>
            <a:ext cx="2944649" cy="227608"/>
            <a:chOff x="5903179" y="2445148"/>
            <a:chExt cx="2944649" cy="22760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666292" y="2445148"/>
              <a:ext cx="2181536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903179" y="2446109"/>
              <a:ext cx="683617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제목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6401365" y="246056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bg1">
                      <a:lumMod val="7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315" y="2492511"/>
              <a:ext cx="125049" cy="125049"/>
            </a:xfrm>
            <a:prstGeom prst="rect">
              <a:avLst/>
            </a:prstGeom>
          </p:spPr>
        </p:pic>
      </p:grpSp>
      <p:graphicFrame>
        <p:nvGraphicFramePr>
          <p:cNvPr id="5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75591"/>
              </p:ext>
            </p:extLst>
          </p:nvPr>
        </p:nvGraphicFramePr>
        <p:xfrm>
          <a:off x="9290533" y="786383"/>
          <a:ext cx="2835141" cy="224925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신규 양식을 추가하는 화면으로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&lt;alert&gt;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삭제 대상 선택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삭제하시겠습니까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?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삭제 대상 미선택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삭제하실 양식을 선택해주세요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양식 상세 화면으로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양식으로 지정됐을 경우 출력되는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tag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목록내 검색 조건은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으로만 가능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566190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917804" y="1817747"/>
            <a:ext cx="71630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양식 추가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3746" y="2537718"/>
            <a:ext cx="496396" cy="140196"/>
          </a:xfrm>
          <a:prstGeom prst="rect">
            <a:avLst/>
          </a:prstGeom>
          <a:solidFill>
            <a:srgbClr val="00B05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기본양식</a:t>
            </a:r>
            <a:endParaRPr lang="ko-KR" altLang="en-US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850417" y="1268760"/>
            <a:ext cx="7831731" cy="95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832781" y="17265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703512" y="17265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781596" y="13169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047671" y="25075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333546" y="244091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916100" y="5868000"/>
            <a:ext cx="1700363" cy="360040"/>
            <a:chOff x="3947422" y="6021288"/>
            <a:chExt cx="1700363" cy="360040"/>
          </a:xfrm>
        </p:grpSpPr>
        <p:sp>
          <p:nvSpPr>
            <p:cNvPr id="68" name="TextBox 67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BB2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8262608" y="1810285"/>
            <a:ext cx="470511" cy="226647"/>
            <a:chOff x="8120461" y="1924263"/>
            <a:chExt cx="470511" cy="226647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8120461" y="1924263"/>
              <a:ext cx="470511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8403362" y="1968697"/>
              <a:ext cx="181698" cy="16504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Archive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52978"/>
              </p:ext>
            </p:extLst>
          </p:nvPr>
        </p:nvGraphicFramePr>
        <p:xfrm>
          <a:off x="990126" y="836712"/>
          <a:ext cx="10218441" cy="519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254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작성일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메뉴명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메뉴명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내용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화면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2545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2017-06-29</a:t>
                      </a:r>
                      <a:endParaRPr lang="ko-KR" altLang="en-US" sz="90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최초 작성</a:t>
                      </a:r>
                      <a:endParaRPr lang="ko-KR" altLang="en-US" sz="90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5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2017-07-19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내부 리뷰 후 수정 사항 반영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5454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2017-08-31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Tree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Tree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내 편집 기능 삭제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53634"/>
                  </a:ext>
                </a:extLst>
              </a:tr>
              <a:tr h="254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관리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그룹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정보로 통합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254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관리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상세 정보 수정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BB1.1.2.1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254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관리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상세 정보 수정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BB1.1.2.2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254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양식 관리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양식 가이드 기능 삭제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BB2.1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25454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2017-09-07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유형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권한 최종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spec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안으로 업데이트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게시글 관리 정보 수정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말머리 등록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말머리 서식 등록 분리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BB1.1.2.1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215384"/>
                  </a:ext>
                </a:extLst>
              </a:tr>
              <a:tr h="254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말멀리 등록 레이어 팝업 추가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BB1.1.2.1.3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10434"/>
                  </a:ext>
                </a:extLst>
              </a:tr>
              <a:tr h="254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사용자 세부 유형 수정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사용자 유형에 따른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tag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BB1.1.2.2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34237"/>
                  </a:ext>
                </a:extLst>
              </a:tr>
              <a:tr h="254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추가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게시판용 구성원 추가 팝업 추가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BB1.1.2.2.1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957134"/>
                  </a:ext>
                </a:extLst>
              </a:tr>
              <a:tr h="254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사용자 권한 및 복사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권한 및 복사시 동일 정보 덮어쓰기 설정 항목 추가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BB1.1.2.2.2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412440"/>
                  </a:ext>
                </a:extLst>
              </a:tr>
              <a:tr h="254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양식 관리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문서 사용 종류 항목 추가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숨김 처리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BB2.1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03917"/>
                  </a:ext>
                </a:extLst>
              </a:tr>
              <a:tr h="25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2018-03-28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관리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말머리 수정 및 서식 등록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경로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BB1.1.2.1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6896"/>
                  </a:ext>
                </a:extLst>
              </a:tr>
              <a:tr h="254547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874078"/>
                  </a:ext>
                </a:extLst>
              </a:tr>
              <a:tr h="254547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46668"/>
                  </a:ext>
                </a:extLst>
              </a:tr>
              <a:tr h="254547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255367"/>
                  </a:ext>
                </a:extLst>
              </a:tr>
              <a:tr h="254547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1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5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양식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839"/>
              </p:ext>
            </p:extLst>
          </p:nvPr>
        </p:nvGraphicFramePr>
        <p:xfrm>
          <a:off x="850417" y="1756156"/>
          <a:ext cx="7831731" cy="209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573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640015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07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제목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*</a:t>
                      </a:r>
                      <a:endParaRPr lang="ko-KR" altLang="en-US" sz="800" b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양식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523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설명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양식 입니다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342213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문서 형태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HTML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문서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76775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문서 사용 종류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일반           내부 처리용           사용 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43354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양식 여부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양식으로 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227387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양식 폼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불러오기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6808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342059" y="1820896"/>
            <a:ext cx="3469214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42059" y="2670835"/>
            <a:ext cx="1494155" cy="183428"/>
            <a:chOff x="4055390" y="4077083"/>
            <a:chExt cx="1494155" cy="183428"/>
          </a:xfrm>
        </p:grpSpPr>
        <p:sp>
          <p:nvSpPr>
            <p:cNvPr id="13" name="직사각형 12"/>
            <p:cNvSpPr/>
            <p:nvPr/>
          </p:nvSpPr>
          <p:spPr>
            <a:xfrm>
              <a:off x="4055390" y="4077083"/>
              <a:ext cx="1465679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5352546" y="406351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2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375978" y="3313559"/>
            <a:ext cx="107839" cy="109736"/>
            <a:chOff x="554563" y="2632644"/>
            <a:chExt cx="131556" cy="131556"/>
          </a:xfrm>
        </p:grpSpPr>
        <p:sp>
          <p:nvSpPr>
            <p:cNvPr id="2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양식 관리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양식 상세  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342058" y="2111908"/>
            <a:ext cx="4573092" cy="4309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850417" y="1268760"/>
            <a:ext cx="7831731" cy="95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6674" y="1847196"/>
            <a:ext cx="914400" cy="14095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0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/00 Byte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9854" y="1484460"/>
            <a:ext cx="914400" cy="22021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기본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49835" y="4167476"/>
            <a:ext cx="491741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&lt;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목록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759220" y="4167475"/>
            <a:ext cx="3738768" cy="277392"/>
            <a:chOff x="2202062" y="6176222"/>
            <a:chExt cx="3738768" cy="277392"/>
          </a:xfrm>
        </p:grpSpPr>
        <p:grpSp>
          <p:nvGrpSpPr>
            <p:cNvPr id="37" name="그룹 36"/>
            <p:cNvGrpSpPr/>
            <p:nvPr/>
          </p:nvGrpSpPr>
          <p:grpSpPr>
            <a:xfrm>
              <a:off x="3508204" y="6176223"/>
              <a:ext cx="2432626" cy="277391"/>
              <a:chOff x="870855" y="5157192"/>
              <a:chExt cx="2432626" cy="277391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2176997" y="5157192"/>
                <a:ext cx="1126484" cy="27739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900" smtClean="0">
                    <a:solidFill>
                      <a:schemeClr val="bg1"/>
                    </a:solidFill>
                    <a:latin typeface="+mj-ea"/>
                    <a:ea typeface="+mj-ea"/>
                  </a:rPr>
                  <a:t>저장</a:t>
                </a:r>
                <a:endParaRPr lang="ko-KR" altLang="en-US" sz="9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870855" y="5157192"/>
                <a:ext cx="1126484" cy="27739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9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취소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3" name="모서리가 둥근 직사각형 62"/>
            <p:cNvSpPr/>
            <p:nvPr/>
          </p:nvSpPr>
          <p:spPr>
            <a:xfrm>
              <a:off x="2202062" y="6176222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삭제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6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8430"/>
              </p:ext>
            </p:extLst>
          </p:nvPr>
        </p:nvGraphicFramePr>
        <p:xfrm>
          <a:off x="9290533" y="786383"/>
          <a:ext cx="2835141" cy="264549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게시판 기본 설정 로직은 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as-is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와 동일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본문 내용내 출력되는 가이드를 작성할 수 있는 </a:t>
                      </a:r>
                      <a:r>
                        <a:rPr kumimoji="1" lang="en-US" altLang="ko-KR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edit </a:t>
                      </a:r>
                      <a:r>
                        <a:rPr kumimoji="1" lang="ko-KR" altLang="en-US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ko-KR" altLang="en-US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&lt;alert&gt;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목록으로 이동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637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&lt;alert&gt;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정보가 있을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수정을 취소하시겠습니까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목록으로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정보가 없을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목록으로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401265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&lt;alert&gt;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저장이 완료되었습니다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55106"/>
                  </a:ext>
                </a:extLst>
              </a:tr>
            </a:tbl>
          </a:graphicData>
        </a:graphic>
      </p:graphicFrame>
      <p:sp>
        <p:nvSpPr>
          <p:cNvPr id="68" name="타원 67"/>
          <p:cNvSpPr/>
          <p:nvPr/>
        </p:nvSpPr>
        <p:spPr>
          <a:xfrm>
            <a:off x="737891" y="150410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718454" y="407707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022320" y="407707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292320" y="407707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338536" y="3592901"/>
            <a:ext cx="2732988" cy="167253"/>
            <a:chOff x="2346541" y="4268315"/>
            <a:chExt cx="2732988" cy="167253"/>
          </a:xfrm>
        </p:grpSpPr>
        <p:sp>
          <p:nvSpPr>
            <p:cNvPr id="42" name="직사각형 41"/>
            <p:cNvSpPr/>
            <p:nvPr/>
          </p:nvSpPr>
          <p:spPr>
            <a:xfrm>
              <a:off x="2346541" y="4268315"/>
              <a:ext cx="2227766" cy="16725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499501" y="4268315"/>
              <a:ext cx="580028" cy="1672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파일 찾기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921574" y="2399646"/>
            <a:ext cx="914400" cy="14095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0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/00 Byte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BB2.1</a:t>
            </a:r>
          </a:p>
        </p:txBody>
      </p:sp>
      <p:sp>
        <p:nvSpPr>
          <p:cNvPr id="48" name="직각 삼각형 47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53611" y="1496649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*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필수 입력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57290" y="2991640"/>
            <a:ext cx="137594" cy="132850"/>
            <a:chOff x="3509815" y="4487065"/>
            <a:chExt cx="137594" cy="132850"/>
          </a:xfrm>
        </p:grpSpPr>
        <p:sp>
          <p:nvSpPr>
            <p:cNvPr id="52" name="타원 51"/>
            <p:cNvSpPr/>
            <p:nvPr/>
          </p:nvSpPr>
          <p:spPr>
            <a:xfrm>
              <a:off x="3509815" y="4487065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3523584" y="4491305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/>
          <p:cNvSpPr/>
          <p:nvPr/>
        </p:nvSpPr>
        <p:spPr>
          <a:xfrm>
            <a:off x="2893386" y="2991640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678133" y="2991640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49835" y="2924944"/>
            <a:ext cx="3855515" cy="256406"/>
          </a:xfrm>
          <a:prstGeom prst="roundRect">
            <a:avLst/>
          </a:prstGeom>
          <a:noFill/>
          <a:ln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2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53582"/>
              </p:ext>
            </p:extLst>
          </p:nvPr>
        </p:nvGraphicFramePr>
        <p:xfrm>
          <a:off x="990126" y="1050330"/>
          <a:ext cx="6582781" cy="210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512">
                  <a:extLst>
                    <a:ext uri="{9D8B030D-6E8A-4147-A177-3AD203B41FA5}">
                      <a16:colId xmlns:a16="http://schemas.microsoft.com/office/drawing/2014/main" val="134983845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337567133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148483404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632755251"/>
                    </a:ext>
                  </a:extLst>
                </a:gridCol>
                <a:gridCol w="1336733">
                  <a:extLst>
                    <a:ext uri="{9D8B030D-6E8A-4147-A177-3AD203B41FA5}">
                      <a16:colId xmlns:a16="http://schemas.microsoft.com/office/drawing/2014/main" val="1469623920"/>
                    </a:ext>
                  </a:extLst>
                </a:gridCol>
              </a:tblGrid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075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9901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그룹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85347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일반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36280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33527"/>
                  </a:ext>
                </a:extLst>
              </a:tr>
              <a:tr h="270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3488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양식 관리</a:t>
                      </a:r>
                      <a:endParaRPr lang="ko-KR" alt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93048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캐시 관리</a:t>
                      </a:r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66264"/>
                  </a:ext>
                </a:extLst>
              </a:tr>
            </a:tbl>
          </a:graphicData>
        </a:graphic>
      </p:graphicFrame>
      <p:sp>
        <p:nvSpPr>
          <p:cNvPr id="5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1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캐시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캐시 관리</a:t>
            </a: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850417" y="1268760"/>
            <a:ext cx="7831731" cy="95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69105"/>
              </p:ext>
            </p:extLst>
          </p:nvPr>
        </p:nvGraphicFramePr>
        <p:xfrm>
          <a:off x="850417" y="1537380"/>
          <a:ext cx="7831731" cy="145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573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640015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648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각 게시판 정보 캐시를 삭제 처리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648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게시물 정보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게시물 정보 캐시 삭제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767756"/>
                  </a:ext>
                </a:extLst>
              </a:tr>
              <a:tr h="3648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트리 테이블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트리 정보 테이블을 재구성하기 위한 캐시 정보를 삭제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38220"/>
                  </a:ext>
                </a:extLst>
              </a:tr>
              <a:tr h="3648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읽음상태 정보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게시한 후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0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일이 지난 게시물의 개인별 읽음 상태정보 삭제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7977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7376430" y="1594843"/>
            <a:ext cx="1126484" cy="2149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캐시 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376430" y="1961381"/>
            <a:ext cx="1126484" cy="2149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캐시 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376430" y="2349996"/>
            <a:ext cx="1126484" cy="2149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캐시 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376430" y="2710036"/>
            <a:ext cx="1126484" cy="2149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캐시 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캐시 관리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89083"/>
              </p:ext>
            </p:extLst>
          </p:nvPr>
        </p:nvGraphicFramePr>
        <p:xfrm>
          <a:off x="9290533" y="786383"/>
          <a:ext cx="2835141" cy="132469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로직은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와 동일하며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버튼 클릭시 캐시 삭제 처리 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 캐시를 삭제하였습니다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게시물 정보 캐시를 삭제하였습니다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트리 테이블 캐시를 삭제하였습니다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읽음상태 정보 캐시를 삭제하였습니다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7127163" y="143663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48525" y="1524001"/>
            <a:ext cx="1419225" cy="1472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BB3</a:t>
            </a:r>
          </a:p>
        </p:txBody>
      </p:sp>
    </p:spTree>
    <p:extLst>
      <p:ext uri="{BB962C8B-B14F-4D97-AF65-F5344CB8AC3E}">
        <p14:creationId xmlns:p14="http://schemas.microsoft.com/office/powerpoint/2010/main" val="3720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# TREE VIEW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4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Tree View_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기본 구조</a:t>
            </a:r>
          </a:p>
        </p:txBody>
      </p:sp>
      <p:sp>
        <p:nvSpPr>
          <p:cNvPr id="40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23392" y="1268760"/>
            <a:ext cx="1738031" cy="4884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623392" y="859185"/>
            <a:ext cx="1738031" cy="529389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37164" y="950929"/>
            <a:ext cx="1262481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50" y="1004642"/>
            <a:ext cx="125049" cy="125049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1994156" y="950929"/>
            <a:ext cx="278539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70" y="994217"/>
            <a:ext cx="148907" cy="148907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722646" y="6009059"/>
            <a:ext cx="1558687" cy="59708"/>
            <a:chOff x="807286" y="6780684"/>
            <a:chExt cx="1558687" cy="5970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807286" y="6780684"/>
              <a:ext cx="1558687" cy="59708"/>
            </a:xfrm>
            <a:prstGeom prst="roundRect">
              <a:avLst>
                <a:gd name="adj" fmla="val 48244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438558" y="6780684"/>
              <a:ext cx="600942" cy="59708"/>
            </a:xfrm>
            <a:prstGeom prst="roundRect">
              <a:avLst>
                <a:gd name="adj" fmla="val 48244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26510" y="2045676"/>
            <a:ext cx="1218126" cy="288032"/>
            <a:chOff x="821804" y="4376889"/>
            <a:chExt cx="1218126" cy="288032"/>
          </a:xfrm>
        </p:grpSpPr>
        <p:sp>
          <p:nvSpPr>
            <p:cNvPr id="86" name="TextBox 85"/>
            <p:cNvSpPr txBox="1"/>
            <p:nvPr/>
          </p:nvSpPr>
          <p:spPr>
            <a:xfrm>
              <a:off x="1125530" y="4376889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게시판 그룹</a:t>
              </a: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21804" y="4446078"/>
              <a:ext cx="125001" cy="126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endParaRPr lang="ko-KR" altLang="en-US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145907" y="2263876"/>
            <a:ext cx="1003006" cy="852709"/>
            <a:chOff x="1056221" y="2135443"/>
            <a:chExt cx="1003006" cy="852709"/>
          </a:xfrm>
        </p:grpSpPr>
        <p:cxnSp>
          <p:nvCxnSpPr>
            <p:cNvPr id="89" name="꺾인 연결선 88"/>
            <p:cNvCxnSpPr/>
            <p:nvPr/>
          </p:nvCxnSpPr>
          <p:spPr>
            <a:xfrm rot="16200000" flipH="1">
              <a:off x="1000873" y="2200317"/>
              <a:ext cx="214198" cy="103502"/>
            </a:xfrm>
            <a:prstGeom prst="bentConnector2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/>
            <p:nvPr/>
          </p:nvCxnSpPr>
          <p:spPr>
            <a:xfrm rot="16200000" flipH="1">
              <a:off x="860129" y="2331536"/>
              <a:ext cx="495687" cy="103502"/>
            </a:xfrm>
            <a:prstGeom prst="bentConnector2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1144827" y="2270952"/>
              <a:ext cx="914400" cy="717200"/>
              <a:chOff x="1144827" y="2270952"/>
              <a:chExt cx="914400" cy="717200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144827" y="2270952"/>
                <a:ext cx="914400" cy="1714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A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게시판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144827" y="2543839"/>
                <a:ext cx="914400" cy="1714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B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게시판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44827" y="2816726"/>
                <a:ext cx="914400" cy="1714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C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게시판</a:t>
                </a:r>
              </a:p>
            </p:txBody>
          </p:sp>
        </p:grpSp>
        <p:cxnSp>
          <p:nvCxnSpPr>
            <p:cNvPr id="92" name="꺾인 연결선 91"/>
            <p:cNvCxnSpPr/>
            <p:nvPr/>
          </p:nvCxnSpPr>
          <p:spPr>
            <a:xfrm rot="16200000" flipH="1">
              <a:off x="860130" y="2605855"/>
              <a:ext cx="495687" cy="103502"/>
            </a:xfrm>
            <a:prstGeom prst="bentConnector2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82" y="2114650"/>
            <a:ext cx="123607" cy="12360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926510" y="4484737"/>
            <a:ext cx="1218126" cy="288032"/>
            <a:chOff x="737164" y="3046160"/>
            <a:chExt cx="1218126" cy="288032"/>
          </a:xfrm>
        </p:grpSpPr>
        <p:grpSp>
          <p:nvGrpSpPr>
            <p:cNvPr id="142" name="그룹 141"/>
            <p:cNvGrpSpPr/>
            <p:nvPr/>
          </p:nvGrpSpPr>
          <p:grpSpPr>
            <a:xfrm>
              <a:off x="737164" y="3046160"/>
              <a:ext cx="1218126" cy="288032"/>
              <a:chOff x="737164" y="1710288"/>
              <a:chExt cx="1218126" cy="288032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1040890" y="1710288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ko-KR" altLang="en-US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게시판 그룹</a:t>
                </a:r>
                <a:r>
                  <a:rPr lang="en-US" altLang="ko-KR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34567 ..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37164" y="1778043"/>
                <a:ext cx="125001" cy="12629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72000" rIns="72000" rtlCol="0" anchor="ctr">
                <a:noAutofit/>
              </a:bodyPr>
              <a:lstStyle/>
              <a:p>
                <a:pPr algn="ctr"/>
                <a:r>
                  <a:rPr lang="en-US" altLang="ko-KR" sz="1100" smtClean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+</a:t>
                </a:r>
                <a:endParaRPr lang="ko-KR" altLang="en-US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344" y="3127247"/>
              <a:ext cx="110241" cy="110241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926509" y="1647287"/>
            <a:ext cx="1218126" cy="288032"/>
            <a:chOff x="737164" y="2150740"/>
            <a:chExt cx="1218126" cy="288032"/>
          </a:xfrm>
        </p:grpSpPr>
        <p:grpSp>
          <p:nvGrpSpPr>
            <p:cNvPr id="2" name="그룹 1"/>
            <p:cNvGrpSpPr/>
            <p:nvPr/>
          </p:nvGrpSpPr>
          <p:grpSpPr>
            <a:xfrm>
              <a:off x="737164" y="2150740"/>
              <a:ext cx="1218126" cy="288032"/>
              <a:chOff x="737164" y="1715204"/>
              <a:chExt cx="1218126" cy="28803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040890" y="1715204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ko-KR" altLang="en-US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게시판 그룹</a:t>
                </a:r>
                <a:r>
                  <a:rPr lang="en-US" altLang="ko-KR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37164" y="1788129"/>
                <a:ext cx="125001" cy="12629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72000" rIns="72000" rtlCol="0" anchor="ctr">
                <a:noAutofit/>
              </a:bodyPr>
              <a:lstStyle/>
              <a:p>
                <a:pPr algn="ctr"/>
                <a:r>
                  <a:rPr lang="en-US" altLang="ko-KR" sz="1100" smtClean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+</a:t>
                </a:r>
                <a:endParaRPr lang="ko-KR" altLang="en-US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344" y="2239237"/>
              <a:ext cx="110241" cy="110241"/>
            </a:xfrm>
            <a:prstGeom prst="rect">
              <a:avLst/>
            </a:prstGeom>
          </p:spPr>
        </p:pic>
      </p:grpSp>
      <p:graphicFrame>
        <p:nvGraphicFramePr>
          <p:cNvPr id="16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504"/>
              </p:ext>
            </p:extLst>
          </p:nvPr>
        </p:nvGraphicFramePr>
        <p:xfrm>
          <a:off x="9290533" y="786383"/>
          <a:ext cx="2835141" cy="40894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 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가상 루트로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삭제 불가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속성이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폴더 게시판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일 경우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폴더형 아이콘 사용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하위 레벨 그룹으로 생성 개수 제한은 없음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해당 그룹에 속한 게시판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도는 그룹명이 정해지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width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값을 초과할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말줄임표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5531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게시판명 또는 그룹명 마우스 오버시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해당 명칭 툴팁으로 제공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6523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진입 시 최초 초화면은 최상단의 게시판 정보를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출력시키고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이후 진입시 이전에 접근했던 게시판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정보를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36169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727639" y="1312540"/>
            <a:ext cx="1218126" cy="288032"/>
            <a:chOff x="737164" y="1715204"/>
            <a:chExt cx="1218126" cy="288032"/>
          </a:xfrm>
        </p:grpSpPr>
        <p:sp>
          <p:nvSpPr>
            <p:cNvPr id="102" name="TextBox 101"/>
            <p:cNvSpPr txBox="1"/>
            <p:nvPr/>
          </p:nvSpPr>
          <p:spPr>
            <a:xfrm>
              <a:off x="1040890" y="1715204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핸디소프트 게시판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7164" y="1788129"/>
              <a:ext cx="125001" cy="126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endParaRPr lang="ko-KR" altLang="en-US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1" y="1388815"/>
            <a:ext cx="123607" cy="123607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1117602" y="3169772"/>
            <a:ext cx="1222403" cy="1070909"/>
            <a:chOff x="737164" y="2539041"/>
            <a:chExt cx="1222403" cy="1070909"/>
          </a:xfrm>
        </p:grpSpPr>
        <p:grpSp>
          <p:nvGrpSpPr>
            <p:cNvPr id="106" name="그룹 105"/>
            <p:cNvGrpSpPr/>
            <p:nvPr/>
          </p:nvGrpSpPr>
          <p:grpSpPr>
            <a:xfrm>
              <a:off x="737164" y="2539041"/>
              <a:ext cx="1218126" cy="288032"/>
              <a:chOff x="821804" y="4376889"/>
              <a:chExt cx="1218126" cy="288032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125530" y="4376889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ko-KR" altLang="en-US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게시판 그룹</a:t>
                </a:r>
                <a:r>
                  <a:rPr lang="en-US" altLang="ko-KR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2-1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21804" y="4446078"/>
                <a:ext cx="125001" cy="12629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72000" rIns="72000" rtlCol="0" anchor="ctr">
                <a:noAutofit/>
              </a:bodyPr>
              <a:lstStyle/>
              <a:p>
                <a:pPr algn="ctr"/>
                <a:r>
                  <a:rPr lang="en-US" altLang="ko-KR" sz="1100" smtClean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-</a:t>
                </a:r>
                <a:endParaRPr lang="ko-KR" altLang="en-US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56561" y="2757241"/>
              <a:ext cx="1003006" cy="852709"/>
              <a:chOff x="1056221" y="2135443"/>
              <a:chExt cx="1003006" cy="852709"/>
            </a:xfrm>
          </p:grpSpPr>
          <p:cxnSp>
            <p:nvCxnSpPr>
              <p:cNvPr id="111" name="꺾인 연결선 110"/>
              <p:cNvCxnSpPr/>
              <p:nvPr/>
            </p:nvCxnSpPr>
            <p:spPr>
              <a:xfrm rot="16200000" flipH="1">
                <a:off x="1000873" y="2200317"/>
                <a:ext cx="214198" cy="103502"/>
              </a:xfrm>
              <a:prstGeom prst="bentConnector2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꺾인 연결선 111"/>
              <p:cNvCxnSpPr/>
              <p:nvPr/>
            </p:nvCxnSpPr>
            <p:spPr>
              <a:xfrm rot="16200000" flipH="1">
                <a:off x="860129" y="2331536"/>
                <a:ext cx="495687" cy="103502"/>
              </a:xfrm>
              <a:prstGeom prst="bentConnector2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그룹 112"/>
              <p:cNvGrpSpPr/>
              <p:nvPr/>
            </p:nvGrpSpPr>
            <p:grpSpPr>
              <a:xfrm>
                <a:off x="1144827" y="2270952"/>
                <a:ext cx="914400" cy="717200"/>
                <a:chOff x="1144827" y="2270952"/>
                <a:chExt cx="914400" cy="717200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1144827" y="2270952"/>
                  <a:ext cx="914400" cy="171426"/>
                </a:xfrm>
                <a:prstGeom prst="rect">
                  <a:avLst/>
                </a:prstGeom>
                <a:noFill/>
              </p:spPr>
              <p:txBody>
                <a:bodyPr wrap="none" lIns="72000" rIns="72000" rtlCol="0" anchor="ctr">
                  <a:noAutofit/>
                </a:bodyPr>
                <a:lstStyle/>
                <a:p>
                  <a:r>
                    <a:rPr lang="en-US" altLang="ko-KR" sz="8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B0600000101010101" charset="-127"/>
                      <a:ea typeface="나눔고딕" panose="020B0600000101010101" charset="-127"/>
                    </a:rPr>
                    <a:t>A</a:t>
                  </a:r>
                  <a:r>
                    <a:rPr lang="ko-KR" altLang="en-US" sz="8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B0600000101010101" charset="-127"/>
                      <a:ea typeface="나눔고딕" panose="020B0600000101010101" charset="-127"/>
                    </a:rPr>
                    <a:t>게시판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144827" y="2543839"/>
                  <a:ext cx="914400" cy="171426"/>
                </a:xfrm>
                <a:prstGeom prst="rect">
                  <a:avLst/>
                </a:prstGeom>
                <a:noFill/>
              </p:spPr>
              <p:txBody>
                <a:bodyPr wrap="none" lIns="72000" rIns="72000" rtlCol="0" anchor="ctr">
                  <a:noAutofit/>
                </a:bodyPr>
                <a:lstStyle/>
                <a:p>
                  <a:r>
                    <a:rPr lang="en-US" altLang="ko-KR" sz="8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B0600000101010101" charset="-127"/>
                      <a:ea typeface="나눔고딕" panose="020B0600000101010101" charset="-127"/>
                    </a:rPr>
                    <a:t>B</a:t>
                  </a:r>
                  <a:r>
                    <a:rPr lang="ko-KR" altLang="en-US" sz="8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B0600000101010101" charset="-127"/>
                      <a:ea typeface="나눔고딕" panose="020B0600000101010101" charset="-127"/>
                    </a:rPr>
                    <a:t>게시판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144827" y="2816726"/>
                  <a:ext cx="914400" cy="171426"/>
                </a:xfrm>
                <a:prstGeom prst="rect">
                  <a:avLst/>
                </a:prstGeom>
                <a:noFill/>
              </p:spPr>
              <p:txBody>
                <a:bodyPr wrap="none" lIns="72000" rIns="72000" rtlCol="0" anchor="ctr">
                  <a:noAutofit/>
                </a:bodyPr>
                <a:lstStyle/>
                <a:p>
                  <a:r>
                    <a:rPr lang="en-US" altLang="ko-KR" sz="8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B0600000101010101" charset="-127"/>
                      <a:ea typeface="나눔고딕" panose="020B0600000101010101" charset="-127"/>
                    </a:rPr>
                    <a:t>C</a:t>
                  </a:r>
                  <a:r>
                    <a:rPr lang="ko-KR" altLang="en-US" sz="8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B0600000101010101" charset="-127"/>
                      <a:ea typeface="나눔고딕" panose="020B0600000101010101" charset="-127"/>
                    </a:rPr>
                    <a:t>게시판</a:t>
                  </a:r>
                </a:p>
              </p:txBody>
            </p:sp>
          </p:grpSp>
          <p:cxnSp>
            <p:nvCxnSpPr>
              <p:cNvPr id="114" name="꺾인 연결선 113"/>
              <p:cNvCxnSpPr/>
              <p:nvPr/>
            </p:nvCxnSpPr>
            <p:spPr>
              <a:xfrm rot="16200000" flipH="1">
                <a:off x="860130" y="2605855"/>
                <a:ext cx="495687" cy="103502"/>
              </a:xfrm>
              <a:prstGeom prst="bentConnector2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36" y="2608015"/>
              <a:ext cx="123607" cy="123607"/>
            </a:xfrm>
            <a:prstGeom prst="rect">
              <a:avLst/>
            </a:prstGeom>
          </p:spPr>
        </p:pic>
      </p:grpSp>
      <p:cxnSp>
        <p:nvCxnSpPr>
          <p:cNvPr id="10" name="꺾인 연결선 9"/>
          <p:cNvCxnSpPr>
            <a:stCxn id="103" idx="2"/>
            <a:endCxn id="144" idx="1"/>
          </p:cNvCxnSpPr>
          <p:nvPr/>
        </p:nvCxnSpPr>
        <p:spPr>
          <a:xfrm rot="16200000" flipH="1">
            <a:off x="-693616" y="2995512"/>
            <a:ext cx="3103882" cy="136370"/>
          </a:xfrm>
          <a:prstGeom prst="bentConnector2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3" idx="2"/>
            <a:endCxn id="75" idx="1"/>
          </p:cNvCxnSpPr>
          <p:nvPr/>
        </p:nvCxnSpPr>
        <p:spPr>
          <a:xfrm rot="16200000" flipH="1">
            <a:off x="722523" y="1579372"/>
            <a:ext cx="271602" cy="136369"/>
          </a:xfrm>
          <a:prstGeom prst="bentConnector2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3" idx="2"/>
            <a:endCxn id="87" idx="1"/>
          </p:cNvCxnSpPr>
          <p:nvPr/>
        </p:nvCxnSpPr>
        <p:spPr>
          <a:xfrm rot="16200000" flipH="1">
            <a:off x="525198" y="1776698"/>
            <a:ext cx="666255" cy="136370"/>
          </a:xfrm>
          <a:prstGeom prst="bentConnector2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03" idx="2"/>
          </p:cNvCxnSpPr>
          <p:nvPr/>
        </p:nvCxnSpPr>
        <p:spPr>
          <a:xfrm rot="5400000">
            <a:off x="-420510" y="2722406"/>
            <a:ext cx="2421300" cy="1"/>
          </a:xfrm>
          <a:prstGeom prst="bentConnector3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2227426" y="1408630"/>
            <a:ext cx="58192" cy="4337685"/>
            <a:chOff x="11566625" y="2097680"/>
            <a:chExt cx="58192" cy="3258967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11566625" y="2097680"/>
              <a:ext cx="58192" cy="32589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1566625" y="3424015"/>
              <a:ext cx="58192" cy="85819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52" name="타원 151"/>
          <p:cNvSpPr/>
          <p:nvPr/>
        </p:nvSpPr>
        <p:spPr>
          <a:xfrm>
            <a:off x="521511" y="135156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731061" y="207546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921561" y="321846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2-1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1235326" y="352348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1204" y="1741175"/>
            <a:ext cx="2035021" cy="1543809"/>
          </a:xfrm>
          <a:prstGeom prst="rect">
            <a:avLst/>
          </a:prstGeom>
        </p:spPr>
      </p:pic>
      <p:sp>
        <p:nvSpPr>
          <p:cNvPr id="158" name="타원 157"/>
          <p:cNvSpPr/>
          <p:nvPr/>
        </p:nvSpPr>
        <p:spPr>
          <a:xfrm>
            <a:off x="1130551" y="438073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5768" y="4733157"/>
            <a:ext cx="1627981" cy="2388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그룹 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345678901234</a:t>
            </a:r>
            <a:endParaRPr lang="ko-KR" altLang="en-US" sz="8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6" y="4666391"/>
            <a:ext cx="153260" cy="153260"/>
          </a:xfrm>
          <a:prstGeom prst="rect">
            <a:avLst/>
          </a:prstGeom>
        </p:spPr>
      </p:pic>
      <p:sp>
        <p:nvSpPr>
          <p:cNvPr id="160" name="타원 159"/>
          <p:cNvSpPr/>
          <p:nvPr/>
        </p:nvSpPr>
        <p:spPr>
          <a:xfrm>
            <a:off x="1635376" y="486650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951644" y="851493"/>
            <a:ext cx="1512168" cy="1850198"/>
            <a:chOff x="2855640" y="580704"/>
            <a:chExt cx="1512168" cy="1850198"/>
          </a:xfrm>
        </p:grpSpPr>
        <p:sp>
          <p:nvSpPr>
            <p:cNvPr id="6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2855640" y="580704"/>
              <a:ext cx="1512168" cy="1443057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순서도: 문서 69"/>
            <p:cNvSpPr/>
            <p:nvPr/>
          </p:nvSpPr>
          <p:spPr>
            <a:xfrm>
              <a:off x="2855640" y="990278"/>
              <a:ext cx="1512168" cy="1440624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926172" y="672447"/>
              <a:ext cx="1365325" cy="226648"/>
              <a:chOff x="387392" y="672447"/>
              <a:chExt cx="1365325" cy="226648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387392" y="672448"/>
                <a:ext cx="1149726" cy="2266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개발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8347" y="719811"/>
                <a:ext cx="125049" cy="125049"/>
              </a:xfrm>
              <a:prstGeom prst="rect">
                <a:avLst/>
              </a:prstGeom>
            </p:spPr>
          </p:pic>
          <p:sp>
            <p:nvSpPr>
              <p:cNvPr id="78" name="모서리가 둥근 직사각형 77"/>
              <p:cNvSpPr/>
              <p:nvPr/>
            </p:nvSpPr>
            <p:spPr>
              <a:xfrm>
                <a:off x="1537118" y="672447"/>
                <a:ext cx="215599" cy="2266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1488" y="720046"/>
                <a:ext cx="133285" cy="133285"/>
              </a:xfrm>
              <a:prstGeom prst="rect">
                <a:avLst/>
              </a:prstGeom>
            </p:spPr>
          </p:pic>
        </p:grpSp>
        <p:sp>
          <p:nvSpPr>
            <p:cNvPr id="72" name="TextBox 71"/>
            <p:cNvSpPr txBox="1"/>
            <p:nvPr/>
          </p:nvSpPr>
          <p:spPr>
            <a:xfrm>
              <a:off x="2999656" y="939661"/>
              <a:ext cx="914400" cy="66053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표준개발실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표준개발팀</a:t>
              </a: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615179" y="859684"/>
            <a:ext cx="1743961" cy="415429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2363745" y="1063112"/>
            <a:ext cx="1475977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/>
          <p:cNvSpPr/>
          <p:nvPr/>
        </p:nvSpPr>
        <p:spPr>
          <a:xfrm>
            <a:off x="5129386" y="885826"/>
            <a:ext cx="328439" cy="323850"/>
          </a:xfrm>
          <a:prstGeom prst="ellips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7" name="꺾인 연결선 136"/>
          <p:cNvCxnSpPr>
            <a:stCxn id="136" idx="0"/>
          </p:cNvCxnSpPr>
          <p:nvPr/>
        </p:nvCxnSpPr>
        <p:spPr>
          <a:xfrm rot="16200000" flipH="1" flipV="1">
            <a:off x="3300550" y="-1048602"/>
            <a:ext cx="58629" cy="3927483"/>
          </a:xfrm>
          <a:prstGeom prst="bentConnector3">
            <a:avLst>
              <a:gd name="adj1" fmla="val -487387"/>
            </a:avLst>
          </a:prstGeom>
          <a:ln w="19050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28700" y="2047875"/>
            <a:ext cx="295275" cy="276225"/>
          </a:xfrm>
          <a:prstGeom prst="ellips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6526" y="1856607"/>
            <a:ext cx="1181273" cy="18174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검색결과가 없습니다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4036" y="2068646"/>
            <a:ext cx="1309514" cy="16972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검색결과가 없을 경우 출력</a:t>
            </a:r>
          </a:p>
        </p:txBody>
      </p:sp>
    </p:spTree>
    <p:extLst>
      <p:ext uri="{BB962C8B-B14F-4D97-AF65-F5344CB8AC3E}">
        <p14:creationId xmlns:p14="http://schemas.microsoft.com/office/powerpoint/2010/main" val="10159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6022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 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 관리 </a:t>
            </a:r>
            <a:r>
              <a:rPr kumimoji="1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 정보</a:t>
            </a:r>
            <a:endParaRPr kumimoji="1" lang="ko-KR" altLang="en-US" sz="2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94484"/>
              </p:ext>
            </p:extLst>
          </p:nvPr>
        </p:nvGraphicFramePr>
        <p:xfrm>
          <a:off x="990126" y="1050330"/>
          <a:ext cx="6582781" cy="1573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512">
                  <a:extLst>
                    <a:ext uri="{9D8B030D-6E8A-4147-A177-3AD203B41FA5}">
                      <a16:colId xmlns:a16="http://schemas.microsoft.com/office/drawing/2014/main" val="134983845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3375671333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148483404"/>
                    </a:ext>
                  </a:extLst>
                </a:gridCol>
                <a:gridCol w="1311512">
                  <a:extLst>
                    <a:ext uri="{9D8B030D-6E8A-4147-A177-3AD203B41FA5}">
                      <a16:colId xmlns:a16="http://schemas.microsoft.com/office/drawing/2014/main" val="632755251"/>
                    </a:ext>
                  </a:extLst>
                </a:gridCol>
                <a:gridCol w="1336733">
                  <a:extLst>
                    <a:ext uri="{9D8B030D-6E8A-4147-A177-3AD203B41FA5}">
                      <a16:colId xmlns:a16="http://schemas.microsoft.com/office/drawing/2014/main" val="1469623920"/>
                    </a:ext>
                  </a:extLst>
                </a:gridCol>
              </a:tblGrid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07593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9901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</a:t>
                      </a:r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85347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36280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양식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93048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캐시 관리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66264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9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1500"/>
              </p:ext>
            </p:extLst>
          </p:nvPr>
        </p:nvGraphicFramePr>
        <p:xfrm>
          <a:off x="2612145" y="2522293"/>
          <a:ext cx="6432364" cy="94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게시판명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* </a:t>
                      </a:r>
                      <a:endParaRPr lang="ko-KR" altLang="en-US" sz="800" b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A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위치</a:t>
                      </a:r>
                      <a:endParaRPr lang="ko-KR" altLang="en-US" sz="800" b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일반 게시판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A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66221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유형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</a:t>
                      </a:r>
                      <a:endParaRPr lang="ko-KR" altLang="en-US" sz="800" b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735779"/>
                  </a:ext>
                </a:extLst>
              </a:tr>
            </a:tbl>
          </a:graphicData>
        </a:graphic>
      </p:graphicFrame>
      <p:sp>
        <p:nvSpPr>
          <p:cNvPr id="263" name="TextBox 262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정보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정보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828846" y="2603003"/>
            <a:ext cx="4211370" cy="1672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 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2817"/>
              </p:ext>
            </p:extLst>
          </p:nvPr>
        </p:nvGraphicFramePr>
        <p:xfrm>
          <a:off x="2612145" y="3463727"/>
          <a:ext cx="6432364" cy="157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170658125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751832217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권한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글쓰기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959449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제목 읽기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14190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본문 읽기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04544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답글 쓰기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81714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댓글 쓰기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26184"/>
                  </a:ext>
                </a:extLst>
              </a:tr>
            </a:tbl>
          </a:graphicData>
        </a:graphic>
      </p:graphicFrame>
      <p:graphicFrame>
        <p:nvGraphicFramePr>
          <p:cNvPr id="2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57428"/>
              </p:ext>
            </p:extLst>
          </p:nvPr>
        </p:nvGraphicFramePr>
        <p:xfrm>
          <a:off x="9290533" y="786383"/>
          <a:ext cx="2835141" cy="1546184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트리에서 선택된 게시판 기준으로 이동할 수 있는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선택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BB1.1.2.1.1)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0105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유형은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 유형으로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spec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정의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공개 게시판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비공개 게시판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동영상 게시판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승인 게시판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폴더게시판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앨범 게시판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임시폐쇄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7420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정보에서 구성원 추가시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정보에서 설정된 권한 기준으로 기본 세팅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그외는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16733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8028053" y="2629303"/>
            <a:ext cx="914400" cy="14095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0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/00 Byte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1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699746" y="1779295"/>
            <a:ext cx="1738031" cy="4884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99746" y="1369720"/>
            <a:ext cx="1738031" cy="40957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813518" y="1461464"/>
            <a:ext cx="1262481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04" y="1515177"/>
            <a:ext cx="125049" cy="125049"/>
          </a:xfrm>
          <a:prstGeom prst="rect">
            <a:avLst/>
          </a:prstGeom>
        </p:spPr>
      </p:pic>
      <p:sp>
        <p:nvSpPr>
          <p:cNvPr id="155" name="모서리가 둥근 직사각형 154"/>
          <p:cNvSpPr/>
          <p:nvPr/>
        </p:nvSpPr>
        <p:spPr>
          <a:xfrm>
            <a:off x="2070510" y="1461464"/>
            <a:ext cx="278539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24" y="1504752"/>
            <a:ext cx="148907" cy="148907"/>
          </a:xfrm>
          <a:prstGeom prst="rect">
            <a:avLst/>
          </a:prstGeom>
        </p:spPr>
      </p:pic>
      <p:grpSp>
        <p:nvGrpSpPr>
          <p:cNvPr id="157" name="그룹 156"/>
          <p:cNvGrpSpPr/>
          <p:nvPr/>
        </p:nvGrpSpPr>
        <p:grpSpPr>
          <a:xfrm>
            <a:off x="813518" y="2115289"/>
            <a:ext cx="1218126" cy="288032"/>
            <a:chOff x="813518" y="1923311"/>
            <a:chExt cx="1218126" cy="288032"/>
          </a:xfrm>
        </p:grpSpPr>
        <p:grpSp>
          <p:nvGrpSpPr>
            <p:cNvPr id="158" name="그룹 157"/>
            <p:cNvGrpSpPr/>
            <p:nvPr/>
          </p:nvGrpSpPr>
          <p:grpSpPr>
            <a:xfrm>
              <a:off x="813518" y="1923311"/>
              <a:ext cx="1218126" cy="288032"/>
              <a:chOff x="737164" y="1715204"/>
              <a:chExt cx="1218126" cy="288032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1040890" y="1715204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ko-KR" altLang="en-US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폴더 게시판</a:t>
                </a:r>
                <a:r>
                  <a:rPr lang="en-US" altLang="ko-KR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737164" y="1788129"/>
                <a:ext cx="125001" cy="12629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72000" rIns="72000" rtlCol="0" anchor="ctr">
                <a:noAutofit/>
              </a:bodyPr>
              <a:lstStyle/>
              <a:p>
                <a:pPr algn="ctr"/>
                <a:r>
                  <a:rPr lang="en-US" altLang="ko-KR" sz="1100" smtClean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+</a:t>
                </a:r>
                <a:endParaRPr lang="ko-KR" altLang="en-US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98" y="2011808"/>
              <a:ext cx="110241" cy="110241"/>
            </a:xfrm>
            <a:prstGeom prst="rect">
              <a:avLst/>
            </a:prstGeom>
          </p:spPr>
        </p:pic>
      </p:grpSp>
      <p:sp>
        <p:nvSpPr>
          <p:cNvPr id="168" name="TextBox 167"/>
          <p:cNvSpPr txBox="1"/>
          <p:nvPr/>
        </p:nvSpPr>
        <p:spPr>
          <a:xfrm>
            <a:off x="1117935" y="2383978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14209" y="2453167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70" name="꺾인 연결선 169"/>
          <p:cNvCxnSpPr/>
          <p:nvPr/>
        </p:nvCxnSpPr>
        <p:spPr>
          <a:xfrm rot="16200000" flipH="1">
            <a:off x="978258" y="2667052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/>
          <p:nvPr/>
        </p:nvCxnSpPr>
        <p:spPr>
          <a:xfrm rot="16200000" flipH="1">
            <a:off x="837514" y="2798271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1122212" y="2737687"/>
            <a:ext cx="914400" cy="717200"/>
            <a:chOff x="1144827" y="2270952"/>
            <a:chExt cx="914400" cy="717200"/>
          </a:xfrm>
        </p:grpSpPr>
        <p:sp>
          <p:nvSpPr>
            <p:cNvPr id="173" name="TextBox 172"/>
            <p:cNvSpPr txBox="1"/>
            <p:nvPr/>
          </p:nvSpPr>
          <p:spPr>
            <a:xfrm>
              <a:off x="1144827" y="2270952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A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게시판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44827" y="2543839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일반 게시판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B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44827" y="2816726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일반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게시판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C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cxnSp>
        <p:nvCxnSpPr>
          <p:cNvPr id="176" name="꺾인 연결선 175"/>
          <p:cNvCxnSpPr/>
          <p:nvPr/>
        </p:nvCxnSpPr>
        <p:spPr>
          <a:xfrm rot="16200000" flipH="1">
            <a:off x="837515" y="3072590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그림 17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1" y="2452952"/>
            <a:ext cx="123607" cy="123607"/>
          </a:xfrm>
          <a:prstGeom prst="rect">
            <a:avLst/>
          </a:prstGeom>
        </p:spPr>
      </p:pic>
      <p:pic>
        <p:nvPicPr>
          <p:cNvPr id="184" name="그림 18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04" y="3628826"/>
            <a:ext cx="123607" cy="123607"/>
          </a:xfrm>
          <a:prstGeom prst="rect">
            <a:avLst/>
          </a:prstGeom>
        </p:spPr>
      </p:pic>
      <p:sp>
        <p:nvSpPr>
          <p:cNvPr id="185" name="모서리가 둥근 직사각형 184"/>
          <p:cNvSpPr/>
          <p:nvPr/>
        </p:nvSpPr>
        <p:spPr>
          <a:xfrm>
            <a:off x="1326627" y="3608089"/>
            <a:ext cx="947463" cy="18095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폴더 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13635" y="3629695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87" name="꺾인 연결선 186"/>
          <p:cNvCxnSpPr>
            <a:stCxn id="169" idx="2"/>
            <a:endCxn id="186" idx="1"/>
          </p:cNvCxnSpPr>
          <p:nvPr/>
        </p:nvCxnSpPr>
        <p:spPr>
          <a:xfrm rot="16200000" flipH="1">
            <a:off x="388481" y="3067686"/>
            <a:ext cx="1113383" cy="136925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모서리가 둥근 직사각형 212"/>
          <p:cNvSpPr/>
          <p:nvPr/>
        </p:nvSpPr>
        <p:spPr>
          <a:xfrm>
            <a:off x="1151284" y="2736617"/>
            <a:ext cx="690335" cy="180951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일반 게시판</a:t>
            </a: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BB1.1.2.1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96511" y="2241856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*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필수 입력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71986" y="1843621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endParaRPr lang="ko-KR" altLang="en-US" sz="900" b="1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46778" y="1871439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기본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    </a:t>
            </a:r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게시글 관리        말머리 관리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2673524" y="2109250"/>
            <a:ext cx="32374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12145" y="5661942"/>
            <a:ext cx="64147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612145" y="5373216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부가</a:t>
            </a: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정보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3843054" y="6223570"/>
            <a:ext cx="3732666" cy="277391"/>
            <a:chOff x="3310065" y="2551956"/>
            <a:chExt cx="3732666" cy="277391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j-ea"/>
                  <a:ea typeface="+mj-ea"/>
                </a:rPr>
                <a:t>저장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331006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삭제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612145" y="2241054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필수</a:t>
            </a: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정보</a:t>
            </a:r>
          </a:p>
        </p:txBody>
      </p:sp>
      <p:sp>
        <p:nvSpPr>
          <p:cNvPr id="2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게시판 정보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8558370" y="5401553"/>
            <a:ext cx="245409" cy="206538"/>
            <a:chOff x="8558370" y="5688866"/>
            <a:chExt cx="245409" cy="206538"/>
          </a:xfrm>
        </p:grpSpPr>
        <p:sp>
          <p:nvSpPr>
            <p:cNvPr id="99" name="타원 98"/>
            <p:cNvSpPr/>
            <p:nvPr/>
          </p:nvSpPr>
          <p:spPr>
            <a:xfrm>
              <a:off x="8558370" y="5688866"/>
              <a:ext cx="228285" cy="204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5400000">
              <a:off x="8606780" y="569840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121" name="모서리가 둥근 직사각형 120"/>
          <p:cNvSpPr/>
          <p:nvPr/>
        </p:nvSpPr>
        <p:spPr>
          <a:xfrm>
            <a:off x="2600325" y="1790701"/>
            <a:ext cx="2200274" cy="381000"/>
          </a:xfrm>
          <a:prstGeom prst="roundRect">
            <a:avLst>
              <a:gd name="adj" fmla="val 898"/>
            </a:avLst>
          </a:prstGeom>
          <a:noFill/>
          <a:ln w="3175">
            <a:solidFill>
              <a:srgbClr val="0000FF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653" y="5742627"/>
            <a:ext cx="796984" cy="19867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//</a:t>
            </a:r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펼쳤을시 화면은 </a:t>
            </a:r>
            <a:endParaRPr lang="en-US" altLang="ko-KR" sz="800" smtClean="0">
              <a:solidFill>
                <a:schemeClr val="bg1">
                  <a:lumMod val="6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다음 페이지 참고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03425"/>
              </p:ext>
            </p:extLst>
          </p:nvPr>
        </p:nvGraphicFramePr>
        <p:xfrm>
          <a:off x="9290533" y="2320305"/>
          <a:ext cx="2835141" cy="377649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805896099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1032081353"/>
                    </a:ext>
                  </a:extLst>
                </a:gridCol>
              </a:tblGrid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삭제 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게시물이 있으면 같이 삭제 됩니다</a:t>
                      </a:r>
                      <a:r>
                        <a:rPr lang="en-US" altLang="ko-KR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삭제하시겠습니까</a:t>
                      </a:r>
                      <a:r>
                        <a:rPr lang="en-US" altLang="ko-KR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?</a:t>
                      </a:r>
                      <a:r>
                        <a:rPr lang="ko-KR" altLang="en-US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확인 취소</a:t>
                      </a:r>
                      <a:endParaRPr lang="en-US" altLang="ko-KR" sz="800" noProof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확인 클릭시 삭제 완료 </a:t>
                      </a:r>
                      <a:r>
                        <a:rPr lang="en-US" altLang="ko-KR" sz="80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alert </a:t>
                      </a:r>
                      <a:r>
                        <a:rPr lang="ko-KR" altLang="en-US" sz="80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출력 후</a:t>
                      </a:r>
                      <a:r>
                        <a:rPr lang="en-US" altLang="ko-KR" sz="80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baseline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aseline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altLang="ko-KR" sz="800" baseline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</a:br>
                      <a:r>
                        <a:rPr lang="ko-KR" altLang="en-US" sz="800" baseline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다음 게시판 정보로 이동 처리</a:t>
                      </a:r>
                      <a:endParaRPr lang="en-US" altLang="ko-KR" sz="800" noProof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삭제 완료되었습니다</a:t>
                      </a:r>
                      <a:r>
                        <a:rPr lang="en-US" altLang="ko-KR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0411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취소 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수정하신 정보를 반영하지 않겠습니까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클릭시 수정 정보 리셋 처리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91386"/>
                  </a:ext>
                </a:extLst>
              </a:tr>
              <a:tr h="95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수정하신 정보를 반영하겠습니까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완료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 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(tab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화면내 모든 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저장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완료되었습니다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버튼 클릭으로 저장시에만 수정된 정보 반영 처리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99846"/>
                  </a:ext>
                </a:extLst>
              </a:tr>
              <a:tr h="979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상태에서 저장하지 않고 페이지 이탈 시도시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수정하신 정보가 저장되지 않을 수 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나가기 머무르기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나가기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정보 반영하지 않고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 이동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96289"/>
                  </a:ext>
                </a:extLst>
              </a:tr>
            </a:tbl>
          </a:graphicData>
        </a:graphic>
      </p:graphicFrame>
      <p:sp>
        <p:nvSpPr>
          <p:cNvPr id="137" name="타원 136"/>
          <p:cNvSpPr/>
          <p:nvPr/>
        </p:nvSpPr>
        <p:spPr>
          <a:xfrm>
            <a:off x="3779061" y="611406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083986" y="611406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6407961" y="611406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6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19" name="모서리가 접힌 도형 218"/>
          <p:cNvSpPr/>
          <p:nvPr/>
        </p:nvSpPr>
        <p:spPr>
          <a:xfrm>
            <a:off x="9292783" y="6400800"/>
            <a:ext cx="2832541" cy="266700"/>
          </a:xfrm>
          <a:prstGeom prst="foldedCorner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effectLst/>
        </p:spPr>
        <p:txBody>
          <a:bodyPr wrap="none" lIns="36000" tIns="108000" rIns="36000" bIns="36000" rtlCol="0" anchor="ctr">
            <a:noAutofit/>
          </a:bodyPr>
          <a:lstStyle/>
          <a:p>
            <a:pPr algn="ctr"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페이지 계속 ▼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직각 삼각형 85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883948" y="3573043"/>
            <a:ext cx="107839" cy="109736"/>
            <a:chOff x="554563" y="2632644"/>
            <a:chExt cx="131556" cy="131556"/>
          </a:xfrm>
        </p:grpSpPr>
        <p:sp>
          <p:nvSpPr>
            <p:cNvPr id="12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883948" y="3888521"/>
            <a:ext cx="107839" cy="109736"/>
            <a:chOff x="554563" y="2632644"/>
            <a:chExt cx="131556" cy="131556"/>
          </a:xfrm>
        </p:grpSpPr>
        <p:sp>
          <p:nvSpPr>
            <p:cNvPr id="1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3883948" y="4203028"/>
            <a:ext cx="107839" cy="109736"/>
            <a:chOff x="554563" y="2632644"/>
            <a:chExt cx="131556" cy="131556"/>
          </a:xfrm>
        </p:grpSpPr>
        <p:sp>
          <p:nvSpPr>
            <p:cNvPr id="14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3883948" y="4511711"/>
            <a:ext cx="107839" cy="109736"/>
            <a:chOff x="554563" y="2632644"/>
            <a:chExt cx="131556" cy="131556"/>
          </a:xfrm>
        </p:grpSpPr>
        <p:sp>
          <p:nvSpPr>
            <p:cNvPr id="14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3883948" y="4818816"/>
            <a:ext cx="107839" cy="109736"/>
            <a:chOff x="554563" y="2632644"/>
            <a:chExt cx="131556" cy="131556"/>
          </a:xfrm>
        </p:grpSpPr>
        <p:sp>
          <p:nvSpPr>
            <p:cNvPr id="14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타원 89"/>
          <p:cNvSpPr/>
          <p:nvPr/>
        </p:nvSpPr>
        <p:spPr>
          <a:xfrm>
            <a:off x="2492429" y="3207926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492429" y="3529659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819321" y="3236987"/>
            <a:ext cx="1494155" cy="183428"/>
            <a:chOff x="4055390" y="4077083"/>
            <a:chExt cx="1494155" cy="183428"/>
          </a:xfrm>
        </p:grpSpPr>
        <p:sp>
          <p:nvSpPr>
            <p:cNvPr id="95" name="직사각형 94"/>
            <p:cNvSpPr/>
            <p:nvPr/>
          </p:nvSpPr>
          <p:spPr>
            <a:xfrm>
              <a:off x="4055390" y="4077083"/>
              <a:ext cx="1465679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공개 게시판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5400000">
              <a:off x="5352546" y="406351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159497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게시판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7884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1729" y="1788701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 rot="5400000">
            <a:off x="5311307" y="2901703"/>
            <a:ext cx="155817" cy="23818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8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0"/>
            </p:custDataLst>
          </p:nvPr>
        </p:nvSpPr>
        <p:spPr>
          <a:xfrm>
            <a:off x="4533538" y="2900569"/>
            <a:ext cx="986398" cy="1986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하위로 이동</a:t>
            </a:r>
            <a:endParaRPr lang="en-US" sz="8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68780" y="2911468"/>
            <a:ext cx="914400" cy="19368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위로 이동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아래로 이동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628899" y="2828926"/>
            <a:ext cx="6429375" cy="323850"/>
          </a:xfrm>
          <a:prstGeom prst="roundRect">
            <a:avLst>
              <a:gd name="adj" fmla="val 8975"/>
            </a:avLst>
          </a:prstGeom>
          <a:noFill/>
          <a:ln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7592" y="3171408"/>
            <a:ext cx="2602607" cy="52429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게시판 위치 지정은 신규 게시판 최초 생성시에만 출력</a:t>
            </a:r>
            <a:endParaRPr lang="en-US" altLang="ko-KR" sz="800" smtClean="0">
              <a:solidFill>
                <a:srgbClr val="0000FF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수정시에는 출력하지 않음</a:t>
            </a:r>
            <a:endParaRPr lang="en-US" altLang="ko-KR" sz="800" smtClean="0">
              <a:solidFill>
                <a:srgbClr val="0000FF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endParaRPr lang="en-US" altLang="ko-KR" sz="800">
              <a:solidFill>
                <a:srgbClr val="0000FF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기준게시판 지정 방식은 </a:t>
            </a:r>
            <a:r>
              <a:rPr lang="en-US" altLang="ko-KR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as-is </a:t>
            </a:r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동일</a:t>
            </a:r>
          </a:p>
        </p:txBody>
      </p:sp>
    </p:spTree>
    <p:extLst>
      <p:ext uri="{BB962C8B-B14F-4D97-AF65-F5344CB8AC3E}">
        <p14:creationId xmlns:p14="http://schemas.microsoft.com/office/powerpoint/2010/main" val="17178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정보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#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부가 정보를 펼쳤을 시 화면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0" name="Check" descr="&lt;SmartSettings&gt;&lt;SmartResize anchorLeft=&quot;Absolute&quot; anchorTop=&quot;None&quot; anchorRight=&quot;None&quot; anchorBottom=&quot;None&quot; /&gt;&lt;/SmartSettings&gt;" hidden="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883393" y="1587577"/>
            <a:ext cx="72281" cy="74702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867"/>
              </p:ext>
            </p:extLst>
          </p:nvPr>
        </p:nvGraphicFramePr>
        <p:xfrm>
          <a:off x="9290533" y="786383"/>
          <a:ext cx="2835141" cy="91221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익명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을 선택했을 경우에만 활성화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86857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해당 라디오 버튼 선택시에만 활성화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969455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그외 항목은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53972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0565"/>
              </p:ext>
            </p:extLst>
          </p:nvPr>
        </p:nvGraphicFramePr>
        <p:xfrm>
          <a:off x="2612145" y="1393364"/>
          <a:ext cx="6432364" cy="157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게시자 노출 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실명                      닉네임                  익명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(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별칭 허용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6775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보안  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635518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알림 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638220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홈페이지 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7404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종료일 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설정 안함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    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03559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3865616" y="1481148"/>
            <a:ext cx="132600" cy="13285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3883460" y="1489681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225868" y="2724260"/>
            <a:ext cx="1697391" cy="172580"/>
            <a:chOff x="4398609" y="4663126"/>
            <a:chExt cx="1697391" cy="172580"/>
          </a:xfrm>
        </p:grpSpPr>
        <p:sp>
          <p:nvSpPr>
            <p:cNvPr id="54" name="직사각형 53"/>
            <p:cNvSpPr/>
            <p:nvPr/>
          </p:nvSpPr>
          <p:spPr>
            <a:xfrm>
              <a:off x="4398609" y="4666253"/>
              <a:ext cx="1465679" cy="167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420" y="4663126"/>
              <a:ext cx="172580" cy="172580"/>
            </a:xfrm>
            <a:prstGeom prst="rect">
              <a:avLst/>
            </a:prstGeom>
          </p:spPr>
        </p:pic>
      </p:grpSp>
      <p:sp>
        <p:nvSpPr>
          <p:cNvPr id="92" name="TextBox 91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BB1.1.2.1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679014" y="1481148"/>
            <a:ext cx="132600" cy="13285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05064" y="1481148"/>
            <a:ext cx="132600" cy="13285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87946" y="2678288"/>
            <a:ext cx="2306991" cy="266700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각 삼각형 62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76076" y="1770658"/>
            <a:ext cx="1362732" cy="170093"/>
            <a:chOff x="3876076" y="1745258"/>
            <a:chExt cx="1362732" cy="170093"/>
          </a:xfrm>
        </p:grpSpPr>
        <p:sp>
          <p:nvSpPr>
            <p:cNvPr id="69" name="타원 68"/>
            <p:cNvSpPr/>
            <p:nvPr/>
          </p:nvSpPr>
          <p:spPr>
            <a:xfrm>
              <a:off x="3876076" y="1773307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자유형 70"/>
            <p:cNvSpPr/>
            <p:nvPr/>
          </p:nvSpPr>
          <p:spPr>
            <a:xfrm>
              <a:off x="3889845" y="1777547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4679014" y="1773307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90439" y="1745258"/>
              <a:ext cx="439620" cy="17009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사용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99188" y="1745258"/>
              <a:ext cx="439620" cy="17009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사용 안함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76076" y="2081378"/>
            <a:ext cx="1362732" cy="170093"/>
            <a:chOff x="4001187" y="5097524"/>
            <a:chExt cx="1362732" cy="170093"/>
          </a:xfrm>
        </p:grpSpPr>
        <p:sp>
          <p:nvSpPr>
            <p:cNvPr id="99" name="타원 98"/>
            <p:cNvSpPr/>
            <p:nvPr/>
          </p:nvSpPr>
          <p:spPr>
            <a:xfrm>
              <a:off x="4001187" y="512557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4014956" y="5129813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4804125" y="512557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15550" y="5097524"/>
              <a:ext cx="439620" cy="17009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사용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24299" y="5097524"/>
              <a:ext cx="439620" cy="17009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사용 안함</a:t>
              </a:r>
            </a:p>
          </p:txBody>
        </p:sp>
      </p:grpSp>
      <p:grpSp>
        <p:nvGrpSpPr>
          <p:cNvPr id="13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959211" y="1498753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13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12145" y="836712"/>
            <a:ext cx="6414789" cy="288726"/>
            <a:chOff x="2612145" y="5372522"/>
            <a:chExt cx="6414789" cy="288726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2612145" y="5661248"/>
              <a:ext cx="641478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2612145" y="5372522"/>
              <a:ext cx="914400" cy="28390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부가 정보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 rot="5400000">
              <a:off x="8568680" y="5421462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&lt;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8467725" y="845096"/>
            <a:ext cx="381000" cy="361950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656703" y="1230660"/>
            <a:ext cx="0" cy="190944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5872829" y="1360566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88782" y="2416736"/>
            <a:ext cx="2161099" cy="1672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742706" y="2751147"/>
            <a:ext cx="132600" cy="13285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887930" y="2751147"/>
            <a:ext cx="132600" cy="13285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3906778" y="2748668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125562" y="2898893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19376" y="2371725"/>
            <a:ext cx="3800474" cy="276225"/>
          </a:xfrm>
          <a:prstGeom prst="roundRect">
            <a:avLst>
              <a:gd name="adj" fmla="val 5898"/>
            </a:avLst>
          </a:prstGeom>
          <a:noFill/>
          <a:ln w="3175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1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65320"/>
              </p:ext>
            </p:extLst>
          </p:nvPr>
        </p:nvGraphicFramePr>
        <p:xfrm>
          <a:off x="2612145" y="2526804"/>
          <a:ext cx="6432364" cy="165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양식 선택  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HTML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편집기 양식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목록 유형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40204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게시물 답변 작성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372744"/>
                  </a:ext>
                </a:extLst>
              </a:tr>
              <a:tr h="285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 기간 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설정 안함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영구 게시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                                   개월                                         일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255602"/>
                  </a:ext>
                </a:extLst>
              </a:tr>
              <a:tr h="285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종료일  수정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670001"/>
                  </a:ext>
                </a:extLst>
              </a:tr>
              <a:tr h="285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첨부 파일 제한 용량 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                    MB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252627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3847896" y="2570237"/>
            <a:ext cx="1494155" cy="183428"/>
            <a:chOff x="4055390" y="4077083"/>
            <a:chExt cx="1494155" cy="183428"/>
          </a:xfrm>
        </p:grpSpPr>
        <p:sp>
          <p:nvSpPr>
            <p:cNvPr id="20" name="직사각형 19"/>
            <p:cNvSpPr/>
            <p:nvPr/>
          </p:nvSpPr>
          <p:spPr>
            <a:xfrm>
              <a:off x="4055390" y="4077083"/>
              <a:ext cx="1465679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5352546" y="406351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정보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정보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0" name="Check" descr="&lt;SmartSettings&gt;&lt;SmartResize anchorLeft=&quot;Absolute&quot; anchorTop=&quot;None&quot; anchorRight=&quot;None&quot; anchorBottom=&quot;None&quot; /&gt;&lt;/SmartSettings&gt;" hidden="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883393" y="1587577"/>
            <a:ext cx="72281" cy="74702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97092"/>
              </p:ext>
            </p:extLst>
          </p:nvPr>
        </p:nvGraphicFramePr>
        <p:xfrm>
          <a:off x="9290533" y="786383"/>
          <a:ext cx="2835141" cy="69072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게시글 정보는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67825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해당 라디오 버튼 선택시에만 활성화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868578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BB1.1.2.1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43054" y="4432920"/>
            <a:ext cx="3732666" cy="277391"/>
            <a:chOff x="3310065" y="2551956"/>
            <a:chExt cx="3732666" cy="277391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j-ea"/>
                  <a:ea typeface="+mj-ea"/>
                </a:rPr>
                <a:t>저장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31006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삭제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3" name="직각 삼각형 62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849478" y="2831308"/>
            <a:ext cx="1362732" cy="170093"/>
            <a:chOff x="4001187" y="5097524"/>
            <a:chExt cx="1362732" cy="170093"/>
          </a:xfrm>
        </p:grpSpPr>
        <p:sp>
          <p:nvSpPr>
            <p:cNvPr id="140" name="타원 139"/>
            <p:cNvSpPr/>
            <p:nvPr/>
          </p:nvSpPr>
          <p:spPr>
            <a:xfrm>
              <a:off x="4001187" y="512557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>
            <a:xfrm>
              <a:off x="4014956" y="5129813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4804125" y="5125573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115550" y="5097524"/>
              <a:ext cx="439620" cy="17009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순차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924299" y="5097524"/>
              <a:ext cx="439620" cy="17009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쓰레드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게시판 정보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0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699746" y="1779295"/>
            <a:ext cx="1738031" cy="4884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99746" y="1369720"/>
            <a:ext cx="1738031" cy="40957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813518" y="1461464"/>
            <a:ext cx="1262481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04" y="1515177"/>
            <a:ext cx="125049" cy="125049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>
          <a:xfrm>
            <a:off x="2070510" y="1461464"/>
            <a:ext cx="278539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24" y="1504752"/>
            <a:ext cx="148907" cy="148907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813518" y="2115289"/>
            <a:ext cx="1218126" cy="288032"/>
            <a:chOff x="813518" y="1923311"/>
            <a:chExt cx="1218126" cy="288032"/>
          </a:xfrm>
        </p:grpSpPr>
        <p:grpSp>
          <p:nvGrpSpPr>
            <p:cNvPr id="85" name="그룹 84"/>
            <p:cNvGrpSpPr/>
            <p:nvPr/>
          </p:nvGrpSpPr>
          <p:grpSpPr>
            <a:xfrm>
              <a:off x="813518" y="1923311"/>
              <a:ext cx="1218126" cy="288032"/>
              <a:chOff x="737164" y="1715204"/>
              <a:chExt cx="1218126" cy="2880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040890" y="1715204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ko-KR" altLang="en-US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폴더 게시판</a:t>
                </a:r>
                <a:r>
                  <a:rPr lang="en-US" altLang="ko-KR" sz="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37164" y="1788129"/>
                <a:ext cx="125001" cy="12629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72000" rIns="72000" rtlCol="0" anchor="ctr">
                <a:noAutofit/>
              </a:bodyPr>
              <a:lstStyle/>
              <a:p>
                <a:pPr algn="ctr"/>
                <a:r>
                  <a:rPr lang="en-US" altLang="ko-KR" sz="1100" smtClean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+</a:t>
                </a:r>
                <a:endParaRPr lang="ko-KR" altLang="en-US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98" y="2011808"/>
              <a:ext cx="110241" cy="110241"/>
            </a:xfrm>
            <a:prstGeom prst="rect">
              <a:avLst/>
            </a:prstGeom>
          </p:spPr>
        </p:pic>
      </p:grpSp>
      <p:sp>
        <p:nvSpPr>
          <p:cNvPr id="89" name="TextBox 88"/>
          <p:cNvSpPr txBox="1"/>
          <p:nvPr/>
        </p:nvSpPr>
        <p:spPr>
          <a:xfrm>
            <a:off x="1117935" y="2383978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폴더 게시판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4209" y="2453167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91" name="꺾인 연결선 90"/>
          <p:cNvCxnSpPr/>
          <p:nvPr/>
        </p:nvCxnSpPr>
        <p:spPr>
          <a:xfrm rot="16200000" flipH="1">
            <a:off x="978258" y="2667052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/>
          <p:nvPr/>
        </p:nvCxnSpPr>
        <p:spPr>
          <a:xfrm rot="16200000" flipH="1">
            <a:off x="837514" y="2798271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1122212" y="2737687"/>
            <a:ext cx="914400" cy="717200"/>
            <a:chOff x="1144827" y="2270952"/>
            <a:chExt cx="914400" cy="717200"/>
          </a:xfrm>
        </p:grpSpPr>
        <p:sp>
          <p:nvSpPr>
            <p:cNvPr id="98" name="TextBox 97"/>
            <p:cNvSpPr txBox="1"/>
            <p:nvPr/>
          </p:nvSpPr>
          <p:spPr>
            <a:xfrm>
              <a:off x="1144827" y="2270952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A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게시판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44827" y="2543839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일반 게시판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B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44827" y="2816726"/>
              <a:ext cx="914400" cy="1714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일반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게시판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C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cxnSp>
        <p:nvCxnSpPr>
          <p:cNvPr id="101" name="꺾인 연결선 100"/>
          <p:cNvCxnSpPr/>
          <p:nvPr/>
        </p:nvCxnSpPr>
        <p:spPr>
          <a:xfrm rot="16200000" flipH="1">
            <a:off x="837515" y="3072590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1" y="2452952"/>
            <a:ext cx="123607" cy="123607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04" y="3628826"/>
            <a:ext cx="123607" cy="123607"/>
          </a:xfrm>
          <a:prstGeom prst="rect">
            <a:avLst/>
          </a:prstGeom>
        </p:spPr>
      </p:pic>
      <p:sp>
        <p:nvSpPr>
          <p:cNvPr id="131" name="모서리가 둥근 직사각형 130"/>
          <p:cNvSpPr/>
          <p:nvPr/>
        </p:nvSpPr>
        <p:spPr>
          <a:xfrm>
            <a:off x="1326627" y="3608089"/>
            <a:ext cx="947463" cy="18095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폴더 게시판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13635" y="3629695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33" name="꺾인 연결선 132"/>
          <p:cNvCxnSpPr>
            <a:stCxn id="90" idx="2"/>
            <a:endCxn id="132" idx="1"/>
          </p:cNvCxnSpPr>
          <p:nvPr/>
        </p:nvCxnSpPr>
        <p:spPr>
          <a:xfrm rot="16200000" flipH="1">
            <a:off x="388481" y="3067686"/>
            <a:ext cx="1113383" cy="136925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1151284" y="2736617"/>
            <a:ext cx="690335" cy="180951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일반 게시판</a:t>
            </a: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4826" y="1801732"/>
            <a:ext cx="335309" cy="377985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2646778" y="1871439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기본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    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게시글 관리        </a:t>
            </a:r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말머리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</a:p>
        </p:txBody>
      </p:sp>
      <p:cxnSp>
        <p:nvCxnSpPr>
          <p:cNvPr id="159" name="직선 연결선 158"/>
          <p:cNvCxnSpPr/>
          <p:nvPr/>
        </p:nvCxnSpPr>
        <p:spPr>
          <a:xfrm>
            <a:off x="3138861" y="2109250"/>
            <a:ext cx="69398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849478" y="3098008"/>
            <a:ext cx="1362732" cy="170093"/>
            <a:chOff x="3849478" y="2886176"/>
            <a:chExt cx="1362732" cy="170093"/>
          </a:xfrm>
        </p:grpSpPr>
        <p:sp>
          <p:nvSpPr>
            <p:cNvPr id="109" name="타원 108"/>
            <p:cNvSpPr/>
            <p:nvPr/>
          </p:nvSpPr>
          <p:spPr>
            <a:xfrm>
              <a:off x="3849478" y="2914225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0" name="자유형 109"/>
            <p:cNvSpPr/>
            <p:nvPr/>
          </p:nvSpPr>
          <p:spPr>
            <a:xfrm>
              <a:off x="3863247" y="2918465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4652416" y="2914225"/>
              <a:ext cx="132600" cy="13285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144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63841" y="2886176"/>
              <a:ext cx="439620" cy="17009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사용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72590" y="2886176"/>
              <a:ext cx="439620" cy="17009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사용 안함</a:t>
              </a:r>
            </a:p>
          </p:txBody>
        </p:sp>
      </p:grpSp>
      <p:sp>
        <p:nvSpPr>
          <p:cNvPr id="114" name="타원 113"/>
          <p:cNvSpPr/>
          <p:nvPr/>
        </p:nvSpPr>
        <p:spPr>
          <a:xfrm>
            <a:off x="3849478" y="3403148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232161" y="3403148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425929" y="3387655"/>
            <a:ext cx="613268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627313" y="3403148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16925" y="3387655"/>
            <a:ext cx="613268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423804" y="3364708"/>
            <a:ext cx="941178" cy="21007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804929" y="3355183"/>
            <a:ext cx="941178" cy="21007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849478" y="3678507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9" name="자유형 128"/>
          <p:cNvSpPr/>
          <p:nvPr/>
        </p:nvSpPr>
        <p:spPr>
          <a:xfrm>
            <a:off x="3863247" y="3682747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4652416" y="3678507"/>
            <a:ext cx="132600" cy="1328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63841" y="3650458"/>
            <a:ext cx="439620" cy="17009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72590" y="3650458"/>
            <a:ext cx="439620" cy="17009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 안함</a:t>
            </a:r>
          </a:p>
        </p:txBody>
      </p:sp>
      <p:sp>
        <p:nvSpPr>
          <p:cNvPr id="147" name="자유형 146"/>
          <p:cNvSpPr/>
          <p:nvPr/>
        </p:nvSpPr>
        <p:spPr>
          <a:xfrm>
            <a:off x="3863247" y="3403769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3869733" y="3952543"/>
            <a:ext cx="714100" cy="1672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612145" y="2241054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게시글 등록 정보</a:t>
            </a:r>
          </a:p>
        </p:txBody>
      </p:sp>
      <p:sp>
        <p:nvSpPr>
          <p:cNvPr id="108" name="타원 107"/>
          <p:cNvSpPr/>
          <p:nvPr/>
        </p:nvSpPr>
        <p:spPr>
          <a:xfrm>
            <a:off x="2458562" y="2279768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133976" y="3333750"/>
            <a:ext cx="2619374" cy="238125"/>
          </a:xfrm>
          <a:prstGeom prst="roundRect">
            <a:avLst>
              <a:gd name="adj" fmla="val 5898"/>
            </a:avLst>
          </a:prstGeom>
          <a:noFill/>
          <a:ln w="3175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7640162" y="3232268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59497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게시판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7884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30878</TotalTime>
  <Words>1763</Words>
  <Application>Microsoft Office PowerPoint</Application>
  <PresentationFormat>와이드스크린</PresentationFormat>
  <Paragraphs>707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8" baseType="lpstr">
      <vt:lpstr>Segoe UI</vt:lpstr>
      <vt:lpstr>굴림</vt:lpstr>
      <vt:lpstr>Tw Cen MT</vt:lpstr>
      <vt:lpstr>맑은 고딕</vt:lpstr>
      <vt:lpstr>Wingdings</vt:lpstr>
      <vt:lpstr>HY견고딕</vt:lpstr>
      <vt:lpstr>Calibri</vt:lpstr>
      <vt:lpstr>나눔고딕코딩</vt:lpstr>
      <vt:lpstr>나눔고딕</vt:lpstr>
      <vt:lpstr>Arial</vt:lpstr>
      <vt:lpstr>Verdana</vt:lpstr>
      <vt:lpstr>돋움</vt:lpstr>
      <vt:lpstr>Trebuchet MS</vt:lpstr>
      <vt:lpstr>3_디자인 사용자 지정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HSK-rbdyd</dc:creator>
  <cp:lastModifiedBy>HSK-rbdyd</cp:lastModifiedBy>
  <cp:revision>1305</cp:revision>
  <cp:lastPrinted>2011-03-03T06:20:47Z</cp:lastPrinted>
  <dcterms:created xsi:type="dcterms:W3CDTF">2011-02-01T05:54:11Z</dcterms:created>
  <dcterms:modified xsi:type="dcterms:W3CDTF">2018-03-28T07:22:25Z</dcterms:modified>
</cp:coreProperties>
</file>