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009" r:id="rId1"/>
    <p:sldMasterId id="2147485030" r:id="rId2"/>
    <p:sldMasterId id="2147485034" r:id="rId3"/>
    <p:sldMasterId id="2147485037" r:id="rId4"/>
  </p:sldMasterIdLst>
  <p:notesMasterIdLst>
    <p:notesMasterId r:id="rId22"/>
  </p:notesMasterIdLst>
  <p:handoutMasterIdLst>
    <p:handoutMasterId r:id="rId23"/>
  </p:handoutMasterIdLst>
  <p:sldIdLst>
    <p:sldId id="262" r:id="rId5"/>
    <p:sldId id="275" r:id="rId6"/>
    <p:sldId id="390" r:id="rId7"/>
    <p:sldId id="395" r:id="rId8"/>
    <p:sldId id="397" r:id="rId9"/>
    <p:sldId id="396" r:id="rId10"/>
    <p:sldId id="366" r:id="rId11"/>
    <p:sldId id="276" r:id="rId12"/>
    <p:sldId id="374" r:id="rId13"/>
    <p:sldId id="378" r:id="rId14"/>
    <p:sldId id="375" r:id="rId15"/>
    <p:sldId id="376" r:id="rId16"/>
    <p:sldId id="377" r:id="rId17"/>
    <p:sldId id="384" r:id="rId18"/>
    <p:sldId id="385" r:id="rId19"/>
    <p:sldId id="398" r:id="rId20"/>
    <p:sldId id="399" r:id="rId21"/>
  </p:sldIdLst>
  <p:sldSz cx="12192000" cy="6858000"/>
  <p:notesSz cx="6807200" cy="9939338"/>
  <p:embeddedFontLs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HY견고딕" panose="02030600000101010101" pitchFamily="18" charset="-127"/>
      <p:regular r:id="rId38"/>
    </p:embeddedFont>
    <p:embeddedFont>
      <p:font typeface="나눔고딕" panose="020D0604000000000000" pitchFamily="50" charset="-127"/>
      <p:regular r:id="rId39"/>
      <p:bold r:id="rId40"/>
    </p:embeddedFont>
    <p:embeddedFont>
      <p:font typeface="나눔고딕코딩" panose="020D0009000000000000" pitchFamily="49" charset="-127"/>
      <p:regular r:id="rId41"/>
      <p:bold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B2F5CB-46CC-41F4-B2C2-A62C1864818A}">
          <p14:sldIdLst>
            <p14:sldId id="262"/>
            <p14:sldId id="275"/>
          </p14:sldIdLst>
        </p14:section>
        <p14:section name="메일" id="{9D8710DC-ABC0-4E23-9164-A8FCE78E9A95}">
          <p14:sldIdLst>
            <p14:sldId id="390"/>
            <p14:sldId id="395"/>
            <p14:sldId id="397"/>
            <p14:sldId id="396"/>
          </p14:sldIdLst>
        </p14:section>
        <p14:section name="웹폴더" id="{00869916-104C-4970-BF66-FE086790FCD8}">
          <p14:sldIdLst>
            <p14:sldId id="366"/>
            <p14:sldId id="276"/>
            <p14:sldId id="374"/>
            <p14:sldId id="378"/>
            <p14:sldId id="375"/>
            <p14:sldId id="376"/>
            <p14:sldId id="377"/>
            <p14:sldId id="384"/>
            <p14:sldId id="385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70" userDrawn="1">
          <p15:clr>
            <a:srgbClr val="A4A3A4"/>
          </p15:clr>
        </p15:guide>
        <p15:guide id="9" orient="horz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0066"/>
    <a:srgbClr val="4F81BD"/>
    <a:srgbClr val="66FF33"/>
    <a:srgbClr val="292929"/>
    <a:srgbClr val="FF6600"/>
    <a:srgbClr val="FF0000"/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22" autoAdjust="0"/>
  </p:normalViewPr>
  <p:slideViewPr>
    <p:cSldViewPr>
      <p:cViewPr varScale="1">
        <p:scale>
          <a:sx n="80" d="100"/>
          <a:sy n="80" d="100"/>
        </p:scale>
        <p:origin x="710" y="53"/>
      </p:cViewPr>
      <p:guideLst>
        <p:guide pos="1644"/>
        <p:guide pos="7470"/>
        <p:guide orient="horz" pos="1338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font" Target="fonts/font6.fntdata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6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6793" y="352425"/>
            <a:ext cx="548346" cy="6316933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LNB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2602" y="352426"/>
            <a:ext cx="9173460" cy="33743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GNB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8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87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95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9961058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9071592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3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9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3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3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image" Target="../media/image3.png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image" Target="../media/image7.png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image" Target="../media/image2.png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3" Type="http://schemas.openxmlformats.org/officeDocument/2006/relationships/tags" Target="../tags/tag119.xml"/><Relationship Id="rId21" Type="http://schemas.openxmlformats.org/officeDocument/2006/relationships/image" Target="../media/image5.png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image" Target="../media/image1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10" Type="http://schemas.openxmlformats.org/officeDocument/2006/relationships/tags" Target="../tags/tag12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1.png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image" Target="../media/image4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image" Target="../media/image2.png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tags" Target="../tags/tag39.xml"/><Relationship Id="rId21" Type="http://schemas.openxmlformats.org/officeDocument/2006/relationships/image" Target="../media/image5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image" Target="../media/image1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+mn-ea"/>
              </a:rPr>
              <a:t>EGW Admin</a:t>
            </a:r>
            <a:r>
              <a:rPr kumimoji="0" lang="en-US" altLang="ko-KR" sz="4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_</a:t>
            </a:r>
            <a:r>
              <a:rPr kumimoji="0" lang="ko-KR" altLang="en-US" sz="44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</a:t>
            </a:r>
            <a:r>
              <a:rPr kumimoji="0" lang="ko-KR" altLang="en-US" sz="4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메일</a:t>
            </a:r>
            <a:r>
              <a:rPr kumimoji="0" lang="en-US" altLang="ko-KR" sz="4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kumimoji="0" lang="ko-KR" altLang="en-US" sz="4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웹폴더</a:t>
            </a:r>
            <a:endParaRPr kumimoji="0" lang="ko-KR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텍스트 개체 틀 21"/>
          <p:cNvSpPr txBox="1">
            <a:spLocks/>
          </p:cNvSpPr>
          <p:nvPr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Ver : 0.3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작성일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2017.08.09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작성자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정규용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#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</a:p>
        </p:txBody>
      </p:sp>
      <p:sp>
        <p:nvSpPr>
          <p:cNvPr id="4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54467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2070915" y="5095825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72423" y="5095825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3"/>
            </p:custDataLst>
          </p:nvPr>
        </p:nvSpPr>
        <p:spPr>
          <a:xfrm>
            <a:off x="554721" y="1197587"/>
            <a:ext cx="3053699" cy="31415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554721" y="1196752"/>
            <a:ext cx="3053699" cy="42946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Modal Dialog Overlay"/>
          <p:cNvSpPr>
            <a:spLocks/>
          </p:cNvSpPr>
          <p:nvPr/>
        </p:nvSpPr>
        <p:spPr bwMode="auto">
          <a:xfrm>
            <a:off x="709951" y="1293826"/>
            <a:ext cx="2481427" cy="24536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i="1" dirty="0">
              <a:solidFill>
                <a:schemeClr val="bg1">
                  <a:lumMod val="6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21" y="1341686"/>
            <a:ext cx="182222" cy="182222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184337" y="1293827"/>
            <a:ext cx="300037" cy="2453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17" y="1326612"/>
            <a:ext cx="185622" cy="185622"/>
          </a:xfrm>
          <a:prstGeom prst="rect">
            <a:avLst/>
          </a:prstGeom>
        </p:spPr>
      </p:pic>
      <p:cxnSp>
        <p:nvCxnSpPr>
          <p:cNvPr id="16" name="꺾인 연결선 15"/>
          <p:cNvCxnSpPr/>
          <p:nvPr/>
        </p:nvCxnSpPr>
        <p:spPr>
          <a:xfrm rot="16200000" flipH="1">
            <a:off x="925290" y="1999697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6200000" flipH="1">
            <a:off x="784546" y="2140441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H="1">
            <a:off x="1119203" y="2571859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6200000" flipH="1">
            <a:off x="978459" y="2712603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5321" y="2369867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5321" y="2104396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221" y="1825321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8" y="1828759"/>
            <a:ext cx="123607" cy="1236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444715" y="288004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4715" y="259429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제품기획팀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4715" y="230854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4715" y="2032273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5640" y="1765573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554722" y="4509121"/>
            <a:ext cx="3053698" cy="29296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제품기획팀</a:t>
            </a:r>
            <a:r>
              <a:rPr lang="en-US" altLang="ko-KR" sz="800" b="1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, </a:t>
            </a:r>
            <a:r>
              <a:rPr lang="ko-KR" altLang="en-US" sz="800" b="1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표준개발팀</a:t>
            </a:r>
            <a:endParaRPr lang="en-US" sz="800" b="1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450248" y="1712235"/>
            <a:ext cx="58192" cy="2448510"/>
            <a:chOff x="3474617" y="1913044"/>
            <a:chExt cx="58192" cy="24485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474617" y="1913044"/>
              <a:ext cx="58192" cy="24485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474617" y="2909539"/>
              <a:ext cx="58192" cy="6447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123148" y="1847842"/>
            <a:ext cx="107839" cy="109736"/>
            <a:chOff x="554563" y="2632644"/>
            <a:chExt cx="131556" cy="131556"/>
          </a:xfrm>
        </p:grpSpPr>
        <p:sp>
          <p:nvSpPr>
            <p:cNvPr id="4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328100" y="2127680"/>
            <a:ext cx="107839" cy="109736"/>
            <a:chOff x="554563" y="2632644"/>
            <a:chExt cx="131556" cy="131556"/>
          </a:xfrm>
        </p:grpSpPr>
        <p:sp>
          <p:nvSpPr>
            <p:cNvPr id="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328100" y="2403577"/>
            <a:ext cx="107839" cy="109736"/>
            <a:chOff x="554563" y="2632644"/>
            <a:chExt cx="131556" cy="131556"/>
          </a:xfrm>
        </p:grpSpPr>
        <p:sp>
          <p:nvSpPr>
            <p:cNvPr id="5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328100" y="2683415"/>
            <a:ext cx="107839" cy="109736"/>
            <a:chOff x="554563" y="2632644"/>
            <a:chExt cx="131556" cy="131556"/>
          </a:xfrm>
        </p:grpSpPr>
        <p:sp>
          <p:nvSpPr>
            <p:cNvPr id="5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328100" y="2975077"/>
            <a:ext cx="107839" cy="109736"/>
            <a:chOff x="554563" y="2632644"/>
            <a:chExt cx="131556" cy="131556"/>
          </a:xfrm>
        </p:grpSpPr>
        <p:sp>
          <p:nvSpPr>
            <p:cNvPr id="5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186367" y="307726"/>
            <a:ext cx="914400" cy="18757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AWF1.1.1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</a:p>
        </p:txBody>
      </p:sp>
      <p:graphicFrame>
        <p:nvGraphicFramePr>
          <p:cNvPr id="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01020"/>
              </p:ext>
            </p:extLst>
          </p:nvPr>
        </p:nvGraphicFramePr>
        <p:xfrm>
          <a:off x="9290533" y="786383"/>
          <a:ext cx="2835141" cy="52205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Tree view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에서 부서 선택된 부서명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타원 61"/>
          <p:cNvSpPr/>
          <p:nvPr/>
        </p:nvSpPr>
        <p:spPr>
          <a:xfrm>
            <a:off x="455906" y="439868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2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>
          <a:xfrm>
            <a:off x="1000573" y="1640773"/>
            <a:ext cx="7671786" cy="4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164"/>
              </p:ext>
            </p:extLst>
          </p:nvPr>
        </p:nvGraphicFramePr>
        <p:xfrm>
          <a:off x="1000573" y="2666592"/>
          <a:ext cx="7671785" cy="31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11462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  <a:gridCol w="920174">
                  <a:extLst>
                    <a:ext uri="{9D8B030D-6E8A-4147-A177-3AD203B41FA5}">
                      <a16:colId xmlns:a16="http://schemas.microsoft.com/office/drawing/2014/main" val="2474794675"/>
                    </a:ext>
                  </a:extLst>
                </a:gridCol>
              </a:tblGrid>
              <a:tr h="386368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크기 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소유자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등록일 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export_sample.csv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15KB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대용량첨부폴더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2017.07.03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export_sample.csv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10.5MB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휴지통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2017.07.03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export_sample.csv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10.5MB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대용량첨부폴더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2017.07.03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export_sample.csv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10.5MB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휴지통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2017.07.03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export_sample.csv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10.5MB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대용량첨부폴더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2017.07.03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export_sample.csv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10.5MB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휴지통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2017.07.03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export_sample.csv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10.5MB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대용량첨부폴더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2017.07.03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</a:tbl>
          </a:graphicData>
        </a:graphic>
      </p:graphicFrame>
      <p:grpSp>
        <p:nvGrpSpPr>
          <p:cNvPr id="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91617" y="3148497"/>
            <a:ext cx="107839" cy="109736"/>
            <a:chOff x="554563" y="2632644"/>
            <a:chExt cx="131556" cy="131556"/>
          </a:xfrm>
        </p:grpSpPr>
        <p:sp>
          <p:nvSpPr>
            <p:cNvPr id="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1088985" y="2738600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5694917" y="2341866"/>
            <a:ext cx="2944649" cy="227608"/>
            <a:chOff x="5903179" y="2445148"/>
            <a:chExt cx="2944649" cy="22760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5903179" y="2446109"/>
              <a:ext cx="683617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파일명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059389" y="1700808"/>
            <a:ext cx="23551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파일을 관리할 부서를 선택해 주세요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59932" y="1737889"/>
            <a:ext cx="1349558" cy="225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91617" y="3491397"/>
            <a:ext cx="107839" cy="109736"/>
            <a:chOff x="554563" y="2632644"/>
            <a:chExt cx="131556" cy="131556"/>
          </a:xfrm>
        </p:grpSpPr>
        <p:sp>
          <p:nvSpPr>
            <p:cNvPr id="3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91617" y="3843822"/>
            <a:ext cx="107839" cy="109736"/>
            <a:chOff x="554563" y="2632644"/>
            <a:chExt cx="131556" cy="131556"/>
          </a:xfrm>
        </p:grpSpPr>
        <p:sp>
          <p:nvSpPr>
            <p:cNvPr id="3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91617" y="4177197"/>
            <a:ext cx="107839" cy="109736"/>
            <a:chOff x="554563" y="2632644"/>
            <a:chExt cx="131556" cy="131556"/>
          </a:xfrm>
        </p:grpSpPr>
        <p:sp>
          <p:nvSpPr>
            <p:cNvPr id="3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91617" y="4558197"/>
            <a:ext cx="107839" cy="109736"/>
            <a:chOff x="554563" y="2632644"/>
            <a:chExt cx="131556" cy="131556"/>
          </a:xfrm>
        </p:grpSpPr>
        <p:sp>
          <p:nvSpPr>
            <p:cNvPr id="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91617" y="4910622"/>
            <a:ext cx="107839" cy="109736"/>
            <a:chOff x="554563" y="2632644"/>
            <a:chExt cx="131556" cy="131556"/>
          </a:xfrm>
        </p:grpSpPr>
        <p:sp>
          <p:nvSpPr>
            <p:cNvPr id="5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91617" y="5253522"/>
            <a:ext cx="107839" cy="109736"/>
            <a:chOff x="554563" y="2632644"/>
            <a:chExt cx="131556" cy="131556"/>
          </a:xfrm>
        </p:grpSpPr>
        <p:sp>
          <p:nvSpPr>
            <p:cNvPr id="5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91617" y="5624997"/>
            <a:ext cx="107839" cy="109736"/>
            <a:chOff x="554563" y="2632644"/>
            <a:chExt cx="131556" cy="131556"/>
          </a:xfrm>
        </p:grpSpPr>
        <p:sp>
          <p:nvSpPr>
            <p:cNvPr id="5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112224" y="2738600"/>
            <a:ext cx="468189" cy="226647"/>
            <a:chOff x="8184232" y="2397322"/>
            <a:chExt cx="468189" cy="226647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184502" y="2738600"/>
            <a:ext cx="835155" cy="226647"/>
            <a:chOff x="7817266" y="2397322"/>
            <a:chExt cx="835155" cy="22664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817266" y="2397322"/>
              <a:ext cx="831329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전체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8155" y="2277018"/>
            <a:ext cx="2937570" cy="38045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제품전략실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제품기획팀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제품개발팀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에 대한 웹폴더 사용 현황입니다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558334" y="4359494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28700" y="2352675"/>
            <a:ext cx="1600200" cy="2000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907912" y="225604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>
            <a:off x="740103" y="3049910"/>
            <a:ext cx="279072" cy="2788915"/>
          </a:xfrm>
          <a:prstGeom prst="leftBrace">
            <a:avLst>
              <a:gd name="adj1" fmla="val 53222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9050" y="5733256"/>
            <a:ext cx="9201147" cy="262732"/>
            <a:chOff x="19050" y="4795043"/>
            <a:chExt cx="8071075" cy="253207"/>
          </a:xfrm>
        </p:grpSpPr>
        <p:grpSp>
          <p:nvGrpSpPr>
            <p:cNvPr id="25" name="Cutout"/>
            <p:cNvGrpSpPr/>
            <p:nvPr/>
          </p:nvGrpSpPr>
          <p:grpSpPr>
            <a:xfrm rot="16200000">
              <a:off x="1906985" y="2907108"/>
              <a:ext cx="253207" cy="4029078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29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Cutout"/>
            <p:cNvGrpSpPr/>
            <p:nvPr/>
          </p:nvGrpSpPr>
          <p:grpSpPr>
            <a:xfrm rot="16200000">
              <a:off x="5936450" y="2894574"/>
              <a:ext cx="253206" cy="4054145"/>
              <a:chOff x="6402388" y="1578517"/>
              <a:chExt cx="239713" cy="939258"/>
            </a:xfrm>
            <a:solidFill>
              <a:srgbClr val="FFFFFF"/>
            </a:solidFill>
          </p:grpSpPr>
          <p:sp>
            <p:nvSpPr>
              <p:cNvPr id="27" name="Fill"/>
              <p:cNvSpPr>
                <a:spLocks/>
              </p:cNvSpPr>
              <p:nvPr/>
            </p:nvSpPr>
            <p:spPr bwMode="auto">
              <a:xfrm>
                <a:off x="6402388" y="1578517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타원 70"/>
          <p:cNvSpPr/>
          <p:nvPr/>
        </p:nvSpPr>
        <p:spPr>
          <a:xfrm>
            <a:off x="998601" y="26830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2-1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7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40353"/>
              </p:ext>
            </p:extLst>
          </p:nvPr>
        </p:nvGraphicFramePr>
        <p:xfrm>
          <a:off x="9290533" y="786383"/>
          <a:ext cx="2835141" cy="2698328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선택 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팝업에서 선택된 부서명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지정된 영역 초과시 말줄임표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선택된 부서에서 사용중인 파일 모두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최근 등록일 기준으로 기본 정렬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 선택후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선택된 파일을 삭제하시겠습니까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취소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삭제완료되었습니다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삭제 완료시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해당 파일이 삭제된 리스트로 재출력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리스트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sorting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항목으로 선택시 해당 위치의 파일로 재정렬시킴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(Default 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773527"/>
            <a:ext cx="147005" cy="147005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3916100" y="6093296"/>
            <a:ext cx="1700363" cy="360040"/>
            <a:chOff x="3947422" y="6021288"/>
            <a:chExt cx="1700363" cy="360040"/>
          </a:xfrm>
        </p:grpSpPr>
        <p:sp>
          <p:nvSpPr>
            <p:cNvPr id="76" name="TextBox 75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각 삼각형 77"/>
          <p:cNvSpPr/>
          <p:nvPr/>
        </p:nvSpPr>
        <p:spPr>
          <a:xfrm flipH="1">
            <a:off x="8541434" y="3230271"/>
            <a:ext cx="130924" cy="117990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19175" y="3048000"/>
            <a:ext cx="7639050" cy="32385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186367" y="307726"/>
            <a:ext cx="914400" cy="18757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BF1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5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36442"/>
              </p:ext>
            </p:extLst>
          </p:nvPr>
        </p:nvGraphicFramePr>
        <p:xfrm>
          <a:off x="1000573" y="2666592"/>
          <a:ext cx="7671785" cy="205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1111462873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</a:tblGrid>
              <a:tr h="386368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크기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1354816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등록된 파일이 없습니다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81858"/>
              </p:ext>
            </p:extLst>
          </p:nvPr>
        </p:nvGraphicFramePr>
        <p:xfrm>
          <a:off x="1000573" y="3054350"/>
          <a:ext cx="7671785" cy="31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1477810916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92587684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7075457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516275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114325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4321302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17473057"/>
                    </a:ext>
                  </a:extLst>
                </a:gridCol>
                <a:gridCol w="920174">
                  <a:extLst>
                    <a:ext uri="{9D8B030D-6E8A-4147-A177-3AD203B41FA5}">
                      <a16:colId xmlns:a16="http://schemas.microsoft.com/office/drawing/2014/main" val="2069727619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크기 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소유자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등록일 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92667"/>
                  </a:ext>
                </a:extLst>
              </a:tr>
            </a:tbl>
          </a:graphicData>
        </a:graphic>
      </p:graphicFrame>
      <p:sp>
        <p:nvSpPr>
          <p:cNvPr id="109" name="모서리가 둥근 직사각형 108"/>
          <p:cNvSpPr/>
          <p:nvPr/>
        </p:nvSpPr>
        <p:spPr>
          <a:xfrm>
            <a:off x="1000573" y="1640773"/>
            <a:ext cx="7671786" cy="4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_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등록 파일이 없을 경우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88985" y="2738600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5694917" y="2341866"/>
            <a:ext cx="2944649" cy="227608"/>
            <a:chOff x="5903179" y="2445148"/>
            <a:chExt cx="2944649" cy="22760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5903179" y="2446109"/>
              <a:ext cx="683617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파일명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bg1">
                      <a:lumMod val="7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059389" y="1700808"/>
            <a:ext cx="23551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파일을 관리할 부서를 선택해 주세요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59932" y="1737889"/>
            <a:ext cx="1349558" cy="225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112224" y="2738600"/>
            <a:ext cx="468189" cy="226647"/>
            <a:chOff x="8184232" y="2397322"/>
            <a:chExt cx="468189" cy="226647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184502" y="2738600"/>
            <a:ext cx="835155" cy="226647"/>
            <a:chOff x="7817266" y="2397322"/>
            <a:chExt cx="835155" cy="22664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817266" y="2397322"/>
              <a:ext cx="831329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전체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8155" y="2277018"/>
            <a:ext cx="2937570" cy="38045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제품전략실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제품기획팀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제품개발팀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에 대한 웹폴더 사용 현황입니다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91617" y="3148497"/>
            <a:ext cx="107839" cy="109736"/>
            <a:chOff x="554563" y="2632644"/>
            <a:chExt cx="131556" cy="131556"/>
          </a:xfrm>
        </p:grpSpPr>
        <p:sp>
          <p:nvSpPr>
            <p:cNvPr id="6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186367" y="307726"/>
            <a:ext cx="914400" cy="18757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BF1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7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1910"/>
              </p:ext>
            </p:extLst>
          </p:nvPr>
        </p:nvGraphicFramePr>
        <p:xfrm>
          <a:off x="9290533" y="786383"/>
          <a:ext cx="2835141" cy="100364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선택된 부서에 등록된 파일이 없을 경우 출력되는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가이드 문구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518365"/>
                  </a:ext>
                </a:extLst>
              </a:tr>
            </a:tbl>
          </a:graphicData>
        </a:graphic>
      </p:graphicFrame>
      <p:sp>
        <p:nvSpPr>
          <p:cNvPr id="74" name="타원 73"/>
          <p:cNvSpPr/>
          <p:nvPr/>
        </p:nvSpPr>
        <p:spPr>
          <a:xfrm>
            <a:off x="4049046" y="397477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773527"/>
            <a:ext cx="147005" cy="14700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7184502" y="2965240"/>
            <a:ext cx="831329" cy="7692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전체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대용량첨부폴더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휴지통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694917" y="2566248"/>
            <a:ext cx="683617" cy="6447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파일명 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등록자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88985" y="3156115"/>
            <a:ext cx="107839" cy="109736"/>
            <a:chOff x="554563" y="2632644"/>
            <a:chExt cx="131556" cy="131556"/>
          </a:xfrm>
        </p:grpSpPr>
        <p:sp>
          <p:nvSpPr>
            <p:cNvPr id="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6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>
          <a:xfrm>
            <a:off x="1000573" y="1640773"/>
            <a:ext cx="7671786" cy="4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_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검색 결과가 없을 경우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63443"/>
              </p:ext>
            </p:extLst>
          </p:nvPr>
        </p:nvGraphicFramePr>
        <p:xfrm>
          <a:off x="1000573" y="2666592"/>
          <a:ext cx="7671785" cy="205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1111462873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</a:tblGrid>
              <a:tr h="386368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크기 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소유자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1354816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검색된 결과가 없습니다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>
          <a:xfrm>
            <a:off x="1088985" y="2738600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5694917" y="2341866"/>
            <a:ext cx="2944649" cy="227608"/>
            <a:chOff x="5903179" y="2445148"/>
            <a:chExt cx="2944649" cy="22760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ㅇㅇㄱㄻㄷㄱㄷㅇ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5903179" y="2446109"/>
              <a:ext cx="683617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파일명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bg1">
                      <a:lumMod val="7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059389" y="1700808"/>
            <a:ext cx="23551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파일을 관리할 부서를 선택해 주세요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59932" y="1737889"/>
            <a:ext cx="1349558" cy="225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112224" y="2738600"/>
            <a:ext cx="468189" cy="226647"/>
            <a:chOff x="8184232" y="2397322"/>
            <a:chExt cx="468189" cy="226647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184502" y="2738600"/>
            <a:ext cx="835155" cy="226647"/>
            <a:chOff x="7817266" y="2397322"/>
            <a:chExt cx="835155" cy="22664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817266" y="2397322"/>
              <a:ext cx="831329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전체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8155" y="2277018"/>
            <a:ext cx="2937570" cy="38045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제품전략실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제품기획팀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제품개발팀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에 대한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사용 현황입니다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91617" y="3148497"/>
            <a:ext cx="107839" cy="109736"/>
            <a:chOff x="554563" y="2632644"/>
            <a:chExt cx="131556" cy="131556"/>
          </a:xfrm>
        </p:grpSpPr>
        <p:sp>
          <p:nvSpPr>
            <p:cNvPr id="6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4140507" y="4105647"/>
            <a:ext cx="1349558" cy="225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이전으로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91275" y="2190750"/>
            <a:ext cx="1123950" cy="5143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86367" y="307726"/>
            <a:ext cx="914400" cy="18757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BF1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95188"/>
              </p:ext>
            </p:extLst>
          </p:nvPr>
        </p:nvGraphicFramePr>
        <p:xfrm>
          <a:off x="9290533" y="786383"/>
          <a:ext cx="2835141" cy="79637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검색 결과가 없을 경우 출력되는 가이드 문구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1pgae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4099846" y="3890113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345379" y="413564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773527"/>
            <a:ext cx="147005" cy="14700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98833"/>
              </p:ext>
            </p:extLst>
          </p:nvPr>
        </p:nvGraphicFramePr>
        <p:xfrm>
          <a:off x="1000573" y="3054350"/>
          <a:ext cx="7671785" cy="31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1477810916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92587684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7075457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516275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114325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4321302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17473057"/>
                    </a:ext>
                  </a:extLst>
                </a:gridCol>
                <a:gridCol w="920174">
                  <a:extLst>
                    <a:ext uri="{9D8B030D-6E8A-4147-A177-3AD203B41FA5}">
                      <a16:colId xmlns:a16="http://schemas.microsoft.com/office/drawing/2014/main" val="2069727619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크기 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소유자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등록일 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92667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6949777" y="2720913"/>
            <a:ext cx="0" cy="932495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</p:cxn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88985" y="3156115"/>
            <a:ext cx="107839" cy="109736"/>
            <a:chOff x="554563" y="2632644"/>
            <a:chExt cx="131556" cy="131556"/>
          </a:xfrm>
        </p:grpSpPr>
        <p:sp>
          <p:nvSpPr>
            <p:cNvPr id="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9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웹폴더 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용량 관리</a:t>
            </a:r>
            <a:endParaRPr kumimoji="1" lang="ko-KR" altLang="en-US" sz="2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화면 삭제</a:t>
            </a:r>
            <a:endParaRPr lang="en-US" altLang="ko-KR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2017-08-09</a:t>
            </a:r>
            <a:endParaRPr lang="ko-KR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9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34204"/>
              </p:ext>
            </p:extLst>
          </p:nvPr>
        </p:nvGraphicFramePr>
        <p:xfrm>
          <a:off x="990126" y="1050330"/>
          <a:ext cx="6582781" cy="1319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512">
                  <a:extLst>
                    <a:ext uri="{9D8B030D-6E8A-4147-A177-3AD203B41FA5}">
                      <a16:colId xmlns:a16="http://schemas.microsoft.com/office/drawing/2014/main" val="134983845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337567133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148483404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632755251"/>
                    </a:ext>
                  </a:extLst>
                </a:gridCol>
                <a:gridCol w="1336733">
                  <a:extLst>
                    <a:ext uri="{9D8B030D-6E8A-4147-A177-3AD203B41FA5}">
                      <a16:colId xmlns:a16="http://schemas.microsoft.com/office/drawing/2014/main" val="1469623920"/>
                    </a:ext>
                  </a:extLst>
                </a:gridCol>
              </a:tblGrid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메일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075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용량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9901"/>
                  </a:ext>
                </a:extLst>
              </a:tr>
              <a:tr h="270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웹폴더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C6591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488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 관리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93048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용량 </a:t>
                      </a:r>
                      <a:r>
                        <a:rPr lang="ko-KR" altLang="en-US" sz="900" b="1" u="none" strike="noStrike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관리</a:t>
                      </a:r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66264"/>
                  </a:ext>
                </a:extLst>
              </a:tr>
            </a:tbl>
          </a:graphicData>
        </a:graphic>
      </p:graphicFrame>
      <p:sp>
        <p:nvSpPr>
          <p:cNvPr id="5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indent="0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600" b="0" spc="-100" baseline="0">
                <a:solidFill>
                  <a:srgbClr val="0070C0"/>
                </a:solidFill>
                <a:latin typeface="Trebuchet MS" panose="020B0603020202020204" pitchFamily="34" charset="0"/>
                <a:ea typeface="나눔고딕" panose="020B0600000101010101" charset="-127"/>
              </a:defRPr>
            </a:lvl1pPr>
            <a:lvl2pPr marL="6858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2pPr>
            <a:lvl3pPr marL="11430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3pPr>
            <a:lvl4pPr marL="16002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4pPr>
            <a:lvl5pPr marL="20574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Location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9432" y="1309117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추가 화면</a:t>
            </a:r>
            <a:endParaRPr lang="ko-KR" altLang="en-US" sz="9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9432" y="2147317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추가 화면</a:t>
            </a:r>
            <a:endParaRPr lang="ko-KR" altLang="en-US" sz="9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화면 삭제</a:t>
            </a:r>
            <a:endParaRPr lang="en-US" altLang="ko-KR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2017-08-09</a:t>
            </a:r>
            <a:endParaRPr lang="ko-KR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000573" y="2666592"/>
          <a:ext cx="7671787" cy="198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1318424110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398568453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98728356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53456129"/>
                    </a:ext>
                  </a:extLst>
                </a:gridCol>
                <a:gridCol w="1540208">
                  <a:extLst>
                    <a:ext uri="{9D8B030D-6E8A-4147-A177-3AD203B41FA5}">
                      <a16:colId xmlns:a16="http://schemas.microsoft.com/office/drawing/2014/main" val="1880514206"/>
                    </a:ext>
                  </a:extLst>
                </a:gridCol>
                <a:gridCol w="1540208">
                  <a:extLst>
                    <a:ext uri="{9D8B030D-6E8A-4147-A177-3AD203B41FA5}">
                      <a16:colId xmlns:a16="http://schemas.microsoft.com/office/drawing/2014/main" val="1033553740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할당 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67232"/>
                  </a:ext>
                </a:extLst>
              </a:tr>
              <a:tr h="1669176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89285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000573" y="1640773"/>
            <a:ext cx="7671786" cy="4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9389" y="1700808"/>
            <a:ext cx="24513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용량을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관리할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사용자를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선택해 주세요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59932" y="1737889"/>
            <a:ext cx="1349558" cy="225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82092" y="2767497"/>
            <a:ext cx="107839" cy="109736"/>
            <a:chOff x="554563" y="2632644"/>
            <a:chExt cx="131556" cy="131556"/>
          </a:xfrm>
        </p:grpSpPr>
        <p:sp>
          <p:nvSpPr>
            <p:cNvPr id="2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03598" y="3678914"/>
            <a:ext cx="1865734" cy="23777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선택된 사용자가 없습니다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063909" y="16829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44" y="1786241"/>
            <a:ext cx="132361" cy="13236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5694917" y="2348880"/>
            <a:ext cx="2944649" cy="227608"/>
            <a:chOff x="5903179" y="2445148"/>
            <a:chExt cx="2944649" cy="22760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903179" y="2446109"/>
              <a:ext cx="683617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사용자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aphicFrame>
        <p:nvGraphicFramePr>
          <p:cNvPr id="38" name="Group 3"/>
          <p:cNvGraphicFramePr>
            <a:graphicFrameLocks noGrp="1"/>
          </p:cNvGraphicFramePr>
          <p:nvPr>
            <p:extLst/>
          </p:nvPr>
        </p:nvGraphicFramePr>
        <p:xfrm>
          <a:off x="9290533" y="786383"/>
          <a:ext cx="2835141" cy="69072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진입 초기 화면으로 웹메일 용량을 변경할 사용자 선택 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사용자 선택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팝업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920284" y="254021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_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사용자 선택 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웹폴더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</a:p>
        </p:txBody>
      </p:sp>
      <p:sp>
        <p:nvSpPr>
          <p:cNvPr id="43" name="직각 삼각형 42"/>
          <p:cNvSpPr/>
          <p:nvPr/>
        </p:nvSpPr>
        <p:spPr>
          <a:xfrm flipH="1">
            <a:off x="11458573" y="5981700"/>
            <a:ext cx="667099" cy="687660"/>
          </a:xfrm>
          <a:prstGeom prst="rtTriangle">
            <a:avLst/>
          </a:prstGeom>
          <a:solidFill>
            <a:srgbClr val="FF000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신규</a:t>
            </a:r>
            <a:endParaRPr lang="ko-KR" altLang="en-US" sz="9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화면 삭제</a:t>
            </a:r>
            <a:endParaRPr lang="en-US" altLang="ko-KR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2017-08-09</a:t>
            </a:r>
            <a:endParaRPr lang="ko-KR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3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000573" y="2666592"/>
          <a:ext cx="7671787" cy="236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45051743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391178264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65142535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54216"/>
                    </a:ext>
                  </a:extLst>
                </a:gridCol>
                <a:gridCol w="1540208">
                  <a:extLst>
                    <a:ext uri="{9D8B030D-6E8A-4147-A177-3AD203B41FA5}">
                      <a16:colId xmlns:a16="http://schemas.microsoft.com/office/drawing/2014/main" val="1637755190"/>
                    </a:ext>
                  </a:extLst>
                </a:gridCol>
                <a:gridCol w="1540208">
                  <a:extLst>
                    <a:ext uri="{9D8B030D-6E8A-4147-A177-3AD203B41FA5}">
                      <a16:colId xmlns:a16="http://schemas.microsoft.com/office/drawing/2014/main" val="3120015189"/>
                    </a:ext>
                  </a:extLst>
                </a:gridCol>
              </a:tblGrid>
              <a:tr h="38140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57736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할당 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49323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552879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22642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9449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98999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05002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000573" y="1640773"/>
            <a:ext cx="7671786" cy="4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59389" y="1700808"/>
            <a:ext cx="24513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용량을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관리할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사용자를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선택해 주세요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59932" y="1737889"/>
            <a:ext cx="1349558" cy="225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44" y="1786241"/>
            <a:ext cx="132361" cy="132361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098510" y="2729508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100448" y="4812010"/>
            <a:ext cx="107839" cy="109736"/>
            <a:chOff x="554563" y="2632644"/>
            <a:chExt cx="131556" cy="131556"/>
          </a:xfrm>
        </p:grpSpPr>
        <p:sp>
          <p:nvSpPr>
            <p:cNvPr id="1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100448" y="4488160"/>
            <a:ext cx="107839" cy="109736"/>
            <a:chOff x="554563" y="2632644"/>
            <a:chExt cx="131556" cy="131556"/>
          </a:xfrm>
        </p:grpSpPr>
        <p:sp>
          <p:nvSpPr>
            <p:cNvPr id="2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100448" y="4145260"/>
            <a:ext cx="107839" cy="109736"/>
            <a:chOff x="554563" y="2632644"/>
            <a:chExt cx="131556" cy="131556"/>
          </a:xfrm>
        </p:grpSpPr>
        <p:sp>
          <p:nvSpPr>
            <p:cNvPr id="2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100448" y="3811885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100448" y="3501008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100448" y="3158108"/>
            <a:ext cx="107839" cy="109736"/>
            <a:chOff x="554563" y="2632644"/>
            <a:chExt cx="131556" cy="131556"/>
          </a:xfrm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2235406" y="2729508"/>
            <a:ext cx="470511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209109" y="341844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66958" y="2729508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09109" y="374229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09109" y="408519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09109" y="440904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209109" y="475194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" y="5013176"/>
            <a:ext cx="9192343" cy="2731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_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사용자 선택 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웹폴더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</a:p>
        </p:txBody>
      </p:sp>
      <p:sp>
        <p:nvSpPr>
          <p:cNvPr id="54" name="타원 53"/>
          <p:cNvSpPr/>
          <p:nvPr/>
        </p:nvSpPr>
        <p:spPr>
          <a:xfrm>
            <a:off x="863134" y="29878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140109" y="33307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1-1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25059" y="26449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06084" y="26449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168059" y="26449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60" name="Group 3"/>
          <p:cNvGraphicFramePr>
            <a:graphicFrameLocks noGrp="1"/>
          </p:cNvGraphicFramePr>
          <p:nvPr>
            <p:extLst/>
          </p:nvPr>
        </p:nvGraphicFramePr>
        <p:xfrm>
          <a:off x="9290533" y="786383"/>
          <a:ext cx="2835141" cy="47867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사용자 선택 팝업에서 선택된 사용자 순으로 정렬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페이징 없이 스크롤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변경할 할당용량을 입력하는 영역으로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현재의 할당용량을 기본으로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입력된 용량이 사용량 미만으로 입력시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입력 불가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&lt;Alert&gt;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사용량 미만으로는 입력하실 수 없습니다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목록에서 체크된 사용자 삭제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경우에 따라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체크되었을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선택된 사용자를 삭제하시겠습니까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체크된 사용자가 없을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사용자를 선택해주세요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55916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내용을 초기화하시겠습니까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1-1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값들 초기화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58744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완료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용량 반영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저장이 완료되었습니다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 용량 입력 후 저장 처리 없이 페이지 이동시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변경사항이 저장되지 않을 수 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나가기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 정보 리셋 후 이동하려는 화면으로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머무르기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5102"/>
                  </a:ext>
                </a:extLst>
              </a:tr>
            </a:tbl>
          </a:graphicData>
        </a:graphic>
      </p:graphicFrame>
      <p:sp>
        <p:nvSpPr>
          <p:cNvPr id="174" name="직각 삼각형 173"/>
          <p:cNvSpPr/>
          <p:nvPr/>
        </p:nvSpPr>
        <p:spPr>
          <a:xfrm flipH="1">
            <a:off x="11458573" y="5981700"/>
            <a:ext cx="667099" cy="687660"/>
          </a:xfrm>
          <a:prstGeom prst="rtTriangle">
            <a:avLst/>
          </a:prstGeom>
          <a:solidFill>
            <a:srgbClr val="FF000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신규</a:t>
            </a:r>
            <a:endParaRPr lang="ko-KR" altLang="en-US" sz="9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5694917" y="2348880"/>
            <a:ext cx="2944649" cy="227608"/>
            <a:chOff x="5903179" y="2445148"/>
            <a:chExt cx="2944649" cy="22760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5903179" y="2446109"/>
              <a:ext cx="683617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사용자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pSp>
        <p:nvGrpSpPr>
          <p:cNvPr id="180" name="그룹 179"/>
          <p:cNvGrpSpPr/>
          <p:nvPr/>
        </p:nvGrpSpPr>
        <p:grpSpPr>
          <a:xfrm>
            <a:off x="8112224" y="2738600"/>
            <a:ext cx="468189" cy="226647"/>
            <a:chOff x="8184232" y="2397322"/>
            <a:chExt cx="468189" cy="226647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916100" y="5661248"/>
            <a:ext cx="1700363" cy="360040"/>
            <a:chOff x="3947422" y="6021288"/>
            <a:chExt cx="1700363" cy="360040"/>
          </a:xfrm>
        </p:grpSpPr>
        <p:sp>
          <p:nvSpPr>
            <p:cNvPr id="184" name="TextBox 183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화면 삭제</a:t>
            </a:r>
            <a:endParaRPr lang="en-US" altLang="ko-KR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2017-08-09</a:t>
            </a:r>
            <a:endParaRPr lang="ko-KR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7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Archive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95440"/>
              </p:ext>
            </p:extLst>
          </p:nvPr>
        </p:nvGraphicFramePr>
        <p:xfrm>
          <a:off x="990126" y="1099552"/>
          <a:ext cx="102184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2017-07-03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2017-07-17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웹메일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용량 관리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용량 수정 방식 수정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웹폴더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용량 관리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용량 수정 방식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2017-08-09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웹메일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웹폴더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용량 관리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삭제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2017-08-09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웹폴더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 관리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리스트 정렬 기준 수정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테이블내 부성 항목 추가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2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1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5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indent="0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600" b="0" spc="-100" baseline="0">
                <a:solidFill>
                  <a:srgbClr val="0070C0"/>
                </a:solidFill>
                <a:latin typeface="Trebuchet MS" panose="020B0603020202020204" pitchFamily="34" charset="0"/>
                <a:ea typeface="나눔고딕" panose="020B0600000101010101" charset="-127"/>
              </a:defRPr>
            </a:lvl1pPr>
            <a:lvl2pPr marL="6858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2pPr>
            <a:lvl3pPr marL="11430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3pPr>
            <a:lvl4pPr marL="16002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4pPr>
            <a:lvl5pPr marL="20574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Location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99041"/>
              </p:ext>
            </p:extLst>
          </p:nvPr>
        </p:nvGraphicFramePr>
        <p:xfrm>
          <a:off x="990126" y="1050330"/>
          <a:ext cx="6582781" cy="1319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512">
                  <a:extLst>
                    <a:ext uri="{9D8B030D-6E8A-4147-A177-3AD203B41FA5}">
                      <a16:colId xmlns:a16="http://schemas.microsoft.com/office/drawing/2014/main" val="134983845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337567133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148483404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632755251"/>
                    </a:ext>
                  </a:extLst>
                </a:gridCol>
                <a:gridCol w="1336733">
                  <a:extLst>
                    <a:ext uri="{9D8B030D-6E8A-4147-A177-3AD203B41FA5}">
                      <a16:colId xmlns:a16="http://schemas.microsoft.com/office/drawing/2014/main" val="1469623920"/>
                    </a:ext>
                  </a:extLst>
                </a:gridCol>
              </a:tblGrid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메일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075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sng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용량 관리</a:t>
                      </a:r>
                      <a:endParaRPr lang="ko-KR" altLang="en-US" sz="900" b="1" i="0" u="none" strike="sng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9901"/>
                  </a:ext>
                </a:extLst>
              </a:tr>
              <a:tr h="270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웹폴더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C6591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488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 관리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93048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sngStrike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용량 </a:t>
                      </a:r>
                      <a:r>
                        <a:rPr lang="ko-KR" altLang="en-US" sz="900" u="none" strike="sng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관리</a:t>
                      </a:r>
                      <a:endParaRPr lang="ko-KR" altLang="en-US" sz="900" b="0" i="0" u="none" strike="sng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6626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9240" y="1050329"/>
            <a:ext cx="2634817" cy="517213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9240" y="2106244"/>
            <a:ext cx="2634817" cy="271906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1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88114"/>
              </p:ext>
            </p:extLst>
          </p:nvPr>
        </p:nvGraphicFramePr>
        <p:xfrm>
          <a:off x="1000573" y="2666592"/>
          <a:ext cx="7671787" cy="198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1318424110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398568453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98728356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53456129"/>
                    </a:ext>
                  </a:extLst>
                </a:gridCol>
                <a:gridCol w="1540208">
                  <a:extLst>
                    <a:ext uri="{9D8B030D-6E8A-4147-A177-3AD203B41FA5}">
                      <a16:colId xmlns:a16="http://schemas.microsoft.com/office/drawing/2014/main" val="1880514206"/>
                    </a:ext>
                  </a:extLst>
                </a:gridCol>
                <a:gridCol w="1540208">
                  <a:extLst>
                    <a:ext uri="{9D8B030D-6E8A-4147-A177-3AD203B41FA5}">
                      <a16:colId xmlns:a16="http://schemas.microsoft.com/office/drawing/2014/main" val="1033553740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할당 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67232"/>
                  </a:ext>
                </a:extLst>
              </a:tr>
              <a:tr h="1669176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89285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000573" y="1640773"/>
            <a:ext cx="7671786" cy="4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9389" y="1700808"/>
            <a:ext cx="24513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웹메일 용량을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관리할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사용자를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선택해 주세요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59932" y="1737889"/>
            <a:ext cx="1349558" cy="225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82092" y="2767497"/>
            <a:ext cx="107839" cy="109736"/>
            <a:chOff x="554563" y="2632644"/>
            <a:chExt cx="131556" cy="131556"/>
          </a:xfrm>
        </p:grpSpPr>
        <p:sp>
          <p:nvSpPr>
            <p:cNvPr id="2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03598" y="3678914"/>
            <a:ext cx="1865734" cy="23777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선택된 사용자가 없습니다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063909" y="16829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44" y="1786241"/>
            <a:ext cx="132361" cy="13236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5694917" y="2348880"/>
            <a:ext cx="2944649" cy="227608"/>
            <a:chOff x="5903179" y="2445148"/>
            <a:chExt cx="2944649" cy="22760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903179" y="2446109"/>
              <a:ext cx="683617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사용자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aphicFrame>
        <p:nvGraphicFramePr>
          <p:cNvPr id="3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73517"/>
              </p:ext>
            </p:extLst>
          </p:nvPr>
        </p:nvGraphicFramePr>
        <p:xfrm>
          <a:off x="9290533" y="786383"/>
          <a:ext cx="2835141" cy="69072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진입 초기 화면으로 웹메일 용량을 변경할 사용자 선택 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사용자 선택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팝업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920284" y="254021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_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사용자 선택 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웹메일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</a:p>
        </p:txBody>
      </p:sp>
      <p:sp>
        <p:nvSpPr>
          <p:cNvPr id="43" name="직각 삼각형 42"/>
          <p:cNvSpPr/>
          <p:nvPr/>
        </p:nvSpPr>
        <p:spPr>
          <a:xfrm flipH="1">
            <a:off x="11458573" y="5981700"/>
            <a:ext cx="667099" cy="687660"/>
          </a:xfrm>
          <a:prstGeom prst="rtTriangle">
            <a:avLst/>
          </a:prstGeom>
          <a:solidFill>
            <a:srgbClr val="FF000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신규</a:t>
            </a:r>
            <a:endParaRPr lang="ko-KR" altLang="en-US" sz="9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6740" y="0"/>
            <a:ext cx="1221874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화면 삭제</a:t>
            </a:r>
            <a:endParaRPr lang="en-US" altLang="ko-KR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2017-08-09</a:t>
            </a:r>
            <a:endParaRPr lang="ko-KR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5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5544988" cy="54467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3001912" y="1253764"/>
            <a:ext cx="2662039" cy="3845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3"/>
            </p:custDataLst>
          </p:nvPr>
        </p:nvSpPr>
        <p:spPr>
          <a:xfrm>
            <a:off x="717787" y="1253764"/>
            <a:ext cx="1724855" cy="38688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717787" y="1253763"/>
            <a:ext cx="1724855" cy="3845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7" name="꺾인 연결선 116"/>
          <p:cNvCxnSpPr>
            <a:stCxn id="162" idx="1"/>
            <a:endCxn id="158" idx="1"/>
          </p:cNvCxnSpPr>
          <p:nvPr/>
        </p:nvCxnSpPr>
        <p:spPr>
          <a:xfrm rot="10800000" flipV="1">
            <a:off x="1582795" y="2653314"/>
            <a:ext cx="12700" cy="247650"/>
          </a:xfrm>
          <a:prstGeom prst="bentConnector3">
            <a:avLst>
              <a:gd name="adj1" fmla="val 620693"/>
            </a:avLst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26" idx="2"/>
            <a:endCxn id="155" idx="1"/>
          </p:cNvCxnSpPr>
          <p:nvPr/>
        </p:nvCxnSpPr>
        <p:spPr>
          <a:xfrm rot="16200000" flipH="1">
            <a:off x="934016" y="2744234"/>
            <a:ext cx="756005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6" idx="2"/>
            <a:endCxn id="141" idx="1"/>
          </p:cNvCxnSpPr>
          <p:nvPr/>
        </p:nvCxnSpPr>
        <p:spPr>
          <a:xfrm rot="16200000" flipH="1">
            <a:off x="801531" y="2876719"/>
            <a:ext cx="1020974" cy="137527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663922" y="2516985"/>
            <a:ext cx="914400" cy="26061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홍길동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6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582795" y="2598446"/>
            <a:ext cx="107839" cy="109736"/>
            <a:chOff x="554563" y="2632644"/>
            <a:chExt cx="131556" cy="131556"/>
          </a:xfrm>
        </p:grpSpPr>
        <p:sp>
          <p:nvSpPr>
            <p:cNvPr id="16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04" y="2598145"/>
            <a:ext cx="111968" cy="111968"/>
          </a:xfrm>
          <a:prstGeom prst="rect">
            <a:avLst/>
          </a:prstGeom>
        </p:spPr>
      </p:pic>
      <p:cxnSp>
        <p:nvCxnSpPr>
          <p:cNvPr id="124" name="꺾인 연결선 123"/>
          <p:cNvCxnSpPr/>
          <p:nvPr/>
        </p:nvCxnSpPr>
        <p:spPr>
          <a:xfrm rot="16200000" flipH="1">
            <a:off x="1000723" y="1938535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 rot="16200000" flipH="1">
            <a:off x="859979" y="2079279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80754" y="2308705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80754" y="2043234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21654" y="1764159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1" y="1767597"/>
            <a:ext cx="123607" cy="123607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1350072" y="2241033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350072" y="1964761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34048" y="1698061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63922" y="2764635"/>
            <a:ext cx="914400" cy="26061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고길동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5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582795" y="2846096"/>
            <a:ext cx="107839" cy="109736"/>
            <a:chOff x="554563" y="2632644"/>
            <a:chExt cx="131556" cy="131556"/>
          </a:xfrm>
        </p:grpSpPr>
        <p:sp>
          <p:nvSpPr>
            <p:cNvPr id="15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380782" y="3048762"/>
            <a:ext cx="1092713" cy="288032"/>
            <a:chOff x="3021305" y="3081349"/>
            <a:chExt cx="1092713" cy="288032"/>
          </a:xfrm>
        </p:grpSpPr>
        <p:sp>
          <p:nvSpPr>
            <p:cNvPr id="154" name="TextBox 153"/>
            <p:cNvSpPr txBox="1"/>
            <p:nvPr/>
          </p:nvSpPr>
          <p:spPr>
            <a:xfrm>
              <a:off x="3199618" y="3081349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제품기획팀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021305" y="3160442"/>
              <a:ext cx="125001" cy="126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+</a:t>
              </a:r>
              <a:endParaRPr lang="ko-KR" altLang="en-US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380782" y="3313731"/>
            <a:ext cx="1092713" cy="288032"/>
            <a:chOff x="3021305" y="3081349"/>
            <a:chExt cx="1092713" cy="288032"/>
          </a:xfrm>
        </p:grpSpPr>
        <p:sp>
          <p:nvSpPr>
            <p:cNvPr id="140" name="TextBox 139"/>
            <p:cNvSpPr txBox="1"/>
            <p:nvPr/>
          </p:nvSpPr>
          <p:spPr>
            <a:xfrm>
              <a:off x="3199618" y="3081349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표준개발팀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021305" y="3160442"/>
              <a:ext cx="125001" cy="126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+</a:t>
              </a:r>
              <a:endParaRPr lang="ko-KR" altLang="en-US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68" name="Modal Dialog Overlay"/>
          <p:cNvSpPr>
            <a:spLocks/>
          </p:cNvSpPr>
          <p:nvPr/>
        </p:nvSpPr>
        <p:spPr bwMode="auto">
          <a:xfrm>
            <a:off x="771440" y="1341810"/>
            <a:ext cx="1327478" cy="19171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i="1" dirty="0">
              <a:solidFill>
                <a:schemeClr val="bg1">
                  <a:lumMod val="6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60" y="1389670"/>
            <a:ext cx="115280" cy="115280"/>
          </a:xfrm>
          <a:prstGeom prst="rect">
            <a:avLst/>
          </a:prstGeom>
        </p:spPr>
      </p:pic>
      <p:sp>
        <p:nvSpPr>
          <p:cNvPr id="170" name="모서리가 둥근 직사각형 169"/>
          <p:cNvSpPr/>
          <p:nvPr/>
        </p:nvSpPr>
        <p:spPr>
          <a:xfrm>
            <a:off x="2138458" y="1341810"/>
            <a:ext cx="254597" cy="191715"/>
          </a:xfrm>
          <a:prstGeom prst="roundRect">
            <a:avLst>
              <a:gd name="adj" fmla="val 23266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71" name="그림 170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75" y="1365568"/>
            <a:ext cx="148907" cy="148907"/>
          </a:xfrm>
          <a:prstGeom prst="rect">
            <a:avLst/>
          </a:prstGeom>
        </p:spPr>
      </p:pic>
      <p:grpSp>
        <p:nvGrpSpPr>
          <p:cNvPr id="174" name="그룹 173"/>
          <p:cNvGrpSpPr/>
          <p:nvPr/>
        </p:nvGrpSpPr>
        <p:grpSpPr>
          <a:xfrm>
            <a:off x="2299980" y="1707484"/>
            <a:ext cx="58192" cy="3258967"/>
            <a:chOff x="2238375" y="1813543"/>
            <a:chExt cx="58192" cy="3943350"/>
          </a:xfrm>
        </p:grpSpPr>
        <p:sp>
          <p:nvSpPr>
            <p:cNvPr id="175" name="모서리가 둥근 직사각형 174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6" name="모서리가 둥근 직사각형 175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180" name="표 179"/>
          <p:cNvGraphicFramePr>
            <a:graphicFrameLocks noGrp="1"/>
          </p:cNvGraphicFramePr>
          <p:nvPr>
            <p:extLst/>
          </p:nvPr>
        </p:nvGraphicFramePr>
        <p:xfrm>
          <a:off x="2998167" y="1658516"/>
          <a:ext cx="2665785" cy="310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08524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542620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801026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</a:tblGrid>
              <a:tr h="282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고길동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전략기획실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고길동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전략기획실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표준개발실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28020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25242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72524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49"/>
                  </a:ext>
                </a:extLst>
              </a:tr>
            </a:tbl>
          </a:graphicData>
        </a:graphic>
      </p:graphicFrame>
      <p:grpSp>
        <p:nvGrpSpPr>
          <p:cNvPr id="183" name="그룹 182"/>
          <p:cNvGrpSpPr/>
          <p:nvPr/>
        </p:nvGrpSpPr>
        <p:grpSpPr>
          <a:xfrm>
            <a:off x="3390976" y="1341809"/>
            <a:ext cx="2220414" cy="195579"/>
            <a:chOff x="2495600" y="1341809"/>
            <a:chExt cx="2220414" cy="195579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094399" y="1341810"/>
              <a:ext cx="1621615" cy="191715"/>
              <a:chOff x="608374" y="1341810"/>
              <a:chExt cx="1621615" cy="191715"/>
            </a:xfrm>
          </p:grpSpPr>
          <p:sp>
            <p:nvSpPr>
              <p:cNvPr id="187" name="Modal Dialog Overlay"/>
              <p:cNvSpPr>
                <a:spLocks/>
              </p:cNvSpPr>
              <p:nvPr/>
            </p:nvSpPr>
            <p:spPr bwMode="auto">
              <a:xfrm>
                <a:off x="608374" y="1341810"/>
                <a:ext cx="1327478" cy="191715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i="1" dirty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endParaRPr>
              </a:p>
            </p:txBody>
          </p:sp>
          <p:pic>
            <p:nvPicPr>
              <p:cNvPr id="188" name="그림 187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094" y="1389670"/>
                <a:ext cx="115280" cy="115280"/>
              </a:xfrm>
              <a:prstGeom prst="rect">
                <a:avLst/>
              </a:prstGeom>
            </p:spPr>
          </p:pic>
          <p:sp>
            <p:nvSpPr>
              <p:cNvPr id="189" name="모서리가 둥근 직사각형 188"/>
              <p:cNvSpPr/>
              <p:nvPr/>
            </p:nvSpPr>
            <p:spPr>
              <a:xfrm>
                <a:off x="1975392" y="1341810"/>
                <a:ext cx="254597" cy="191715"/>
              </a:xfrm>
              <a:prstGeom prst="roundRect">
                <a:avLst>
                  <a:gd name="adj" fmla="val 23266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sp>
          <p:nvSpPr>
            <p:cNvPr id="185" name="Modal Dialog Overlay"/>
            <p:cNvSpPr>
              <a:spLocks/>
            </p:cNvSpPr>
            <p:nvPr/>
          </p:nvSpPr>
          <p:spPr bwMode="auto">
            <a:xfrm>
              <a:off x="2495600" y="1341809"/>
              <a:ext cx="613570" cy="19171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성명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2950000" y="134039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190" name="그림 18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29" y="1365568"/>
            <a:ext cx="148907" cy="148907"/>
          </a:xfrm>
          <a:prstGeom prst="rect">
            <a:avLst/>
          </a:prstGeom>
        </p:spPr>
      </p:pic>
      <p:sp>
        <p:nvSpPr>
          <p:cNvPr id="191" name="Modal Dialog Overlay"/>
          <p:cNvSpPr>
            <a:spLocks/>
          </p:cNvSpPr>
          <p:nvPr/>
        </p:nvSpPr>
        <p:spPr bwMode="auto">
          <a:xfrm>
            <a:off x="3390976" y="1532849"/>
            <a:ext cx="613570" cy="49915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성명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  <a:p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직위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1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3073655" y="2017421"/>
            <a:ext cx="107839" cy="109736"/>
            <a:chOff x="554563" y="2632644"/>
            <a:chExt cx="131556" cy="131556"/>
          </a:xfrm>
        </p:grpSpPr>
        <p:sp>
          <p:nvSpPr>
            <p:cNvPr id="19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3073655" y="1731671"/>
            <a:ext cx="107839" cy="109736"/>
            <a:chOff x="554563" y="2632644"/>
            <a:chExt cx="131556" cy="131556"/>
          </a:xfrm>
        </p:grpSpPr>
        <p:sp>
          <p:nvSpPr>
            <p:cNvPr id="19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2627813" y="2726664"/>
            <a:ext cx="219780" cy="982270"/>
            <a:chOff x="2609145" y="2484830"/>
            <a:chExt cx="219780" cy="982270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2609145" y="2484830"/>
              <a:ext cx="219780" cy="4202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2609145" y="3046805"/>
              <a:ext cx="219780" cy="4202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&lt;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05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9"/>
            </p:custDataLst>
          </p:nvPr>
        </p:nvSpPr>
        <p:spPr>
          <a:xfrm>
            <a:off x="3001912" y="1253764"/>
            <a:ext cx="2662039" cy="3868829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3073655" y="2303171"/>
            <a:ext cx="107839" cy="109736"/>
            <a:chOff x="554563" y="2632644"/>
            <a:chExt cx="131556" cy="131556"/>
          </a:xfrm>
        </p:grpSpPr>
        <p:sp>
          <p:nvSpPr>
            <p:cNvPr id="2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3073655" y="2588921"/>
            <a:ext cx="107839" cy="109736"/>
            <a:chOff x="554563" y="2632644"/>
            <a:chExt cx="131556" cy="131556"/>
          </a:xfrm>
        </p:grpSpPr>
        <p:sp>
          <p:nvSpPr>
            <p:cNvPr id="21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659916" y="1006896"/>
            <a:ext cx="50950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9916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선택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5631957" y="77211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739551" y="5402148"/>
            <a:ext cx="2913963" cy="324717"/>
            <a:chOff x="4610105" y="2551956"/>
            <a:chExt cx="2432626" cy="27739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smtClean="0">
                  <a:solidFill>
                    <a:schemeClr val="bg1"/>
                  </a:solidFill>
                  <a:latin typeface="+mj-ea"/>
                  <a:ea typeface="+mj-ea"/>
                </a:rPr>
                <a:t>확인</a:t>
              </a:r>
              <a:endParaRPr lang="ko-KR" altLang="en-US" sz="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#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정보</a:t>
            </a:r>
          </a:p>
        </p:txBody>
      </p:sp>
      <p:graphicFrame>
        <p:nvGraphicFramePr>
          <p:cNvPr id="7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39408"/>
              </p:ext>
            </p:extLst>
          </p:nvPr>
        </p:nvGraphicFramePr>
        <p:xfrm>
          <a:off x="9290533" y="786383"/>
          <a:ext cx="2835141" cy="60740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(AOR1.1.2)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팝업에서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타이틀만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사용자 선택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변경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5548005" y="1707484"/>
            <a:ext cx="58192" cy="3258967"/>
            <a:chOff x="2238375" y="1813543"/>
            <a:chExt cx="58192" cy="3943350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AOR1.1.2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3392" y="666750"/>
            <a:ext cx="1390650" cy="295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29759" y="5685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-26740" y="0"/>
            <a:ext cx="1221874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화면 삭제</a:t>
            </a:r>
            <a:endParaRPr lang="en-US" altLang="ko-KR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2017-08-09</a:t>
            </a:r>
            <a:endParaRPr lang="ko-KR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8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25588"/>
              </p:ext>
            </p:extLst>
          </p:nvPr>
        </p:nvGraphicFramePr>
        <p:xfrm>
          <a:off x="1000573" y="2666592"/>
          <a:ext cx="7671787" cy="236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45051743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391178264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65142535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54216"/>
                    </a:ext>
                  </a:extLst>
                </a:gridCol>
                <a:gridCol w="1540208">
                  <a:extLst>
                    <a:ext uri="{9D8B030D-6E8A-4147-A177-3AD203B41FA5}">
                      <a16:colId xmlns:a16="http://schemas.microsoft.com/office/drawing/2014/main" val="1637755190"/>
                    </a:ext>
                  </a:extLst>
                </a:gridCol>
                <a:gridCol w="1540208">
                  <a:extLst>
                    <a:ext uri="{9D8B030D-6E8A-4147-A177-3AD203B41FA5}">
                      <a16:colId xmlns:a16="http://schemas.microsoft.com/office/drawing/2014/main" val="3120015189"/>
                    </a:ext>
                  </a:extLst>
                </a:gridCol>
              </a:tblGrid>
              <a:tr h="38140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57736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할당 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49323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552879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22642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9449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98999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350MB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MB / 500MB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05002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000573" y="1640773"/>
            <a:ext cx="7671786" cy="4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59389" y="1700808"/>
            <a:ext cx="24513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웹메일 용량을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관리할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사용자를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선택해 주세요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59932" y="1737889"/>
            <a:ext cx="1349558" cy="225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44" y="1786241"/>
            <a:ext cx="132361" cy="132361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098510" y="2729508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100448" y="4812010"/>
            <a:ext cx="107839" cy="109736"/>
            <a:chOff x="554563" y="2632644"/>
            <a:chExt cx="131556" cy="131556"/>
          </a:xfrm>
        </p:grpSpPr>
        <p:sp>
          <p:nvSpPr>
            <p:cNvPr id="1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100448" y="4488160"/>
            <a:ext cx="107839" cy="109736"/>
            <a:chOff x="554563" y="2632644"/>
            <a:chExt cx="131556" cy="131556"/>
          </a:xfrm>
        </p:grpSpPr>
        <p:sp>
          <p:nvSpPr>
            <p:cNvPr id="2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100448" y="4145260"/>
            <a:ext cx="107839" cy="109736"/>
            <a:chOff x="554563" y="2632644"/>
            <a:chExt cx="131556" cy="131556"/>
          </a:xfrm>
        </p:grpSpPr>
        <p:sp>
          <p:nvSpPr>
            <p:cNvPr id="2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100448" y="3811885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100448" y="3501008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100448" y="3158108"/>
            <a:ext cx="107839" cy="109736"/>
            <a:chOff x="554563" y="2632644"/>
            <a:chExt cx="131556" cy="131556"/>
          </a:xfrm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2235406" y="2729508"/>
            <a:ext cx="470511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209109" y="341844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66958" y="2729508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09109" y="374229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09109" y="408519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09109" y="440904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209109" y="4751946"/>
            <a:ext cx="728315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500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" y="5013176"/>
            <a:ext cx="9192343" cy="2731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_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사용자 선택 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웹메일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용량 관리</a:t>
            </a:r>
          </a:p>
        </p:txBody>
      </p:sp>
      <p:sp>
        <p:nvSpPr>
          <p:cNvPr id="54" name="타원 53"/>
          <p:cNvSpPr/>
          <p:nvPr/>
        </p:nvSpPr>
        <p:spPr>
          <a:xfrm>
            <a:off x="863134" y="29878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140109" y="33307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1-1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25059" y="26449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06084" y="26449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168059" y="26449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6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68006"/>
              </p:ext>
            </p:extLst>
          </p:nvPr>
        </p:nvGraphicFramePr>
        <p:xfrm>
          <a:off x="9290533" y="786383"/>
          <a:ext cx="2835141" cy="47867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사용자 선택 팝업에서 선택된 사용자 순으로 정렬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페이징 없이 스크롤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변경할 할당용량을 입력하는 영역으로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현재의 할당용량을 기본으로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입력된 용량이 사용량 미만으로 입력시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입력 불가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&lt;Alert&gt;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사용량 미만으로는 입력하실 수 없습니다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목록에서 체크된 사용자 삭제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경우에 따라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체크되었을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선택된 사용자를 삭제하시겠습니까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체크된 사용자가 없을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사용자를 선택해주세요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55916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내용을 초기화하시겠습니까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1-1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값들 초기화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58744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완료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용량 반영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저장이 완료되었습니다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 용량 입력 후 저장 처리 없이 페이지 이동시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변경사항이 저장되지 않을 수 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나가기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 정보 리셋 후 이동하려는 화면으로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머무르기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5102"/>
                  </a:ext>
                </a:extLst>
              </a:tr>
            </a:tbl>
          </a:graphicData>
        </a:graphic>
      </p:graphicFrame>
      <p:sp>
        <p:nvSpPr>
          <p:cNvPr id="174" name="직각 삼각형 173"/>
          <p:cNvSpPr/>
          <p:nvPr/>
        </p:nvSpPr>
        <p:spPr>
          <a:xfrm flipH="1">
            <a:off x="11458573" y="5981700"/>
            <a:ext cx="667099" cy="687660"/>
          </a:xfrm>
          <a:prstGeom prst="rtTriangle">
            <a:avLst/>
          </a:prstGeom>
          <a:solidFill>
            <a:srgbClr val="FF000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신규</a:t>
            </a:r>
            <a:endParaRPr lang="ko-KR" altLang="en-US" sz="9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5694917" y="2348880"/>
            <a:ext cx="2944649" cy="227608"/>
            <a:chOff x="5903179" y="2445148"/>
            <a:chExt cx="2944649" cy="22760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5903179" y="2446109"/>
              <a:ext cx="683617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사용자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pSp>
        <p:nvGrpSpPr>
          <p:cNvPr id="180" name="그룹 179"/>
          <p:cNvGrpSpPr/>
          <p:nvPr/>
        </p:nvGrpSpPr>
        <p:grpSpPr>
          <a:xfrm>
            <a:off x="8112224" y="2738600"/>
            <a:ext cx="468189" cy="226647"/>
            <a:chOff x="8184232" y="2397322"/>
            <a:chExt cx="468189" cy="226647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916100" y="5661248"/>
            <a:ext cx="1700363" cy="360040"/>
            <a:chOff x="3947422" y="6021288"/>
            <a:chExt cx="1700363" cy="360040"/>
          </a:xfrm>
        </p:grpSpPr>
        <p:sp>
          <p:nvSpPr>
            <p:cNvPr id="184" name="TextBox 183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-26740" y="0"/>
            <a:ext cx="1221874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화면 삭제</a:t>
            </a:r>
            <a:endParaRPr lang="en-US" altLang="ko-KR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2017-08-09</a:t>
            </a:r>
            <a:endParaRPr lang="ko-KR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웹폴더 </a:t>
            </a: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관리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4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5684"/>
              </p:ext>
            </p:extLst>
          </p:nvPr>
        </p:nvGraphicFramePr>
        <p:xfrm>
          <a:off x="990126" y="1050330"/>
          <a:ext cx="6582781" cy="1319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512">
                  <a:extLst>
                    <a:ext uri="{9D8B030D-6E8A-4147-A177-3AD203B41FA5}">
                      <a16:colId xmlns:a16="http://schemas.microsoft.com/office/drawing/2014/main" val="134983845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337567133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148483404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632755251"/>
                    </a:ext>
                  </a:extLst>
                </a:gridCol>
                <a:gridCol w="1336733">
                  <a:extLst>
                    <a:ext uri="{9D8B030D-6E8A-4147-A177-3AD203B41FA5}">
                      <a16:colId xmlns:a16="http://schemas.microsoft.com/office/drawing/2014/main" val="1469623920"/>
                    </a:ext>
                  </a:extLst>
                </a:gridCol>
              </a:tblGrid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메일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075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용량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9901"/>
                  </a:ext>
                </a:extLst>
              </a:tr>
              <a:tr h="270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웹폴더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C6591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488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 관리</a:t>
                      </a:r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93048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용량 </a:t>
                      </a:r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66264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indent="0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600" b="0" spc="-100" baseline="0">
                <a:solidFill>
                  <a:srgbClr val="0070C0"/>
                </a:solidFill>
                <a:latin typeface="Trebuchet MS" panose="020B0603020202020204" pitchFamily="34" charset="0"/>
                <a:ea typeface="나눔고딕" panose="020B0600000101010101" charset="-127"/>
              </a:defRPr>
            </a:lvl1pPr>
            <a:lvl2pPr marL="6858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2pPr>
            <a:lvl3pPr marL="11430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3pPr>
            <a:lvl4pPr marL="16002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4pPr>
            <a:lvl5pPr marL="2057400" indent="-228600" defTabSz="9144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Location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9432" y="1309117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추가 화면</a:t>
            </a:r>
            <a:endParaRPr lang="ko-KR" altLang="en-US" sz="9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9432" y="2147317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추가 화면</a:t>
            </a:r>
            <a:endParaRPr lang="ko-KR" altLang="en-US" sz="9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9240" y="1050329"/>
            <a:ext cx="2634817" cy="517213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9240" y="2106244"/>
            <a:ext cx="2634817" cy="271906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>
          <a:xfrm>
            <a:off x="1000573" y="1640773"/>
            <a:ext cx="7671786" cy="4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관리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85896"/>
              </p:ext>
            </p:extLst>
          </p:nvPr>
        </p:nvGraphicFramePr>
        <p:xfrm>
          <a:off x="1000573" y="2666592"/>
          <a:ext cx="7671785" cy="184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1111462873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</a:tblGrid>
              <a:tr h="386368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크기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821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5694917" y="2341866"/>
            <a:ext cx="2944649" cy="227608"/>
            <a:chOff x="5903179" y="2445148"/>
            <a:chExt cx="2944649" cy="22760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5903179" y="2446109"/>
              <a:ext cx="683617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파일명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059389" y="1700808"/>
            <a:ext cx="23551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파일을 관리할 부서를 선택해 주세요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59932" y="1737889"/>
            <a:ext cx="1349558" cy="225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112224" y="2738600"/>
            <a:ext cx="468189" cy="226647"/>
            <a:chOff x="8184232" y="2397322"/>
            <a:chExt cx="468189" cy="22664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184502" y="2738600"/>
            <a:ext cx="835155" cy="226647"/>
            <a:chOff x="7817266" y="2397322"/>
            <a:chExt cx="835155" cy="226647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7817266" y="2397322"/>
              <a:ext cx="831329" cy="22664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전체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8224"/>
              </p:ext>
            </p:extLst>
          </p:nvPr>
        </p:nvGraphicFramePr>
        <p:xfrm>
          <a:off x="1000573" y="2666592"/>
          <a:ext cx="7671785" cy="198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45051743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391178264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65142535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5421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37755190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3120015189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3343907989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크기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57736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552879"/>
                  </a:ext>
                </a:extLst>
              </a:tr>
              <a:tr h="1351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2264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3598" y="3678914"/>
            <a:ext cx="1865734" cy="23777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선택된 부서가 없습니다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0186367" y="307726"/>
            <a:ext cx="914400" cy="18757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BF1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1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27751"/>
              </p:ext>
            </p:extLst>
          </p:nvPr>
        </p:nvGraphicFramePr>
        <p:xfrm>
          <a:off x="9290533" y="786383"/>
          <a:ext cx="2835141" cy="79637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선택 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팝업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(1)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화면에서 선택된 부서만 리스트 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6" name="타원 175"/>
          <p:cNvSpPr/>
          <p:nvPr/>
        </p:nvSpPr>
        <p:spPr>
          <a:xfrm>
            <a:off x="7063909" y="16829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4082584" y="37022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773527"/>
            <a:ext cx="147005" cy="147005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77554"/>
              </p:ext>
            </p:extLst>
          </p:nvPr>
        </p:nvGraphicFramePr>
        <p:xfrm>
          <a:off x="1000573" y="2666592"/>
          <a:ext cx="7671785" cy="31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1477810916"/>
                    </a:ext>
                  </a:extLst>
                </a:gridCol>
                <a:gridCol w="412568">
                  <a:extLst>
                    <a:ext uri="{9D8B030D-6E8A-4147-A177-3AD203B41FA5}">
                      <a16:colId xmlns:a16="http://schemas.microsoft.com/office/drawing/2014/main" val="92587684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7075457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516275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114325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4321302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17473057"/>
                    </a:ext>
                  </a:extLst>
                </a:gridCol>
                <a:gridCol w="920174">
                  <a:extLst>
                    <a:ext uri="{9D8B030D-6E8A-4147-A177-3AD203B41FA5}">
                      <a16:colId xmlns:a16="http://schemas.microsoft.com/office/drawing/2014/main" val="2069727619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크기 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소유자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등록일 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92667"/>
                  </a:ext>
                </a:extLst>
              </a:tr>
            </a:tbl>
          </a:graphicData>
        </a:graphic>
      </p:graphicFrame>
      <p:grpSp>
        <p:nvGrpSpPr>
          <p:cNvPr id="5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82092" y="2767497"/>
            <a:ext cx="107839" cy="109736"/>
            <a:chOff x="554563" y="2632644"/>
            <a:chExt cx="131556" cy="131556"/>
          </a:xfrm>
        </p:grpSpPr>
        <p:sp>
          <p:nvSpPr>
            <p:cNvPr id="5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4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27115</TotalTime>
  <Words>1173</Words>
  <Application>Microsoft Office PowerPoint</Application>
  <PresentationFormat>와이드스크린</PresentationFormat>
  <Paragraphs>550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33" baseType="lpstr">
      <vt:lpstr>Trebuchet MS</vt:lpstr>
      <vt:lpstr>Segoe UI</vt:lpstr>
      <vt:lpstr>굴림</vt:lpstr>
      <vt:lpstr>Tw Cen MT</vt:lpstr>
      <vt:lpstr>맑은 고딕</vt:lpstr>
      <vt:lpstr>Wingdings</vt:lpstr>
      <vt:lpstr>HY견고딕</vt:lpstr>
      <vt:lpstr>나눔고딕</vt:lpstr>
      <vt:lpstr>나눔고딕코딩</vt:lpstr>
      <vt:lpstr>Verdana</vt:lpstr>
      <vt:lpstr>Arial</vt:lpstr>
      <vt:lpstr>돋움</vt:lpstr>
      <vt:lpstr>3_디자인 사용자 지정</vt:lpstr>
      <vt:lpstr>1_디자인 사용자 지정</vt:lpstr>
      <vt:lpstr>디자인 사용자 지정</vt:lpstr>
      <vt:lpstr>4_디자인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HSK-rbdyd</dc:creator>
  <cp:lastModifiedBy>HSK-rbdyd</cp:lastModifiedBy>
  <cp:revision>1069</cp:revision>
  <cp:lastPrinted>2011-03-03T06:20:47Z</cp:lastPrinted>
  <dcterms:created xsi:type="dcterms:W3CDTF">2011-02-01T05:54:11Z</dcterms:created>
  <dcterms:modified xsi:type="dcterms:W3CDTF">2017-08-23T05:39:52Z</dcterms:modified>
</cp:coreProperties>
</file>