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9" r:id="rId1"/>
    <p:sldMasterId id="2147485030" r:id="rId2"/>
    <p:sldMasterId id="2147485034" r:id="rId3"/>
    <p:sldMasterId id="2147485037" r:id="rId4"/>
    <p:sldMasterId id="2147485040" r:id="rId5"/>
  </p:sldMasterIdLst>
  <p:notesMasterIdLst>
    <p:notesMasterId r:id="rId13"/>
  </p:notesMasterIdLst>
  <p:handoutMasterIdLst>
    <p:handoutMasterId r:id="rId14"/>
  </p:handoutMasterIdLst>
  <p:sldIdLst>
    <p:sldId id="262" r:id="rId6"/>
    <p:sldId id="275" r:id="rId7"/>
    <p:sldId id="459" r:id="rId8"/>
    <p:sldId id="458" r:id="rId9"/>
    <p:sldId id="463" r:id="rId10"/>
    <p:sldId id="460" r:id="rId11"/>
    <p:sldId id="462" r:id="rId12"/>
  </p:sldIdLst>
  <p:sldSz cx="12192000" cy="6858000"/>
  <p:notesSz cx="6807200" cy="9939338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HY견고딕" panose="02030600000101010101" pitchFamily="18" charset="-127"/>
      <p:regular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나눔고딕코딩" panose="020D0009000000000000" pitchFamily="49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B2F5CB-46CC-41F4-B2C2-A62C1864818A}">
          <p14:sldIdLst>
            <p14:sldId id="262"/>
            <p14:sldId id="275"/>
          </p14:sldIdLst>
        </p14:section>
        <p14:section name="라이선스 정보" id="{9999A84A-DAF3-42B3-A131-8EE2FBFCD4FA}">
          <p14:sldIdLst>
            <p14:sldId id="459"/>
            <p14:sldId id="458"/>
          </p14:sldIdLst>
        </p14:section>
        <p14:section name="시스템 디스크 현황" id="{8C9FFC83-F129-4D5B-8912-056E7788CF9D}">
          <p14:sldIdLst>
            <p14:sldId id="463"/>
            <p14:sldId id="460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orient="horz" pos="2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66FF33"/>
    <a:srgbClr val="FF0066"/>
    <a:srgbClr val="4F81BD"/>
    <a:srgbClr val="292929"/>
    <a:srgbClr val="FF6600"/>
    <a:srgbClr val="FF0000"/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22" autoAdjust="0"/>
  </p:normalViewPr>
  <p:slideViewPr>
    <p:cSldViewPr>
      <p:cViewPr varScale="1">
        <p:scale>
          <a:sx n="80" d="100"/>
          <a:sy n="80" d="100"/>
        </p:scale>
        <p:origin x="710" y="53"/>
      </p:cViewPr>
      <p:guideLst>
        <p:guide pos="1644"/>
        <p:guide pos="7469"/>
        <p:guide orient="horz" pos="2424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1221;&#44508;&#50857;%20&#50629;&#47924;&#54260;&#45908;\Project\GW\EGW%20UI.UX%20&#44060;&#49440;\01.&#47700;&#45684;&#44396;&#51312;&#46020;(IA)\&#44288;&#47532;&#51088;\EGW_&#44288;&#47532;&#51088;%20&#47700;&#45684;&#44396;&#51312;&#46020;_v0.9_17072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2017-09-19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2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7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2"/>
            </p:custDataLst>
          </p:nvPr>
        </p:nvSpPr>
        <p:spPr>
          <a:xfrm>
            <a:off x="4198142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결재 건별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/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시간별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3176658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결재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115043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로그인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215517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게시판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0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19626" y="1482656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/>
            </a:pPr>
            <a:r>
              <a:rPr lang="ko-KR" altLang="en-US" sz="800">
                <a:solidFill>
                  <a:prstClr val="white">
                    <a:lumMod val="75000"/>
                  </a:prst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권한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1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6241110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prstClr val="white">
                    <a:lumMod val="75000"/>
                  </a:prst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업무넷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7262594" y="1482657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prstClr val="white">
                    <a:lumMod val="75000"/>
                  </a:prst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스퀘어 플러스</a:t>
            </a:r>
            <a:endParaRPr lang="en-US" sz="800" dirty="0">
              <a:solidFill>
                <a:prstClr val="white">
                  <a:lumMod val="75000"/>
                </a:prst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4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95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8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9961058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071592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27" r:id="rId2"/>
    <p:sldLayoutId id="214748503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09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1" r:id="rId1"/>
    <p:sldLayoutId id="214748504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EGW </a:t>
            </a: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Admin</a:t>
            </a:r>
            <a:r>
              <a:rPr kumimoji="0" lang="en-US" altLang="ko-KR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44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정보</a:t>
            </a:r>
            <a:endParaRPr kumimoji="0"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Ver :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0.5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2017.09.19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작성자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정규용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56083"/>
              </p:ext>
            </p:extLst>
          </p:nvPr>
        </p:nvGraphicFramePr>
        <p:xfrm>
          <a:off x="990126" y="1099552"/>
          <a:ext cx="102184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2017-07-30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디스크 현황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웹폴더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신규 메뉴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라이선스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라이선스 파일 업데이트 방식 수정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디스크 현황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 사용량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남은 용량 정보만 출력되도록 수정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디렉토리별 사용현황 정보 삭제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CE1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2017-09-18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라이선스 정보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라이선스 등로 파일 및 변경 버튼 수정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디스크 현황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웹폴더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레이블 수정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웹메일 마운트 경로 추가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CE1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CE2</a:t>
                      </a:r>
                      <a:endParaRPr kumimoji="1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1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  <p:sp>
        <p:nvSpPr>
          <p:cNvPr id="6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Archive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36148"/>
              </p:ext>
            </p:extLst>
          </p:nvPr>
        </p:nvGraphicFramePr>
        <p:xfrm>
          <a:off x="990126" y="1050330"/>
          <a:ext cx="5249892" cy="3416478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정보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라이선스 정보</a:t>
                      </a:r>
                      <a:endParaRPr lang="ko-KR" altLang="en-US" sz="900" b="0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공지사항 팝업 메시지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액션 로그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로그인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96450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14026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결재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54586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권한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11986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업무넷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838203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스퀘어 플러스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6728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디스크 현황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64315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웹메일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2956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9614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316484" y="1578892"/>
            <a:ext cx="2588891" cy="2078708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15880" y="1578892"/>
            <a:ext cx="0" cy="2138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0727" y="1527375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이동</a:t>
            </a:r>
            <a:endParaRPr lang="ko-KR" altLang="en-US" sz="90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0727" y="375176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추가</a:t>
            </a:r>
            <a:endParaRPr lang="ko-KR" altLang="en-US" sz="90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15880" y="3715591"/>
            <a:ext cx="0" cy="7494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시스템 정보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라이선스 정보</a:t>
            </a: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라이선스 정보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라이선스 정보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50417" y="1268760"/>
            <a:ext cx="7831731" cy="95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19506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>
              <a:defRPr/>
            </a:pPr>
            <a:r>
              <a:rPr lang="en-US" altLang="ko-KR" sz="800" noProof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CA</a:t>
            </a:r>
            <a:endParaRPr kumimoji="1" lang="ko-KR" altLang="en-US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24493"/>
              </p:ext>
            </p:extLst>
          </p:nvPr>
        </p:nvGraphicFramePr>
        <p:xfrm>
          <a:off x="1018904" y="1484784"/>
          <a:ext cx="70916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0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77290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545802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라이선스 정보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운영 서버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핸디소프트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 이름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HANDY GROUPWARE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버전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8.3.6.05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00FF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유효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IP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111,111,111,111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IP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111,111,111,111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43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유효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 기간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2020-08-04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2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유효 사용자 수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unlimited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4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등록된 사용자 수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9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버전 비정식 사용자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99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라이선스 파일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068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907299" y="5288372"/>
            <a:ext cx="2800790" cy="182715"/>
            <a:chOff x="2887216" y="5488320"/>
            <a:chExt cx="2800790" cy="18271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887216" y="5488320"/>
              <a:ext cx="2344688" cy="18271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087888" y="5488320"/>
              <a:ext cx="600118" cy="182715"/>
            </a:xfrm>
            <a:prstGeom prst="roundRect">
              <a:avLst>
                <a:gd name="adj" fmla="val 2607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  <a:cs typeface="+mn-cs"/>
                </a:rPr>
                <a:t>파일 찾기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5803967" y="5285808"/>
            <a:ext cx="582327" cy="2006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파일 검사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97396" y="5285808"/>
            <a:ext cx="582327" cy="2006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j-ea"/>
                <a:ea typeface="+mj-ea"/>
              </a:rPr>
              <a:t>파일검사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44235" y="5209778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86294" y="5917565"/>
            <a:ext cx="1214028" cy="3022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73075" y="5917565"/>
            <a:ext cx="1214028" cy="3022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0651"/>
              </p:ext>
            </p:extLst>
          </p:nvPr>
        </p:nvGraphicFramePr>
        <p:xfrm>
          <a:off x="9290533" y="786383"/>
          <a:ext cx="2835141" cy="116518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찾기 전 버튼 비활성화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찾기 시 버튼 활성화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버튼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화면에 미리보기 화면이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업데이트 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취소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이전 화면으로 되돌아가기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53685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6434283" y="5391304"/>
            <a:ext cx="21640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201435" y="586700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5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+mn-cs"/>
              </a:rPr>
              <a:t>Location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21738"/>
              </p:ext>
            </p:extLst>
          </p:nvPr>
        </p:nvGraphicFramePr>
        <p:xfrm>
          <a:off x="990126" y="1050330"/>
          <a:ext cx="5249892" cy="1314030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정보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라이선스 정보</a:t>
                      </a:r>
                      <a:endParaRPr lang="ko-KR" alt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디스크 현황</a:t>
                      </a:r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64315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웹메일</a:t>
                      </a:r>
                      <a:endParaRPr lang="en-US" sz="900" b="0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29569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en-US" sz="900" b="0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시스템 디스크 현황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464825" y="1482657"/>
            <a:ext cx="1326919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웹폴더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1150433" y="1482657"/>
            <a:ext cx="1326919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웹메일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정보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시스템 디스크 현황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웹메일</a:t>
            </a: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웹메일</a:t>
            </a:r>
          </a:p>
        </p:txBody>
      </p:sp>
      <p:graphicFrame>
        <p:nvGraphicFramePr>
          <p:cNvPr id="3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39340"/>
              </p:ext>
            </p:extLst>
          </p:nvPr>
        </p:nvGraphicFramePr>
        <p:xfrm>
          <a:off x="9290533" y="786383"/>
          <a:ext cx="2835141" cy="108848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메일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통계보기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디스크 현황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을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도표화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할당된 용량 정보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6313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사용중인 용량 대비 남은 용량 정보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68763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91283" y="2043811"/>
            <a:ext cx="1231726" cy="1337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웹메일 사용 현황</a:t>
            </a:r>
            <a:endParaRPr lang="ko-KR" altLang="en-US" sz="90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9209" y="3940792"/>
            <a:ext cx="914400" cy="1718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2.69TB</a:t>
            </a:r>
            <a:endParaRPr lang="ko-KR" altLang="en-US" sz="140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96342" y="2291216"/>
            <a:ext cx="1480245" cy="3097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웹메일 용량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3.58TB</a:t>
            </a:r>
            <a:endParaRPr lang="ko-KR" altLang="en-US" sz="10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417788" y="1990842"/>
            <a:ext cx="1126484" cy="2292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DOWNLOAD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8807" y="138701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19506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>
              <a:defRPr/>
            </a:pP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CE1</a:t>
            </a:r>
            <a:endParaRPr kumimoji="1" lang="ko-KR" altLang="en-US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62" name="직각 삼각형 61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170" y="2538165"/>
            <a:ext cx="4645843" cy="2973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4415" y="3560358"/>
            <a:ext cx="1123917" cy="5375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현재 사용중인 용량</a:t>
            </a:r>
            <a:endParaRPr lang="en-US" altLang="ko-KR" sz="105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05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2.58GB</a:t>
            </a:r>
            <a:endParaRPr lang="ko-KR" altLang="en-US" sz="105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3481" y="3035424"/>
            <a:ext cx="1123917" cy="5375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남은 용량</a:t>
            </a:r>
            <a:endParaRPr lang="en-US" altLang="ko-KR" sz="80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1GB</a:t>
            </a:r>
            <a:endParaRPr lang="ko-KR" altLang="en-US" sz="80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007768" y="2368086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8009" y="5324474"/>
            <a:ext cx="3306366" cy="38362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마운트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경로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home</a:t>
            </a:r>
            <a:endParaRPr kumimoji="1" lang="ko-KR" altLang="en-US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50433" y="2262642"/>
            <a:ext cx="7393839" cy="33952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55420" y="2613660"/>
            <a:ext cx="6865620" cy="27965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71227" y="252239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00150" y="5438775"/>
            <a:ext cx="1714500" cy="18097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1030" y="5438775"/>
            <a:ext cx="1117569" cy="1905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추가</a:t>
            </a:r>
            <a:endParaRPr lang="ko-KR" altLang="en-US" sz="800" smtClean="0">
              <a:solidFill>
                <a:srgbClr val="0000FF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00125" y="2019300"/>
            <a:ext cx="1714500" cy="18097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99715"/>
              </p:ext>
            </p:extLst>
          </p:nvPr>
        </p:nvGraphicFramePr>
        <p:xfrm>
          <a:off x="9290533" y="786383"/>
          <a:ext cx="2835141" cy="108848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통계보기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시스템 디스크 현황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을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도표화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할당된 용량 정보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6313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전체 할당 용량 대비 사용량 및 남은 용량 정보를 그래프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6876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웹폴더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0573" y="1259235"/>
            <a:ext cx="767178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00573" y="1777137"/>
            <a:ext cx="767178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1091283" y="2043811"/>
            <a:ext cx="1231726" cy="1337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>
            <a:defPPr>
              <a:defRPr lang="ko-KR"/>
            </a:defPPr>
            <a:lvl1pPr>
              <a:defRPr sz="9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lvl1pPr>
          </a:lstStyle>
          <a:p>
            <a:r>
              <a:rPr lang="ko-KR" altLang="en-US" smtClean="0"/>
              <a:t>웹폴더 사용 현황</a:t>
            </a:r>
            <a:endParaRPr lang="ko-KR" altLang="en-US"/>
          </a:p>
        </p:txBody>
      </p:sp>
      <p:graphicFrame>
        <p:nvGraphicFramePr>
          <p:cNvPr id="44" name="차트 43"/>
          <p:cNvGraphicFramePr>
            <a:graphicFrameLocks/>
          </p:cNvGraphicFramePr>
          <p:nvPr>
            <p:extLst/>
          </p:nvPr>
        </p:nvGraphicFramePr>
        <p:xfrm>
          <a:off x="1301829" y="2494399"/>
          <a:ext cx="5623560" cy="300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150433" y="2262642"/>
            <a:ext cx="7393839" cy="33952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9209" y="3940792"/>
            <a:ext cx="914400" cy="1718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2.69TB</a:t>
            </a:r>
            <a:endParaRPr kumimoji="1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3509" y="4045567"/>
            <a:ext cx="914400" cy="17182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1.8 TB</a:t>
            </a:r>
            <a:endParaRPr kumimoji="1" lang="ko-KR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009" y="5324474"/>
            <a:ext cx="3306366" cy="38362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마운트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경로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/home/handy83/hip/data/cloudfolder</a:t>
            </a:r>
            <a:endParaRPr kumimoji="1" lang="ko-KR" altLang="en-US" sz="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19506" y="292596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>
              <a:defRPr/>
            </a:pP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CE2</a:t>
            </a:r>
            <a:endParaRPr lang="ko-KR" altLang="en-US" sz="800">
              <a:solidFill>
                <a:prstClr val="black">
                  <a:lumMod val="75000"/>
                  <a:lumOff val="25000"/>
                </a:prst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007768" y="2368086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55420" y="2613660"/>
            <a:ext cx="6865620" cy="27965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71227" y="252239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3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50433" y="1482657"/>
            <a:ext cx="1326919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prstClr val="white">
                    <a:lumMod val="75000"/>
                  </a:prst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웹메일</a:t>
            </a:r>
            <a:endParaRPr lang="en-US" sz="800" dirty="0">
              <a:solidFill>
                <a:prstClr val="white">
                  <a:lumMod val="75000"/>
                </a:prst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464825" y="1482657"/>
            <a:ext cx="1326919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prstClr val="black">
                    <a:lumMod val="95000"/>
                    <a:lumOff val="5000"/>
                  </a:prst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웹폴더</a:t>
            </a:r>
            <a:endParaRPr lang="en-US" sz="800" dirty="0">
              <a:solidFill>
                <a:prstClr val="black">
                  <a:lumMod val="95000"/>
                  <a:lumOff val="5000"/>
                </a:prst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정보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시스템 디스크 현황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&gt; </a:t>
            </a: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웹폴더</a:t>
            </a: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웹폴더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70" y="2538165"/>
            <a:ext cx="4645843" cy="297347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4415" y="3560358"/>
            <a:ext cx="1123917" cy="5375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현재 사용중인 용량</a:t>
            </a:r>
            <a:endParaRPr lang="en-US" altLang="ko-KR" sz="105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05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2.58GB</a:t>
            </a:r>
            <a:endParaRPr lang="ko-KR" altLang="en-US" sz="105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3481" y="3035424"/>
            <a:ext cx="1123917" cy="53750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남은 용량</a:t>
            </a:r>
            <a:endParaRPr lang="en-US" altLang="ko-KR" sz="80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1GB</a:t>
            </a:r>
            <a:endParaRPr lang="ko-KR" altLang="en-US" sz="80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6342" y="2291216"/>
            <a:ext cx="1480245" cy="3097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용량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3.58TB</a:t>
            </a:r>
            <a:endParaRPr lang="ko-KR" altLang="en-US" sz="10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8" name="직각 삼각형 27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0125" y="2019300"/>
            <a:ext cx="1714500" cy="18097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17788" y="1990842"/>
            <a:ext cx="1126484" cy="2292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DOWNLOAD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28396</TotalTime>
  <Words>346</Words>
  <Application>Microsoft Office PowerPoint</Application>
  <PresentationFormat>와이드스크린</PresentationFormat>
  <Paragraphs>156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</vt:i4>
      </vt:variant>
    </vt:vector>
  </HeadingPairs>
  <TitlesOfParts>
    <vt:vector size="22" baseType="lpstr">
      <vt:lpstr>굴림</vt:lpstr>
      <vt:lpstr>Trebuchet MS</vt:lpstr>
      <vt:lpstr>HY견고딕</vt:lpstr>
      <vt:lpstr>나눔고딕</vt:lpstr>
      <vt:lpstr>Tw Cen MT</vt:lpstr>
      <vt:lpstr>Verdana</vt:lpstr>
      <vt:lpstr>맑은 고딕</vt:lpstr>
      <vt:lpstr>Segoe UI</vt:lpstr>
      <vt:lpstr>나눔고딕코딩</vt:lpstr>
      <vt:lpstr>Arial</vt:lpstr>
      <vt:lpstr>3_디자인 사용자 지정</vt:lpstr>
      <vt:lpstr>1_디자인 사용자 지정</vt:lpstr>
      <vt:lpstr>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김진호</dc:creator>
  <cp:lastModifiedBy>HSK-rbdyd</cp:lastModifiedBy>
  <cp:revision>1158</cp:revision>
  <cp:lastPrinted>2011-03-03T06:20:47Z</cp:lastPrinted>
  <dcterms:created xsi:type="dcterms:W3CDTF">2011-02-01T05:54:11Z</dcterms:created>
  <dcterms:modified xsi:type="dcterms:W3CDTF">2017-09-19T04:55:47Z</dcterms:modified>
</cp:coreProperties>
</file>