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34" r:id="rId1"/>
    <p:sldMasterId id="2147485009" r:id="rId2"/>
    <p:sldMasterId id="2147485038" r:id="rId3"/>
    <p:sldMasterId id="2147485043" r:id="rId4"/>
    <p:sldMasterId id="2147485046" r:id="rId5"/>
    <p:sldMasterId id="2147485050" r:id="rId6"/>
  </p:sldMasterIdLst>
  <p:notesMasterIdLst>
    <p:notesMasterId r:id="rId30"/>
  </p:notesMasterIdLst>
  <p:handoutMasterIdLst>
    <p:handoutMasterId r:id="rId31"/>
  </p:handoutMasterIdLst>
  <p:sldIdLst>
    <p:sldId id="256" r:id="rId7"/>
    <p:sldId id="257" r:id="rId8"/>
    <p:sldId id="370" r:id="rId9"/>
    <p:sldId id="371" r:id="rId10"/>
    <p:sldId id="386" r:id="rId11"/>
    <p:sldId id="372" r:id="rId12"/>
    <p:sldId id="373" r:id="rId13"/>
    <p:sldId id="388" r:id="rId14"/>
    <p:sldId id="387" r:id="rId15"/>
    <p:sldId id="389" r:id="rId16"/>
    <p:sldId id="374" r:id="rId17"/>
    <p:sldId id="375" r:id="rId18"/>
    <p:sldId id="390" r:id="rId19"/>
    <p:sldId id="392" r:id="rId20"/>
    <p:sldId id="391" r:id="rId21"/>
    <p:sldId id="393" r:id="rId22"/>
    <p:sldId id="394" r:id="rId23"/>
    <p:sldId id="395" r:id="rId24"/>
    <p:sldId id="378" r:id="rId25"/>
    <p:sldId id="379" r:id="rId26"/>
    <p:sldId id="380" r:id="rId27"/>
    <p:sldId id="381" r:id="rId28"/>
    <p:sldId id="382" r:id="rId29"/>
  </p:sldIdLst>
  <p:sldSz cx="1219200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4D76028-AD71-4528-8F85-50E0D84C89E9}">
          <p14:sldIdLst>
            <p14:sldId id="256"/>
            <p14:sldId id="257"/>
          </p14:sldIdLst>
        </p14:section>
        <p14:section name="프로필 관리" id="{C3FE6903-4863-48B5-8EAD-F3C14BAB216F}">
          <p14:sldIdLst>
            <p14:sldId id="370"/>
          </p14:sldIdLst>
        </p14:section>
        <p14:section name="비밀번호 설정" id="{B622ACB6-A921-4ADC-A26D-55D402D7ED69}">
          <p14:sldIdLst>
            <p14:sldId id="371"/>
            <p14:sldId id="386"/>
          </p14:sldIdLst>
        </p14:section>
        <p14:section name="부재설정" id="{69FF148E-295D-4E96-B6EA-66F37039BF77}">
          <p14:sldIdLst>
            <p14:sldId id="372"/>
            <p14:sldId id="373"/>
            <p14:sldId id="388"/>
            <p14:sldId id="387"/>
            <p14:sldId id="389"/>
          </p14:sldIdLst>
        </p14:section>
        <p14:section name="그룹관리" id="{250B4258-F129-432B-9C64-2A6CF2733C1D}">
          <p14:sldIdLst>
            <p14:sldId id="374"/>
            <p14:sldId id="375"/>
            <p14:sldId id="390"/>
            <p14:sldId id="392"/>
            <p14:sldId id="391"/>
          </p14:sldIdLst>
        </p14:section>
        <p14:section name="서명관리" id="{A3F934E1-DC3A-4145-810E-E845EB41C817}">
          <p14:sldIdLst>
            <p14:sldId id="393"/>
            <p14:sldId id="394"/>
            <p14:sldId id="395"/>
            <p14:sldId id="378"/>
          </p14:sldIdLst>
        </p14:section>
        <p14:section name="알림설정" id="{3ADBB4CF-6218-4167-8769-548EEB7EB688}">
          <p14:sldIdLst>
            <p14:sldId id="379"/>
          </p14:sldIdLst>
        </p14:section>
        <p14:section name="결재설정" id="{8530BDB2-6B4D-41D6-82C6-0F39C87E6555}">
          <p14:sldIdLst>
            <p14:sldId id="380"/>
          </p14:sldIdLst>
        </p14:section>
        <p14:section name="메일설정" id="{0B2D45F6-78CE-43F5-A3E9-886944CC4092}">
          <p14:sldIdLst>
            <p14:sldId id="381"/>
          </p14:sldIdLst>
        </p14:section>
        <p14:section name="일정 설정" id="{A3141962-50D5-47C7-8677-4ACCF4CBE5DA}">
          <p14:sldIdLst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7" pos="1644" userDrawn="1">
          <p15:clr>
            <a:srgbClr val="A4A3A4"/>
          </p15:clr>
        </p15:guide>
        <p15:guide id="8" pos="7423" userDrawn="1">
          <p15:clr>
            <a:srgbClr val="A4A3A4"/>
          </p15:clr>
        </p15:guide>
        <p15:guide id="9" orient="horz" pos="1338" userDrawn="1">
          <p15:clr>
            <a:srgbClr val="A4A3A4"/>
          </p15:clr>
        </p15:guide>
        <p15:guide id="10" orient="horz" pos="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FF"/>
    <a:srgbClr val="292929"/>
    <a:srgbClr val="FF6600"/>
    <a:srgbClr val="0432FF"/>
    <a:srgbClr val="66FF33"/>
    <a:srgbClr val="2E6FFD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5122" autoAdjust="0"/>
  </p:normalViewPr>
  <p:slideViewPr>
    <p:cSldViewPr>
      <p:cViewPr varScale="1">
        <p:scale>
          <a:sx n="80" d="100"/>
          <a:sy n="80" d="100"/>
        </p:scale>
        <p:origin x="619" y="48"/>
      </p:cViewPr>
      <p:guideLst>
        <p:guide pos="1644"/>
        <p:guide pos="7423"/>
        <p:guide orient="horz" pos="1338"/>
        <p:guide orient="horz" pos="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4" y="0"/>
            <a:ext cx="2945448" cy="496253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r">
              <a:defRPr sz="1200"/>
            </a:lvl1pPr>
          </a:lstStyle>
          <a:p>
            <a:pPr>
              <a:defRPr/>
            </a:pPr>
            <a:fld id="{51B664AD-C4EC-484B-B50A-8C6F83EF08F0}" type="datetimeFigureOut">
              <a:rPr lang="ko-KR" altLang="en-US"/>
              <a:pPr>
                <a:defRPr/>
              </a:pPr>
              <a:t>2018-01-12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5448" cy="496252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4" y="9428800"/>
            <a:ext cx="2945448" cy="496252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r">
              <a:defRPr sz="1200"/>
            </a:lvl1pPr>
          </a:lstStyle>
          <a:p>
            <a:pPr>
              <a:defRPr/>
            </a:pPr>
            <a:fld id="{9FAF0397-1E63-4BEE-AE82-6522F530A7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644" y="0"/>
            <a:ext cx="2945448" cy="496253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r">
              <a:defRPr sz="1200"/>
            </a:lvl1pPr>
          </a:lstStyle>
          <a:p>
            <a:fld id="{B1671ED8-3809-4B06-9EAD-C3D980C23EBE}" type="datetimeFigureOut">
              <a:rPr lang="ko-KR" altLang="en-US" smtClean="0"/>
              <a:pPr/>
              <a:t>2018-01-12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3" tIns="45651" rIns="91303" bIns="4565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15192"/>
            <a:ext cx="5437506" cy="4466274"/>
          </a:xfrm>
          <a:prstGeom prst="rect">
            <a:avLst/>
          </a:prstGeom>
        </p:spPr>
        <p:txBody>
          <a:bodyPr vert="horz" lIns="91303" tIns="45651" rIns="91303" bIns="4565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800"/>
            <a:ext cx="2945448" cy="496252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644" y="9428800"/>
            <a:ext cx="2945448" cy="496252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r">
              <a:defRPr sz="1200"/>
            </a:lvl1pPr>
          </a:lstStyle>
          <a:p>
            <a:fld id="{8A7C340E-E18C-4A02-9B44-DBDB315C4D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5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917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4"/>
          <p:cNvSpPr/>
          <p:nvPr userDrawn="1"/>
        </p:nvSpPr>
        <p:spPr>
          <a:xfrm>
            <a:off x="52601" y="347472"/>
            <a:ext cx="9177123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업무넷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스퀘어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텍스트 상자 50"/>
          <p:cNvSpPr txBox="1"/>
          <p:nvPr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텍스트 상자 53"/>
          <p:cNvSpPr txBox="1"/>
          <p:nvPr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설비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텍스트 상자 56"/>
          <p:cNvSpPr txBox="1"/>
          <p:nvPr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문서함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텍스트 상자 59"/>
          <p:cNvSpPr txBox="1"/>
          <p:nvPr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1" name="그룹 50"/>
          <p:cNvGrpSpPr/>
          <p:nvPr userDrawn="1"/>
        </p:nvGrpSpPr>
        <p:grpSpPr>
          <a:xfrm>
            <a:off x="8243418" y="404548"/>
            <a:ext cx="778044" cy="202190"/>
            <a:chOff x="7870886" y="1445948"/>
            <a:chExt cx="778044" cy="20219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7870886" y="1445948"/>
              <a:ext cx="202190" cy="202190"/>
              <a:chOff x="7870886" y="1445948"/>
              <a:chExt cx="202190" cy="202190"/>
            </a:xfrm>
          </p:grpSpPr>
          <p:sp>
            <p:nvSpPr>
              <p:cNvPr id="41" name="타원 374"/>
              <p:cNvSpPr/>
              <p:nvPr/>
            </p:nvSpPr>
            <p:spPr>
              <a:xfrm>
                <a:off x="7870886" y="144594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Freeform 21"/>
              <p:cNvSpPr>
                <a:spLocks noChangeAspect="1" noChangeArrowheads="1"/>
              </p:cNvSpPr>
              <p:nvPr userDrawn="1"/>
            </p:nvSpPr>
            <p:spPr bwMode="auto">
              <a:xfrm>
                <a:off x="7926981" y="1496788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9" name="그룹 8"/>
            <p:cNvGrpSpPr/>
            <p:nvPr userDrawn="1"/>
          </p:nvGrpSpPr>
          <p:grpSpPr>
            <a:xfrm>
              <a:off x="8161478" y="1445948"/>
              <a:ext cx="202190" cy="202190"/>
              <a:chOff x="9624392" y="1819979"/>
              <a:chExt cx="202190" cy="202190"/>
            </a:xfrm>
          </p:grpSpPr>
          <p:sp>
            <p:nvSpPr>
              <p:cNvPr id="43" name="타원 374"/>
              <p:cNvSpPr/>
              <p:nvPr userDrawn="1"/>
            </p:nvSpPr>
            <p:spPr>
              <a:xfrm>
                <a:off x="9624392" y="1819979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/>
              <p:cNvSpPr>
                <a:spLocks noChangeAspect="1" noChangeArrowheads="1"/>
              </p:cNvSpPr>
              <p:nvPr userDrawn="1"/>
            </p:nvSpPr>
            <p:spPr bwMode="auto">
              <a:xfrm>
                <a:off x="9682769" y="1867470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8" name="그룹 7"/>
            <p:cNvGrpSpPr/>
            <p:nvPr userDrawn="1"/>
          </p:nvGrpSpPr>
          <p:grpSpPr>
            <a:xfrm>
              <a:off x="8446740" y="1445948"/>
              <a:ext cx="202190" cy="202190"/>
              <a:chOff x="9918108" y="2030568"/>
              <a:chExt cx="202190" cy="202190"/>
            </a:xfrm>
          </p:grpSpPr>
          <p:sp>
            <p:nvSpPr>
              <p:cNvPr id="49" name="타원 374"/>
              <p:cNvSpPr/>
              <p:nvPr userDrawn="1"/>
            </p:nvSpPr>
            <p:spPr>
              <a:xfrm>
                <a:off x="9918108" y="203056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982176" y="2093303"/>
                <a:ext cx="91448" cy="79255"/>
              </a:xfrm>
              <a:prstGeom prst="rect">
                <a:avLst/>
              </a:prstGeom>
            </p:spPr>
          </p:pic>
        </p:grpSp>
      </p:grpSp>
      <p:sp>
        <p:nvSpPr>
          <p:cNvPr id="34" name="타원 375"/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800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471339" y="382141"/>
            <a:ext cx="928836" cy="2560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1834262" y="402633"/>
            <a:ext cx="3479175" cy="209022"/>
            <a:chOff x="1834262" y="402633"/>
            <a:chExt cx="3479175" cy="209022"/>
          </a:xfrm>
        </p:grpSpPr>
        <p:sp>
          <p:nvSpPr>
            <p:cNvPr id="37" name="직사각형 36"/>
            <p:cNvSpPr/>
            <p:nvPr/>
          </p:nvSpPr>
          <p:spPr>
            <a:xfrm>
              <a:off x="1834262" y="402633"/>
              <a:ext cx="3479175" cy="209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▼ 결재   ㅣ  </a:t>
              </a:r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8" name="Freeform 10"/>
            <p:cNvSpPr>
              <a:spLocks noChangeAspect="1" noChangeArrowheads="1"/>
            </p:cNvSpPr>
            <p:nvPr/>
          </p:nvSpPr>
          <p:spPr bwMode="auto">
            <a:xfrm>
              <a:off x="4691855" y="45366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99856" y="444905"/>
              <a:ext cx="420216" cy="12988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ㅣ 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59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1286" y="670229"/>
            <a:ext cx="1331526" cy="5997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" name="직사각형 14"/>
          <p:cNvSpPr/>
          <p:nvPr userDrawn="1"/>
        </p:nvSpPr>
        <p:spPr>
          <a:xfrm>
            <a:off x="52601" y="347472"/>
            <a:ext cx="9177123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결재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업무넷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스퀘어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텍스트 상자 50"/>
          <p:cNvSpPr txBox="1"/>
          <p:nvPr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일정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텍스트 상자 53"/>
          <p:cNvSpPr txBox="1"/>
          <p:nvPr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설비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텍스트 상자 56"/>
          <p:cNvSpPr txBox="1"/>
          <p:nvPr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문서함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텍스트 상자 59"/>
          <p:cNvSpPr txBox="1"/>
          <p:nvPr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주소록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471339" y="382141"/>
            <a:ext cx="928836" cy="2560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834262" y="402633"/>
            <a:ext cx="3479175" cy="209022"/>
            <a:chOff x="1834262" y="402633"/>
            <a:chExt cx="3479175" cy="209022"/>
          </a:xfrm>
        </p:grpSpPr>
        <p:sp>
          <p:nvSpPr>
            <p:cNvPr id="31" name="직사각형 30"/>
            <p:cNvSpPr/>
            <p:nvPr/>
          </p:nvSpPr>
          <p:spPr>
            <a:xfrm>
              <a:off x="1834262" y="402633"/>
              <a:ext cx="3479175" cy="209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▼ 결재   ㅣ  </a:t>
              </a:r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2" name="Freeform 10"/>
            <p:cNvSpPr>
              <a:spLocks noChangeAspect="1" noChangeArrowheads="1"/>
            </p:cNvSpPr>
            <p:nvPr/>
          </p:nvSpPr>
          <p:spPr bwMode="auto">
            <a:xfrm>
              <a:off x="4691855" y="45366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99856" y="444905"/>
              <a:ext cx="420216" cy="12988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ㅣ 상세</a:t>
              </a: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421761" y="670229"/>
            <a:ext cx="1331526" cy="59972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타원 375"/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800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48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95430" y="109010"/>
            <a:ext cx="10515163" cy="308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95429" y="515864"/>
            <a:ext cx="3306036" cy="329140"/>
          </a:xfrm>
          <a:prstGeom prst="rect">
            <a:avLst/>
          </a:prstGeom>
        </p:spPr>
        <p:txBody>
          <a:bodyPr anchor="ctr"/>
          <a:lstStyle>
            <a:lvl1pPr>
              <a:defRPr sz="1200" baseline="0">
                <a:latin typeface="+mj-ea"/>
                <a:ea typeface="+mj-ea"/>
                <a:cs typeface="Nanum Gothic" charset="-127"/>
              </a:defRPr>
            </a:lvl1pPr>
          </a:lstStyle>
          <a:p>
            <a:pPr marL="415310" marR="0" lvl="0" indent="-415310" algn="l" defTabSz="5537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dirty="0" smtClean="0"/>
              <a:t>내용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55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95430" y="724245"/>
            <a:ext cx="11991688" cy="188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9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97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04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1"/>
          <p:cNvSpPr>
            <a:spLocks noGrp="1"/>
          </p:cNvSpPr>
          <p:nvPr>
            <p:ph type="title"/>
          </p:nvPr>
        </p:nvSpPr>
        <p:spPr>
          <a:xfrm>
            <a:off x="475729" y="2728493"/>
            <a:ext cx="10038126" cy="308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R" dirty="0" smtClean="0"/>
              <a:t>1. </a:t>
            </a:r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66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37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4"/>
          <p:cNvSpPr/>
          <p:nvPr userDrawn="1"/>
        </p:nvSpPr>
        <p:spPr>
          <a:xfrm>
            <a:off x="52601" y="347472"/>
            <a:ext cx="9177123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텍스트 상자 50"/>
          <p:cNvSpPr txBox="1"/>
          <p:nvPr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텍스트 상자 53"/>
          <p:cNvSpPr txBox="1"/>
          <p:nvPr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텍스트 상자 56"/>
          <p:cNvSpPr txBox="1"/>
          <p:nvPr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텍스트 상자 59"/>
          <p:cNvSpPr txBox="1"/>
          <p:nvPr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 userDrawn="1"/>
        </p:nvGrpSpPr>
        <p:grpSpPr>
          <a:xfrm>
            <a:off x="8243418" y="404548"/>
            <a:ext cx="778044" cy="202190"/>
            <a:chOff x="7870886" y="1445948"/>
            <a:chExt cx="778044" cy="20219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7870886" y="1445948"/>
              <a:ext cx="202190" cy="202190"/>
              <a:chOff x="7870886" y="1445948"/>
              <a:chExt cx="202190" cy="202190"/>
            </a:xfrm>
          </p:grpSpPr>
          <p:sp>
            <p:nvSpPr>
              <p:cNvPr id="41" name="타원 374"/>
              <p:cNvSpPr/>
              <p:nvPr/>
            </p:nvSpPr>
            <p:spPr>
              <a:xfrm>
                <a:off x="7870886" y="144594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42" name="Freeform 21"/>
              <p:cNvSpPr>
                <a:spLocks noChangeAspect="1" noChangeArrowheads="1"/>
              </p:cNvSpPr>
              <p:nvPr userDrawn="1"/>
            </p:nvSpPr>
            <p:spPr bwMode="auto">
              <a:xfrm>
                <a:off x="7926981" y="1496788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9" name="그룹 8"/>
            <p:cNvGrpSpPr/>
            <p:nvPr userDrawn="1"/>
          </p:nvGrpSpPr>
          <p:grpSpPr>
            <a:xfrm>
              <a:off x="8161478" y="1445948"/>
              <a:ext cx="202190" cy="202190"/>
              <a:chOff x="9624392" y="1819979"/>
              <a:chExt cx="202190" cy="202190"/>
            </a:xfrm>
          </p:grpSpPr>
          <p:sp>
            <p:nvSpPr>
              <p:cNvPr id="43" name="타원 374"/>
              <p:cNvSpPr/>
              <p:nvPr userDrawn="1"/>
            </p:nvSpPr>
            <p:spPr>
              <a:xfrm>
                <a:off x="9624392" y="1819979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44" name="Freeform 13"/>
              <p:cNvSpPr>
                <a:spLocks noChangeAspect="1" noChangeArrowheads="1"/>
              </p:cNvSpPr>
              <p:nvPr userDrawn="1"/>
            </p:nvSpPr>
            <p:spPr bwMode="auto">
              <a:xfrm>
                <a:off x="9682769" y="1867470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8" name="그룹 7"/>
            <p:cNvGrpSpPr/>
            <p:nvPr userDrawn="1"/>
          </p:nvGrpSpPr>
          <p:grpSpPr>
            <a:xfrm>
              <a:off x="8446740" y="1445948"/>
              <a:ext cx="202190" cy="202190"/>
              <a:chOff x="9918108" y="2030568"/>
              <a:chExt cx="202190" cy="202190"/>
            </a:xfrm>
          </p:grpSpPr>
          <p:sp>
            <p:nvSpPr>
              <p:cNvPr id="49" name="타원 374"/>
              <p:cNvSpPr/>
              <p:nvPr userDrawn="1"/>
            </p:nvSpPr>
            <p:spPr>
              <a:xfrm>
                <a:off x="9918108" y="203056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982176" y="2093303"/>
                <a:ext cx="91448" cy="79255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 userDrawn="1"/>
        </p:nvSpPr>
        <p:spPr>
          <a:xfrm>
            <a:off x="471339" y="382141"/>
            <a:ext cx="928836" cy="2560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</a:p>
        </p:txBody>
      </p:sp>
      <p:grpSp>
        <p:nvGrpSpPr>
          <p:cNvPr id="35" name="그룹 34"/>
          <p:cNvGrpSpPr/>
          <p:nvPr userDrawn="1"/>
        </p:nvGrpSpPr>
        <p:grpSpPr>
          <a:xfrm>
            <a:off x="1834262" y="402633"/>
            <a:ext cx="3479175" cy="209022"/>
            <a:chOff x="1834262" y="402633"/>
            <a:chExt cx="3479175" cy="209022"/>
          </a:xfrm>
        </p:grpSpPr>
        <p:sp>
          <p:nvSpPr>
            <p:cNvPr id="36" name="직사각형 35"/>
            <p:cNvSpPr/>
            <p:nvPr/>
          </p:nvSpPr>
          <p:spPr>
            <a:xfrm>
              <a:off x="1834262" y="402633"/>
              <a:ext cx="3479175" cy="209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▼ 결재   ㅣ  </a:t>
              </a:r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제목</a:t>
              </a:r>
              <a:endPara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7" name="Freeform 10"/>
            <p:cNvSpPr>
              <a:spLocks noChangeAspect="1" noChangeArrowheads="1"/>
            </p:cNvSpPr>
            <p:nvPr/>
          </p:nvSpPr>
          <p:spPr bwMode="auto">
            <a:xfrm>
              <a:off x="4691855" y="45366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99856" y="444905"/>
              <a:ext cx="420216" cy="12988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ㅣ 상세</a:t>
              </a:r>
            </a:p>
          </p:txBody>
        </p:sp>
      </p:grpSp>
      <p:sp>
        <p:nvSpPr>
          <p:cNvPr id="39" name="타원 375"/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ko-KR" altLang="en-US" sz="800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47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467693" y="1125430"/>
            <a:ext cx="1185860" cy="5501828"/>
            <a:chOff x="467693" y="1125430"/>
            <a:chExt cx="1185860" cy="5501828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88218" y="1155428"/>
              <a:ext cx="914400" cy="88985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 주소록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즐겨찾는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VIP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44" name="직선 연결선 43"/>
            <p:cNvCxnSpPr/>
            <p:nvPr userDrawn="1"/>
          </p:nvCxnSpPr>
          <p:spPr>
            <a:xfrm>
              <a:off x="467693" y="1125430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 userDrawn="1"/>
          </p:nvCxnSpPr>
          <p:spPr>
            <a:xfrm>
              <a:off x="467693" y="2107388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 userDrawn="1"/>
          </p:nvSpPr>
          <p:spPr>
            <a:xfrm>
              <a:off x="588218" y="2137384"/>
              <a:ext cx="914400" cy="88985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내 연락처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기본 그룹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EGW TF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프로젝트</a:t>
              </a:r>
            </a:p>
          </p:txBody>
        </p:sp>
        <p:cxnSp>
          <p:nvCxnSpPr>
            <p:cNvPr id="67" name="직선 연결선 66"/>
            <p:cNvCxnSpPr/>
            <p:nvPr userDrawn="1"/>
          </p:nvCxnSpPr>
          <p:spPr>
            <a:xfrm>
              <a:off x="467693" y="3628752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 userDrawn="1"/>
          </p:nvSpPr>
          <p:spPr>
            <a:xfrm>
              <a:off x="588218" y="3698576"/>
              <a:ext cx="914400" cy="23448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공유 연락처</a:t>
              </a:r>
            </a:p>
          </p:txBody>
        </p:sp>
        <p:cxnSp>
          <p:nvCxnSpPr>
            <p:cNvPr id="69" name="직선 연결선 68"/>
            <p:cNvCxnSpPr/>
            <p:nvPr userDrawn="1"/>
          </p:nvCxnSpPr>
          <p:spPr>
            <a:xfrm>
              <a:off x="467693" y="3975758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 userDrawn="1"/>
          </p:nvSpPr>
          <p:spPr>
            <a:xfrm>
              <a:off x="588218" y="4051317"/>
              <a:ext cx="914400" cy="889851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스퀘어 그룹 연락처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UX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디자인팀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EGW UX</a:t>
              </a:r>
              <a:r>
                <a:rPr lang="en-US" altLang="ko-KR" sz="800" baseline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800" baseline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개선 </a:t>
              </a:r>
              <a:r>
                <a:rPr lang="en-US" altLang="ko-KR" sz="800" baseline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TF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71" name="직선 연결선 70"/>
            <p:cNvCxnSpPr/>
            <p:nvPr userDrawn="1"/>
          </p:nvCxnSpPr>
          <p:spPr>
            <a:xfrm>
              <a:off x="467693" y="4958391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 userDrawn="1"/>
          </p:nvSpPr>
          <p:spPr>
            <a:xfrm>
              <a:off x="588218" y="4959167"/>
              <a:ext cx="914400" cy="67596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조직도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영업부서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4" name="TextBox 73"/>
            <p:cNvSpPr txBox="1"/>
            <p:nvPr userDrawn="1"/>
          </p:nvSpPr>
          <p:spPr>
            <a:xfrm>
              <a:off x="596243" y="5575773"/>
              <a:ext cx="914400" cy="37350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영업</a:t>
              </a:r>
              <a:r>
                <a:rPr lang="en-US" altLang="ko-KR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800" smtClean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팀</a:t>
              </a:r>
              <a:endParaRPr lang="en-US" altLang="ko-KR" sz="8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7" name="TextBox 76"/>
            <p:cNvSpPr txBox="1"/>
            <p:nvPr userDrawn="1"/>
          </p:nvSpPr>
          <p:spPr>
            <a:xfrm>
              <a:off x="588218" y="5951291"/>
              <a:ext cx="914400" cy="67596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주소록 가져오기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주소록 내보내기</a:t>
              </a:r>
              <a:endPara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0" name="Freeform 24"/>
            <p:cNvSpPr>
              <a:spLocks noChangeArrowheads="1"/>
            </p:cNvSpPr>
            <p:nvPr userDrawn="1"/>
          </p:nvSpPr>
          <p:spPr bwMode="auto">
            <a:xfrm>
              <a:off x="488936" y="2274557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sp>
          <p:nvSpPr>
            <p:cNvPr id="81" name="Freeform 24"/>
            <p:cNvSpPr>
              <a:spLocks noChangeAspect="1" noChangeArrowheads="1"/>
            </p:cNvSpPr>
            <p:nvPr userDrawn="1"/>
          </p:nvSpPr>
          <p:spPr bwMode="auto">
            <a:xfrm rot="5400000">
              <a:off x="473564" y="3788673"/>
              <a:ext cx="81589" cy="50845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800">
                <a:solidFill>
                  <a:sysClr val="windowText" lastClr="000000"/>
                </a:solidFill>
                <a:latin typeface="Malgun Gothic" charset="-127"/>
                <a:ea typeface="Malgun Gothic" charset="-127"/>
                <a:cs typeface="Malgun Gothic" charset="-127"/>
              </a:endParaRPr>
            </a:p>
          </p:txBody>
        </p:sp>
        <p:cxnSp>
          <p:nvCxnSpPr>
            <p:cNvPr id="82" name="직선 연결선 81"/>
            <p:cNvCxnSpPr/>
            <p:nvPr userDrawn="1"/>
          </p:nvCxnSpPr>
          <p:spPr>
            <a:xfrm>
              <a:off x="467693" y="2454419"/>
              <a:ext cx="118586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24"/>
            <p:cNvSpPr>
              <a:spLocks noChangeArrowheads="1"/>
            </p:cNvSpPr>
            <p:nvPr userDrawn="1"/>
          </p:nvSpPr>
          <p:spPr bwMode="auto">
            <a:xfrm>
              <a:off x="488936" y="4204352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cxnSp>
          <p:nvCxnSpPr>
            <p:cNvPr id="84" name="직선 연결선 83"/>
            <p:cNvCxnSpPr/>
            <p:nvPr userDrawn="1"/>
          </p:nvCxnSpPr>
          <p:spPr>
            <a:xfrm>
              <a:off x="467693" y="4373197"/>
              <a:ext cx="118586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 userDrawn="1"/>
          </p:nvCxnSpPr>
          <p:spPr>
            <a:xfrm>
              <a:off x="467693" y="5345401"/>
              <a:ext cx="1185860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24"/>
            <p:cNvSpPr>
              <a:spLocks noChangeArrowheads="1"/>
            </p:cNvSpPr>
            <p:nvPr userDrawn="1"/>
          </p:nvSpPr>
          <p:spPr bwMode="auto">
            <a:xfrm>
              <a:off x="488936" y="5150850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>
              <a:spLocks noChangeArrowheads="1"/>
            </p:cNvSpPr>
            <p:nvPr userDrawn="1"/>
          </p:nvSpPr>
          <p:spPr bwMode="auto">
            <a:xfrm>
              <a:off x="488936" y="5457486"/>
              <a:ext cx="73363" cy="45719"/>
            </a:xfrm>
            <a:custGeom>
              <a:avLst/>
              <a:gdLst>
                <a:gd name="T0" fmla="*/ 155 w 306"/>
                <a:gd name="T1" fmla="*/ 0 h 190"/>
                <a:gd name="T2" fmla="*/ 0 w 306"/>
                <a:gd name="T3" fmla="*/ 155 h 190"/>
                <a:gd name="T4" fmla="*/ 39 w 306"/>
                <a:gd name="T5" fmla="*/ 189 h 190"/>
                <a:gd name="T6" fmla="*/ 155 w 306"/>
                <a:gd name="T7" fmla="*/ 73 h 190"/>
                <a:gd name="T8" fmla="*/ 271 w 306"/>
                <a:gd name="T9" fmla="*/ 189 h 190"/>
                <a:gd name="T10" fmla="*/ 305 w 306"/>
                <a:gd name="T11" fmla="*/ 155 h 190"/>
                <a:gd name="T12" fmla="*/ 155 w 306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0">
                  <a:moveTo>
                    <a:pt x="155" y="0"/>
                  </a:moveTo>
                  <a:lnTo>
                    <a:pt x="0" y="155"/>
                  </a:lnTo>
                  <a:lnTo>
                    <a:pt x="39" y="189"/>
                  </a:lnTo>
                  <a:lnTo>
                    <a:pt x="155" y="73"/>
                  </a:lnTo>
                  <a:lnTo>
                    <a:pt x="271" y="189"/>
                  </a:lnTo>
                  <a:lnTo>
                    <a:pt x="305" y="155"/>
                  </a:lnTo>
                  <a:lnTo>
                    <a:pt x="155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cxnSp>
          <p:nvCxnSpPr>
            <p:cNvPr id="91" name="직선 연결선 90"/>
            <p:cNvCxnSpPr/>
            <p:nvPr userDrawn="1"/>
          </p:nvCxnSpPr>
          <p:spPr>
            <a:xfrm>
              <a:off x="467693" y="5956521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357989" y="2207093"/>
              <a:ext cx="7053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altLang="ko-KR" sz="1100" b="1" dirty="0" smtClean="0">
                  <a:solidFill>
                    <a:prstClr val="white">
                      <a:lumMod val="50000"/>
                    </a:prstClr>
                  </a:solidFill>
                </a:rPr>
                <a:t>+</a:t>
              </a:r>
              <a:endParaRPr lang="en-US" sz="11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96" name="Freeform 13"/>
            <p:cNvSpPr>
              <a:spLocks noChangeAspect="1" noChangeArrowheads="1"/>
            </p:cNvSpPr>
            <p:nvPr/>
          </p:nvSpPr>
          <p:spPr bwMode="auto">
            <a:xfrm>
              <a:off x="1508549" y="2268983"/>
              <a:ext cx="71405" cy="72000"/>
            </a:xfrm>
            <a:custGeom>
              <a:avLst/>
              <a:gdLst>
                <a:gd name="T0" fmla="*/ 455 w 527"/>
                <a:gd name="T1" fmla="*/ 291 h 533"/>
                <a:gd name="T2" fmla="*/ 460 w 527"/>
                <a:gd name="T3" fmla="*/ 266 h 533"/>
                <a:gd name="T4" fmla="*/ 455 w 527"/>
                <a:gd name="T5" fmla="*/ 240 h 533"/>
                <a:gd name="T6" fmla="*/ 511 w 527"/>
                <a:gd name="T7" fmla="*/ 194 h 533"/>
                <a:gd name="T8" fmla="*/ 516 w 527"/>
                <a:gd name="T9" fmla="*/ 179 h 533"/>
                <a:gd name="T10" fmla="*/ 465 w 527"/>
                <a:gd name="T11" fmla="*/ 82 h 533"/>
                <a:gd name="T12" fmla="*/ 444 w 527"/>
                <a:gd name="T13" fmla="*/ 82 h 533"/>
                <a:gd name="T14" fmla="*/ 378 w 527"/>
                <a:gd name="T15" fmla="*/ 107 h 533"/>
                <a:gd name="T16" fmla="*/ 332 w 527"/>
                <a:gd name="T17" fmla="*/ 82 h 533"/>
                <a:gd name="T18" fmla="*/ 322 w 527"/>
                <a:gd name="T19" fmla="*/ 10 h 533"/>
                <a:gd name="T20" fmla="*/ 311 w 527"/>
                <a:gd name="T21" fmla="*/ 0 h 533"/>
                <a:gd name="T22" fmla="*/ 204 w 527"/>
                <a:gd name="T23" fmla="*/ 0 h 533"/>
                <a:gd name="T24" fmla="*/ 194 w 527"/>
                <a:gd name="T25" fmla="*/ 10 h 533"/>
                <a:gd name="T26" fmla="*/ 184 w 527"/>
                <a:gd name="T27" fmla="*/ 82 h 533"/>
                <a:gd name="T28" fmla="*/ 138 w 527"/>
                <a:gd name="T29" fmla="*/ 107 h 533"/>
                <a:gd name="T30" fmla="*/ 71 w 527"/>
                <a:gd name="T31" fmla="*/ 82 h 533"/>
                <a:gd name="T32" fmla="*/ 56 w 527"/>
                <a:gd name="T33" fmla="*/ 87 h 533"/>
                <a:gd name="T34" fmla="*/ 0 w 527"/>
                <a:gd name="T35" fmla="*/ 179 h 533"/>
                <a:gd name="T36" fmla="*/ 5 w 527"/>
                <a:gd name="T37" fmla="*/ 194 h 533"/>
                <a:gd name="T38" fmla="*/ 61 w 527"/>
                <a:gd name="T39" fmla="*/ 240 h 533"/>
                <a:gd name="T40" fmla="*/ 61 w 527"/>
                <a:gd name="T41" fmla="*/ 266 h 533"/>
                <a:gd name="T42" fmla="*/ 61 w 527"/>
                <a:gd name="T43" fmla="*/ 291 h 533"/>
                <a:gd name="T44" fmla="*/ 5 w 527"/>
                <a:gd name="T45" fmla="*/ 337 h 533"/>
                <a:gd name="T46" fmla="*/ 5 w 527"/>
                <a:gd name="T47" fmla="*/ 353 h 533"/>
                <a:gd name="T48" fmla="*/ 56 w 527"/>
                <a:gd name="T49" fmla="*/ 450 h 533"/>
                <a:gd name="T50" fmla="*/ 71 w 527"/>
                <a:gd name="T51" fmla="*/ 450 h 533"/>
                <a:gd name="T52" fmla="*/ 138 w 527"/>
                <a:gd name="T53" fmla="*/ 424 h 533"/>
                <a:gd name="T54" fmla="*/ 184 w 527"/>
                <a:gd name="T55" fmla="*/ 450 h 533"/>
                <a:gd name="T56" fmla="*/ 194 w 527"/>
                <a:gd name="T57" fmla="*/ 521 h 533"/>
                <a:gd name="T58" fmla="*/ 209 w 527"/>
                <a:gd name="T59" fmla="*/ 532 h 533"/>
                <a:gd name="T60" fmla="*/ 317 w 527"/>
                <a:gd name="T61" fmla="*/ 532 h 533"/>
                <a:gd name="T62" fmla="*/ 327 w 527"/>
                <a:gd name="T63" fmla="*/ 521 h 533"/>
                <a:gd name="T64" fmla="*/ 337 w 527"/>
                <a:gd name="T65" fmla="*/ 450 h 533"/>
                <a:gd name="T66" fmla="*/ 383 w 527"/>
                <a:gd name="T67" fmla="*/ 424 h 533"/>
                <a:gd name="T68" fmla="*/ 449 w 527"/>
                <a:gd name="T69" fmla="*/ 450 h 533"/>
                <a:gd name="T70" fmla="*/ 470 w 527"/>
                <a:gd name="T71" fmla="*/ 445 h 533"/>
                <a:gd name="T72" fmla="*/ 521 w 527"/>
                <a:gd name="T73" fmla="*/ 353 h 533"/>
                <a:gd name="T74" fmla="*/ 521 w 527"/>
                <a:gd name="T75" fmla="*/ 337 h 533"/>
                <a:gd name="T76" fmla="*/ 455 w 527"/>
                <a:gd name="T77" fmla="*/ 291 h 533"/>
                <a:gd name="T78" fmla="*/ 260 w 527"/>
                <a:gd name="T79" fmla="*/ 358 h 533"/>
                <a:gd name="T80" fmla="*/ 163 w 527"/>
                <a:gd name="T81" fmla="*/ 266 h 533"/>
                <a:gd name="T82" fmla="*/ 260 w 527"/>
                <a:gd name="T83" fmla="*/ 174 h 533"/>
                <a:gd name="T84" fmla="*/ 352 w 527"/>
                <a:gd name="T85" fmla="*/ 266 h 533"/>
                <a:gd name="T86" fmla="*/ 260 w 527"/>
                <a:gd name="T87" fmla="*/ 358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7" h="533">
                  <a:moveTo>
                    <a:pt x="455" y="291"/>
                  </a:moveTo>
                  <a:cubicBezTo>
                    <a:pt x="455" y="286"/>
                    <a:pt x="460" y="276"/>
                    <a:pt x="460" y="266"/>
                  </a:cubicBezTo>
                  <a:cubicBezTo>
                    <a:pt x="460" y="256"/>
                    <a:pt x="460" y="245"/>
                    <a:pt x="455" y="240"/>
                  </a:cubicBezTo>
                  <a:lnTo>
                    <a:pt x="511" y="194"/>
                  </a:lnTo>
                  <a:cubicBezTo>
                    <a:pt x="521" y="189"/>
                    <a:pt x="521" y="184"/>
                    <a:pt x="516" y="179"/>
                  </a:cubicBezTo>
                  <a:lnTo>
                    <a:pt x="465" y="82"/>
                  </a:lnTo>
                  <a:cubicBezTo>
                    <a:pt x="460" y="82"/>
                    <a:pt x="455" y="77"/>
                    <a:pt x="444" y="82"/>
                  </a:cubicBezTo>
                  <a:lnTo>
                    <a:pt x="378" y="107"/>
                  </a:lnTo>
                  <a:cubicBezTo>
                    <a:pt x="368" y="97"/>
                    <a:pt x="352" y="92"/>
                    <a:pt x="332" y="82"/>
                  </a:cubicBezTo>
                  <a:lnTo>
                    <a:pt x="322" y="10"/>
                  </a:lnTo>
                  <a:cubicBezTo>
                    <a:pt x="327" y="5"/>
                    <a:pt x="317" y="0"/>
                    <a:pt x="311" y="0"/>
                  </a:cubicBezTo>
                  <a:lnTo>
                    <a:pt x="204" y="0"/>
                  </a:lnTo>
                  <a:cubicBezTo>
                    <a:pt x="199" y="0"/>
                    <a:pt x="194" y="5"/>
                    <a:pt x="194" y="10"/>
                  </a:cubicBezTo>
                  <a:lnTo>
                    <a:pt x="184" y="82"/>
                  </a:lnTo>
                  <a:cubicBezTo>
                    <a:pt x="163" y="87"/>
                    <a:pt x="153" y="97"/>
                    <a:pt x="138" y="107"/>
                  </a:cubicBezTo>
                  <a:lnTo>
                    <a:pt x="71" y="82"/>
                  </a:lnTo>
                  <a:cubicBezTo>
                    <a:pt x="66" y="77"/>
                    <a:pt x="61" y="82"/>
                    <a:pt x="56" y="87"/>
                  </a:cubicBezTo>
                  <a:lnTo>
                    <a:pt x="0" y="179"/>
                  </a:lnTo>
                  <a:cubicBezTo>
                    <a:pt x="0" y="184"/>
                    <a:pt x="0" y="189"/>
                    <a:pt x="5" y="194"/>
                  </a:cubicBezTo>
                  <a:lnTo>
                    <a:pt x="61" y="240"/>
                  </a:lnTo>
                  <a:cubicBezTo>
                    <a:pt x="61" y="245"/>
                    <a:pt x="61" y="256"/>
                    <a:pt x="61" y="266"/>
                  </a:cubicBezTo>
                  <a:cubicBezTo>
                    <a:pt x="61" y="276"/>
                    <a:pt x="61" y="286"/>
                    <a:pt x="61" y="291"/>
                  </a:cubicBezTo>
                  <a:lnTo>
                    <a:pt x="5" y="337"/>
                  </a:lnTo>
                  <a:cubicBezTo>
                    <a:pt x="0" y="343"/>
                    <a:pt x="0" y="348"/>
                    <a:pt x="5" y="353"/>
                  </a:cubicBezTo>
                  <a:lnTo>
                    <a:pt x="56" y="450"/>
                  </a:lnTo>
                  <a:cubicBezTo>
                    <a:pt x="61" y="450"/>
                    <a:pt x="66" y="455"/>
                    <a:pt x="71" y="450"/>
                  </a:cubicBezTo>
                  <a:lnTo>
                    <a:pt x="138" y="424"/>
                  </a:lnTo>
                  <a:cubicBezTo>
                    <a:pt x="153" y="434"/>
                    <a:pt x="168" y="445"/>
                    <a:pt x="184" y="450"/>
                  </a:cubicBezTo>
                  <a:lnTo>
                    <a:pt x="194" y="521"/>
                  </a:lnTo>
                  <a:cubicBezTo>
                    <a:pt x="194" y="526"/>
                    <a:pt x="199" y="532"/>
                    <a:pt x="209" y="532"/>
                  </a:cubicBezTo>
                  <a:lnTo>
                    <a:pt x="317" y="532"/>
                  </a:lnTo>
                  <a:cubicBezTo>
                    <a:pt x="322" y="532"/>
                    <a:pt x="327" y="526"/>
                    <a:pt x="327" y="521"/>
                  </a:cubicBezTo>
                  <a:lnTo>
                    <a:pt x="337" y="450"/>
                  </a:lnTo>
                  <a:cubicBezTo>
                    <a:pt x="357" y="445"/>
                    <a:pt x="373" y="434"/>
                    <a:pt x="383" y="424"/>
                  </a:cubicBezTo>
                  <a:lnTo>
                    <a:pt x="449" y="450"/>
                  </a:lnTo>
                  <a:cubicBezTo>
                    <a:pt x="455" y="455"/>
                    <a:pt x="465" y="450"/>
                    <a:pt x="470" y="445"/>
                  </a:cubicBezTo>
                  <a:lnTo>
                    <a:pt x="521" y="353"/>
                  </a:lnTo>
                  <a:cubicBezTo>
                    <a:pt x="526" y="348"/>
                    <a:pt x="526" y="337"/>
                    <a:pt x="521" y="337"/>
                  </a:cubicBezTo>
                  <a:lnTo>
                    <a:pt x="455" y="291"/>
                  </a:lnTo>
                  <a:close/>
                  <a:moveTo>
                    <a:pt x="260" y="358"/>
                  </a:moveTo>
                  <a:cubicBezTo>
                    <a:pt x="209" y="358"/>
                    <a:pt x="163" y="317"/>
                    <a:pt x="163" y="266"/>
                  </a:cubicBezTo>
                  <a:cubicBezTo>
                    <a:pt x="163" y="215"/>
                    <a:pt x="209" y="174"/>
                    <a:pt x="260" y="174"/>
                  </a:cubicBezTo>
                  <a:cubicBezTo>
                    <a:pt x="311" y="174"/>
                    <a:pt x="352" y="215"/>
                    <a:pt x="352" y="266"/>
                  </a:cubicBezTo>
                  <a:cubicBezTo>
                    <a:pt x="352" y="317"/>
                    <a:pt x="311" y="358"/>
                    <a:pt x="260" y="35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solidFill>
                  <a:prstClr val="black"/>
                </a:solidFill>
              </a:endParaRPr>
            </a:p>
          </p:txBody>
        </p:sp>
        <p:grpSp>
          <p:nvGrpSpPr>
            <p:cNvPr id="2" name="그룹 1"/>
            <p:cNvGrpSpPr/>
            <p:nvPr userDrawn="1"/>
          </p:nvGrpSpPr>
          <p:grpSpPr>
            <a:xfrm>
              <a:off x="488936" y="3358705"/>
              <a:ext cx="1013682" cy="234480"/>
              <a:chOff x="2974961" y="2891980"/>
              <a:chExt cx="1013682" cy="234480"/>
            </a:xfrm>
          </p:grpSpPr>
          <p:sp>
            <p:nvSpPr>
              <p:cNvPr id="57" name="TextBox 56"/>
              <p:cNvSpPr txBox="1"/>
              <p:nvPr userDrawn="1"/>
            </p:nvSpPr>
            <p:spPr>
              <a:xfrm>
                <a:off x="3074243" y="2891980"/>
                <a:ext cx="914400" cy="234480"/>
              </a:xfrm>
              <a:prstGeom prst="rect">
                <a:avLst/>
              </a:prstGeom>
              <a:noFill/>
            </p:spPr>
            <p:txBody>
              <a:bodyPr wrap="none" lIns="72000" rIns="72000" rtlCol="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부서 연락처</a:t>
                </a:r>
              </a:p>
            </p:txBody>
          </p:sp>
          <p:sp>
            <p:nvSpPr>
              <p:cNvPr id="59" name="Freeform 24"/>
              <p:cNvSpPr>
                <a:spLocks noChangeAspect="1" noChangeArrowheads="1"/>
              </p:cNvSpPr>
              <p:nvPr userDrawn="1"/>
            </p:nvSpPr>
            <p:spPr bwMode="auto">
              <a:xfrm rot="5400000">
                <a:off x="2959589" y="2982077"/>
                <a:ext cx="81589" cy="50845"/>
              </a:xfrm>
              <a:custGeom>
                <a:avLst/>
                <a:gdLst>
                  <a:gd name="T0" fmla="*/ 155 w 306"/>
                  <a:gd name="T1" fmla="*/ 0 h 190"/>
                  <a:gd name="T2" fmla="*/ 0 w 306"/>
                  <a:gd name="T3" fmla="*/ 155 h 190"/>
                  <a:gd name="T4" fmla="*/ 39 w 306"/>
                  <a:gd name="T5" fmla="*/ 189 h 190"/>
                  <a:gd name="T6" fmla="*/ 155 w 306"/>
                  <a:gd name="T7" fmla="*/ 73 h 190"/>
                  <a:gd name="T8" fmla="*/ 271 w 306"/>
                  <a:gd name="T9" fmla="*/ 189 h 190"/>
                  <a:gd name="T10" fmla="*/ 305 w 306"/>
                  <a:gd name="T11" fmla="*/ 155 h 190"/>
                  <a:gd name="T12" fmla="*/ 155 w 306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190">
                    <a:moveTo>
                      <a:pt x="155" y="0"/>
                    </a:moveTo>
                    <a:lnTo>
                      <a:pt x="0" y="155"/>
                    </a:lnTo>
                    <a:lnTo>
                      <a:pt x="39" y="189"/>
                    </a:lnTo>
                    <a:lnTo>
                      <a:pt x="155" y="73"/>
                    </a:lnTo>
                    <a:lnTo>
                      <a:pt x="271" y="189"/>
                    </a:lnTo>
                    <a:lnTo>
                      <a:pt x="305" y="155"/>
                    </a:lnTo>
                    <a:lnTo>
                      <a:pt x="155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lIns="0" tIns="0" rIns="0" bIns="0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800">
                  <a:solidFill>
                    <a:sysClr val="windowText" lastClr="000000"/>
                  </a:solidFill>
                  <a:latin typeface="Malgun Gothic" charset="-127"/>
                  <a:ea typeface="Malgun Gothic" charset="-127"/>
                  <a:cs typeface="Malgun Gothic" charset="-127"/>
                </a:endParaRPr>
              </a:p>
            </p:txBody>
          </p:sp>
        </p:grpSp>
        <p:cxnSp>
          <p:nvCxnSpPr>
            <p:cNvPr id="61" name="직선 연결선 60"/>
            <p:cNvCxnSpPr/>
            <p:nvPr userDrawn="1"/>
          </p:nvCxnSpPr>
          <p:spPr>
            <a:xfrm>
              <a:off x="467693" y="3295377"/>
              <a:ext cx="118586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 userDrawn="1"/>
          </p:nvSpPr>
          <p:spPr>
            <a:xfrm>
              <a:off x="490194" y="3374796"/>
              <a:ext cx="113121" cy="1791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5" name="직사각형 339"/>
          <p:cNvSpPr/>
          <p:nvPr userDrawn="1"/>
        </p:nvSpPr>
        <p:spPr>
          <a:xfrm>
            <a:off x="412739" y="347473"/>
            <a:ext cx="1279037" cy="6321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텍스트 상자 50"/>
          <p:cNvSpPr txBox="1"/>
          <p:nvPr/>
        </p:nvSpPr>
        <p:spPr>
          <a:xfrm>
            <a:off x="52739" y="3264450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텍스트 상자 53"/>
          <p:cNvSpPr txBox="1"/>
          <p:nvPr/>
        </p:nvSpPr>
        <p:spPr>
          <a:xfrm>
            <a:off x="52739" y="3718403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텍스트 상자 56"/>
          <p:cNvSpPr txBox="1"/>
          <p:nvPr/>
        </p:nvSpPr>
        <p:spPr>
          <a:xfrm>
            <a:off x="52739" y="41850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텍스트 상자 59"/>
          <p:cNvSpPr txBox="1"/>
          <p:nvPr/>
        </p:nvSpPr>
        <p:spPr>
          <a:xfrm>
            <a:off x="52739" y="464137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10414" y="300075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10414" y="344747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10414" y="3908656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10414" y="437033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800">
              <a:latin typeface="+mn-ea"/>
            </a:endParaRPr>
          </a:p>
        </p:txBody>
      </p:sp>
      <p:sp>
        <p:nvSpPr>
          <p:cNvPr id="28" name="타원 375"/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800">
              <a:latin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461814" y="401191"/>
            <a:ext cx="928836" cy="2560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11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grpSp>
        <p:nvGrpSpPr>
          <p:cNvPr id="58" name="그룹 57"/>
          <p:cNvGrpSpPr/>
          <p:nvPr userDrawn="1"/>
        </p:nvGrpSpPr>
        <p:grpSpPr>
          <a:xfrm>
            <a:off x="8243418" y="404548"/>
            <a:ext cx="778044" cy="202190"/>
            <a:chOff x="7870886" y="1445948"/>
            <a:chExt cx="778044" cy="202190"/>
          </a:xfrm>
        </p:grpSpPr>
        <p:grpSp>
          <p:nvGrpSpPr>
            <p:cNvPr id="62" name="그룹 61"/>
            <p:cNvGrpSpPr/>
            <p:nvPr userDrawn="1"/>
          </p:nvGrpSpPr>
          <p:grpSpPr>
            <a:xfrm>
              <a:off x="7870886" y="1445948"/>
              <a:ext cx="202190" cy="202190"/>
              <a:chOff x="7870886" y="1445948"/>
              <a:chExt cx="202190" cy="202190"/>
            </a:xfrm>
          </p:grpSpPr>
          <p:sp>
            <p:nvSpPr>
              <p:cNvPr id="78" name="타원 374"/>
              <p:cNvSpPr/>
              <p:nvPr/>
            </p:nvSpPr>
            <p:spPr>
              <a:xfrm>
                <a:off x="7870886" y="144594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9" name="Freeform 21"/>
              <p:cNvSpPr>
                <a:spLocks noChangeAspect="1" noChangeArrowheads="1"/>
              </p:cNvSpPr>
              <p:nvPr userDrawn="1"/>
            </p:nvSpPr>
            <p:spPr bwMode="auto">
              <a:xfrm>
                <a:off x="7926981" y="1496788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63" name="그룹 62"/>
            <p:cNvGrpSpPr/>
            <p:nvPr userDrawn="1"/>
          </p:nvGrpSpPr>
          <p:grpSpPr>
            <a:xfrm>
              <a:off x="8161478" y="1445948"/>
              <a:ext cx="202190" cy="202190"/>
              <a:chOff x="9624392" y="1819979"/>
              <a:chExt cx="202190" cy="202190"/>
            </a:xfrm>
          </p:grpSpPr>
          <p:sp>
            <p:nvSpPr>
              <p:cNvPr id="75" name="타원 374"/>
              <p:cNvSpPr/>
              <p:nvPr userDrawn="1"/>
            </p:nvSpPr>
            <p:spPr>
              <a:xfrm>
                <a:off x="9624392" y="1819979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Freeform 13"/>
              <p:cNvSpPr>
                <a:spLocks noChangeAspect="1" noChangeArrowheads="1"/>
              </p:cNvSpPr>
              <p:nvPr userDrawn="1"/>
            </p:nvSpPr>
            <p:spPr bwMode="auto">
              <a:xfrm>
                <a:off x="9682769" y="1867470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64" name="그룹 63"/>
            <p:cNvGrpSpPr/>
            <p:nvPr userDrawn="1"/>
          </p:nvGrpSpPr>
          <p:grpSpPr>
            <a:xfrm>
              <a:off x="8446740" y="1445948"/>
              <a:ext cx="202190" cy="202190"/>
              <a:chOff x="9918108" y="2030568"/>
              <a:chExt cx="202190" cy="202190"/>
            </a:xfrm>
          </p:grpSpPr>
          <p:sp>
            <p:nvSpPr>
              <p:cNvPr id="65" name="타원 374"/>
              <p:cNvSpPr/>
              <p:nvPr userDrawn="1"/>
            </p:nvSpPr>
            <p:spPr>
              <a:xfrm>
                <a:off x="9918108" y="203056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72" name="그림 71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982176" y="2093303"/>
                <a:ext cx="91448" cy="792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109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5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 txBox="1">
            <a:spLocks/>
          </p:cNvSpPr>
          <p:nvPr userDrawn="1"/>
        </p:nvSpPr>
        <p:spPr>
          <a:xfrm>
            <a:off x="437676" y="260648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noProof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코딩" panose="020D0009000000000000" pitchFamily="49" charset="-127"/>
              </a:rPr>
              <a:t>Component</a:t>
            </a:r>
            <a:endParaRPr kumimoji="0" lang="ko-KR" altLang="en-US" sz="1200" i="0" u="none" strike="noStrike" kern="1200" cap="none" spc="-10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6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4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735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slideLayout" Target="../slideLayouts/slideLayout11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0" y="4394"/>
            <a:ext cx="12192000" cy="6853606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 userDrawn="1"/>
        </p:nvSpPr>
        <p:spPr>
          <a:xfrm>
            <a:off x="990124" y="179396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4400" b="1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EGW</a:t>
            </a:r>
            <a:r>
              <a:rPr kumimoji="0"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_</a:t>
            </a:r>
            <a:endParaRPr kumimoji="0"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6" name="텍스트 개체 틀 21"/>
          <p:cNvSpPr txBox="1">
            <a:spLocks/>
          </p:cNvSpPr>
          <p:nvPr userDrawn="1"/>
        </p:nvSpPr>
        <p:spPr>
          <a:xfrm>
            <a:off x="1001450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 :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kumimoji="0" lang="en-US" altLang="ko-KR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kumimoji="0" lang="en-US" altLang="ko-KR" sz="1100" b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5642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1697675"/>
              </p:ext>
            </p:extLst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9973031"/>
              </p:ext>
            </p:extLst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8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‹#›</a:t>
            </a:fld>
            <a:endParaRPr lang="ko-KR" altLang="en-US" sz="1000" b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5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7" r:id="rId1"/>
    <p:sldLayoutId id="2147485041" r:id="rId2"/>
    <p:sldLayoutId id="214748504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31751" y="546283"/>
            <a:ext cx="1130304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9" r:id="rId1"/>
    <p:sldLayoutId id="214748504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4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/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/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8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8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251916" y="6601619"/>
            <a:ext cx="3688172" cy="227287"/>
          </a:xfrm>
          <a:prstGeom prst="rect">
            <a:avLst/>
          </a:prstGeom>
        </p:spPr>
        <p:txBody>
          <a:bodyPr wrap="square" lIns="120571" tIns="60284" rIns="120571" bIns="60284">
            <a:spAutoFit/>
          </a:bodyPr>
          <a:lstStyle/>
          <a:p>
            <a:pPr marL="0" marR="0" lvl="0" indent="0" algn="ctr" defTabSz="49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Nanum Gothic" charset="-127"/>
              </a:rPr>
              <a:t>Ⓒ 2017 </a:t>
            </a:r>
            <a:r>
              <a:rPr kumimoji="0" lang="en-US" sz="68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Nanum Gothic" charset="-127"/>
              </a:rPr>
              <a:t>pxd</a:t>
            </a:r>
            <a:r>
              <a:rPr kumimoji="0" lang="en-US" sz="686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Nanum Gothic" charset="-127"/>
              </a:rPr>
              <a:t> Inc. All Rights Reserved</a:t>
            </a:r>
            <a:endParaRPr kumimoji="0" lang="en-US" sz="68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Nanum Gothic" charset="-127"/>
            </a:endParaRPr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 flipV="1">
            <a:off x="95429" y="6572193"/>
            <a:ext cx="11994237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10755" tIns="55377" rIns="110755" bIns="55377"/>
          <a:lstStyle/>
          <a:p>
            <a:pPr marL="0" marR="0" lvl="0" indent="0" algn="l" defTabSz="4943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43" b="0" i="0" u="none" strike="noStrike" kern="1200" cap="none" spc="0" normalizeH="0" baseline="0" noProof="0">
              <a:ln w="6350" cmpd="sng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굴림"/>
            </a:endParaRPr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 flipV="1">
            <a:off x="95429" y="447317"/>
            <a:ext cx="11994237" cy="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10755" tIns="55377" rIns="110755" bIns="55377"/>
          <a:lstStyle/>
          <a:p>
            <a:pPr marL="0" marR="0" lvl="0" indent="0" algn="l" defTabSz="4943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43" b="0" i="0" u="none" strike="noStrike" kern="1200" cap="none" spc="0" normalizeH="0" baseline="0" noProof="0">
              <a:ln w="6350" cmpd="sng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굴림"/>
            </a:endParaRPr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 flipV="1">
            <a:off x="169005" y="843375"/>
            <a:ext cx="118470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10755" tIns="55377" rIns="110755" bIns="55377"/>
          <a:lstStyle/>
          <a:p>
            <a:pPr marL="0" marR="0" lvl="0" indent="0" algn="l" defTabSz="49439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143" b="0" i="0" u="none" strike="noStrike" kern="1200" cap="none" spc="0" normalizeH="0" baseline="0" noProof="0">
              <a:ln w="6350" cmpd="sng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굴림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5430" y="109010"/>
            <a:ext cx="10038126" cy="308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 smtClean="0"/>
              <a:t>마스터 제목 스타일 편집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0956184" y="170255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943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anum Gothic" charset="-127"/>
              </a:rPr>
              <a:t>HandySoft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anum Gothic" charset="-127"/>
              </a:rPr>
              <a:t> EGW</a:t>
            </a: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Nanum Gothic" charset="-127"/>
              </a:rPr>
              <a:t> 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Nanum Gothic" charset="-127"/>
            </a:endParaRPr>
          </a:p>
        </p:txBody>
      </p:sp>
      <p:pic>
        <p:nvPicPr>
          <p:cNvPr id="20" name="pxd_logo_2015.png" descr="pxd_logo_2015.png"/>
          <p:cNvPicPr>
            <a:picLocks noChangeAspect="1"/>
          </p:cNvPicPr>
          <p:nvPr userDrawn="1"/>
        </p:nvPicPr>
        <p:blipFill>
          <a:blip r:embed="rId5">
            <a:extLst/>
          </a:blip>
          <a:srcRect l="73994" t="6281" b="64610"/>
          <a:stretch>
            <a:fillRect/>
          </a:stretch>
        </p:blipFill>
        <p:spPr>
          <a:xfrm>
            <a:off x="10987140" y="6577155"/>
            <a:ext cx="1028951" cy="2808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" name="그룹 16"/>
          <p:cNvGrpSpPr/>
          <p:nvPr userDrawn="1"/>
        </p:nvGrpSpPr>
        <p:grpSpPr>
          <a:xfrm>
            <a:off x="192991" y="6635816"/>
            <a:ext cx="984267" cy="174933"/>
            <a:chOff x="975418" y="7741786"/>
            <a:chExt cx="984011" cy="204088"/>
          </a:xfrm>
        </p:grpSpPr>
        <p:pic>
          <p:nvPicPr>
            <p:cNvPr id="18" name="그림 17"/>
            <p:cNvPicPr>
              <a:picLocks noChangeAspect="1"/>
            </p:cNvPicPr>
            <p:nvPr userDrawn="1"/>
          </p:nvPicPr>
          <p:blipFill rotWithShape="1">
            <a:blip r:embed="rId6">
              <a:lum bright="-30000"/>
            </a:blip>
            <a:srcRect t="31898"/>
            <a:stretch/>
          </p:blipFill>
          <p:spPr>
            <a:xfrm>
              <a:off x="975418" y="7805908"/>
              <a:ext cx="984011" cy="13996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 rotWithShape="1">
            <a:blip r:embed="rId6"/>
            <a:srcRect b="50612"/>
            <a:stretch/>
          </p:blipFill>
          <p:spPr>
            <a:xfrm>
              <a:off x="975418" y="7741786"/>
              <a:ext cx="984011" cy="10150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533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1" r:id="rId1"/>
    <p:sldLayoutId id="2147485052" r:id="rId2"/>
    <p:sldLayoutId id="2147485053" r:id="rId3"/>
  </p:sldLayoutIdLst>
  <p:timing>
    <p:tnLst>
      <p:par>
        <p:cTn id="1" dur="indefinite" restart="never" nodeType="tmRoot"/>
      </p:par>
    </p:tnLst>
  </p:timing>
  <p:txStyles>
    <p:titleStyle>
      <a:lvl1pPr algn="l" defTabSz="553746" rtl="0" eaLnBrk="1" latinLnBrk="0" hangingPunct="1">
        <a:spcBef>
          <a:spcPct val="0"/>
        </a:spcBef>
        <a:buNone/>
        <a:defRPr sz="1543" kern="1200">
          <a:solidFill>
            <a:schemeClr val="tx1"/>
          </a:solidFill>
          <a:latin typeface="+mn-ea"/>
          <a:ea typeface="+mn-ea"/>
          <a:cs typeface="Nanum Gothic" charset="-127"/>
        </a:defRPr>
      </a:lvl1pPr>
    </p:titleStyle>
    <p:bodyStyle>
      <a:lvl1pPr marL="415310" indent="-415310" algn="l" defTabSz="553746" rtl="0" eaLnBrk="1" latinLnBrk="0" hangingPunct="1">
        <a:spcBef>
          <a:spcPct val="20000"/>
        </a:spcBef>
        <a:buFont typeface="Arial"/>
        <a:buChar char="•"/>
        <a:defRPr sz="3857" kern="1200">
          <a:solidFill>
            <a:schemeClr val="tx1"/>
          </a:solidFill>
          <a:latin typeface="+mn-lt"/>
          <a:ea typeface="+mn-ea"/>
          <a:cs typeface="+mn-cs"/>
        </a:defRPr>
      </a:lvl1pPr>
      <a:lvl2pPr marL="899838" indent="-346091" algn="l" defTabSz="553746" rtl="0" eaLnBrk="1" latinLnBrk="0" hangingPunct="1">
        <a:spcBef>
          <a:spcPct val="20000"/>
        </a:spcBef>
        <a:buFont typeface="Arial"/>
        <a:buChar char="–"/>
        <a:defRPr sz="3428" kern="1200">
          <a:solidFill>
            <a:schemeClr val="tx1"/>
          </a:solidFill>
          <a:latin typeface="+mn-lt"/>
          <a:ea typeface="+mn-ea"/>
          <a:cs typeface="+mn-cs"/>
        </a:defRPr>
      </a:lvl2pPr>
      <a:lvl3pPr marL="1384365" indent="-276873" algn="l" defTabSz="553746" rtl="0" eaLnBrk="1" latinLnBrk="0" hangingPunct="1">
        <a:spcBef>
          <a:spcPct val="20000"/>
        </a:spcBef>
        <a:buFont typeface="Arial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1938111" indent="-276873" algn="l" defTabSz="55374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1857" indent="-276873" algn="l" defTabSz="553746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603" indent="-276873" algn="l" defTabSz="553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349" indent="-276873" algn="l" defTabSz="553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3095" indent="-276873" algn="l" defTabSz="553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6841" indent="-276873" algn="l" defTabSz="55374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1pPr>
      <a:lvl2pPr marL="553746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2pPr>
      <a:lvl3pPr marL="1107492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661238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4pPr>
      <a:lvl5pPr marL="2214984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5pPr>
      <a:lvl6pPr marL="2768730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6pPr>
      <a:lvl7pPr marL="3322476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7pPr>
      <a:lvl8pPr marL="3876222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8pPr>
      <a:lvl9pPr marL="4429968" algn="l" defTabSz="553746" rtl="0" eaLnBrk="1" latinLnBrk="0" hangingPunct="1">
        <a:defRPr sz="2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86.xml"/><Relationship Id="rId7" Type="http://schemas.openxmlformats.org/officeDocument/2006/relationships/image" Target="../media/image10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tags" Target="../tags/tag121.xml"/><Relationship Id="rId21" Type="http://schemas.openxmlformats.org/officeDocument/2006/relationships/tags" Target="../tags/tag116.xml"/><Relationship Id="rId42" Type="http://schemas.openxmlformats.org/officeDocument/2006/relationships/tags" Target="../tags/tag137.xml"/><Relationship Id="rId47" Type="http://schemas.openxmlformats.org/officeDocument/2006/relationships/tags" Target="../tags/tag142.xml"/><Relationship Id="rId63" Type="http://schemas.openxmlformats.org/officeDocument/2006/relationships/tags" Target="../tags/tag158.xml"/><Relationship Id="rId68" Type="http://schemas.openxmlformats.org/officeDocument/2006/relationships/tags" Target="../tags/tag163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9" Type="http://schemas.openxmlformats.org/officeDocument/2006/relationships/tags" Target="../tags/tag124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32" Type="http://schemas.openxmlformats.org/officeDocument/2006/relationships/tags" Target="../tags/tag127.xml"/><Relationship Id="rId37" Type="http://schemas.openxmlformats.org/officeDocument/2006/relationships/tags" Target="../tags/tag132.xml"/><Relationship Id="rId40" Type="http://schemas.openxmlformats.org/officeDocument/2006/relationships/tags" Target="../tags/tag135.xml"/><Relationship Id="rId45" Type="http://schemas.openxmlformats.org/officeDocument/2006/relationships/tags" Target="../tags/tag140.xml"/><Relationship Id="rId53" Type="http://schemas.openxmlformats.org/officeDocument/2006/relationships/tags" Target="../tags/tag148.xml"/><Relationship Id="rId58" Type="http://schemas.openxmlformats.org/officeDocument/2006/relationships/tags" Target="../tags/tag153.xml"/><Relationship Id="rId66" Type="http://schemas.openxmlformats.org/officeDocument/2006/relationships/tags" Target="../tags/tag161.xml"/><Relationship Id="rId5" Type="http://schemas.openxmlformats.org/officeDocument/2006/relationships/tags" Target="../tags/tag100.xml"/><Relationship Id="rId61" Type="http://schemas.openxmlformats.org/officeDocument/2006/relationships/tags" Target="../tags/tag156.xml"/><Relationship Id="rId19" Type="http://schemas.openxmlformats.org/officeDocument/2006/relationships/tags" Target="../tags/tag11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tags" Target="../tags/tag122.xml"/><Relationship Id="rId30" Type="http://schemas.openxmlformats.org/officeDocument/2006/relationships/tags" Target="../tags/tag125.xml"/><Relationship Id="rId35" Type="http://schemas.openxmlformats.org/officeDocument/2006/relationships/tags" Target="../tags/tag130.xml"/><Relationship Id="rId43" Type="http://schemas.openxmlformats.org/officeDocument/2006/relationships/tags" Target="../tags/tag138.xml"/><Relationship Id="rId48" Type="http://schemas.openxmlformats.org/officeDocument/2006/relationships/tags" Target="../tags/tag143.xml"/><Relationship Id="rId56" Type="http://schemas.openxmlformats.org/officeDocument/2006/relationships/tags" Target="../tags/tag151.xml"/><Relationship Id="rId64" Type="http://schemas.openxmlformats.org/officeDocument/2006/relationships/tags" Target="../tags/tag159.xml"/><Relationship Id="rId69" Type="http://schemas.openxmlformats.org/officeDocument/2006/relationships/tags" Target="../tags/tag164.xml"/><Relationship Id="rId8" Type="http://schemas.openxmlformats.org/officeDocument/2006/relationships/tags" Target="../tags/tag103.xml"/><Relationship Id="rId51" Type="http://schemas.openxmlformats.org/officeDocument/2006/relationships/tags" Target="../tags/tag146.xml"/><Relationship Id="rId72" Type="http://schemas.openxmlformats.org/officeDocument/2006/relationships/tags" Target="../tags/tag167.xml"/><Relationship Id="rId3" Type="http://schemas.openxmlformats.org/officeDocument/2006/relationships/tags" Target="../tags/tag98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tags" Target="../tags/tag128.xml"/><Relationship Id="rId38" Type="http://schemas.openxmlformats.org/officeDocument/2006/relationships/tags" Target="../tags/tag133.xml"/><Relationship Id="rId46" Type="http://schemas.openxmlformats.org/officeDocument/2006/relationships/tags" Target="../tags/tag141.xml"/><Relationship Id="rId59" Type="http://schemas.openxmlformats.org/officeDocument/2006/relationships/tags" Target="../tags/tag154.xml"/><Relationship Id="rId67" Type="http://schemas.openxmlformats.org/officeDocument/2006/relationships/tags" Target="../tags/tag162.xml"/><Relationship Id="rId20" Type="http://schemas.openxmlformats.org/officeDocument/2006/relationships/tags" Target="../tags/tag115.xml"/><Relationship Id="rId41" Type="http://schemas.openxmlformats.org/officeDocument/2006/relationships/tags" Target="../tags/tag136.xml"/><Relationship Id="rId54" Type="http://schemas.openxmlformats.org/officeDocument/2006/relationships/tags" Target="../tags/tag149.xml"/><Relationship Id="rId62" Type="http://schemas.openxmlformats.org/officeDocument/2006/relationships/tags" Target="../tags/tag157.xml"/><Relationship Id="rId70" Type="http://schemas.openxmlformats.org/officeDocument/2006/relationships/tags" Target="../tags/tag165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tags" Target="../tags/tag123.xml"/><Relationship Id="rId36" Type="http://schemas.openxmlformats.org/officeDocument/2006/relationships/tags" Target="../tags/tag131.xml"/><Relationship Id="rId49" Type="http://schemas.openxmlformats.org/officeDocument/2006/relationships/tags" Target="../tags/tag144.xml"/><Relationship Id="rId57" Type="http://schemas.openxmlformats.org/officeDocument/2006/relationships/tags" Target="../tags/tag152.xml"/><Relationship Id="rId10" Type="http://schemas.openxmlformats.org/officeDocument/2006/relationships/tags" Target="../tags/tag105.xml"/><Relationship Id="rId31" Type="http://schemas.openxmlformats.org/officeDocument/2006/relationships/tags" Target="../tags/tag126.xml"/><Relationship Id="rId44" Type="http://schemas.openxmlformats.org/officeDocument/2006/relationships/tags" Target="../tags/tag139.xml"/><Relationship Id="rId52" Type="http://schemas.openxmlformats.org/officeDocument/2006/relationships/tags" Target="../tags/tag147.xml"/><Relationship Id="rId60" Type="http://schemas.openxmlformats.org/officeDocument/2006/relationships/tags" Target="../tags/tag155.xml"/><Relationship Id="rId65" Type="http://schemas.openxmlformats.org/officeDocument/2006/relationships/tags" Target="../tags/tag160.xml"/><Relationship Id="rId73" Type="http://schemas.openxmlformats.org/officeDocument/2006/relationships/slideLayout" Target="../slideLayouts/slideLayout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39" Type="http://schemas.openxmlformats.org/officeDocument/2006/relationships/tags" Target="../tags/tag134.xml"/><Relationship Id="rId34" Type="http://schemas.openxmlformats.org/officeDocument/2006/relationships/tags" Target="../tags/tag129.xml"/><Relationship Id="rId50" Type="http://schemas.openxmlformats.org/officeDocument/2006/relationships/tags" Target="../tags/tag145.xml"/><Relationship Id="rId55" Type="http://schemas.openxmlformats.org/officeDocument/2006/relationships/tags" Target="../tags/tag150.xml"/><Relationship Id="rId7" Type="http://schemas.openxmlformats.org/officeDocument/2006/relationships/tags" Target="../tags/tag102.xml"/><Relationship Id="rId71" Type="http://schemas.openxmlformats.org/officeDocument/2006/relationships/tags" Target="../tags/tag16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3" Type="http://schemas.openxmlformats.org/officeDocument/2006/relationships/tags" Target="../tags/tag170.xml"/><Relationship Id="rId21" Type="http://schemas.openxmlformats.org/officeDocument/2006/relationships/tags" Target="../tags/tag188.xml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5" Type="http://schemas.openxmlformats.org/officeDocument/2006/relationships/slideLayout" Target="../slideLayouts/slideLayout4.xml"/><Relationship Id="rId2" Type="http://schemas.openxmlformats.org/officeDocument/2006/relationships/tags" Target="../tags/tag169.xml"/><Relationship Id="rId16" Type="http://schemas.openxmlformats.org/officeDocument/2006/relationships/tags" Target="../tags/tag183.xml"/><Relationship Id="rId20" Type="http://schemas.openxmlformats.org/officeDocument/2006/relationships/tags" Target="../tags/tag187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tags" Target="../tags/tag191.xml"/><Relationship Id="rId5" Type="http://schemas.openxmlformats.org/officeDocument/2006/relationships/tags" Target="../tags/tag172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10" Type="http://schemas.openxmlformats.org/officeDocument/2006/relationships/tags" Target="../tags/tag177.xml"/><Relationship Id="rId19" Type="http://schemas.openxmlformats.org/officeDocument/2006/relationships/tags" Target="../tags/tag186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81.xml"/><Relationship Id="rId22" Type="http://schemas.openxmlformats.org/officeDocument/2006/relationships/tags" Target="../tags/tag18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image" Target="../media/image6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19" Type="http://schemas.openxmlformats.org/officeDocument/2006/relationships/image" Target="../media/image7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6" Type="http://schemas.openxmlformats.org/officeDocument/2006/relationships/image" Target="../media/image6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image" Target="../media/image5.png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6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5.png"/><Relationship Id="rId5" Type="http://schemas.openxmlformats.org/officeDocument/2006/relationships/tags" Target="../tags/tag49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68909" y="181301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LnTx/>
                <a:uFillTx/>
                <a:latin typeface="Trebuchet MS" panose="020B0603020202020204" pitchFamily="34" charset="0"/>
                <a:ea typeface="나눔고딕 ExtraBold" panose="020D0904000000000000" pitchFamily="50" charset="-127"/>
                <a:cs typeface="+mj-cs"/>
              </a:rPr>
              <a:t>개인정보설정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uLnTx/>
              <a:uFillTx/>
              <a:latin typeface="Trebuchet MS" panose="020B0603020202020204" pitchFamily="34" charset="0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5" name="텍스트 개체 틀 21"/>
          <p:cNvSpPr txBox="1">
            <a:spLocks/>
          </p:cNvSpPr>
          <p:nvPr/>
        </p:nvSpPr>
        <p:spPr>
          <a:xfrm>
            <a:off x="1559496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2018-01-12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98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3"/>
          <p:cNvSpPr/>
          <p:nvPr/>
        </p:nvSpPr>
        <p:spPr>
          <a:xfrm>
            <a:off x="1003043" y="942976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303"/>
          <p:cNvSpPr/>
          <p:nvPr/>
        </p:nvSpPr>
        <p:spPr>
          <a:xfrm>
            <a:off x="1003043" y="942976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04"/>
          <p:cNvSpPr/>
          <p:nvPr/>
        </p:nvSpPr>
        <p:spPr>
          <a:xfrm>
            <a:off x="1023813" y="959948"/>
            <a:ext cx="5526375" cy="253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텍스트 상자 31"/>
          <p:cNvSpPr txBox="1"/>
          <p:nvPr/>
        </p:nvSpPr>
        <p:spPr>
          <a:xfrm>
            <a:off x="1073893" y="1017738"/>
            <a:ext cx="2628581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ko-KR" altLang="en-US" sz="771" b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사용자 선택</a:t>
            </a:r>
            <a:endParaRPr lang="ko-KR" altLang="en-US" sz="771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6" name="Rounded Rectangle 658"/>
          <p:cNvSpPr/>
          <p:nvPr/>
        </p:nvSpPr>
        <p:spPr>
          <a:xfrm>
            <a:off x="3364973" y="4542453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완료</a:t>
            </a:r>
            <a:endParaRPr kumimoji="0" lang="en-US" sz="686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Rounded Rectangle 659"/>
          <p:cNvSpPr/>
          <p:nvPr/>
        </p:nvSpPr>
        <p:spPr>
          <a:xfrm>
            <a:off x="3825512" y="4542311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취소</a:t>
            </a:r>
            <a:endParaRPr kumimoji="0" lang="en-US" sz="686" dirty="0">
              <a:solidFill>
                <a:prstClr val="white">
                  <a:lumMod val="50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8" name="Rounded Rectangle 658"/>
          <p:cNvSpPr/>
          <p:nvPr/>
        </p:nvSpPr>
        <p:spPr>
          <a:xfrm>
            <a:off x="4903860" y="4145984"/>
            <a:ext cx="966518" cy="162410"/>
          </a:xfrm>
          <a:prstGeom prst="roundRect">
            <a:avLst>
              <a:gd name="adj" fmla="val 8420"/>
            </a:avLst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686" u="sng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grpSp>
        <p:nvGrpSpPr>
          <p:cNvPr id="9" name="Group 17"/>
          <p:cNvGrpSpPr/>
          <p:nvPr/>
        </p:nvGrpSpPr>
        <p:grpSpPr>
          <a:xfrm>
            <a:off x="1129039" y="1525082"/>
            <a:ext cx="1420017" cy="138932"/>
            <a:chOff x="1664662" y="5746474"/>
            <a:chExt cx="2016000" cy="197242"/>
          </a:xfrm>
        </p:grpSpPr>
        <p:sp>
          <p:nvSpPr>
            <p:cNvPr id="10" name="Rectangle 14"/>
            <p:cNvSpPr>
              <a:spLocks/>
            </p:cNvSpPr>
            <p:nvPr/>
          </p:nvSpPr>
          <p:spPr bwMode="auto">
            <a:xfrm>
              <a:off x="1664662" y="5746474"/>
              <a:ext cx="2016000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Freeform 10"/>
            <p:cNvSpPr>
              <a:spLocks noChangeAspect="1" noChangeArrowheads="1"/>
            </p:cNvSpPr>
            <p:nvPr/>
          </p:nvSpPr>
          <p:spPr bwMode="auto">
            <a:xfrm>
              <a:off x="3530512" y="5795965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12" name="텍스트 상자 31"/>
            <p:cNvSpPr txBox="1"/>
            <p:nvPr/>
          </p:nvSpPr>
          <p:spPr>
            <a:xfrm>
              <a:off x="1753060" y="5786326"/>
              <a:ext cx="1614919" cy="112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smtClean="0">
                  <a:solidFill>
                    <a:schemeClr val="bg1">
                      <a:lumMod val="7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이름</a:t>
              </a:r>
              <a:r>
                <a:rPr lang="en-US" altLang="ko-KR" sz="514" dirty="0">
                  <a:solidFill>
                    <a:schemeClr val="bg1">
                      <a:lumMod val="7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,</a:t>
              </a:r>
              <a:r>
                <a:rPr lang="ko-KR" altLang="en-US" sz="514" dirty="0">
                  <a:solidFill>
                    <a:schemeClr val="bg1">
                      <a:lumMod val="75000"/>
                    </a:schemeClr>
                  </a:solidFill>
                  <a:latin typeface="Calibri"/>
                  <a:ea typeface="맑은 고딕" panose="020B0503020000020004" pitchFamily="50" charset="-127"/>
                </a:rPr>
                <a:t> 직위 검색</a:t>
              </a:r>
            </a:p>
          </p:txBody>
        </p:sp>
      </p:grpSp>
      <p:sp>
        <p:nvSpPr>
          <p:cNvPr id="13" name="Rounded Rectangle 185"/>
          <p:cNvSpPr/>
          <p:nvPr/>
        </p:nvSpPr>
        <p:spPr>
          <a:xfrm>
            <a:off x="6413898" y="1692628"/>
            <a:ext cx="61714" cy="72957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622"/>
          <p:cNvSpPr/>
          <p:nvPr/>
        </p:nvSpPr>
        <p:spPr>
          <a:xfrm>
            <a:off x="3051560" y="1506919"/>
            <a:ext cx="3435566" cy="2590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15" name="Rectangle 342"/>
          <p:cNvSpPr/>
          <p:nvPr/>
        </p:nvSpPr>
        <p:spPr>
          <a:xfrm>
            <a:off x="1128966" y="1285496"/>
            <a:ext cx="1423370" cy="283467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cxnSp>
        <p:nvCxnSpPr>
          <p:cNvPr id="16" name="직선 연결선[R] 33"/>
          <p:cNvCxnSpPr/>
          <p:nvPr/>
        </p:nvCxnSpPr>
        <p:spPr>
          <a:xfrm>
            <a:off x="1003043" y="1212887"/>
            <a:ext cx="554714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31"/>
          <p:cNvSpPr txBox="1"/>
          <p:nvPr/>
        </p:nvSpPr>
        <p:spPr>
          <a:xfrm>
            <a:off x="1168184" y="1359927"/>
            <a:ext cx="1074012" cy="105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조직도     </a:t>
            </a:r>
            <a:r>
              <a:rPr lang="ko-KR" altLang="en-US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주소록</a:t>
            </a:r>
            <a:r>
              <a:rPr lang="en-US" altLang="ko-KR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ko-KR" altLang="en-US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 즐겨찾는</a:t>
            </a:r>
            <a:endParaRPr lang="en-US" altLang="ko-KR" sz="686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텍스트 상자 31"/>
          <p:cNvSpPr txBox="1"/>
          <p:nvPr/>
        </p:nvSpPr>
        <p:spPr>
          <a:xfrm>
            <a:off x="3088178" y="1314392"/>
            <a:ext cx="1748362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받는 사람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참조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숨은참조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133669" y="4197913"/>
            <a:ext cx="1323217" cy="122179"/>
            <a:chOff x="1454943" y="5149426"/>
            <a:chExt cx="1543754" cy="142542"/>
          </a:xfrm>
        </p:grpSpPr>
        <p:sp>
          <p:nvSpPr>
            <p:cNvPr id="20" name="텍스트 상자 31"/>
            <p:cNvSpPr txBox="1"/>
            <p:nvPr/>
          </p:nvSpPr>
          <p:spPr>
            <a:xfrm>
              <a:off x="1610902" y="5166836"/>
              <a:ext cx="469413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선택된 부서</a:t>
              </a:r>
              <a:endPara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454943" y="5149426"/>
              <a:ext cx="137010" cy="142542"/>
              <a:chOff x="1454942" y="5198707"/>
              <a:chExt cx="257895" cy="268308"/>
            </a:xfrm>
          </p:grpSpPr>
          <p:sp>
            <p:nvSpPr>
              <p:cNvPr id="24" name="타원형"/>
              <p:cNvSpPr>
                <a:spLocks noChangeAspect="1"/>
              </p:cNvSpPr>
              <p:nvPr/>
            </p:nvSpPr>
            <p:spPr>
              <a:xfrm>
                <a:off x="1454942" y="5198707"/>
                <a:ext cx="257895" cy="268308"/>
              </a:xfrm>
              <a:prstGeom prst="ellipse">
                <a:avLst/>
              </a:prstGeom>
              <a:solidFill>
                <a:schemeClr val="bg1"/>
              </a:solidFill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wrap="square" lIns="39188" tIns="39188" rIns="39188" bIns="39188" numCol="1" anchor="ctr">
                <a:noAutofit/>
              </a:bodyPr>
              <a:lstStyle/>
              <a:p>
                <a:pPr algn="ctr" defTabSz="494390" fontAlgn="auto" latinLnBrk="0">
                  <a:spcBef>
                    <a:spcPts val="0"/>
                  </a:spcBef>
                  <a:spcAft>
                    <a:spcPts val="0"/>
                  </a:spcAft>
                  <a:defRPr sz="7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kumimoji="0" sz="514" b="1">
                  <a:solidFill>
                    <a:srgbClr val="FFFFFF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타원형"/>
              <p:cNvSpPr>
                <a:spLocks noChangeAspect="1"/>
              </p:cNvSpPr>
              <p:nvPr/>
            </p:nvSpPr>
            <p:spPr>
              <a:xfrm>
                <a:off x="1509222" y="5241492"/>
                <a:ext cx="162974" cy="16955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 cap="flat">
                <a:noFill/>
                <a:miter lim="400000"/>
              </a:ln>
              <a:effectLst/>
            </p:spPr>
            <p:txBody>
              <a:bodyPr wrap="square" lIns="39188" tIns="39188" rIns="39188" bIns="39188" numCol="1" anchor="ctr">
                <a:noAutofit/>
              </a:bodyPr>
              <a:lstStyle/>
              <a:p>
                <a:pPr algn="ctr" defTabSz="494390" fontAlgn="auto" latinLnBrk="0">
                  <a:spcBef>
                    <a:spcPts val="0"/>
                  </a:spcBef>
                  <a:spcAft>
                    <a:spcPts val="0"/>
                  </a:spcAft>
                  <a:defRPr sz="7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kumimoji="0" sz="514" b="1">
                  <a:solidFill>
                    <a:srgbClr val="FFFFFF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22" name="텍스트 상자 31"/>
            <p:cNvSpPr txBox="1"/>
            <p:nvPr/>
          </p:nvSpPr>
          <p:spPr>
            <a:xfrm>
              <a:off x="2418944" y="5166836"/>
              <a:ext cx="579753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하위부서 포함 </a:t>
              </a:r>
            </a:p>
          </p:txBody>
        </p:sp>
        <p:sp>
          <p:nvSpPr>
            <p:cNvPr id="23" name="타원형"/>
            <p:cNvSpPr>
              <a:spLocks noChangeAspect="1"/>
            </p:cNvSpPr>
            <p:nvPr/>
          </p:nvSpPr>
          <p:spPr>
            <a:xfrm>
              <a:off x="2248171" y="5149426"/>
              <a:ext cx="137010" cy="142542"/>
            </a:xfrm>
            <a:prstGeom prst="ellipse">
              <a:avLst/>
            </a:prstGeom>
            <a:solidFill>
              <a:schemeClr val="bg1"/>
            </a:solidFill>
            <a:ln w="6350" cap="flat">
              <a:solidFill>
                <a:schemeClr val="tx1">
                  <a:lumMod val="50000"/>
                  <a:lumOff val="50000"/>
                </a:schemeClr>
              </a:solidFill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514" b="1">
                <a:solidFill>
                  <a:srgbClr val="FFFFFF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6" name="직선 연결선[R] 7"/>
          <p:cNvCxnSpPr/>
          <p:nvPr/>
        </p:nvCxnSpPr>
        <p:spPr>
          <a:xfrm>
            <a:off x="1136479" y="1499774"/>
            <a:ext cx="3219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grpSp>
        <p:nvGrpSpPr>
          <p:cNvPr id="27" name="그룹 26"/>
          <p:cNvGrpSpPr/>
          <p:nvPr/>
        </p:nvGrpSpPr>
        <p:grpSpPr>
          <a:xfrm>
            <a:off x="3144590" y="1698353"/>
            <a:ext cx="3226269" cy="1479153"/>
            <a:chOff x="2699214" y="1759460"/>
            <a:chExt cx="3763980" cy="1725678"/>
          </a:xfrm>
        </p:grpSpPr>
        <p:grpSp>
          <p:nvGrpSpPr>
            <p:cNvPr id="28" name="그룹 400"/>
            <p:cNvGrpSpPr/>
            <p:nvPr/>
          </p:nvGrpSpPr>
          <p:grpSpPr>
            <a:xfrm>
              <a:off x="2798104" y="1820284"/>
              <a:ext cx="229236" cy="229194"/>
              <a:chOff x="2625629" y="3735853"/>
              <a:chExt cx="276891" cy="276839"/>
            </a:xfrm>
          </p:grpSpPr>
          <p:sp>
            <p:nvSpPr>
              <p:cNvPr id="65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6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9" name="텍스트 상자 31"/>
            <p:cNvSpPr txBox="1"/>
            <p:nvPr/>
          </p:nvSpPr>
          <p:spPr>
            <a:xfrm>
              <a:off x="3596371" y="1877539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0" name="Freeform 11"/>
            <p:cNvSpPr>
              <a:spLocks noChangeAspect="1" noChangeArrowheads="1"/>
            </p:cNvSpPr>
            <p:nvPr/>
          </p:nvSpPr>
          <p:spPr bwMode="auto">
            <a:xfrm>
              <a:off x="6322197" y="1886400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1" name="그룹 400"/>
            <p:cNvGrpSpPr/>
            <p:nvPr/>
          </p:nvGrpSpPr>
          <p:grpSpPr>
            <a:xfrm>
              <a:off x="2798104" y="2170028"/>
              <a:ext cx="229236" cy="229194"/>
              <a:chOff x="2625629" y="3735853"/>
              <a:chExt cx="276891" cy="276839"/>
            </a:xfrm>
          </p:grpSpPr>
          <p:sp>
            <p:nvSpPr>
              <p:cNvPr id="63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4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2" name="Freeform 11"/>
            <p:cNvSpPr>
              <a:spLocks noChangeAspect="1" noChangeArrowheads="1"/>
            </p:cNvSpPr>
            <p:nvPr/>
          </p:nvSpPr>
          <p:spPr bwMode="auto">
            <a:xfrm>
              <a:off x="6322197" y="2236144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3" name="그룹 400"/>
            <p:cNvGrpSpPr/>
            <p:nvPr/>
          </p:nvGrpSpPr>
          <p:grpSpPr>
            <a:xfrm>
              <a:off x="2798104" y="2509645"/>
              <a:ext cx="229236" cy="229194"/>
              <a:chOff x="2625629" y="3735853"/>
              <a:chExt cx="276891" cy="276839"/>
            </a:xfrm>
          </p:grpSpPr>
          <p:sp>
            <p:nvSpPr>
              <p:cNvPr id="61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2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4" name="텍스트 상자 31"/>
            <p:cNvSpPr txBox="1"/>
            <p:nvPr/>
          </p:nvSpPr>
          <p:spPr>
            <a:xfrm>
              <a:off x="3596371" y="2566900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5" name="Freeform 11"/>
            <p:cNvSpPr>
              <a:spLocks noChangeAspect="1" noChangeArrowheads="1"/>
            </p:cNvSpPr>
            <p:nvPr/>
          </p:nvSpPr>
          <p:spPr bwMode="auto">
            <a:xfrm>
              <a:off x="6322197" y="2575761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6" name="그룹 400"/>
            <p:cNvGrpSpPr/>
            <p:nvPr/>
          </p:nvGrpSpPr>
          <p:grpSpPr>
            <a:xfrm>
              <a:off x="2798104" y="2861740"/>
              <a:ext cx="229236" cy="229194"/>
              <a:chOff x="2625629" y="3735853"/>
              <a:chExt cx="276891" cy="276839"/>
            </a:xfrm>
          </p:grpSpPr>
          <p:sp>
            <p:nvSpPr>
              <p:cNvPr id="59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0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7" name="텍스트 상자 31"/>
            <p:cNvSpPr txBox="1"/>
            <p:nvPr/>
          </p:nvSpPr>
          <p:spPr>
            <a:xfrm>
              <a:off x="3596371" y="2918996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8" name="Freeform 11"/>
            <p:cNvSpPr>
              <a:spLocks noChangeAspect="1" noChangeArrowheads="1"/>
            </p:cNvSpPr>
            <p:nvPr/>
          </p:nvSpPr>
          <p:spPr bwMode="auto">
            <a:xfrm>
              <a:off x="6322197" y="2927856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39" name="텍스트 상자 31"/>
            <p:cNvSpPr txBox="1"/>
            <p:nvPr/>
          </p:nvSpPr>
          <p:spPr>
            <a:xfrm>
              <a:off x="3072730" y="1877539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박명수</a:t>
              </a:r>
            </a:p>
          </p:txBody>
        </p:sp>
        <p:sp>
          <p:nvSpPr>
            <p:cNvPr id="40" name="텍스트 상자 31"/>
            <p:cNvSpPr txBox="1"/>
            <p:nvPr/>
          </p:nvSpPr>
          <p:spPr>
            <a:xfrm>
              <a:off x="3072730" y="2227284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조명수</a:t>
              </a:r>
            </a:p>
          </p:txBody>
        </p:sp>
        <p:sp>
          <p:nvSpPr>
            <p:cNvPr id="41" name="텍스트 상자 31"/>
            <p:cNvSpPr txBox="1"/>
            <p:nvPr/>
          </p:nvSpPr>
          <p:spPr>
            <a:xfrm>
              <a:off x="3072730" y="2566900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이명수</a:t>
              </a:r>
            </a:p>
          </p:txBody>
        </p:sp>
        <p:sp>
          <p:nvSpPr>
            <p:cNvPr id="42" name="텍스트 상자 31"/>
            <p:cNvSpPr txBox="1"/>
            <p:nvPr/>
          </p:nvSpPr>
          <p:spPr>
            <a:xfrm>
              <a:off x="3072730" y="2918996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김명수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699214" y="1759460"/>
              <a:ext cx="3763980" cy="1725678"/>
              <a:chOff x="3915634" y="2251369"/>
              <a:chExt cx="3056293" cy="1725678"/>
            </a:xfrm>
          </p:grpSpPr>
          <p:sp>
            <p:nvSpPr>
              <p:cNvPr id="54" name="Rectangle 566"/>
              <p:cNvSpPr/>
              <p:nvPr/>
            </p:nvSpPr>
            <p:spPr>
              <a:xfrm>
                <a:off x="3915634" y="328771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5" name="Rectangle 543"/>
              <p:cNvSpPr/>
              <p:nvPr/>
            </p:nvSpPr>
            <p:spPr>
              <a:xfrm>
                <a:off x="3915634" y="2251369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6" name="Rectangle 555"/>
              <p:cNvSpPr/>
              <p:nvPr/>
            </p:nvSpPr>
            <p:spPr>
              <a:xfrm>
                <a:off x="3915634" y="259681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7" name="Rectangle 566"/>
              <p:cNvSpPr/>
              <p:nvPr/>
            </p:nvSpPr>
            <p:spPr>
              <a:xfrm>
                <a:off x="3915634" y="294226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8" name="Rectangle 566"/>
              <p:cNvSpPr/>
              <p:nvPr/>
            </p:nvSpPr>
            <p:spPr>
              <a:xfrm>
                <a:off x="3915634" y="3633167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44" name="그룹 400"/>
            <p:cNvGrpSpPr/>
            <p:nvPr/>
          </p:nvGrpSpPr>
          <p:grpSpPr>
            <a:xfrm>
              <a:off x="2798104" y="3208860"/>
              <a:ext cx="229236" cy="229194"/>
              <a:chOff x="2625629" y="3735853"/>
              <a:chExt cx="276891" cy="276839"/>
            </a:xfrm>
          </p:grpSpPr>
          <p:sp>
            <p:nvSpPr>
              <p:cNvPr id="52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53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5" name="Freeform 11"/>
            <p:cNvSpPr>
              <a:spLocks noChangeAspect="1" noChangeArrowheads="1"/>
            </p:cNvSpPr>
            <p:nvPr/>
          </p:nvSpPr>
          <p:spPr bwMode="auto">
            <a:xfrm>
              <a:off x="6322197" y="3274976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46" name="텍스트 상자 31"/>
            <p:cNvSpPr txBox="1"/>
            <p:nvPr/>
          </p:nvSpPr>
          <p:spPr>
            <a:xfrm>
              <a:off x="3072730" y="3266116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조병수</a:t>
              </a:r>
            </a:p>
          </p:txBody>
        </p:sp>
        <p:sp>
          <p:nvSpPr>
            <p:cNvPr id="47" name="텍스트 상자 31"/>
            <p:cNvSpPr txBox="1"/>
            <p:nvPr/>
          </p:nvSpPr>
          <p:spPr>
            <a:xfrm>
              <a:off x="4846965" y="1877539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</a:t>
              </a:r>
            </a:p>
          </p:txBody>
        </p:sp>
        <p:sp>
          <p:nvSpPr>
            <p:cNvPr id="48" name="텍스트 상자 31"/>
            <p:cNvSpPr txBox="1"/>
            <p:nvPr/>
          </p:nvSpPr>
          <p:spPr>
            <a:xfrm>
              <a:off x="4846965" y="2227284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통신사</a:t>
              </a:r>
            </a:p>
          </p:txBody>
        </p:sp>
        <p:sp>
          <p:nvSpPr>
            <p:cNvPr id="49" name="텍스트 상자 31"/>
            <p:cNvSpPr txBox="1"/>
            <p:nvPr/>
          </p:nvSpPr>
          <p:spPr>
            <a:xfrm>
              <a:off x="4846965" y="3266116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</a:t>
              </a:r>
            </a:p>
          </p:txBody>
        </p:sp>
        <p:sp>
          <p:nvSpPr>
            <p:cNvPr id="50" name="텍스트 상자 31"/>
            <p:cNvSpPr txBox="1"/>
            <p:nvPr/>
          </p:nvSpPr>
          <p:spPr>
            <a:xfrm>
              <a:off x="4846965" y="2575761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핸디소프트</a:t>
              </a:r>
              <a:endPara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텍스트 상자 31"/>
            <p:cNvSpPr txBox="1"/>
            <p:nvPr/>
          </p:nvSpPr>
          <p:spPr>
            <a:xfrm>
              <a:off x="4846965" y="2911923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핸디소프트</a:t>
              </a:r>
              <a:endPara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599016" y="2645038"/>
            <a:ext cx="407796" cy="210827"/>
            <a:chOff x="2014436" y="3015710"/>
            <a:chExt cx="475762" cy="245965"/>
          </a:xfrm>
        </p:grpSpPr>
        <p:sp>
          <p:nvSpPr>
            <p:cNvPr id="68" name="Rounded Rectangle 422"/>
            <p:cNvSpPr/>
            <p:nvPr/>
          </p:nvSpPr>
          <p:spPr>
            <a:xfrm>
              <a:off x="2014436" y="3015710"/>
              <a:ext cx="475762" cy="245965"/>
            </a:xfrm>
            <a:prstGeom prst="roundRect">
              <a:avLst>
                <a:gd name="adj" fmla="val 10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Freeform 10"/>
            <p:cNvSpPr>
              <a:spLocks noChangeArrowheads="1"/>
            </p:cNvSpPr>
            <p:nvPr/>
          </p:nvSpPr>
          <p:spPr bwMode="auto">
            <a:xfrm>
              <a:off x="2363774" y="3084040"/>
              <a:ext cx="92349" cy="109304"/>
            </a:xfrm>
            <a:custGeom>
              <a:avLst/>
              <a:gdLst>
                <a:gd name="T0" fmla="*/ 44 w 238"/>
                <a:gd name="T1" fmla="*/ 0 h 387"/>
                <a:gd name="T2" fmla="*/ 0 w 238"/>
                <a:gd name="T3" fmla="*/ 44 h 387"/>
                <a:gd name="T4" fmla="*/ 150 w 238"/>
                <a:gd name="T5" fmla="*/ 193 h 387"/>
                <a:gd name="T6" fmla="*/ 0 w 238"/>
                <a:gd name="T7" fmla="*/ 343 h 387"/>
                <a:gd name="T8" fmla="*/ 44 w 238"/>
                <a:gd name="T9" fmla="*/ 386 h 387"/>
                <a:gd name="T10" fmla="*/ 237 w 238"/>
                <a:gd name="T11" fmla="*/ 193 h 387"/>
                <a:gd name="T12" fmla="*/ 44 w 238"/>
                <a:gd name="T13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387">
                  <a:moveTo>
                    <a:pt x="44" y="0"/>
                  </a:moveTo>
                  <a:lnTo>
                    <a:pt x="0" y="44"/>
                  </a:lnTo>
                  <a:lnTo>
                    <a:pt x="150" y="193"/>
                  </a:lnTo>
                  <a:lnTo>
                    <a:pt x="0" y="343"/>
                  </a:lnTo>
                  <a:lnTo>
                    <a:pt x="44" y="386"/>
                  </a:lnTo>
                  <a:lnTo>
                    <a:pt x="237" y="193"/>
                  </a:lnTo>
                  <a:lnTo>
                    <a:pt x="44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70" name="텍스트 상자 31"/>
            <p:cNvSpPr txBox="1"/>
            <p:nvPr/>
          </p:nvSpPr>
          <p:spPr>
            <a:xfrm>
              <a:off x="2052561" y="3069443"/>
              <a:ext cx="292826" cy="138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7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선택</a:t>
              </a:r>
              <a:endParaRPr lang="ko-KR" altLang="de-DE" sz="77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텍스트 상자 31"/>
          <p:cNvSpPr txBox="1"/>
          <p:nvPr/>
        </p:nvSpPr>
        <p:spPr>
          <a:xfrm>
            <a:off x="3144590" y="1546205"/>
            <a:ext cx="301095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686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Rectangle 343"/>
          <p:cNvSpPr/>
          <p:nvPr/>
        </p:nvSpPr>
        <p:spPr>
          <a:xfrm>
            <a:off x="1130150" y="1675263"/>
            <a:ext cx="1425826" cy="2437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112" name="텍스트 상자 31"/>
          <p:cNvSpPr txBox="1"/>
          <p:nvPr/>
        </p:nvSpPr>
        <p:spPr>
          <a:xfrm>
            <a:off x="1384325" y="1783872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영업본부</a:t>
            </a:r>
          </a:p>
        </p:txBody>
      </p:sp>
      <p:sp>
        <p:nvSpPr>
          <p:cNvPr id="113" name="Freeform 24"/>
          <p:cNvSpPr>
            <a:spLocks noChangeArrowheads="1"/>
          </p:cNvSpPr>
          <p:nvPr/>
        </p:nvSpPr>
        <p:spPr bwMode="auto">
          <a:xfrm rot="10800000" flipV="1">
            <a:off x="1201589" y="1807269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sp>
        <p:nvSpPr>
          <p:cNvPr id="114" name="텍스트 상자 31"/>
          <p:cNvSpPr txBox="1"/>
          <p:nvPr/>
        </p:nvSpPr>
        <p:spPr>
          <a:xfrm>
            <a:off x="1515761" y="1895968"/>
            <a:ext cx="990920" cy="15665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1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(9)</a:t>
            </a: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김경호  부장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박명수  본부장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김은호  대리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이민수  대리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고진수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박명수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김은호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이민수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고진수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5" name="Rounded Rectangle 256"/>
          <p:cNvSpPr/>
          <p:nvPr/>
        </p:nvSpPr>
        <p:spPr>
          <a:xfrm rot="5400000">
            <a:off x="2260406" y="1985456"/>
            <a:ext cx="481791" cy="3803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48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lang="en-US" sz="514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16" name="Freeform 24"/>
          <p:cNvSpPr>
            <a:spLocks noChangeArrowheads="1"/>
          </p:cNvSpPr>
          <p:nvPr/>
        </p:nvSpPr>
        <p:spPr bwMode="auto">
          <a:xfrm rot="10800000" flipV="1">
            <a:off x="1328219" y="1955635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117" name="텍스트 상자 31"/>
          <p:cNvSpPr txBox="1"/>
          <p:nvPr/>
        </p:nvSpPr>
        <p:spPr>
          <a:xfrm>
            <a:off x="1515761" y="3333725"/>
            <a:ext cx="990920" cy="2848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2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(12)</a:t>
            </a:r>
          </a:p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3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(18)</a:t>
            </a:r>
            <a:endParaRPr lang="ko-KR" altLang="en-US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8" name="Freeform 24"/>
          <p:cNvSpPr>
            <a:spLocks noChangeArrowheads="1"/>
          </p:cNvSpPr>
          <p:nvPr/>
        </p:nvSpPr>
        <p:spPr bwMode="auto">
          <a:xfrm rot="16200000" flipV="1">
            <a:off x="1328219" y="3393392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119" name="Freeform 24"/>
          <p:cNvSpPr>
            <a:spLocks noChangeArrowheads="1"/>
          </p:cNvSpPr>
          <p:nvPr/>
        </p:nvSpPr>
        <p:spPr bwMode="auto">
          <a:xfrm rot="16200000" flipV="1">
            <a:off x="1328219" y="3535795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129" name="텍스트 상자 31"/>
          <p:cNvSpPr txBox="1"/>
          <p:nvPr/>
        </p:nvSpPr>
        <p:spPr>
          <a:xfrm>
            <a:off x="1282915" y="3842210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마케팅본부</a:t>
            </a:r>
          </a:p>
        </p:txBody>
      </p:sp>
      <p:sp>
        <p:nvSpPr>
          <p:cNvPr id="130" name="Freeform 24"/>
          <p:cNvSpPr>
            <a:spLocks noChangeArrowheads="1"/>
          </p:cNvSpPr>
          <p:nvPr/>
        </p:nvSpPr>
        <p:spPr bwMode="auto">
          <a:xfrm rot="16200000" flipV="1">
            <a:off x="1208064" y="3865469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cxnSp>
        <p:nvCxnSpPr>
          <p:cNvPr id="131" name="직선 연결선[R] 33"/>
          <p:cNvCxnSpPr/>
          <p:nvPr/>
        </p:nvCxnSpPr>
        <p:spPr>
          <a:xfrm>
            <a:off x="1128750" y="3648008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텍스트 상자 31"/>
          <p:cNvSpPr txBox="1"/>
          <p:nvPr/>
        </p:nvSpPr>
        <p:spPr>
          <a:xfrm>
            <a:off x="1282915" y="3681331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디자인본부</a:t>
            </a:r>
          </a:p>
        </p:txBody>
      </p:sp>
      <p:sp>
        <p:nvSpPr>
          <p:cNvPr id="133" name="Freeform 24"/>
          <p:cNvSpPr>
            <a:spLocks noChangeArrowheads="1"/>
          </p:cNvSpPr>
          <p:nvPr/>
        </p:nvSpPr>
        <p:spPr bwMode="auto">
          <a:xfrm rot="16200000" flipV="1">
            <a:off x="1208064" y="3704590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cxnSp>
        <p:nvCxnSpPr>
          <p:cNvPr id="134" name="직선 연결선[R] 33"/>
          <p:cNvCxnSpPr/>
          <p:nvPr/>
        </p:nvCxnSpPr>
        <p:spPr>
          <a:xfrm>
            <a:off x="1127830" y="3807695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텍스트 상자 31"/>
          <p:cNvSpPr txBox="1"/>
          <p:nvPr/>
        </p:nvSpPr>
        <p:spPr>
          <a:xfrm>
            <a:off x="1282915" y="3991792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인사본부</a:t>
            </a:r>
          </a:p>
        </p:txBody>
      </p:sp>
      <p:sp>
        <p:nvSpPr>
          <p:cNvPr id="136" name="Freeform 24"/>
          <p:cNvSpPr>
            <a:spLocks noChangeArrowheads="1"/>
          </p:cNvSpPr>
          <p:nvPr/>
        </p:nvSpPr>
        <p:spPr bwMode="auto">
          <a:xfrm rot="16200000" flipV="1">
            <a:off x="1208064" y="4015051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cxnSp>
        <p:nvCxnSpPr>
          <p:cNvPr id="137" name="직선 연결선[R] 33"/>
          <p:cNvCxnSpPr/>
          <p:nvPr/>
        </p:nvCxnSpPr>
        <p:spPr>
          <a:xfrm>
            <a:off x="1127830" y="3957277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 선택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1478350" y="1313342"/>
            <a:ext cx="1071341" cy="187037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081111" y="4176464"/>
            <a:ext cx="1474865" cy="212587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059812" y="1260877"/>
            <a:ext cx="1474865" cy="212587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520871" y="1324123"/>
            <a:ext cx="609575" cy="14538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출력안함</a:t>
            </a:r>
          </a:p>
        </p:txBody>
      </p:sp>
      <p:sp>
        <p:nvSpPr>
          <p:cNvPr id="166" name="Rounded Rectangle 939"/>
          <p:cNvSpPr>
            <a:spLocks/>
          </p:cNvSpPr>
          <p:nvPr/>
        </p:nvSpPr>
        <p:spPr>
          <a:xfrm>
            <a:off x="1509454" y="2075278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67" name="Rounded Rectangle 939"/>
          <p:cNvSpPr>
            <a:spLocks/>
          </p:cNvSpPr>
          <p:nvPr/>
        </p:nvSpPr>
        <p:spPr>
          <a:xfrm>
            <a:off x="1509454" y="2218033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68" name="Rounded Rectangle 939"/>
          <p:cNvSpPr>
            <a:spLocks/>
          </p:cNvSpPr>
          <p:nvPr/>
        </p:nvSpPr>
        <p:spPr>
          <a:xfrm>
            <a:off x="1509454" y="2360788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69" name="Rounded Rectangle 939"/>
          <p:cNvSpPr>
            <a:spLocks/>
          </p:cNvSpPr>
          <p:nvPr/>
        </p:nvSpPr>
        <p:spPr>
          <a:xfrm>
            <a:off x="1509454" y="2503542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70" name="Rounded Rectangle 939"/>
          <p:cNvSpPr>
            <a:spLocks/>
          </p:cNvSpPr>
          <p:nvPr/>
        </p:nvSpPr>
        <p:spPr>
          <a:xfrm>
            <a:off x="1509454" y="2646297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71" name="Rounded Rectangle 939"/>
          <p:cNvSpPr>
            <a:spLocks/>
          </p:cNvSpPr>
          <p:nvPr/>
        </p:nvSpPr>
        <p:spPr>
          <a:xfrm>
            <a:off x="1509454" y="2789051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72" name="Rounded Rectangle 939"/>
          <p:cNvSpPr>
            <a:spLocks/>
          </p:cNvSpPr>
          <p:nvPr/>
        </p:nvSpPr>
        <p:spPr>
          <a:xfrm>
            <a:off x="1509454" y="2931806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73" name="Rounded Rectangle 939"/>
          <p:cNvSpPr>
            <a:spLocks/>
          </p:cNvSpPr>
          <p:nvPr/>
        </p:nvSpPr>
        <p:spPr>
          <a:xfrm>
            <a:off x="1509454" y="3074560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74" name="Rounded Rectangle 939"/>
          <p:cNvSpPr>
            <a:spLocks/>
          </p:cNvSpPr>
          <p:nvPr/>
        </p:nvSpPr>
        <p:spPr>
          <a:xfrm>
            <a:off x="1509454" y="3217313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432176" y="2030743"/>
            <a:ext cx="209550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489226" y="2618787"/>
            <a:ext cx="609575" cy="14538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부서원만 멀티 선택 가능</a:t>
            </a:r>
          </a:p>
        </p:txBody>
      </p:sp>
      <p:graphicFrame>
        <p:nvGraphicFramePr>
          <p:cNvPr id="17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90557"/>
              </p:ext>
            </p:extLst>
          </p:nvPr>
        </p:nvGraphicFramePr>
        <p:xfrm>
          <a:off x="9290533" y="786383"/>
          <a:ext cx="2835141" cy="5830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 조직도 팝업을 사용하되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페이지 속성에 맞는 정보로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MY3.1.2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907802" y="82959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66799" y="971550"/>
            <a:ext cx="657225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705000" y="997619"/>
            <a:ext cx="609575" cy="14538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타이틀 변경</a:t>
            </a:r>
          </a:p>
        </p:txBody>
      </p:sp>
    </p:spTree>
    <p:extLst>
      <p:ext uri="{BB962C8B-B14F-4D97-AF65-F5344CB8AC3E}">
        <p14:creationId xmlns:p14="http://schemas.microsoft.com/office/powerpoint/2010/main" val="8318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27112" y="1840597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67651" y="1348873"/>
            <a:ext cx="7226193" cy="347743"/>
            <a:chOff x="1867652" y="1121387"/>
            <a:chExt cx="7156450" cy="347743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867652" y="146913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그룹관리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sp>
        <p:nvSpPr>
          <p:cNvPr id="9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1926608" y="1470724"/>
            <a:ext cx="107839" cy="1097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43217" y="1427989"/>
            <a:ext cx="438154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추가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41464" y="1427989"/>
            <a:ext cx="438154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139711" y="1427989"/>
            <a:ext cx="654178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가져오기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53981" y="1427989"/>
            <a:ext cx="654178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내보내기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12271"/>
              </p:ext>
            </p:extLst>
          </p:nvPr>
        </p:nvGraphicFramePr>
        <p:xfrm>
          <a:off x="1861981" y="1336576"/>
          <a:ext cx="7236009" cy="4941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09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210476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4890732">
                  <a:extLst>
                    <a:ext uri="{9D8B030D-6E8A-4147-A177-3AD203B41FA5}">
                      <a16:colId xmlns:a16="http://schemas.microsoft.com/office/drawing/2014/main" val="820472796"/>
                    </a:ext>
                  </a:extLst>
                </a:gridCol>
              </a:tblGrid>
              <a:tr h="367081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686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그룹명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그룹 설명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그룹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수신자 그룹 입니다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수신자 그룹 입니다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수신자 그룹 입니다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수신자 그룹 입니다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</a:t>
                      </a: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수신자 그룹 입니다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60612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5410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13946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57768"/>
                  </a:ext>
                </a:extLst>
              </a:tr>
            </a:tbl>
          </a:graphicData>
        </a:graphic>
      </p:graphicFrame>
      <p:grpSp>
        <p:nvGrpSpPr>
          <p:cNvPr id="1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926608" y="2095872"/>
            <a:ext cx="107839" cy="109736"/>
            <a:chOff x="554563" y="2632644"/>
            <a:chExt cx="131556" cy="131556"/>
          </a:xfrm>
        </p:grpSpPr>
        <p:sp>
          <p:nvSpPr>
            <p:cNvPr id="1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926608" y="2400672"/>
            <a:ext cx="107839" cy="109736"/>
            <a:chOff x="554563" y="2632644"/>
            <a:chExt cx="131556" cy="131556"/>
          </a:xfrm>
        </p:grpSpPr>
        <p:sp>
          <p:nvSpPr>
            <p:cNvPr id="1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926608" y="2705472"/>
            <a:ext cx="107839" cy="109736"/>
            <a:chOff x="554563" y="2632644"/>
            <a:chExt cx="131556" cy="131556"/>
          </a:xfrm>
        </p:grpSpPr>
        <p:sp>
          <p:nvSpPr>
            <p:cNvPr id="2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926608" y="3000747"/>
            <a:ext cx="107839" cy="109736"/>
            <a:chOff x="554563" y="2632644"/>
            <a:chExt cx="131556" cy="131556"/>
          </a:xfrm>
        </p:grpSpPr>
        <p:sp>
          <p:nvSpPr>
            <p:cNvPr id="2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926608" y="3305547"/>
            <a:ext cx="107839" cy="109736"/>
            <a:chOff x="554563" y="2632644"/>
            <a:chExt cx="131556" cy="131556"/>
          </a:xfrm>
        </p:grpSpPr>
        <p:sp>
          <p:nvSpPr>
            <p:cNvPr id="2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95800" y="6364111"/>
            <a:ext cx="2199772" cy="157041"/>
            <a:chOff x="4513478" y="6457949"/>
            <a:chExt cx="2199772" cy="157041"/>
          </a:xfrm>
        </p:grpSpPr>
        <p:sp>
          <p:nvSpPr>
            <p:cNvPr id="31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1</a:t>
              </a: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33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519303" y="1405533"/>
            <a:ext cx="457017" cy="209550"/>
            <a:chOff x="6935345" y="1198923"/>
            <a:chExt cx="457017" cy="209550"/>
          </a:xfrm>
        </p:grpSpPr>
        <p:sp>
          <p:nvSpPr>
            <p:cNvPr id="35" name="직사각형 34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 목록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graphicFrame>
        <p:nvGraphicFramePr>
          <p:cNvPr id="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6036"/>
              </p:ext>
            </p:extLst>
          </p:nvPr>
        </p:nvGraphicFramePr>
        <p:xfrm>
          <a:off x="9290533" y="786383"/>
          <a:ext cx="2835141" cy="169048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그룹을 등록할 수 있는 화면으로 이동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선택된 그룹 삭제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302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그룹 리스트 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csv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불러오는 팝업창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06511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현재 그룹내 리스트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csv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파일로 내보내기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42463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상세로 이동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88633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※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해당 화면은 수신자 그룹으로 작성되었으며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나머지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 그룹도 동일한 화면이므로 생략 하였음 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4248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MY4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088902" y="136299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593727" y="136299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089027" y="136299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831977" y="136299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469902" y="207736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5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452628" y="1396008"/>
            <a:ext cx="596122" cy="251817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8940308" y="1696616"/>
            <a:ext cx="0" cy="4581666"/>
          </a:xfrm>
          <a:prstGeom prst="straightConnector1">
            <a:avLst/>
          </a:prstGeom>
          <a:ln w="3175">
            <a:solidFill>
              <a:srgbClr val="FF0066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8562925" y="4065637"/>
            <a:ext cx="914400" cy="12231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smtClean="0">
                <a:solidFill>
                  <a:srgbClr val="FF0066"/>
                </a:solidFill>
                <a:latin typeface="+mn-ea"/>
                <a:ea typeface="+mn-ea"/>
              </a:rPr>
              <a:t>Scroll area</a:t>
            </a:r>
            <a:endParaRPr lang="ko-KR" altLang="en-US" sz="800" smtClean="0">
              <a:solidFill>
                <a:srgbClr val="FF0066"/>
              </a:solidFill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42277" y="6263283"/>
            <a:ext cx="7273147" cy="37564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894504" y="1103189"/>
            <a:ext cx="6416410" cy="249876"/>
            <a:chOff x="2494579" y="1103189"/>
            <a:chExt cx="6416410" cy="249876"/>
          </a:xfrm>
        </p:grpSpPr>
        <p:sp>
          <p:nvSpPr>
            <p:cNvPr id="7" name="양쪽 모서리가 둥근 사각형 6"/>
            <p:cNvSpPr/>
            <p:nvPr/>
          </p:nvSpPr>
          <p:spPr>
            <a:xfrm>
              <a:off x="3415448" y="1103189"/>
              <a:ext cx="916723" cy="249876"/>
            </a:xfrm>
            <a:prstGeom prst="round2Same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smtClean="0">
                  <a:solidFill>
                    <a:schemeClr val="bg1"/>
                  </a:solidFill>
                  <a:latin typeface="맑은 고딕" pitchFamily="50" charset="-127"/>
                </a:rPr>
                <a:t>수신자 그룹</a:t>
              </a:r>
              <a:endParaRPr lang="ko-KR" altLang="en-US" sz="800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327630" y="1103189"/>
              <a:ext cx="916723" cy="24987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수기수신자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그룹</a:t>
              </a:r>
              <a:endParaRPr lang="ko-KR" altLang="en-US" sz="8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2494579" y="1103189"/>
              <a:ext cx="916723" cy="24987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통합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그룹</a:t>
              </a:r>
              <a:endParaRPr lang="ko-KR" altLang="en-US" sz="8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57" name="양쪽 모서리가 둥근 사각형 56"/>
            <p:cNvSpPr/>
            <p:nvPr/>
          </p:nvSpPr>
          <p:spPr>
            <a:xfrm>
              <a:off x="5242350" y="1103189"/>
              <a:ext cx="916723" cy="24987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공람 그룹</a:t>
              </a:r>
              <a:endParaRPr lang="ko-KR" altLang="en-US" sz="8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58" name="양쪽 모서리가 둥근 사각형 57"/>
            <p:cNvSpPr/>
            <p:nvPr/>
          </p:nvSpPr>
          <p:spPr>
            <a:xfrm>
              <a:off x="6155947" y="1103189"/>
              <a:ext cx="916723" cy="24987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800" smtClean="0">
                  <a:solidFill>
                    <a:schemeClr val="tx1"/>
                  </a:solidFill>
                  <a:latin typeface="맑은 고딕" pitchFamily="50" charset="-127"/>
                </a:rPr>
                <a:t>LDAP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그룹</a:t>
              </a:r>
              <a:endParaRPr lang="ko-KR" altLang="en-US" sz="8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59" name="양쪽 모서리가 둥근 사각형 58"/>
            <p:cNvSpPr/>
            <p:nvPr/>
          </p:nvSpPr>
          <p:spPr>
            <a:xfrm>
              <a:off x="7074709" y="1103189"/>
              <a:ext cx="916723" cy="24987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그룹간 연동 그룹</a:t>
              </a:r>
              <a:endParaRPr lang="ko-KR" altLang="en-US" sz="8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7994266" y="1103189"/>
              <a:ext cx="916723" cy="24987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게시판 그룹</a:t>
              </a:r>
              <a:endParaRPr lang="ko-KR" altLang="en-US" sz="8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427790" y="2196083"/>
            <a:ext cx="914400" cy="91440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49422"/>
              </p:ext>
            </p:extLst>
          </p:nvPr>
        </p:nvGraphicFramePr>
        <p:xfrm>
          <a:off x="9290533" y="6032299"/>
          <a:ext cx="2835141" cy="637061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내역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_01/11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페이지네이션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스크롤 처리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0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427112" y="1840597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55128"/>
              </p:ext>
            </p:extLst>
          </p:nvPr>
        </p:nvGraphicFramePr>
        <p:xfrm>
          <a:off x="1910404" y="1688511"/>
          <a:ext cx="7065915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46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5833069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그룹종류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수신자 그룹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7701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그룹명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50657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그룹설명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173994"/>
                  </a:ext>
                </a:extLst>
              </a:tr>
              <a:tr h="28803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그룹원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01582"/>
                  </a:ext>
                </a:extLst>
              </a:tr>
              <a:tr h="2016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11296"/>
                  </a:ext>
                </a:extLst>
              </a:tr>
            </a:tbl>
          </a:graphicData>
        </a:graphic>
      </p:graphicFrame>
      <p:sp>
        <p:nvSpPr>
          <p:cNvPr id="3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그룹관리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67651" y="1350293"/>
            <a:ext cx="7226193" cy="347743"/>
            <a:chOff x="1867652" y="1121387"/>
            <a:chExt cx="7156450" cy="34774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867652" y="146913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3238500" y="2078574"/>
            <a:ext cx="3649588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8500" y="2389911"/>
            <a:ext cx="5550371" cy="5737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수신자 그룹입니다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232502" y="3247744"/>
            <a:ext cx="1126817" cy="162485"/>
            <a:chOff x="2463736" y="1734699"/>
            <a:chExt cx="1426406" cy="218379"/>
          </a:xfrm>
        </p:grpSpPr>
        <p:grpSp>
          <p:nvGrpSpPr>
            <p:cNvPr id="22" name="그룹 21"/>
            <p:cNvGrpSpPr/>
            <p:nvPr/>
          </p:nvGrpSpPr>
          <p:grpSpPr>
            <a:xfrm>
              <a:off x="2463736" y="1734699"/>
              <a:ext cx="1426406" cy="218379"/>
              <a:chOff x="2463735" y="1734699"/>
              <a:chExt cx="2120097" cy="218379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2463735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3007934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3552132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4096330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2016" y="1782464"/>
              <a:ext cx="183343" cy="12420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1417" y="1790314"/>
              <a:ext cx="183343" cy="1242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8700" y="1791989"/>
              <a:ext cx="183343" cy="12420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5412" y="1782465"/>
              <a:ext cx="183343" cy="12420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3267169" y="3238018"/>
            <a:ext cx="1219942" cy="196619"/>
            <a:chOff x="3267167" y="3456814"/>
            <a:chExt cx="1640681" cy="196619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67167" y="3456814"/>
              <a:ext cx="438154" cy="19661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추가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469694" y="3456814"/>
              <a:ext cx="438154" cy="19661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삭제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3637870" y="3238018"/>
            <a:ext cx="472811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직접입력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919536" y="1414551"/>
            <a:ext cx="473324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455768" y="1414551"/>
            <a:ext cx="473324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658225" y="2461549"/>
            <a:ext cx="70610" cy="347014"/>
          </a:xfrm>
          <a:prstGeom prst="roundRect">
            <a:avLst>
              <a:gd name="adj" fmla="val 40918"/>
            </a:avLst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31782" y="2980013"/>
            <a:ext cx="1026468" cy="21228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0/000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38501" y="3520523"/>
            <a:ext cx="3145532" cy="17641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lIns="108000" tIns="36000" rIns="36000" bIns="36000" rtlCol="0" anchor="t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홍길동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홍길동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홍길동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홍길동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홍길동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48400" y="3728218"/>
            <a:ext cx="70610" cy="818242"/>
          </a:xfrm>
          <a:prstGeom prst="roundRect">
            <a:avLst>
              <a:gd name="adj" fmla="val 40918"/>
            </a:avLst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 상세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추가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MY4.1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71965"/>
              </p:ext>
            </p:extLst>
          </p:nvPr>
        </p:nvGraphicFramePr>
        <p:xfrm>
          <a:off x="9290533" y="786383"/>
          <a:ext cx="2835141" cy="26841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수정 또는 작성된 정보 저장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글자수 제한은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as-is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 정의된 바이트 수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302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그룹원을 추가할 수 있는 조직도팝업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MY4.3)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06511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항목을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직접 입력하여 추가할 수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있는 모달 출력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(MY4.3)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버튼은 통합그룹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수신 수신자 그룹에만 출력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수기 수신자 그룹일 경우 추가 버튼 대신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42463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선택된 그룹원 삭제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1888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선택된 그룹원 순서 변경 버튼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403771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직접입력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그룹원 이름을 입력할 수 있는 항목 생성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 생성시 그룹원명은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그룹원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1..’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같은 형식으로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default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생성시키나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사용자가 변경할 수도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있음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731963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860302" y="132489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18252" y="299176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65227" y="315369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612902" y="315369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117727" y="315369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5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994027" y="322989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6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894504" y="1103189"/>
            <a:ext cx="6416410" cy="249876"/>
            <a:chOff x="2494579" y="1103189"/>
            <a:chExt cx="6416410" cy="249876"/>
          </a:xfrm>
        </p:grpSpPr>
        <p:sp>
          <p:nvSpPr>
            <p:cNvPr id="57" name="양쪽 모서리가 둥근 사각형 56"/>
            <p:cNvSpPr/>
            <p:nvPr/>
          </p:nvSpPr>
          <p:spPr>
            <a:xfrm>
              <a:off x="3415448" y="1103189"/>
              <a:ext cx="916723" cy="249876"/>
            </a:xfrm>
            <a:prstGeom prst="round2Same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smtClean="0">
                  <a:solidFill>
                    <a:schemeClr val="bg1"/>
                  </a:solidFill>
                  <a:latin typeface="맑은 고딕" pitchFamily="50" charset="-127"/>
                </a:rPr>
                <a:t>수신자 그룹</a:t>
              </a:r>
              <a:endParaRPr lang="ko-KR" altLang="en-US" sz="800" dirty="0">
                <a:solidFill>
                  <a:schemeClr val="bg1"/>
                </a:solidFill>
                <a:latin typeface="맑은 고딕" pitchFamily="50" charset="-127"/>
              </a:endParaRPr>
            </a:p>
          </p:txBody>
        </p:sp>
        <p:sp>
          <p:nvSpPr>
            <p:cNvPr id="58" name="양쪽 모서리가 둥근 사각형 57"/>
            <p:cNvSpPr/>
            <p:nvPr/>
          </p:nvSpPr>
          <p:spPr>
            <a:xfrm>
              <a:off x="4327630" y="1103189"/>
              <a:ext cx="916723" cy="24987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수기수신자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그룹</a:t>
              </a:r>
              <a:endParaRPr lang="ko-KR" altLang="en-US" sz="8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59" name="양쪽 모서리가 둥근 사각형 58"/>
            <p:cNvSpPr/>
            <p:nvPr/>
          </p:nvSpPr>
          <p:spPr>
            <a:xfrm>
              <a:off x="2494579" y="1103189"/>
              <a:ext cx="916723" cy="24987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통합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그룹</a:t>
              </a:r>
              <a:endParaRPr lang="ko-KR" altLang="en-US" sz="8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350" y="1103189"/>
              <a:ext cx="916723" cy="24987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공람 그룹</a:t>
              </a:r>
              <a:endParaRPr lang="ko-KR" altLang="en-US" sz="8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>
              <a:off x="6155947" y="1103189"/>
              <a:ext cx="916723" cy="24987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ko-KR" sz="800" smtClean="0">
                  <a:solidFill>
                    <a:schemeClr val="tx1"/>
                  </a:solidFill>
                  <a:latin typeface="맑은 고딕" pitchFamily="50" charset="-127"/>
                </a:rPr>
                <a:t>LDAP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그룹</a:t>
              </a:r>
              <a:endParaRPr lang="ko-KR" altLang="en-US" sz="8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>
              <a:off x="7074709" y="1103189"/>
              <a:ext cx="916723" cy="24987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그룹간 연동 그룹</a:t>
              </a:r>
              <a:endParaRPr lang="ko-KR" altLang="en-US" sz="8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>
              <a:off x="7994266" y="1103189"/>
              <a:ext cx="916723" cy="24987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ko-KR" altLang="en-US" sz="800" smtClean="0">
                  <a:solidFill>
                    <a:schemeClr val="tx1"/>
                  </a:solidFill>
                  <a:latin typeface="맑은 고딕" pitchFamily="50" charset="-127"/>
                </a:rPr>
                <a:t>게시판 그룹</a:t>
              </a:r>
              <a:endParaRPr lang="ko-KR" altLang="en-US" sz="800" dirty="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</p:grpSp>
      <p:graphicFrame>
        <p:nvGraphicFramePr>
          <p:cNvPr id="6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18271"/>
              </p:ext>
            </p:extLst>
          </p:nvPr>
        </p:nvGraphicFramePr>
        <p:xfrm>
          <a:off x="9290533" y="6032299"/>
          <a:ext cx="2835141" cy="637061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내역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_01/11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직접 입력 방식 모달 팝업 형태로 수정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9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344091" y="660513"/>
            <a:ext cx="4536504" cy="19764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47528" y="692696"/>
            <a:ext cx="714375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101" y="767307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그룹 가져오기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28337" y="1046721"/>
            <a:ext cx="43940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594571" y="795305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5505" y="1232386"/>
            <a:ext cx="2812039" cy="22133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          group_export.csv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x</a:t>
            </a: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835" y="1257696"/>
            <a:ext cx="914400" cy="19050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파일명</a:t>
            </a:r>
            <a:endParaRPr lang="ko-KR" altLang="en-US" sz="800" b="1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741340" y="2127523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35198" y="2127523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9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26930" y="1232386"/>
            <a:ext cx="503302" cy="2213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파일찾기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240665" y="1553472"/>
            <a:ext cx="131556" cy="131556"/>
            <a:chOff x="554563" y="2632644"/>
            <a:chExt cx="131556" cy="131556"/>
          </a:xfrm>
        </p:grpSpPr>
        <p:sp>
          <p:nvSpPr>
            <p:cNvPr id="20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94073" y="1512193"/>
            <a:ext cx="1111002" cy="23088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현재 구성원 삭제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07443" y="1705718"/>
            <a:ext cx="3326482" cy="25643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>
                <a:latin typeface="+mn-ea"/>
                <a:ea typeface="+mn-ea"/>
              </a:rPr>
              <a:t>현재 구성원 삭제 여부를 선택하시면 </a:t>
            </a:r>
            <a:r>
              <a:rPr lang="en-US" altLang="ko-KR" sz="600">
                <a:latin typeface="+mn-ea"/>
                <a:ea typeface="+mn-ea"/>
              </a:rPr>
              <a:t>IMPORT </a:t>
            </a:r>
            <a:r>
              <a:rPr lang="ko-KR" altLang="en-US" sz="600">
                <a:latin typeface="+mn-ea"/>
                <a:ea typeface="+mn-ea"/>
              </a:rPr>
              <a:t>할 그룹의 현재 구성원은 </a:t>
            </a:r>
            <a:r>
              <a:rPr lang="en-US" altLang="ko-KR" sz="600" smtClean="0">
                <a:latin typeface="+mn-ea"/>
                <a:ea typeface="+mn-ea"/>
              </a:rPr>
              <a:t/>
            </a:r>
            <a:br>
              <a:rPr lang="en-US" altLang="ko-KR" sz="600" smtClean="0">
                <a:latin typeface="+mn-ea"/>
                <a:ea typeface="+mn-ea"/>
              </a:rPr>
            </a:br>
            <a:r>
              <a:rPr lang="ko-KR" altLang="en-US" sz="600" smtClean="0">
                <a:latin typeface="+mn-ea"/>
                <a:ea typeface="+mn-ea"/>
              </a:rPr>
              <a:t>모두 </a:t>
            </a:r>
            <a:r>
              <a:rPr lang="ko-KR" altLang="en-US" sz="600">
                <a:latin typeface="+mn-ea"/>
                <a:ea typeface="+mn-ea"/>
              </a:rPr>
              <a:t>삭제됩니다</a:t>
            </a:r>
            <a:r>
              <a:rPr lang="en-US" altLang="ko-KR" sz="600">
                <a:latin typeface="+mn-ea"/>
                <a:ea typeface="+mn-ea"/>
              </a:rPr>
              <a:t>.</a:t>
            </a:r>
            <a:endParaRPr lang="ko-KR" altLang="en-US" sz="6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 가져오기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lvl="0"/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개인정보설정</a:t>
            </a:r>
            <a:r>
              <a:rPr lang="en-US" altLang="ko-KR" sz="8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8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그룹관리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MY4.2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68343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불러오기 기능은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9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Bar" descr="&lt;SmartSettings&gt;&lt;SmartResize anchorLeft=&quot;Absolute&quot; anchorTop=&quot;Absolute&quot; anchorRight=&quot;Absolut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344091" y="660513"/>
            <a:ext cx="4536504" cy="19764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47528" y="692696"/>
            <a:ext cx="714375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101" y="767307"/>
            <a:ext cx="661742" cy="195956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직접 입력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337" y="1046721"/>
            <a:ext cx="43940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se Button" descr="&lt;SmartSettings&gt;&lt;SmartResize anchorLeft=&quot;None&quot; anchorTop=&quot;Absolute&quot; anchorRight=&quot;Absolute&quot; anchorBottom=&quot;None&quot; /&gt;&lt;/SmartSettings&gt;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594571" y="795305"/>
            <a:ext cx="123053" cy="116625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741340" y="2127523"/>
            <a:ext cx="1126484" cy="27739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35198" y="2127523"/>
            <a:ext cx="1126484" cy="27739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9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118" y="1477118"/>
            <a:ext cx="3326482" cy="25643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latin typeface="+mn-ea"/>
                <a:ea typeface="+mn-ea"/>
              </a:rPr>
              <a:t>추가할 구성항목을 입력해주세요</a:t>
            </a:r>
            <a:r>
              <a:rPr lang="en-US" altLang="ko-KR" sz="800" smtClean="0">
                <a:latin typeface="+mn-ea"/>
                <a:ea typeface="+mn-ea"/>
              </a:rPr>
              <a:t>.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2950" y="1192749"/>
            <a:ext cx="3743325" cy="2455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직접 입력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직각 삼각형 19"/>
          <p:cNvSpPr/>
          <p:nvPr/>
        </p:nvSpPr>
        <p:spPr>
          <a:xfrm flipH="1">
            <a:off x="11449050" y="5934075"/>
            <a:ext cx="681550" cy="739917"/>
          </a:xfrm>
          <a:prstGeom prst="rtTriangl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+mn-ea"/>
                <a:ea typeface="+mn-ea"/>
              </a:rPr>
              <a:t>01/12</a:t>
            </a:r>
            <a:endParaRPr lang="en-US" altLang="ko-KR" sz="8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추가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MY4.3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36332"/>
              </p:ext>
            </p:extLst>
          </p:nvPr>
        </p:nvGraphicFramePr>
        <p:xfrm>
          <a:off x="9290533" y="786383"/>
          <a:ext cx="2835141" cy="5830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수기 수신자 그룹 한정 그룹항목을 직접 입력할 수 있는 모달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3"/>
          <p:cNvSpPr/>
          <p:nvPr/>
        </p:nvSpPr>
        <p:spPr>
          <a:xfrm>
            <a:off x="1003043" y="942976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303"/>
          <p:cNvSpPr/>
          <p:nvPr/>
        </p:nvSpPr>
        <p:spPr>
          <a:xfrm>
            <a:off x="1003043" y="942976"/>
            <a:ext cx="5547144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04"/>
          <p:cNvSpPr/>
          <p:nvPr/>
        </p:nvSpPr>
        <p:spPr>
          <a:xfrm>
            <a:off x="1023813" y="959948"/>
            <a:ext cx="5526375" cy="253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ounded Rectangle 658"/>
          <p:cNvSpPr/>
          <p:nvPr/>
        </p:nvSpPr>
        <p:spPr>
          <a:xfrm>
            <a:off x="3364973" y="4542453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완료</a:t>
            </a:r>
            <a:endParaRPr kumimoji="0" lang="en-US" sz="686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Rounded Rectangle 659"/>
          <p:cNvSpPr/>
          <p:nvPr/>
        </p:nvSpPr>
        <p:spPr>
          <a:xfrm>
            <a:off x="3825512" y="4542311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686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취소</a:t>
            </a:r>
            <a:endParaRPr kumimoji="0" lang="en-US" sz="686" dirty="0">
              <a:solidFill>
                <a:prstClr val="white">
                  <a:lumMod val="50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8" name="Rounded Rectangle 658"/>
          <p:cNvSpPr/>
          <p:nvPr/>
        </p:nvSpPr>
        <p:spPr>
          <a:xfrm>
            <a:off x="4903860" y="4145984"/>
            <a:ext cx="966518" cy="162410"/>
          </a:xfrm>
          <a:prstGeom prst="roundRect">
            <a:avLst>
              <a:gd name="adj" fmla="val 8420"/>
            </a:avLst>
          </a:prstGeom>
          <a:noFill/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686" u="sng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grpSp>
        <p:nvGrpSpPr>
          <p:cNvPr id="9" name="Group 17"/>
          <p:cNvGrpSpPr/>
          <p:nvPr/>
        </p:nvGrpSpPr>
        <p:grpSpPr>
          <a:xfrm>
            <a:off x="1129039" y="1525082"/>
            <a:ext cx="1420017" cy="138932"/>
            <a:chOff x="1664662" y="5746474"/>
            <a:chExt cx="2016000" cy="197242"/>
          </a:xfrm>
        </p:grpSpPr>
        <p:sp>
          <p:nvSpPr>
            <p:cNvPr id="10" name="Rectangle 14"/>
            <p:cNvSpPr>
              <a:spLocks/>
            </p:cNvSpPr>
            <p:nvPr/>
          </p:nvSpPr>
          <p:spPr bwMode="auto">
            <a:xfrm>
              <a:off x="1664662" y="5746474"/>
              <a:ext cx="2016000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43543" tIns="43543" rIns="43543" bIns="43543" anchor="ctr"/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x-none" altLang="x-none" sz="2057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Freeform 10"/>
            <p:cNvSpPr>
              <a:spLocks noChangeAspect="1" noChangeArrowheads="1"/>
            </p:cNvSpPr>
            <p:nvPr/>
          </p:nvSpPr>
          <p:spPr bwMode="auto">
            <a:xfrm>
              <a:off x="3530512" y="5795965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12" name="텍스트 상자 31"/>
            <p:cNvSpPr txBox="1"/>
            <p:nvPr/>
          </p:nvSpPr>
          <p:spPr>
            <a:xfrm>
              <a:off x="1753060" y="5786326"/>
              <a:ext cx="1614919" cy="112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14" dirty="0">
                  <a:solidFill>
                    <a:prstClr val="white">
                      <a:lumMod val="7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부서명</a:t>
              </a:r>
              <a:r>
                <a:rPr lang="en-US" altLang="ko-KR" sz="514" dirty="0">
                  <a:solidFill>
                    <a:prstClr val="white">
                      <a:lumMod val="7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,</a:t>
              </a:r>
              <a:r>
                <a:rPr lang="ko-KR" altLang="en-US" sz="514" dirty="0">
                  <a:solidFill>
                    <a:prstClr val="white">
                      <a:lumMod val="7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이름</a:t>
              </a:r>
              <a:r>
                <a:rPr lang="en-US" altLang="ko-KR" sz="514" dirty="0">
                  <a:solidFill>
                    <a:prstClr val="white">
                      <a:lumMod val="7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,</a:t>
              </a:r>
              <a:r>
                <a:rPr lang="ko-KR" altLang="en-US" sz="514" dirty="0">
                  <a:solidFill>
                    <a:prstClr val="white">
                      <a:lumMod val="7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 직위 검색</a:t>
              </a:r>
            </a:p>
          </p:txBody>
        </p:sp>
      </p:grpSp>
      <p:sp>
        <p:nvSpPr>
          <p:cNvPr id="13" name="Rounded Rectangle 185"/>
          <p:cNvSpPr/>
          <p:nvPr/>
        </p:nvSpPr>
        <p:spPr>
          <a:xfrm>
            <a:off x="6413898" y="1692628"/>
            <a:ext cx="61714" cy="72957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197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622"/>
          <p:cNvSpPr/>
          <p:nvPr/>
        </p:nvSpPr>
        <p:spPr>
          <a:xfrm>
            <a:off x="3051560" y="1506919"/>
            <a:ext cx="3435566" cy="25904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15" name="Rectangle 342"/>
          <p:cNvSpPr/>
          <p:nvPr/>
        </p:nvSpPr>
        <p:spPr>
          <a:xfrm>
            <a:off x="1128966" y="1285496"/>
            <a:ext cx="1423370" cy="283467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cxnSp>
        <p:nvCxnSpPr>
          <p:cNvPr id="16" name="직선 연결선[R] 33"/>
          <p:cNvCxnSpPr/>
          <p:nvPr/>
        </p:nvCxnSpPr>
        <p:spPr>
          <a:xfrm>
            <a:off x="1003043" y="1212887"/>
            <a:ext cx="554714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31"/>
          <p:cNvSpPr txBox="1"/>
          <p:nvPr/>
        </p:nvSpPr>
        <p:spPr>
          <a:xfrm>
            <a:off x="1168184" y="1359927"/>
            <a:ext cx="1074012" cy="105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조직도     </a:t>
            </a:r>
            <a:r>
              <a:rPr lang="ko-KR" altLang="en-US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주소록</a:t>
            </a:r>
            <a:r>
              <a:rPr lang="en-US" altLang="ko-KR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    </a:t>
            </a:r>
            <a:r>
              <a:rPr lang="ko-KR" altLang="en-US" sz="686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 즐겨찾는</a:t>
            </a:r>
            <a:endParaRPr lang="en-US" altLang="ko-KR" sz="686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텍스트 상자 31"/>
          <p:cNvSpPr txBox="1"/>
          <p:nvPr/>
        </p:nvSpPr>
        <p:spPr>
          <a:xfrm>
            <a:off x="3088178" y="1314392"/>
            <a:ext cx="1748362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받는 사람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참조 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| 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rPr>
              <a:t> 숨은참조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133669" y="4197913"/>
            <a:ext cx="1323217" cy="122179"/>
            <a:chOff x="1454943" y="5149426"/>
            <a:chExt cx="1543754" cy="142542"/>
          </a:xfrm>
        </p:grpSpPr>
        <p:sp>
          <p:nvSpPr>
            <p:cNvPr id="20" name="텍스트 상자 31"/>
            <p:cNvSpPr txBox="1"/>
            <p:nvPr/>
          </p:nvSpPr>
          <p:spPr>
            <a:xfrm>
              <a:off x="1610902" y="5166836"/>
              <a:ext cx="469413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선택된 부서</a:t>
              </a:r>
              <a:endPara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454943" y="5149426"/>
              <a:ext cx="137010" cy="142542"/>
              <a:chOff x="1454942" y="5198707"/>
              <a:chExt cx="257895" cy="268308"/>
            </a:xfrm>
          </p:grpSpPr>
          <p:sp>
            <p:nvSpPr>
              <p:cNvPr id="24" name="타원형"/>
              <p:cNvSpPr>
                <a:spLocks noChangeAspect="1"/>
              </p:cNvSpPr>
              <p:nvPr/>
            </p:nvSpPr>
            <p:spPr>
              <a:xfrm>
                <a:off x="1454942" y="5198707"/>
                <a:ext cx="257895" cy="268308"/>
              </a:xfrm>
              <a:prstGeom prst="ellipse">
                <a:avLst/>
              </a:prstGeom>
              <a:solidFill>
                <a:schemeClr val="bg1"/>
              </a:solidFill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wrap="square" lIns="39188" tIns="39188" rIns="39188" bIns="39188" numCol="1" anchor="ctr">
                <a:noAutofit/>
              </a:bodyPr>
              <a:lstStyle/>
              <a:p>
                <a:pPr algn="ctr" defTabSz="494390" fontAlgn="auto" latinLnBrk="0">
                  <a:spcBef>
                    <a:spcPts val="0"/>
                  </a:spcBef>
                  <a:spcAft>
                    <a:spcPts val="0"/>
                  </a:spcAft>
                  <a:defRPr sz="7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kumimoji="0" sz="514" b="1">
                  <a:solidFill>
                    <a:srgbClr val="FFFFFF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타원형"/>
              <p:cNvSpPr>
                <a:spLocks noChangeAspect="1"/>
              </p:cNvSpPr>
              <p:nvPr/>
            </p:nvSpPr>
            <p:spPr>
              <a:xfrm>
                <a:off x="1509222" y="5241492"/>
                <a:ext cx="162974" cy="16955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 cap="flat">
                <a:noFill/>
                <a:miter lim="400000"/>
              </a:ln>
              <a:effectLst/>
            </p:spPr>
            <p:txBody>
              <a:bodyPr wrap="square" lIns="39188" tIns="39188" rIns="39188" bIns="39188" numCol="1" anchor="ctr">
                <a:noAutofit/>
              </a:bodyPr>
              <a:lstStyle/>
              <a:p>
                <a:pPr algn="ctr" defTabSz="494390" fontAlgn="auto" latinLnBrk="0">
                  <a:spcBef>
                    <a:spcPts val="0"/>
                  </a:spcBef>
                  <a:spcAft>
                    <a:spcPts val="0"/>
                  </a:spcAft>
                  <a:defRPr sz="7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kumimoji="0" sz="514" b="1">
                  <a:solidFill>
                    <a:srgbClr val="FFFFFF"/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22" name="텍스트 상자 31"/>
            <p:cNvSpPr txBox="1"/>
            <p:nvPr/>
          </p:nvSpPr>
          <p:spPr>
            <a:xfrm>
              <a:off x="2418944" y="5166836"/>
              <a:ext cx="579753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하위부서 포함 </a:t>
              </a:r>
            </a:p>
          </p:txBody>
        </p:sp>
        <p:sp>
          <p:nvSpPr>
            <p:cNvPr id="23" name="타원형"/>
            <p:cNvSpPr>
              <a:spLocks noChangeAspect="1"/>
            </p:cNvSpPr>
            <p:nvPr/>
          </p:nvSpPr>
          <p:spPr>
            <a:xfrm>
              <a:off x="2248171" y="5149426"/>
              <a:ext cx="137010" cy="142542"/>
            </a:xfrm>
            <a:prstGeom prst="ellipse">
              <a:avLst/>
            </a:prstGeom>
            <a:solidFill>
              <a:schemeClr val="bg1"/>
            </a:solidFill>
            <a:ln w="6350" cap="flat">
              <a:solidFill>
                <a:schemeClr val="tx1">
                  <a:lumMod val="50000"/>
                  <a:lumOff val="50000"/>
                </a:schemeClr>
              </a:solidFill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 fontAlgn="auto" latinLnBrk="0">
                <a:spcBef>
                  <a:spcPts val="0"/>
                </a:spcBef>
                <a:spcAft>
                  <a:spcPts val="0"/>
                </a:spcAft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kumimoji="0" sz="514" b="1">
                <a:solidFill>
                  <a:srgbClr val="FFFFFF"/>
                </a:solidFill>
                <a:latin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26" name="직선 연결선[R] 7"/>
          <p:cNvCxnSpPr/>
          <p:nvPr/>
        </p:nvCxnSpPr>
        <p:spPr>
          <a:xfrm>
            <a:off x="1136479" y="1469989"/>
            <a:ext cx="3219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grpSp>
        <p:nvGrpSpPr>
          <p:cNvPr id="27" name="그룹 26"/>
          <p:cNvGrpSpPr/>
          <p:nvPr/>
        </p:nvGrpSpPr>
        <p:grpSpPr>
          <a:xfrm>
            <a:off x="3144590" y="1698353"/>
            <a:ext cx="3226269" cy="1479153"/>
            <a:chOff x="2699214" y="1759460"/>
            <a:chExt cx="3763980" cy="1725678"/>
          </a:xfrm>
        </p:grpSpPr>
        <p:grpSp>
          <p:nvGrpSpPr>
            <p:cNvPr id="28" name="그룹 400"/>
            <p:cNvGrpSpPr/>
            <p:nvPr/>
          </p:nvGrpSpPr>
          <p:grpSpPr>
            <a:xfrm>
              <a:off x="2798104" y="1820284"/>
              <a:ext cx="229236" cy="229194"/>
              <a:chOff x="2625629" y="3735853"/>
              <a:chExt cx="276891" cy="276839"/>
            </a:xfrm>
          </p:grpSpPr>
          <p:sp>
            <p:nvSpPr>
              <p:cNvPr id="65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6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9" name="텍스트 상자 31"/>
            <p:cNvSpPr txBox="1"/>
            <p:nvPr/>
          </p:nvSpPr>
          <p:spPr>
            <a:xfrm>
              <a:off x="3596371" y="1877539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0" name="Freeform 11"/>
            <p:cNvSpPr>
              <a:spLocks noChangeAspect="1" noChangeArrowheads="1"/>
            </p:cNvSpPr>
            <p:nvPr/>
          </p:nvSpPr>
          <p:spPr bwMode="auto">
            <a:xfrm>
              <a:off x="6322197" y="1886400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1" name="그룹 400"/>
            <p:cNvGrpSpPr/>
            <p:nvPr/>
          </p:nvGrpSpPr>
          <p:grpSpPr>
            <a:xfrm>
              <a:off x="2798104" y="2170028"/>
              <a:ext cx="229236" cy="229194"/>
              <a:chOff x="2625629" y="3735853"/>
              <a:chExt cx="276891" cy="276839"/>
            </a:xfrm>
          </p:grpSpPr>
          <p:sp>
            <p:nvSpPr>
              <p:cNvPr id="63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4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2" name="Freeform 11"/>
            <p:cNvSpPr>
              <a:spLocks noChangeAspect="1" noChangeArrowheads="1"/>
            </p:cNvSpPr>
            <p:nvPr/>
          </p:nvSpPr>
          <p:spPr bwMode="auto">
            <a:xfrm>
              <a:off x="6322197" y="2236144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3" name="그룹 400"/>
            <p:cNvGrpSpPr/>
            <p:nvPr/>
          </p:nvGrpSpPr>
          <p:grpSpPr>
            <a:xfrm>
              <a:off x="2798104" y="2509645"/>
              <a:ext cx="229236" cy="229194"/>
              <a:chOff x="2625629" y="3735853"/>
              <a:chExt cx="276891" cy="276839"/>
            </a:xfrm>
          </p:grpSpPr>
          <p:sp>
            <p:nvSpPr>
              <p:cNvPr id="61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2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4" name="텍스트 상자 31"/>
            <p:cNvSpPr txBox="1"/>
            <p:nvPr/>
          </p:nvSpPr>
          <p:spPr>
            <a:xfrm>
              <a:off x="3596371" y="2566900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5" name="Freeform 11"/>
            <p:cNvSpPr>
              <a:spLocks noChangeAspect="1" noChangeArrowheads="1"/>
            </p:cNvSpPr>
            <p:nvPr/>
          </p:nvSpPr>
          <p:spPr bwMode="auto">
            <a:xfrm>
              <a:off x="6322197" y="2575761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36" name="그룹 400"/>
            <p:cNvGrpSpPr/>
            <p:nvPr/>
          </p:nvGrpSpPr>
          <p:grpSpPr>
            <a:xfrm>
              <a:off x="2798104" y="2861740"/>
              <a:ext cx="229236" cy="229194"/>
              <a:chOff x="2625629" y="3735853"/>
              <a:chExt cx="276891" cy="276839"/>
            </a:xfrm>
          </p:grpSpPr>
          <p:sp>
            <p:nvSpPr>
              <p:cNvPr id="59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60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7" name="텍스트 상자 31"/>
            <p:cNvSpPr txBox="1"/>
            <p:nvPr/>
          </p:nvSpPr>
          <p:spPr>
            <a:xfrm>
              <a:off x="3596371" y="2918996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제품기획팀</a:t>
              </a:r>
            </a:p>
          </p:txBody>
        </p:sp>
        <p:sp>
          <p:nvSpPr>
            <p:cNvPr id="38" name="Freeform 11"/>
            <p:cNvSpPr>
              <a:spLocks noChangeAspect="1" noChangeArrowheads="1"/>
            </p:cNvSpPr>
            <p:nvPr/>
          </p:nvSpPr>
          <p:spPr bwMode="auto">
            <a:xfrm>
              <a:off x="6322197" y="2927856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39" name="텍스트 상자 31"/>
            <p:cNvSpPr txBox="1"/>
            <p:nvPr/>
          </p:nvSpPr>
          <p:spPr>
            <a:xfrm>
              <a:off x="3072730" y="1877539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박명수</a:t>
              </a:r>
            </a:p>
          </p:txBody>
        </p:sp>
        <p:sp>
          <p:nvSpPr>
            <p:cNvPr id="40" name="텍스트 상자 31"/>
            <p:cNvSpPr txBox="1"/>
            <p:nvPr/>
          </p:nvSpPr>
          <p:spPr>
            <a:xfrm>
              <a:off x="3072730" y="2227284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조명수</a:t>
              </a:r>
            </a:p>
          </p:txBody>
        </p:sp>
        <p:sp>
          <p:nvSpPr>
            <p:cNvPr id="41" name="텍스트 상자 31"/>
            <p:cNvSpPr txBox="1"/>
            <p:nvPr/>
          </p:nvSpPr>
          <p:spPr>
            <a:xfrm>
              <a:off x="3072730" y="2566900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이명수</a:t>
              </a:r>
            </a:p>
          </p:txBody>
        </p:sp>
        <p:sp>
          <p:nvSpPr>
            <p:cNvPr id="42" name="텍스트 상자 31"/>
            <p:cNvSpPr txBox="1"/>
            <p:nvPr/>
          </p:nvSpPr>
          <p:spPr>
            <a:xfrm>
              <a:off x="3072730" y="2918996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김명수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699214" y="1759460"/>
              <a:ext cx="3763980" cy="1725678"/>
              <a:chOff x="3915634" y="2251369"/>
              <a:chExt cx="3056293" cy="1725678"/>
            </a:xfrm>
          </p:grpSpPr>
          <p:sp>
            <p:nvSpPr>
              <p:cNvPr id="54" name="Rectangle 566"/>
              <p:cNvSpPr/>
              <p:nvPr/>
            </p:nvSpPr>
            <p:spPr>
              <a:xfrm>
                <a:off x="3915634" y="328771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5" name="Rectangle 543"/>
              <p:cNvSpPr/>
              <p:nvPr/>
            </p:nvSpPr>
            <p:spPr>
              <a:xfrm>
                <a:off x="3915634" y="2251369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6" name="Rectangle 555"/>
              <p:cNvSpPr/>
              <p:nvPr/>
            </p:nvSpPr>
            <p:spPr>
              <a:xfrm>
                <a:off x="3915634" y="259681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7" name="Rectangle 566"/>
              <p:cNvSpPr/>
              <p:nvPr/>
            </p:nvSpPr>
            <p:spPr>
              <a:xfrm>
                <a:off x="3915634" y="2942268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58" name="Rectangle 566"/>
              <p:cNvSpPr/>
              <p:nvPr/>
            </p:nvSpPr>
            <p:spPr>
              <a:xfrm>
                <a:off x="3915634" y="3633167"/>
                <a:ext cx="3056293" cy="34388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ko-KR" altLang="en-US" sz="686" dirty="0">
                    <a:solidFill>
                      <a:prstClr val="white">
                        <a:lumMod val="75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endParaRPr kumimoji="0" lang="en-US" sz="686" dirty="0">
                  <a:solidFill>
                    <a:prstClr val="white">
                      <a:lumMod val="75000"/>
                    </a:prstClr>
                  </a:solidFill>
                  <a:latin typeface="Calibri"/>
                </a:endParaRPr>
              </a:p>
            </p:txBody>
          </p:sp>
        </p:grpSp>
        <p:grpSp>
          <p:nvGrpSpPr>
            <p:cNvPr id="44" name="그룹 400"/>
            <p:cNvGrpSpPr/>
            <p:nvPr/>
          </p:nvGrpSpPr>
          <p:grpSpPr>
            <a:xfrm>
              <a:off x="2798104" y="3208860"/>
              <a:ext cx="229236" cy="229194"/>
              <a:chOff x="2625629" y="3735853"/>
              <a:chExt cx="276891" cy="276839"/>
            </a:xfrm>
          </p:grpSpPr>
          <p:sp>
            <p:nvSpPr>
              <p:cNvPr id="52" name="Oval 121"/>
              <p:cNvSpPr>
                <a:spLocks noChangeAspect="1"/>
              </p:cNvSpPr>
              <p:nvPr/>
            </p:nvSpPr>
            <p:spPr bwMode="auto">
              <a:xfrm>
                <a:off x="2625629" y="3735853"/>
                <a:ext cx="276891" cy="2768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43543" tIns="43543" rIns="43543" bIns="43543" anchor="ctr"/>
              <a:lstStyle/>
              <a:p>
                <a:pPr defTabSz="494391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x-none" altLang="x-none" sz="2057">
                  <a:solidFill>
                    <a:srgbClr val="FFFFFF"/>
                  </a:solidFill>
                  <a:latin typeface="Calibri"/>
                  <a:ea typeface="+mn-ea"/>
                </a:endParaRPr>
              </a:p>
            </p:txBody>
          </p:sp>
          <p:pic>
            <p:nvPicPr>
              <p:cNvPr id="53" name="Picture 157" descr="man-user (1).png"/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4451" y="3784666"/>
                <a:ext cx="179248" cy="179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5" name="Freeform 11"/>
            <p:cNvSpPr>
              <a:spLocks noChangeAspect="1" noChangeArrowheads="1"/>
            </p:cNvSpPr>
            <p:nvPr/>
          </p:nvSpPr>
          <p:spPr bwMode="auto">
            <a:xfrm>
              <a:off x="6322197" y="3274976"/>
              <a:ext cx="90000" cy="90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46" name="텍스트 상자 31"/>
            <p:cNvSpPr txBox="1"/>
            <p:nvPr/>
          </p:nvSpPr>
          <p:spPr>
            <a:xfrm>
              <a:off x="3072730" y="3266116"/>
              <a:ext cx="26930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조병수</a:t>
              </a:r>
            </a:p>
          </p:txBody>
        </p:sp>
        <p:sp>
          <p:nvSpPr>
            <p:cNvPr id="47" name="텍스트 상자 31"/>
            <p:cNvSpPr txBox="1"/>
            <p:nvPr/>
          </p:nvSpPr>
          <p:spPr>
            <a:xfrm>
              <a:off x="4846965" y="1877539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</a:t>
              </a:r>
            </a:p>
          </p:txBody>
        </p:sp>
        <p:sp>
          <p:nvSpPr>
            <p:cNvPr id="48" name="텍스트 상자 31"/>
            <p:cNvSpPr txBox="1"/>
            <p:nvPr/>
          </p:nvSpPr>
          <p:spPr>
            <a:xfrm>
              <a:off x="4846965" y="2227284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통신사</a:t>
              </a:r>
            </a:p>
          </p:txBody>
        </p:sp>
        <p:sp>
          <p:nvSpPr>
            <p:cNvPr id="49" name="텍스트 상자 31"/>
            <p:cNvSpPr txBox="1"/>
            <p:nvPr/>
          </p:nvSpPr>
          <p:spPr>
            <a:xfrm>
              <a:off x="4846965" y="3266116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</a:t>
              </a:r>
            </a:p>
          </p:txBody>
        </p:sp>
        <p:sp>
          <p:nvSpPr>
            <p:cNvPr id="50" name="텍스트 상자 31"/>
            <p:cNvSpPr txBox="1"/>
            <p:nvPr/>
          </p:nvSpPr>
          <p:spPr>
            <a:xfrm>
              <a:off x="4846965" y="2575761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핸디소프트</a:t>
              </a:r>
              <a:endPara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텍스트 상자 31"/>
            <p:cNvSpPr txBox="1"/>
            <p:nvPr/>
          </p:nvSpPr>
          <p:spPr>
            <a:xfrm>
              <a:off x="4846965" y="2911923"/>
              <a:ext cx="1269604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600">
                  <a:solidFill>
                    <a:prstClr val="black">
                      <a:lumMod val="50000"/>
                      <a:lumOff val="50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핸디소프트</a:t>
              </a:r>
              <a:endPara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599016" y="2645038"/>
            <a:ext cx="407796" cy="210827"/>
            <a:chOff x="2014436" y="3015710"/>
            <a:chExt cx="475762" cy="245965"/>
          </a:xfrm>
        </p:grpSpPr>
        <p:sp>
          <p:nvSpPr>
            <p:cNvPr id="68" name="Rounded Rectangle 422"/>
            <p:cNvSpPr/>
            <p:nvPr/>
          </p:nvSpPr>
          <p:spPr>
            <a:xfrm>
              <a:off x="2014436" y="3015710"/>
              <a:ext cx="475762" cy="245965"/>
            </a:xfrm>
            <a:prstGeom prst="roundRect">
              <a:avLst>
                <a:gd name="adj" fmla="val 10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4391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en-US" sz="1971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Freeform 10"/>
            <p:cNvSpPr>
              <a:spLocks noChangeArrowheads="1"/>
            </p:cNvSpPr>
            <p:nvPr/>
          </p:nvSpPr>
          <p:spPr bwMode="auto">
            <a:xfrm>
              <a:off x="2363774" y="3084040"/>
              <a:ext cx="92349" cy="109304"/>
            </a:xfrm>
            <a:custGeom>
              <a:avLst/>
              <a:gdLst>
                <a:gd name="T0" fmla="*/ 44 w 238"/>
                <a:gd name="T1" fmla="*/ 0 h 387"/>
                <a:gd name="T2" fmla="*/ 0 w 238"/>
                <a:gd name="T3" fmla="*/ 44 h 387"/>
                <a:gd name="T4" fmla="*/ 150 w 238"/>
                <a:gd name="T5" fmla="*/ 193 h 387"/>
                <a:gd name="T6" fmla="*/ 0 w 238"/>
                <a:gd name="T7" fmla="*/ 343 h 387"/>
                <a:gd name="T8" fmla="*/ 44 w 238"/>
                <a:gd name="T9" fmla="*/ 386 h 387"/>
                <a:gd name="T10" fmla="*/ 237 w 238"/>
                <a:gd name="T11" fmla="*/ 193 h 387"/>
                <a:gd name="T12" fmla="*/ 44 w 238"/>
                <a:gd name="T13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387">
                  <a:moveTo>
                    <a:pt x="44" y="0"/>
                  </a:moveTo>
                  <a:lnTo>
                    <a:pt x="0" y="44"/>
                  </a:lnTo>
                  <a:lnTo>
                    <a:pt x="150" y="193"/>
                  </a:lnTo>
                  <a:lnTo>
                    <a:pt x="0" y="343"/>
                  </a:lnTo>
                  <a:lnTo>
                    <a:pt x="44" y="386"/>
                  </a:lnTo>
                  <a:lnTo>
                    <a:pt x="237" y="193"/>
                  </a:lnTo>
                  <a:lnTo>
                    <a:pt x="44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494391" latinLnBrk="0"/>
              <a:endParaRPr kumimoji="0" lang="en-US" sz="1400">
                <a:solidFill>
                  <a:prstClr val="black"/>
                </a:solidFill>
              </a:endParaRPr>
            </a:p>
          </p:txBody>
        </p:sp>
        <p:sp>
          <p:nvSpPr>
            <p:cNvPr id="70" name="텍스트 상자 31"/>
            <p:cNvSpPr txBox="1"/>
            <p:nvPr/>
          </p:nvSpPr>
          <p:spPr>
            <a:xfrm>
              <a:off x="2052561" y="3069443"/>
              <a:ext cx="292826" cy="138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494391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77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맑은 고딕" panose="020B0503020000020004" pitchFamily="50" charset="-127"/>
                </a:rPr>
                <a:t>선택</a:t>
              </a:r>
              <a:endParaRPr lang="ko-KR" altLang="de-DE" sz="77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텍스트 상자 31"/>
          <p:cNvSpPr txBox="1"/>
          <p:nvPr/>
        </p:nvSpPr>
        <p:spPr>
          <a:xfrm>
            <a:off x="3144590" y="1546205"/>
            <a:ext cx="301095" cy="10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86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686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Rectangle 343"/>
          <p:cNvSpPr/>
          <p:nvPr/>
        </p:nvSpPr>
        <p:spPr>
          <a:xfrm>
            <a:off x="1130150" y="1675263"/>
            <a:ext cx="1425826" cy="2437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endParaRPr kumimoji="0" lang="en-US" sz="686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113" name="텍스트 상자 31"/>
          <p:cNvSpPr txBox="1"/>
          <p:nvPr/>
        </p:nvSpPr>
        <p:spPr>
          <a:xfrm>
            <a:off x="1384325" y="1783872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영업본부</a:t>
            </a:r>
          </a:p>
        </p:txBody>
      </p:sp>
      <p:sp>
        <p:nvSpPr>
          <p:cNvPr id="114" name="Freeform 24"/>
          <p:cNvSpPr>
            <a:spLocks noChangeArrowheads="1"/>
          </p:cNvSpPr>
          <p:nvPr/>
        </p:nvSpPr>
        <p:spPr bwMode="auto">
          <a:xfrm rot="10800000" flipV="1">
            <a:off x="1201589" y="1807269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sp>
        <p:nvSpPr>
          <p:cNvPr id="115" name="텍스트 상자 31"/>
          <p:cNvSpPr txBox="1"/>
          <p:nvPr/>
        </p:nvSpPr>
        <p:spPr>
          <a:xfrm>
            <a:off x="1515761" y="1895968"/>
            <a:ext cx="990920" cy="15665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1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(9)</a:t>
            </a: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김경호  부장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박명수  본부장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김은호  대리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이민수  대리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고진수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박명수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김은호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이민수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고진수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  <a:p>
            <a:pPr marL="115655" lvl="1"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6" name="Rounded Rectangle 256"/>
          <p:cNvSpPr/>
          <p:nvPr/>
        </p:nvSpPr>
        <p:spPr>
          <a:xfrm rot="5400000">
            <a:off x="2260406" y="1985456"/>
            <a:ext cx="481791" cy="3803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48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spcBef>
                <a:spcPts val="0"/>
              </a:spcBef>
              <a:spcAft>
                <a:spcPts val="0"/>
              </a:spcAft>
            </a:pPr>
            <a:endParaRPr lang="en-US" sz="514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117" name="Freeform 24"/>
          <p:cNvSpPr>
            <a:spLocks noChangeArrowheads="1"/>
          </p:cNvSpPr>
          <p:nvPr/>
        </p:nvSpPr>
        <p:spPr bwMode="auto">
          <a:xfrm rot="10800000" flipV="1">
            <a:off x="1328219" y="1955635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118" name="텍스트 상자 31"/>
          <p:cNvSpPr txBox="1"/>
          <p:nvPr/>
        </p:nvSpPr>
        <p:spPr>
          <a:xfrm>
            <a:off x="1515761" y="3333725"/>
            <a:ext cx="990920" cy="2848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2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(12)</a:t>
            </a:r>
          </a:p>
          <a:p>
            <a:pPr defTabSz="494391" fontAlgn="auto" latinLnBrk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3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맑은 고딕" panose="020B0503020000020004" pitchFamily="50" charset="-127"/>
              </a:rPr>
              <a:t>(18)</a:t>
            </a:r>
            <a:endParaRPr lang="ko-KR" altLang="en-US" sz="514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9" name="Freeform 24"/>
          <p:cNvSpPr>
            <a:spLocks noChangeArrowheads="1"/>
          </p:cNvSpPr>
          <p:nvPr/>
        </p:nvSpPr>
        <p:spPr bwMode="auto">
          <a:xfrm rot="16200000" flipV="1">
            <a:off x="1328219" y="3393392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120" name="Freeform 24"/>
          <p:cNvSpPr>
            <a:spLocks noChangeArrowheads="1"/>
          </p:cNvSpPr>
          <p:nvPr/>
        </p:nvSpPr>
        <p:spPr bwMode="auto">
          <a:xfrm rot="16200000" flipV="1">
            <a:off x="1328219" y="3535795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1400">
              <a:solidFill>
                <a:prstClr val="black"/>
              </a:solidFill>
            </a:endParaRPr>
          </a:p>
        </p:txBody>
      </p:sp>
      <p:sp>
        <p:nvSpPr>
          <p:cNvPr id="121" name="Rounded Rectangle 939"/>
          <p:cNvSpPr>
            <a:spLocks/>
          </p:cNvSpPr>
          <p:nvPr/>
        </p:nvSpPr>
        <p:spPr>
          <a:xfrm>
            <a:off x="1405172" y="3368605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22" name="Rounded Rectangle 939"/>
          <p:cNvSpPr>
            <a:spLocks/>
          </p:cNvSpPr>
          <p:nvPr/>
        </p:nvSpPr>
        <p:spPr>
          <a:xfrm>
            <a:off x="1509454" y="2075278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23" name="Rounded Rectangle 939"/>
          <p:cNvSpPr>
            <a:spLocks/>
          </p:cNvSpPr>
          <p:nvPr/>
        </p:nvSpPr>
        <p:spPr>
          <a:xfrm>
            <a:off x="1509454" y="2218033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24" name="Rounded Rectangle 939"/>
          <p:cNvSpPr>
            <a:spLocks/>
          </p:cNvSpPr>
          <p:nvPr/>
        </p:nvSpPr>
        <p:spPr>
          <a:xfrm>
            <a:off x="1509454" y="2360788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25" name="Rounded Rectangle 939"/>
          <p:cNvSpPr>
            <a:spLocks/>
          </p:cNvSpPr>
          <p:nvPr/>
        </p:nvSpPr>
        <p:spPr>
          <a:xfrm>
            <a:off x="1509454" y="2503542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26" name="Rounded Rectangle 939"/>
          <p:cNvSpPr>
            <a:spLocks/>
          </p:cNvSpPr>
          <p:nvPr/>
        </p:nvSpPr>
        <p:spPr>
          <a:xfrm>
            <a:off x="1509454" y="2646297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27" name="Rounded Rectangle 939"/>
          <p:cNvSpPr>
            <a:spLocks/>
          </p:cNvSpPr>
          <p:nvPr/>
        </p:nvSpPr>
        <p:spPr>
          <a:xfrm>
            <a:off x="1405172" y="3522046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28" name="Rounded Rectangle 939"/>
          <p:cNvSpPr>
            <a:spLocks/>
          </p:cNvSpPr>
          <p:nvPr/>
        </p:nvSpPr>
        <p:spPr>
          <a:xfrm>
            <a:off x="1405172" y="1936314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429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</a:rPr>
              <a:t>V</a:t>
            </a: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29" name="Rounded Rectangle 939"/>
          <p:cNvSpPr>
            <a:spLocks/>
          </p:cNvSpPr>
          <p:nvPr/>
        </p:nvSpPr>
        <p:spPr>
          <a:xfrm>
            <a:off x="1277282" y="1774802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30" name="텍스트 상자 31"/>
          <p:cNvSpPr txBox="1"/>
          <p:nvPr/>
        </p:nvSpPr>
        <p:spPr>
          <a:xfrm>
            <a:off x="1282915" y="3842210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마케팅본부</a:t>
            </a:r>
          </a:p>
        </p:txBody>
      </p:sp>
      <p:sp>
        <p:nvSpPr>
          <p:cNvPr id="131" name="Freeform 24"/>
          <p:cNvSpPr>
            <a:spLocks noChangeArrowheads="1"/>
          </p:cNvSpPr>
          <p:nvPr/>
        </p:nvSpPr>
        <p:spPr bwMode="auto">
          <a:xfrm rot="16200000" flipV="1">
            <a:off x="1208064" y="3865469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cxnSp>
        <p:nvCxnSpPr>
          <p:cNvPr id="132" name="직선 연결선[R] 33"/>
          <p:cNvCxnSpPr/>
          <p:nvPr/>
        </p:nvCxnSpPr>
        <p:spPr>
          <a:xfrm>
            <a:off x="1128750" y="3648008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텍스트 상자 31"/>
          <p:cNvSpPr txBox="1"/>
          <p:nvPr/>
        </p:nvSpPr>
        <p:spPr>
          <a:xfrm>
            <a:off x="1282915" y="3681331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디자인본부</a:t>
            </a:r>
          </a:p>
        </p:txBody>
      </p:sp>
      <p:sp>
        <p:nvSpPr>
          <p:cNvPr id="134" name="Freeform 24"/>
          <p:cNvSpPr>
            <a:spLocks noChangeArrowheads="1"/>
          </p:cNvSpPr>
          <p:nvPr/>
        </p:nvSpPr>
        <p:spPr bwMode="auto">
          <a:xfrm rot="16200000" flipV="1">
            <a:off x="1208064" y="3704590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cxnSp>
        <p:nvCxnSpPr>
          <p:cNvPr id="135" name="직선 연결선[R] 33"/>
          <p:cNvCxnSpPr/>
          <p:nvPr/>
        </p:nvCxnSpPr>
        <p:spPr>
          <a:xfrm>
            <a:off x="1127830" y="3807695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텍스트 상자 31"/>
          <p:cNvSpPr txBox="1"/>
          <p:nvPr/>
        </p:nvSpPr>
        <p:spPr>
          <a:xfrm>
            <a:off x="1282915" y="3991792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94391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맑은 고딕" panose="020B0503020000020004" pitchFamily="50" charset="-127"/>
              </a:rPr>
              <a:t>인사본부</a:t>
            </a:r>
          </a:p>
        </p:txBody>
      </p:sp>
      <p:sp>
        <p:nvSpPr>
          <p:cNvPr id="137" name="Freeform 24"/>
          <p:cNvSpPr>
            <a:spLocks noChangeArrowheads="1"/>
          </p:cNvSpPr>
          <p:nvPr/>
        </p:nvSpPr>
        <p:spPr bwMode="auto">
          <a:xfrm rot="16200000" flipV="1">
            <a:off x="1208064" y="4015051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pPr defTabSz="494391" latinLnBrk="0"/>
            <a:endParaRPr kumimoji="0" lang="en-US" sz="600">
              <a:solidFill>
                <a:prstClr val="black"/>
              </a:solidFill>
            </a:endParaRPr>
          </a:p>
        </p:txBody>
      </p:sp>
      <p:cxnSp>
        <p:nvCxnSpPr>
          <p:cNvPr id="138" name="직선 연결선[R] 33"/>
          <p:cNvCxnSpPr/>
          <p:nvPr/>
        </p:nvCxnSpPr>
        <p:spPr>
          <a:xfrm>
            <a:off x="1127830" y="3957277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939"/>
          <p:cNvSpPr>
            <a:spLocks/>
          </p:cNvSpPr>
          <p:nvPr/>
        </p:nvSpPr>
        <p:spPr>
          <a:xfrm>
            <a:off x="1509454" y="2789051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0" name="Rounded Rectangle 939"/>
          <p:cNvSpPr>
            <a:spLocks/>
          </p:cNvSpPr>
          <p:nvPr/>
        </p:nvSpPr>
        <p:spPr>
          <a:xfrm>
            <a:off x="1509454" y="2931806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1" name="Rounded Rectangle 939"/>
          <p:cNvSpPr>
            <a:spLocks/>
          </p:cNvSpPr>
          <p:nvPr/>
        </p:nvSpPr>
        <p:spPr>
          <a:xfrm>
            <a:off x="1509454" y="3074560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2" name="Rounded Rectangle 939"/>
          <p:cNvSpPr>
            <a:spLocks/>
          </p:cNvSpPr>
          <p:nvPr/>
        </p:nvSpPr>
        <p:spPr>
          <a:xfrm>
            <a:off x="1509454" y="3217313"/>
            <a:ext cx="92571" cy="930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defTabSz="494391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429" dirty="0">
              <a:solidFill>
                <a:prstClr val="black">
                  <a:lumMod val="50000"/>
                  <a:lumOff val="50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297782" y="130585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▶</a:t>
            </a:r>
            <a:endParaRPr lang="ko-KR" altLang="en-US" sz="800"/>
          </a:p>
        </p:txBody>
      </p:sp>
      <p:sp>
        <p:nvSpPr>
          <p:cNvPr id="149" name="직사각형 148"/>
          <p:cNvSpPr/>
          <p:nvPr/>
        </p:nvSpPr>
        <p:spPr>
          <a:xfrm>
            <a:off x="1478350" y="1313342"/>
            <a:ext cx="1071341" cy="187037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3059812" y="1260877"/>
            <a:ext cx="1474865" cy="212587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그룹원 선택</a:t>
            </a:r>
          </a:p>
        </p:txBody>
      </p:sp>
      <p:graphicFrame>
        <p:nvGraphicFramePr>
          <p:cNvPr id="15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06949"/>
              </p:ext>
            </p:extLst>
          </p:nvPr>
        </p:nvGraphicFramePr>
        <p:xfrm>
          <a:off x="9290533" y="786383"/>
          <a:ext cx="2835141" cy="5830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 조직도 팝업을 사용하되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페이지 속성에 맞는 정보로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53" name="텍스트 상자 31"/>
          <p:cNvSpPr txBox="1"/>
          <p:nvPr/>
        </p:nvSpPr>
        <p:spPr>
          <a:xfrm>
            <a:off x="1073893" y="1017738"/>
            <a:ext cx="2628581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ko-KR" altLang="en-US" sz="771" b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그룹원 </a:t>
            </a:r>
            <a:r>
              <a:rPr lang="ko-KR" altLang="en-US" sz="771" b="1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선택</a:t>
            </a:r>
            <a:endParaRPr lang="ko-KR" altLang="en-US" sz="771" b="1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520871" y="1324123"/>
            <a:ext cx="609575" cy="14538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출력안함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1066799" y="971550"/>
            <a:ext cx="657225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705000" y="997619"/>
            <a:ext cx="609575" cy="14538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타이틀 변경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1352550" y="1847850"/>
            <a:ext cx="289176" cy="151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11450" y="2627145"/>
            <a:ext cx="609575" cy="14538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부서 및 부서원 멀티 선택 가능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MY4.3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</p:spTree>
    <p:extLst>
      <p:ext uri="{BB962C8B-B14F-4D97-AF65-F5344CB8AC3E}">
        <p14:creationId xmlns:p14="http://schemas.microsoft.com/office/powerpoint/2010/main" val="12182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표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63423"/>
              </p:ext>
            </p:extLst>
          </p:nvPr>
        </p:nvGraphicFramePr>
        <p:xfrm>
          <a:off x="1851025" y="1824566"/>
          <a:ext cx="7169150" cy="3280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">
                  <a:extLst>
                    <a:ext uri="{9D8B030D-6E8A-4147-A177-3AD203B41FA5}">
                      <a16:colId xmlns:a16="http://schemas.microsoft.com/office/drawing/2014/main" val="47232093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610625259"/>
                    </a:ext>
                  </a:extLst>
                </a:gridCol>
                <a:gridCol w="6648450">
                  <a:extLst>
                    <a:ext uri="{9D8B030D-6E8A-4147-A177-3AD203B41FA5}">
                      <a16:colId xmlns:a16="http://schemas.microsoft.com/office/drawing/2014/main" val="2079024874"/>
                    </a:ext>
                  </a:extLst>
                </a:gridCol>
              </a:tblGrid>
              <a:tr h="109361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6000" marR="36000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45333"/>
                  </a:ext>
                </a:extLst>
              </a:tr>
              <a:tr h="109361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6000" marR="36000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971432"/>
                  </a:ext>
                </a:extLst>
              </a:tr>
              <a:tr h="109361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6000" marR="36000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385430"/>
                  </a:ext>
                </a:extLst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427112" y="2153012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서명관리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1880253" y="1103189"/>
            <a:ext cx="1054857" cy="249876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smtClean="0">
                <a:solidFill>
                  <a:schemeClr val="bg1"/>
                </a:solidFill>
                <a:latin typeface="맑은 고딕" pitchFamily="50" charset="-127"/>
              </a:rPr>
              <a:t>서명이미지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2929884" y="1103189"/>
            <a:ext cx="1054857" cy="24987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</a:rPr>
              <a:t>서명방법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67651" y="1348873"/>
            <a:ext cx="7226193" cy="347743"/>
            <a:chOff x="1867652" y="1121387"/>
            <a:chExt cx="7156450" cy="34774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867652" y="146913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모서리가 둥근 직사각형 10"/>
          <p:cNvSpPr/>
          <p:nvPr/>
        </p:nvSpPr>
        <p:spPr>
          <a:xfrm>
            <a:off x="1919536" y="1413131"/>
            <a:ext cx="473324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추가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4295800" y="6364111"/>
            <a:ext cx="2199772" cy="157041"/>
            <a:chOff x="4513478" y="6457949"/>
            <a:chExt cx="2199772" cy="157041"/>
          </a:xfrm>
        </p:grpSpPr>
        <p:sp>
          <p:nvSpPr>
            <p:cNvPr id="113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1</a:t>
              </a: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115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11529" y="1057330"/>
            <a:ext cx="1963265" cy="220955"/>
            <a:chOff x="7111529" y="808101"/>
            <a:chExt cx="1963265" cy="220955"/>
          </a:xfrm>
        </p:grpSpPr>
        <p:sp>
          <p:nvSpPr>
            <p:cNvPr id="117" name="TextBox 116"/>
            <p:cNvSpPr txBox="1"/>
            <p:nvPr/>
          </p:nvSpPr>
          <p:spPr>
            <a:xfrm>
              <a:off x="7111529" y="812288"/>
              <a:ext cx="1008187" cy="216768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사용자 변경</a:t>
              </a: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081617" y="808101"/>
              <a:ext cx="993177" cy="2046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이길수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7802161" y="808102"/>
              <a:ext cx="323286" cy="20460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6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0"/>
                </a:spcAft>
                <a:defRPr/>
              </a:pP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9978" y="836169"/>
              <a:ext cx="114510" cy="137413"/>
            </a:xfrm>
            <a:prstGeom prst="rect">
              <a:avLst/>
            </a:prstGeom>
          </p:spPr>
        </p:pic>
      </p:grpSp>
      <p:sp>
        <p:nvSpPr>
          <p:cNvPr id="122" name="TextBox 121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MY5.1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943403" y="107724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1795295" y="1346471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79521" y="882134"/>
            <a:ext cx="14350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↙클릭시 조직도 </a:t>
            </a:r>
            <a:r>
              <a:rPr lang="ko-KR" altLang="en-US" sz="600">
                <a:solidFill>
                  <a:srgbClr val="FF0000"/>
                </a:solidFill>
                <a:latin typeface="+mn-ea"/>
                <a:ea typeface="+mn-ea"/>
              </a:rPr>
              <a:t>팝업</a:t>
            </a:r>
            <a:r>
              <a:rPr lang="en-US" altLang="ko-KR" sz="600">
                <a:solidFill>
                  <a:srgbClr val="FF0000"/>
                </a:solidFill>
                <a:latin typeface="+mn-ea"/>
                <a:ea typeface="+mn-ea"/>
              </a:rPr>
              <a:t>(MY3.1.1)</a:t>
            </a:r>
            <a:r>
              <a:rPr lang="ko-KR" altLang="en-US" sz="600">
                <a:solidFill>
                  <a:srgbClr val="FF0000"/>
                </a:solidFill>
                <a:latin typeface="+mn-ea"/>
                <a:ea typeface="+mn-ea"/>
              </a:rPr>
              <a:t> 출력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1842277" y="6263283"/>
            <a:ext cx="7273147" cy="37564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1900682" y="1924369"/>
            <a:ext cx="107839" cy="1097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9030424" y="1715666"/>
            <a:ext cx="0" cy="4566667"/>
          </a:xfrm>
          <a:prstGeom prst="straightConnector1">
            <a:avLst/>
          </a:prstGeom>
          <a:ln w="3175">
            <a:solidFill>
              <a:srgbClr val="FF0066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 rot="5400000">
            <a:off x="8647720" y="4026632"/>
            <a:ext cx="914400" cy="9329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smtClean="0">
                <a:solidFill>
                  <a:srgbClr val="FF0066"/>
                </a:solidFill>
                <a:latin typeface="+mn-ea"/>
                <a:ea typeface="+mn-ea"/>
              </a:rPr>
              <a:t>Scroll area</a:t>
            </a:r>
            <a:endParaRPr lang="ko-KR" altLang="en-US" sz="800" smtClean="0">
              <a:solidFill>
                <a:srgbClr val="FF0066"/>
              </a:solidFill>
              <a:latin typeface="+mn-ea"/>
              <a:ea typeface="+mn-ea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2496450" y="1429479"/>
            <a:ext cx="1126817" cy="162485"/>
            <a:chOff x="2463736" y="1734699"/>
            <a:chExt cx="1426406" cy="218379"/>
          </a:xfrm>
        </p:grpSpPr>
        <p:grpSp>
          <p:nvGrpSpPr>
            <p:cNvPr id="172" name="그룹 171"/>
            <p:cNvGrpSpPr/>
            <p:nvPr/>
          </p:nvGrpSpPr>
          <p:grpSpPr>
            <a:xfrm>
              <a:off x="2463736" y="1734699"/>
              <a:ext cx="1426406" cy="218379"/>
              <a:chOff x="2463735" y="1734699"/>
              <a:chExt cx="2120097" cy="218379"/>
            </a:xfrm>
          </p:grpSpPr>
          <p:sp>
            <p:nvSpPr>
              <p:cNvPr id="177" name="모서리가 둥근 직사각형 176"/>
              <p:cNvSpPr/>
              <p:nvPr/>
            </p:nvSpPr>
            <p:spPr>
              <a:xfrm>
                <a:off x="2463735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8" name="모서리가 둥근 직사각형 177"/>
              <p:cNvSpPr/>
              <p:nvPr/>
            </p:nvSpPr>
            <p:spPr>
              <a:xfrm>
                <a:off x="3007934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모서리가 둥근 직사각형 178"/>
              <p:cNvSpPr/>
              <p:nvPr/>
            </p:nvSpPr>
            <p:spPr>
              <a:xfrm>
                <a:off x="3552132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4096330" y="1734699"/>
                <a:ext cx="487502" cy="218379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  <a:effectLst>
                <a:outerShdw blurRad="127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endParaRPr lang="ko-KR" altLang="en-US" sz="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02016" y="1782464"/>
              <a:ext cx="183343" cy="124200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71417" y="1790314"/>
              <a:ext cx="183343" cy="124200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38700" y="1791989"/>
              <a:ext cx="183343" cy="124200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45412" y="1782465"/>
              <a:ext cx="183343" cy="124200"/>
            </a:xfrm>
            <a:prstGeom prst="rect">
              <a:avLst/>
            </a:prstGeom>
          </p:spPr>
        </p:pic>
      </p:grpSp>
      <p:sp>
        <p:nvSpPr>
          <p:cNvPr id="186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900682" y="3016221"/>
            <a:ext cx="107839" cy="1097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7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3"/>
            </p:custDataLst>
          </p:nvPr>
        </p:nvSpPr>
        <p:spPr>
          <a:xfrm>
            <a:off x="1900682" y="4099722"/>
            <a:ext cx="107839" cy="1097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194" name="그룹 193"/>
          <p:cNvGrpSpPr/>
          <p:nvPr/>
        </p:nvGrpSpPr>
        <p:grpSpPr>
          <a:xfrm>
            <a:off x="2432250" y="1890767"/>
            <a:ext cx="5875871" cy="890533"/>
            <a:chOff x="2432250" y="1890767"/>
            <a:chExt cx="5875871" cy="890533"/>
          </a:xfrm>
        </p:grpSpPr>
        <p:grpSp>
          <p:nvGrpSpPr>
            <p:cNvPr id="19" name="그룹 18"/>
            <p:cNvGrpSpPr/>
            <p:nvPr/>
          </p:nvGrpSpPr>
          <p:grpSpPr>
            <a:xfrm>
              <a:off x="2432250" y="1890767"/>
              <a:ext cx="1558726" cy="890533"/>
              <a:chOff x="1985022" y="1923981"/>
              <a:chExt cx="1023196" cy="859611"/>
            </a:xfrm>
          </p:grpSpPr>
          <p:sp>
            <p:nvSpPr>
              <p:cNvPr id="14" name="Rectangle 556"/>
              <p:cNvSpPr/>
              <p:nvPr/>
            </p:nvSpPr>
            <p:spPr>
              <a:xfrm>
                <a:off x="1985022" y="1923981"/>
                <a:ext cx="1023196" cy="85961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flipH="1" flipV="1">
                <a:off x="2013622" y="1943308"/>
                <a:ext cx="966021" cy="81170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1994572" y="1952833"/>
                <a:ext cx="990600" cy="81915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114961" y="1897243"/>
              <a:ext cx="1813337" cy="197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가나다라마사아차카타파하가나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94784" y="1897243"/>
              <a:ext cx="1813337" cy="197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u="sng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수정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lang="ko-KR" altLang="en-US" sz="800" u="sng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삭제</a:t>
              </a:r>
              <a:endParaRPr lang="ko-KR" altLang="en-US" sz="800" u="sng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432250" y="2995667"/>
            <a:ext cx="5875871" cy="890533"/>
            <a:chOff x="2432250" y="1890767"/>
            <a:chExt cx="5875871" cy="890533"/>
          </a:xfrm>
        </p:grpSpPr>
        <p:grpSp>
          <p:nvGrpSpPr>
            <p:cNvPr id="196" name="그룹 195"/>
            <p:cNvGrpSpPr/>
            <p:nvPr/>
          </p:nvGrpSpPr>
          <p:grpSpPr>
            <a:xfrm>
              <a:off x="2432250" y="1890767"/>
              <a:ext cx="1558726" cy="890533"/>
              <a:chOff x="1985022" y="1923981"/>
              <a:chExt cx="1023196" cy="859611"/>
            </a:xfrm>
          </p:grpSpPr>
          <p:sp>
            <p:nvSpPr>
              <p:cNvPr id="199" name="Rectangle 556"/>
              <p:cNvSpPr/>
              <p:nvPr/>
            </p:nvSpPr>
            <p:spPr>
              <a:xfrm>
                <a:off x="1985022" y="1923981"/>
                <a:ext cx="1023196" cy="85961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 flipH="1" flipV="1">
                <a:off x="2013622" y="1943308"/>
                <a:ext cx="966021" cy="81170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 flipH="1">
                <a:off x="1994572" y="1952833"/>
                <a:ext cx="990600" cy="81915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TextBox 196"/>
            <p:cNvSpPr txBox="1"/>
            <p:nvPr/>
          </p:nvSpPr>
          <p:spPr>
            <a:xfrm>
              <a:off x="4114961" y="1897243"/>
              <a:ext cx="1813337" cy="197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가나다라마사아차카타파하가나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494784" y="1897243"/>
              <a:ext cx="1813337" cy="197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u="sng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수정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lang="ko-KR" altLang="en-US" sz="800" u="sng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삭제</a:t>
              </a:r>
              <a:endParaRPr lang="ko-KR" altLang="en-US" sz="800" u="sng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2432250" y="4091042"/>
            <a:ext cx="5875871" cy="890533"/>
            <a:chOff x="2432250" y="1890767"/>
            <a:chExt cx="5875871" cy="890533"/>
          </a:xfrm>
        </p:grpSpPr>
        <p:grpSp>
          <p:nvGrpSpPr>
            <p:cNvPr id="203" name="그룹 202"/>
            <p:cNvGrpSpPr/>
            <p:nvPr/>
          </p:nvGrpSpPr>
          <p:grpSpPr>
            <a:xfrm>
              <a:off x="2432250" y="1890767"/>
              <a:ext cx="1558726" cy="890533"/>
              <a:chOff x="1985022" y="1923981"/>
              <a:chExt cx="1023196" cy="859611"/>
            </a:xfrm>
          </p:grpSpPr>
          <p:sp>
            <p:nvSpPr>
              <p:cNvPr id="206" name="Rectangle 556"/>
              <p:cNvSpPr/>
              <p:nvPr/>
            </p:nvSpPr>
            <p:spPr>
              <a:xfrm>
                <a:off x="1985022" y="1923981"/>
                <a:ext cx="1023196" cy="85961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207" name="직선 연결선 206"/>
              <p:cNvCxnSpPr/>
              <p:nvPr/>
            </p:nvCxnSpPr>
            <p:spPr>
              <a:xfrm flipH="1" flipV="1">
                <a:off x="2013622" y="1943308"/>
                <a:ext cx="966021" cy="81170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/>
              <p:cNvCxnSpPr/>
              <p:nvPr/>
            </p:nvCxnSpPr>
            <p:spPr>
              <a:xfrm flipH="1">
                <a:off x="1994572" y="1952833"/>
                <a:ext cx="990600" cy="81915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TextBox 203"/>
            <p:cNvSpPr txBox="1"/>
            <p:nvPr/>
          </p:nvSpPr>
          <p:spPr>
            <a:xfrm>
              <a:off x="4114961" y="1897243"/>
              <a:ext cx="1813337" cy="197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가나다라마사아차카타파하가나</a:t>
              </a:r>
              <a:endPara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494784" y="1897243"/>
              <a:ext cx="1813337" cy="197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u="sng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수정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lang="ko-KR" altLang="en-US" sz="800" u="sng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삭제</a:t>
              </a:r>
              <a:endParaRPr lang="ko-KR" altLang="en-US" sz="800" u="sng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86187"/>
              </p:ext>
            </p:extLst>
          </p:nvPr>
        </p:nvGraphicFramePr>
        <p:xfrm>
          <a:off x="9290533" y="6032299"/>
          <a:ext cx="2835141" cy="637061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내역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_01/11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화면 구성 수정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순서 변경 버튼 추가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graphicFrame>
        <p:nvGraphicFramePr>
          <p:cNvPr id="2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99030"/>
              </p:ext>
            </p:extLst>
          </p:nvPr>
        </p:nvGraphicFramePr>
        <p:xfrm>
          <a:off x="9290533" y="786383"/>
          <a:ext cx="2835141" cy="212734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또는 권한이 있을 경우에만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사용자 변경 조직도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MY3.1.1)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서명이미지를 등록할 수 있는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_MY5.1.1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302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목록에서 서명 선택 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순서 변경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개이상 서명이 선택됐을 경우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개의 서명만 선택해주세요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.” 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06511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해당 서명 수정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42463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삭제하겠습니까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?” confirm alert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출력후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확인시 삭제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886338"/>
                  </a:ext>
                </a:extLst>
              </a:tr>
            </a:tbl>
          </a:graphicData>
        </a:graphic>
      </p:graphicFrame>
      <p:pic>
        <p:nvPicPr>
          <p:cNvPr id="212" name="그림 2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7310" y="1224142"/>
            <a:ext cx="222814" cy="137933"/>
          </a:xfrm>
          <a:prstGeom prst="rect">
            <a:avLst/>
          </a:prstGeom>
        </p:spPr>
      </p:pic>
      <p:sp>
        <p:nvSpPr>
          <p:cNvPr id="213" name="타원 212"/>
          <p:cNvSpPr/>
          <p:nvPr/>
        </p:nvSpPr>
        <p:spPr>
          <a:xfrm>
            <a:off x="2462045" y="1346471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6348245" y="1917971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7100720" y="1917971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5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3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/>
          <p:cNvSpPr/>
          <p:nvPr/>
        </p:nvSpPr>
        <p:spPr>
          <a:xfrm>
            <a:off x="427112" y="2153012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서명추가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21136"/>
              </p:ext>
            </p:extLst>
          </p:nvPr>
        </p:nvGraphicFramePr>
        <p:xfrm>
          <a:off x="9290533" y="786383"/>
          <a:ext cx="2835141" cy="1188557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서명 내용 입력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inputbox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 글자수는 현행 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로컬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 파일찾기 창 충력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302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서명 추가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목록내 추가된 서명 반영시 최하위에 위치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065119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MY5.1.1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0" y="747712"/>
            <a:ext cx="7334250" cy="49625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4070" y="355848"/>
            <a:ext cx="9079929" cy="6318143"/>
          </a:xfrm>
          <a:prstGeom prst="rect">
            <a:avLst/>
          </a:prstGeom>
          <a:solidFill>
            <a:schemeClr val="bg1">
              <a:alpha val="19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049191" y="2135882"/>
            <a:ext cx="4536504" cy="1978918"/>
            <a:chOff x="344091" y="611882"/>
            <a:chExt cx="4536504" cy="1978918"/>
          </a:xfrm>
        </p:grpSpPr>
        <p:sp>
          <p:nvSpPr>
            <p:cNvPr id="7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44091" y="611882"/>
              <a:ext cx="4536504" cy="197891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80808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5835" y="1523390"/>
              <a:ext cx="914400" cy="19050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서명 이미지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847528" y="644065"/>
              <a:ext cx="714375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7101" y="718676"/>
              <a:ext cx="661742" cy="195956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서명 </a:t>
              </a:r>
              <a:r>
                <a:rPr lang="ko-KR" altLang="en-US" sz="1200" b="1" noProof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</a:t>
              </a: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428337" y="998090"/>
              <a:ext cx="439406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594571" y="746674"/>
              <a:ext cx="123053" cy="11662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255505" y="1193280"/>
              <a:ext cx="2812039" cy="2213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5835" y="1209065"/>
              <a:ext cx="914400" cy="19050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서명 내용</a:t>
              </a:r>
              <a:endParaRPr lang="ko-KR" altLang="en-US" sz="800" b="1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741340" y="21328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취소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35198" y="2132856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</a:t>
              </a:r>
              <a:endParaRPr lang="ko-KR" altLang="en-US" sz="9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255505" y="1507605"/>
              <a:ext cx="503302" cy="221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파일찾기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6149" y="1759607"/>
              <a:ext cx="2050926" cy="192012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JPG, BMP </a:t>
              </a:r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형태로만 등록이 가능합니다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8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24546"/>
              </p:ext>
            </p:extLst>
          </p:nvPr>
        </p:nvGraphicFramePr>
        <p:xfrm>
          <a:off x="9290533" y="6032299"/>
          <a:ext cx="2835141" cy="637061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내역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_01/11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항목 레이블 수정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이미지 미리보기 기능 삭제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87" name="타원 86"/>
          <p:cNvSpPr/>
          <p:nvPr/>
        </p:nvSpPr>
        <p:spPr>
          <a:xfrm>
            <a:off x="3866828" y="26298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866828" y="296319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095428" y="35823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919536" y="1413131"/>
            <a:ext cx="473324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추가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꺾인 연결선 20"/>
          <p:cNvCxnSpPr>
            <a:stCxn id="90" idx="2"/>
            <a:endCxn id="73" idx="1"/>
          </p:cNvCxnSpPr>
          <p:nvPr/>
        </p:nvCxnSpPr>
        <p:spPr>
          <a:xfrm rot="16200000" flipH="1">
            <a:off x="1844899" y="1921048"/>
            <a:ext cx="1515591" cy="892993"/>
          </a:xfrm>
          <a:prstGeom prst="bentConnector2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9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/>
          <p:cNvSpPr/>
          <p:nvPr/>
        </p:nvSpPr>
        <p:spPr>
          <a:xfrm>
            <a:off x="427112" y="2153012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서명수정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2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41612"/>
              </p:ext>
            </p:extLst>
          </p:nvPr>
        </p:nvGraphicFramePr>
        <p:xfrm>
          <a:off x="9290533" y="786383"/>
          <a:ext cx="2835141" cy="60740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목록내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출력되는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모달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구성은 타이틀만 제외하고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서명추가와 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MY5.1.1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0" y="747712"/>
            <a:ext cx="7334250" cy="49625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4070" y="355848"/>
            <a:ext cx="9079929" cy="6318143"/>
          </a:xfrm>
          <a:prstGeom prst="rect">
            <a:avLst/>
          </a:prstGeom>
          <a:solidFill>
            <a:schemeClr val="bg1">
              <a:alpha val="19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3049191" y="2135882"/>
            <a:ext cx="4536504" cy="1978918"/>
            <a:chOff x="344091" y="611882"/>
            <a:chExt cx="4536504" cy="1978918"/>
          </a:xfrm>
        </p:grpSpPr>
        <p:sp>
          <p:nvSpPr>
            <p:cNvPr id="7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344091" y="611882"/>
              <a:ext cx="4536504" cy="197891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80808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5835" y="1523390"/>
              <a:ext cx="914400" cy="19050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서명 이미지</a:t>
              </a:r>
              <a:endPara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847528" y="644065"/>
              <a:ext cx="714375" cy="3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7101" y="718676"/>
              <a:ext cx="661742" cy="195956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서명 </a:t>
              </a:r>
              <a:r>
                <a:rPr lang="ko-KR" altLang="en-US" sz="1200" b="1" noProof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428337" y="998090"/>
              <a:ext cx="439406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4594571" y="746674"/>
              <a:ext cx="123053" cy="11662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255505" y="1193280"/>
              <a:ext cx="2812039" cy="2213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가나다라마사아차카타파하가나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5835" y="1209065"/>
              <a:ext cx="914400" cy="19050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ko-KR" altLang="en-US" sz="8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서명 내용</a:t>
              </a:r>
              <a:endParaRPr lang="ko-KR" altLang="en-US" sz="800" b="1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741340" y="2132856"/>
              <a:ext cx="1126484" cy="27739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취소</a:t>
              </a:r>
              <a:endPara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35198" y="2132856"/>
              <a:ext cx="1126484" cy="27739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90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</a:t>
              </a:r>
              <a:endParaRPr lang="ko-KR" altLang="en-US" sz="9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255505" y="1507605"/>
              <a:ext cx="503302" cy="221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파일찾기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6149" y="1759607"/>
              <a:ext cx="2050926" cy="192012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JPG, BMP </a:t>
              </a:r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형태로만 등록이 가능합니다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.</a:t>
              </a:r>
              <a:endPara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1" name="직사각형 180"/>
          <p:cNvSpPr/>
          <p:nvPr/>
        </p:nvSpPr>
        <p:spPr>
          <a:xfrm>
            <a:off x="4364732" y="3026879"/>
            <a:ext cx="1053322" cy="2213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   a1234567.jpg </a:t>
            </a:r>
            <a:r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6664002" y="2085563"/>
            <a:ext cx="0" cy="268268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961953" y="2067844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23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427112" y="2153012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20040"/>
              </p:ext>
            </p:extLst>
          </p:nvPr>
        </p:nvGraphicFramePr>
        <p:xfrm>
          <a:off x="1910404" y="1358187"/>
          <a:ext cx="7065915" cy="153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46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5833069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</a:tblGrid>
              <a:tr h="1532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결재 서명방법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latinLnBrk="1">
                        <a:lnSpc>
                          <a:spcPct val="250000"/>
                        </a:lnSpc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사용자 선택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266700" latinLnBrk="1">
                        <a:lnSpc>
                          <a:spcPct val="250000"/>
                        </a:lnSpc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도장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266700" latinLnBrk="1">
                        <a:lnSpc>
                          <a:spcPct val="250000"/>
                        </a:lnSpc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문자서명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266700" latinLnBrk="1">
                        <a:lnSpc>
                          <a:spcPct val="250000"/>
                        </a:lnSpc>
                      </a:pPr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펜서명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77015"/>
                  </a:ext>
                </a:extLst>
              </a:tr>
            </a:tbl>
          </a:graphicData>
        </a:graphic>
      </p:graphicFrame>
      <p:sp>
        <p:nvSpPr>
          <p:cNvPr id="2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서명관리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1880253" y="1103189"/>
            <a:ext cx="1054857" cy="24987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itchFamily="50" charset="-127"/>
              </a:rPr>
              <a:t>서명이미지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2929884" y="1103189"/>
            <a:ext cx="1054857" cy="249876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맑은 고딕" pitchFamily="50" charset="-127"/>
              </a:rPr>
              <a:t>서명방법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67651" y="1355626"/>
            <a:ext cx="7226193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서명방법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grpSp>
        <p:nvGrpSpPr>
          <p:cNvPr id="11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309062" y="1652296"/>
            <a:ext cx="133350" cy="133350"/>
            <a:chOff x="593892" y="1624671"/>
            <a:chExt cx="133350" cy="133350"/>
          </a:xfrm>
        </p:grpSpPr>
        <p:sp>
          <p:nvSpPr>
            <p:cNvPr id="126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309062" y="1957096"/>
            <a:ext cx="133350" cy="133350"/>
            <a:chOff x="593892" y="1624671"/>
            <a:chExt cx="133350" cy="133350"/>
          </a:xfrm>
        </p:grpSpPr>
        <p:sp>
          <p:nvSpPr>
            <p:cNvPr id="12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309062" y="2271421"/>
            <a:ext cx="133350" cy="133350"/>
            <a:chOff x="593892" y="1624671"/>
            <a:chExt cx="133350" cy="133350"/>
          </a:xfrm>
        </p:grpSpPr>
        <p:sp>
          <p:nvSpPr>
            <p:cNvPr id="122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309062" y="2585746"/>
            <a:ext cx="133350" cy="133350"/>
            <a:chOff x="593892" y="1624671"/>
            <a:chExt cx="133350" cy="133350"/>
          </a:xfrm>
        </p:grpSpPr>
        <p:sp>
          <p:nvSpPr>
            <p:cNvPr id="12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8362949" y="2999066"/>
            <a:ext cx="647157" cy="24085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9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309062" y="1652295"/>
            <a:ext cx="133350" cy="133350"/>
            <a:chOff x="593892" y="1624671"/>
            <a:chExt cx="133350" cy="133350"/>
          </a:xfrm>
        </p:grpSpPr>
        <p:sp>
          <p:nvSpPr>
            <p:cNvPr id="2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MY5.2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80461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화면 기능은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7153373" y="3313159"/>
            <a:ext cx="1944216" cy="260998"/>
          </a:xfrm>
          <a:prstGeom prst="roundRect">
            <a:avLst>
              <a:gd name="adj" fmla="val 43867"/>
            </a:avLst>
          </a:prstGeom>
          <a:solidFill>
            <a:srgbClr val="FFFF00">
              <a:alpha val="88000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저정되었습니다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38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65673"/>
              </p:ext>
            </p:extLst>
          </p:nvPr>
        </p:nvGraphicFramePr>
        <p:xfrm>
          <a:off x="990126" y="836716"/>
          <a:ext cx="10218442" cy="485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79082165"/>
                    </a:ext>
                  </a:extLst>
                </a:gridCol>
              </a:tblGrid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변경 이력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Ver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32114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2017-12-13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3462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2018-01-12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개발 리뷰 후 수정사항 반영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프로필 관리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자택 주소 입력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항목 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width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 설정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로그인 비밀번호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결재 비밀번호 화면 통합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(MY2.2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는 삭제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MY2.1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70096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부재설정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페이지네이션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스크롤 형태로 수정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069815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부재설정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상세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 사용자 항목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재등록 버튼 추가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MY3.1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206292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부재설정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쓰기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 사용자 항목 추가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ko-KR" altLang="en-US" sz="8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MY3.2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901359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그룹관리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페이지네이션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스크롤 형태로 수정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150990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그룹관리 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그룹내 직접 입력 방식 수정</a:t>
                      </a:r>
                      <a:endParaRPr lang="en-US" altLang="ko-KR" sz="8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MY4.1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41531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그룹관리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직접 입력 팝업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모달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추가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MY4.3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서명관리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수정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MY5.1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9914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서명관리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서명 추가 화면 수정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MY5.1.1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38650"/>
                  </a:ext>
                </a:extLst>
              </a:tr>
              <a:tr h="303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알림설정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모바일 설정 항목 추가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MY6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73227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98536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110434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 txBox="1">
            <a:spLocks/>
          </p:cNvSpPr>
          <p:nvPr/>
        </p:nvSpPr>
        <p:spPr>
          <a:xfrm>
            <a:off x="437676" y="260648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10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개정 이력</a:t>
            </a:r>
            <a:endParaRPr kumimoji="0" lang="ko-KR" altLang="en-US" sz="1200" b="1" i="0" u="none" strike="noStrike" kern="1200" cap="none" spc="-10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7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427112" y="2469619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알림설정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83637"/>
              </p:ext>
            </p:extLst>
          </p:nvPr>
        </p:nvGraphicFramePr>
        <p:xfrm>
          <a:off x="1919929" y="1117501"/>
          <a:ext cx="7065917" cy="461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796">
                  <a:extLst>
                    <a:ext uri="{9D8B030D-6E8A-4147-A177-3AD203B41FA5}">
                      <a16:colId xmlns:a16="http://schemas.microsoft.com/office/drawing/2014/main" val="3085649805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25681229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63032236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367672058"/>
                    </a:ext>
                  </a:extLst>
                </a:gridCol>
                <a:gridCol w="2889846">
                  <a:extLst>
                    <a:ext uri="{9D8B030D-6E8A-4147-A177-3AD203B41FA5}">
                      <a16:colId xmlns:a16="http://schemas.microsoft.com/office/drawing/2014/main" val="2845641269"/>
                    </a:ext>
                  </a:extLst>
                </a:gridCol>
              </a:tblGrid>
              <a:tr h="288388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PC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Mobile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983157"/>
                  </a:ext>
                </a:extLst>
              </a:tr>
              <a:tr h="28838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전체 알림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01498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게시판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새 게시물 알림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82607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메일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새편지 알림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256296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일정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알림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18365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결재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결재문서 도착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6043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결재문서 처리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944849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결재문서 반송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09647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결재문서 완료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087424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결재문서 처리 메일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834059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스퀘어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알림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2312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내파일 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알림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82577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동호회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신규 동호회 승인 요청 알림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62331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동회 가입 승인 요청 알림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578815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동호회 가입 승인 알림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39438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동호회 폐쇄 일정 알림</a:t>
                      </a:r>
                      <a:endParaRPr lang="ko-KR" altLang="en-US" sz="8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98662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8362949" y="5778947"/>
            <a:ext cx="647157" cy="24085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9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graphicFrame>
        <p:nvGraphicFramePr>
          <p:cNvPr id="6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680824"/>
              </p:ext>
            </p:extLst>
          </p:nvPr>
        </p:nvGraphicFramePr>
        <p:xfrm>
          <a:off x="9290533" y="786383"/>
          <a:ext cx="2835141" cy="997544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전체선택 체크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on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모바일별 알림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모두 체크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 항목에서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개라도 체크가 해제되면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알림 선택은 해제 처리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권한에 따라 노출되는 항목이 다름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MY6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149628" y="6206186"/>
            <a:ext cx="1944216" cy="260998"/>
          </a:xfrm>
          <a:prstGeom prst="roundRect">
            <a:avLst>
              <a:gd name="adj" fmla="val 43867"/>
            </a:avLst>
          </a:prstGeom>
          <a:solidFill>
            <a:srgbClr val="FFFF00">
              <a:alpha val="88000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저정되었습니다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63153" y="1491987"/>
            <a:ext cx="107839" cy="4148748"/>
            <a:chOff x="4763153" y="1615812"/>
            <a:chExt cx="107839" cy="4148748"/>
          </a:xfrm>
        </p:grpSpPr>
        <p:grpSp>
          <p:nvGrpSpPr>
            <p:cNvPr id="1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8"/>
              </p:custDataLst>
            </p:nvPr>
          </p:nvGrpSpPr>
          <p:grpSpPr>
            <a:xfrm>
              <a:off x="4763153" y="1920612"/>
              <a:ext cx="107839" cy="109736"/>
              <a:chOff x="554563" y="2632644"/>
              <a:chExt cx="131556" cy="131556"/>
            </a:xfrm>
          </p:grpSpPr>
          <p:sp>
            <p:nvSpPr>
              <p:cNvPr id="17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71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9"/>
              </p:custDataLst>
            </p:nvPr>
          </p:nvGrpSpPr>
          <p:grpSpPr>
            <a:xfrm>
              <a:off x="4763153" y="2206774"/>
              <a:ext cx="107839" cy="109736"/>
              <a:chOff x="554563" y="2632644"/>
              <a:chExt cx="131556" cy="131556"/>
            </a:xfrm>
          </p:grpSpPr>
          <p:sp>
            <p:nvSpPr>
              <p:cNvPr id="20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69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0"/>
              </p:custDataLst>
            </p:nvPr>
          </p:nvGrpSpPr>
          <p:grpSpPr>
            <a:xfrm>
              <a:off x="4763153" y="2482999"/>
              <a:ext cx="107839" cy="109736"/>
              <a:chOff x="554563" y="2632644"/>
              <a:chExt cx="131556" cy="131556"/>
            </a:xfrm>
          </p:grpSpPr>
          <p:sp>
            <p:nvSpPr>
              <p:cNvPr id="23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67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1"/>
              </p:custDataLst>
            </p:nvPr>
          </p:nvGrpSpPr>
          <p:grpSpPr>
            <a:xfrm>
              <a:off x="4763153" y="2778274"/>
              <a:ext cx="107839" cy="109736"/>
              <a:chOff x="554563" y="2632644"/>
              <a:chExt cx="131556" cy="131556"/>
            </a:xfrm>
          </p:grpSpPr>
          <p:sp>
            <p:nvSpPr>
              <p:cNvPr id="26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65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2"/>
              </p:custDataLst>
            </p:nvPr>
          </p:nvGrpSpPr>
          <p:grpSpPr>
            <a:xfrm>
              <a:off x="4763153" y="3064024"/>
              <a:ext cx="107839" cy="109736"/>
              <a:chOff x="554563" y="2632644"/>
              <a:chExt cx="131556" cy="131556"/>
            </a:xfrm>
          </p:grpSpPr>
          <p:sp>
            <p:nvSpPr>
              <p:cNvPr id="29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63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3"/>
              </p:custDataLst>
            </p:nvPr>
          </p:nvGrpSpPr>
          <p:grpSpPr>
            <a:xfrm>
              <a:off x="4763153" y="3368824"/>
              <a:ext cx="107839" cy="109736"/>
              <a:chOff x="554563" y="2632644"/>
              <a:chExt cx="131556" cy="131556"/>
            </a:xfrm>
          </p:grpSpPr>
          <p:sp>
            <p:nvSpPr>
              <p:cNvPr id="32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61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4"/>
              </p:custDataLst>
            </p:nvPr>
          </p:nvGrpSpPr>
          <p:grpSpPr>
            <a:xfrm>
              <a:off x="4763153" y="3645049"/>
              <a:ext cx="107839" cy="109736"/>
              <a:chOff x="554563" y="2632644"/>
              <a:chExt cx="131556" cy="131556"/>
            </a:xfrm>
          </p:grpSpPr>
          <p:sp>
            <p:nvSpPr>
              <p:cNvPr id="35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59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5"/>
              </p:custDataLst>
            </p:nvPr>
          </p:nvGrpSpPr>
          <p:grpSpPr>
            <a:xfrm>
              <a:off x="4763153" y="3930799"/>
              <a:ext cx="107839" cy="109736"/>
              <a:chOff x="554563" y="2632644"/>
              <a:chExt cx="131556" cy="131556"/>
            </a:xfrm>
          </p:grpSpPr>
          <p:sp>
            <p:nvSpPr>
              <p:cNvPr id="38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57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6"/>
              </p:custDataLst>
            </p:nvPr>
          </p:nvGrpSpPr>
          <p:grpSpPr>
            <a:xfrm>
              <a:off x="4763153" y="4216549"/>
              <a:ext cx="107839" cy="109736"/>
              <a:chOff x="554563" y="2632644"/>
              <a:chExt cx="131556" cy="131556"/>
            </a:xfrm>
          </p:grpSpPr>
          <p:sp>
            <p:nvSpPr>
              <p:cNvPr id="41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55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7"/>
              </p:custDataLst>
            </p:nvPr>
          </p:nvGrpSpPr>
          <p:grpSpPr>
            <a:xfrm>
              <a:off x="4763153" y="4502299"/>
              <a:ext cx="107839" cy="109736"/>
              <a:chOff x="554563" y="2632644"/>
              <a:chExt cx="131556" cy="131556"/>
            </a:xfrm>
          </p:grpSpPr>
          <p:sp>
            <p:nvSpPr>
              <p:cNvPr id="44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53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Check" descr="&lt;SmartSettings&gt;&lt;SmartResize anchorLeft=&quot;Absolute&quot; anchorTop=&quot;None&quot; anchorRight=&quot;None&quot; anchorBottom=&quot;None&quot; /&gt;&lt;/SmartSettings&gt;"/>
              <p:cNvSpPr>
                <a:spLocks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8"/>
              </p:custDataLst>
            </p:nvPr>
          </p:nvGrpSpPr>
          <p:grpSpPr>
            <a:xfrm>
              <a:off x="4763153" y="4797574"/>
              <a:ext cx="107839" cy="109736"/>
              <a:chOff x="554563" y="2632644"/>
              <a:chExt cx="131556" cy="131556"/>
            </a:xfrm>
          </p:grpSpPr>
          <p:sp>
            <p:nvSpPr>
              <p:cNvPr id="47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51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9"/>
              </p:custDataLst>
            </p:nvPr>
          </p:nvGrpSpPr>
          <p:grpSpPr>
            <a:xfrm>
              <a:off x="4763153" y="5092849"/>
              <a:ext cx="107839" cy="109736"/>
              <a:chOff x="554563" y="2632644"/>
              <a:chExt cx="131556" cy="131556"/>
            </a:xfrm>
          </p:grpSpPr>
          <p:sp>
            <p:nvSpPr>
              <p:cNvPr id="50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9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40"/>
              </p:custDataLst>
            </p:nvPr>
          </p:nvGrpSpPr>
          <p:grpSpPr>
            <a:xfrm>
              <a:off x="4763153" y="5359549"/>
              <a:ext cx="107839" cy="109736"/>
              <a:chOff x="554563" y="2632644"/>
              <a:chExt cx="131556" cy="131556"/>
            </a:xfrm>
          </p:grpSpPr>
          <p:sp>
            <p:nvSpPr>
              <p:cNvPr id="53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7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41"/>
              </p:custDataLst>
            </p:nvPr>
          </p:nvGrpSpPr>
          <p:grpSpPr>
            <a:xfrm>
              <a:off x="4763153" y="5654824"/>
              <a:ext cx="107839" cy="109736"/>
              <a:chOff x="554563" y="2632644"/>
              <a:chExt cx="131556" cy="131556"/>
            </a:xfrm>
          </p:grpSpPr>
          <p:sp>
            <p:nvSpPr>
              <p:cNvPr id="56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5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42"/>
              </p:custDataLst>
            </p:nvPr>
          </p:nvGrpSpPr>
          <p:grpSpPr>
            <a:xfrm>
              <a:off x="4763153" y="1615812"/>
              <a:ext cx="107839" cy="109736"/>
              <a:chOff x="554563" y="2632644"/>
              <a:chExt cx="131556" cy="131556"/>
            </a:xfrm>
          </p:grpSpPr>
          <p:sp>
            <p:nvSpPr>
              <p:cNvPr id="68" name="Box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43"/>
                </p:custDataLst>
              </p:nvPr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heck" descr="&lt;SmartSettings&gt;&lt;SmartResize anchorLeft=&quot;Absolute&quot; anchorTop=&quot;None&quot; anchorRight=&quot;None&quot; anchorBottom=&quot;None&quot; /&gt;&lt;/SmartSettings&gt;" hidden="1"/>
              <p:cNvSpPr>
                <a:spLocks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+mn-lt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610878" y="1796787"/>
            <a:ext cx="107839" cy="109736"/>
            <a:chOff x="554563" y="2632644"/>
            <a:chExt cx="131556" cy="131556"/>
          </a:xfrm>
        </p:grpSpPr>
        <p:sp>
          <p:nvSpPr>
            <p:cNvPr id="11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5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610878" y="2082949"/>
            <a:ext cx="107839" cy="109736"/>
            <a:chOff x="554563" y="2632644"/>
            <a:chExt cx="131556" cy="131556"/>
          </a:xfrm>
        </p:grpSpPr>
        <p:sp>
          <p:nvSpPr>
            <p:cNvPr id="11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3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610878" y="2359174"/>
            <a:ext cx="107839" cy="109736"/>
            <a:chOff x="554563" y="2632644"/>
            <a:chExt cx="131556" cy="131556"/>
          </a:xfrm>
        </p:grpSpPr>
        <p:sp>
          <p:nvSpPr>
            <p:cNvPr id="11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610878" y="2654449"/>
            <a:ext cx="107839" cy="109736"/>
            <a:chOff x="554563" y="2632644"/>
            <a:chExt cx="131556" cy="131556"/>
          </a:xfrm>
        </p:grpSpPr>
        <p:sp>
          <p:nvSpPr>
            <p:cNvPr id="10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9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5610878" y="2940199"/>
            <a:ext cx="107839" cy="109736"/>
            <a:chOff x="554563" y="2632644"/>
            <a:chExt cx="131556" cy="131556"/>
          </a:xfrm>
        </p:grpSpPr>
        <p:sp>
          <p:nvSpPr>
            <p:cNvPr id="10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8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5610878" y="3244999"/>
            <a:ext cx="107839" cy="109736"/>
            <a:chOff x="554563" y="2632644"/>
            <a:chExt cx="131556" cy="131556"/>
          </a:xfrm>
        </p:grpSpPr>
        <p:sp>
          <p:nvSpPr>
            <p:cNvPr id="10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5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5610878" y="3521224"/>
            <a:ext cx="107839" cy="109736"/>
            <a:chOff x="554563" y="2632644"/>
            <a:chExt cx="131556" cy="131556"/>
          </a:xfrm>
        </p:grpSpPr>
        <p:sp>
          <p:nvSpPr>
            <p:cNvPr id="10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5610878" y="4092724"/>
            <a:ext cx="107839" cy="109736"/>
            <a:chOff x="554563" y="2632644"/>
            <a:chExt cx="131556" cy="131556"/>
          </a:xfrm>
        </p:grpSpPr>
        <p:sp>
          <p:nvSpPr>
            <p:cNvPr id="9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5610878" y="1491987"/>
            <a:ext cx="107839" cy="109736"/>
            <a:chOff x="554563" y="2632644"/>
            <a:chExt cx="131556" cy="131556"/>
          </a:xfrm>
        </p:grpSpPr>
        <p:sp>
          <p:nvSpPr>
            <p:cNvPr id="8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7" name="Check" descr="&lt;SmartSettings&gt;&lt;SmartResize anchorLeft=&quot;Absolute&quot; anchorTop=&quot;None&quot; anchorRight=&quot;None&quot; anchorBottom=&quot;None&quot; /&gt;&lt;/SmartSettings&gt;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1867651" y="1121387"/>
            <a:ext cx="7226193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971675" y="1447800"/>
            <a:ext cx="4314825" cy="200025"/>
          </a:xfrm>
          <a:prstGeom prst="roundRect">
            <a:avLst/>
          </a:prstGeom>
          <a:noFill/>
          <a:ln w="3175"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882899" y="1362000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graphicFrame>
        <p:nvGraphicFramePr>
          <p:cNvPr id="1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28709"/>
              </p:ext>
            </p:extLst>
          </p:nvPr>
        </p:nvGraphicFramePr>
        <p:xfrm>
          <a:off x="9290533" y="6032299"/>
          <a:ext cx="2835141" cy="643976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내역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_01/11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모바일 알림 설정 추가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전체 알림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위치 변경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427112" y="2748126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결재설정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990"/>
              </p:ext>
            </p:extLst>
          </p:nvPr>
        </p:nvGraphicFramePr>
        <p:xfrm>
          <a:off x="1910404" y="1124744"/>
          <a:ext cx="7065915" cy="230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46">
                  <a:extLst>
                    <a:ext uri="{9D8B030D-6E8A-4147-A177-3AD203B41FA5}">
                      <a16:colId xmlns:a16="http://schemas.microsoft.com/office/drawing/2014/main" val="3085649805"/>
                    </a:ext>
                  </a:extLst>
                </a:gridCol>
                <a:gridCol w="5833069">
                  <a:extLst>
                    <a:ext uri="{9D8B030D-6E8A-4147-A177-3AD203B41FA5}">
                      <a16:colId xmlns:a16="http://schemas.microsoft.com/office/drawing/2014/main" val="2256812299"/>
                    </a:ext>
                  </a:extLst>
                </a:gridCol>
              </a:tblGrid>
              <a:tr h="2883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결재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요약 보기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82607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의견 보기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256296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첨부 보기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18365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감사의견서 보기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6043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문서보기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요약 보기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2312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의견 보기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82577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첨부 보기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62331"/>
                  </a:ext>
                </a:extLst>
              </a:tr>
              <a:tr h="288388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감사의견서 보기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578815"/>
                  </a:ext>
                </a:extLst>
              </a:tr>
            </a:tbl>
          </a:graphicData>
        </a:graphic>
      </p:graphicFrame>
      <p:grpSp>
        <p:nvGrpSpPr>
          <p:cNvPr id="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229628" y="1213480"/>
            <a:ext cx="107839" cy="109736"/>
            <a:chOff x="554563" y="2632644"/>
            <a:chExt cx="131556" cy="131556"/>
          </a:xfrm>
        </p:grpSpPr>
        <p:sp>
          <p:nvSpPr>
            <p:cNvPr id="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229628" y="1499642"/>
            <a:ext cx="107839" cy="109736"/>
            <a:chOff x="554563" y="2632644"/>
            <a:chExt cx="131556" cy="131556"/>
          </a:xfrm>
        </p:grpSpPr>
        <p:sp>
          <p:nvSpPr>
            <p:cNvPr id="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229628" y="1775867"/>
            <a:ext cx="107839" cy="109736"/>
            <a:chOff x="554563" y="2632644"/>
            <a:chExt cx="131556" cy="131556"/>
          </a:xfrm>
        </p:grpSpPr>
        <p:sp>
          <p:nvSpPr>
            <p:cNvPr id="1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3229628" y="2071142"/>
            <a:ext cx="107839" cy="109736"/>
            <a:chOff x="554563" y="2632644"/>
            <a:chExt cx="131556" cy="131556"/>
          </a:xfrm>
        </p:grpSpPr>
        <p:sp>
          <p:nvSpPr>
            <p:cNvPr id="15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229628" y="2356892"/>
            <a:ext cx="107839" cy="109736"/>
            <a:chOff x="554563" y="2632644"/>
            <a:chExt cx="131556" cy="131556"/>
          </a:xfrm>
        </p:grpSpPr>
        <p:sp>
          <p:nvSpPr>
            <p:cNvPr id="1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3229628" y="2661692"/>
            <a:ext cx="107839" cy="109736"/>
            <a:chOff x="554563" y="2632644"/>
            <a:chExt cx="131556" cy="131556"/>
          </a:xfrm>
        </p:grpSpPr>
        <p:sp>
          <p:nvSpPr>
            <p:cNvPr id="21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3229628" y="2937917"/>
            <a:ext cx="107839" cy="109736"/>
            <a:chOff x="554563" y="2632644"/>
            <a:chExt cx="131556" cy="131556"/>
          </a:xfrm>
        </p:grpSpPr>
        <p:sp>
          <p:nvSpPr>
            <p:cNvPr id="2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3229628" y="3223667"/>
            <a:ext cx="107839" cy="109736"/>
            <a:chOff x="554563" y="2632644"/>
            <a:chExt cx="131556" cy="131556"/>
          </a:xfrm>
        </p:grpSpPr>
        <p:sp>
          <p:nvSpPr>
            <p:cNvPr id="2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8362949" y="3515866"/>
            <a:ext cx="647157" cy="24085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9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867651" y="1121387"/>
            <a:ext cx="7226193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MY7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91473" y="3880098"/>
            <a:ext cx="1944216" cy="260998"/>
          </a:xfrm>
          <a:prstGeom prst="roundRect">
            <a:avLst>
              <a:gd name="adj" fmla="val 43867"/>
            </a:avLst>
          </a:prstGeom>
          <a:solidFill>
            <a:srgbClr val="FFFF00">
              <a:alpha val="88000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저정되었습니다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3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97866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화면 기능은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메일설정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985786" y="1228725"/>
            <a:ext cx="6996385" cy="263847"/>
            <a:chOff x="2004740" y="1504405"/>
            <a:chExt cx="10190131" cy="268411"/>
          </a:xfrm>
        </p:grpSpPr>
        <p:sp>
          <p:nvSpPr>
            <p:cNvPr id="17" name="양쪽 모서리가 둥근 사각형 16"/>
            <p:cNvSpPr/>
            <p:nvPr/>
          </p:nvSpPr>
          <p:spPr>
            <a:xfrm>
              <a:off x="2004740" y="1504405"/>
              <a:ext cx="1273193" cy="268411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ko-KR" altLang="en-US" sz="700" b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일반 설정</a:t>
              </a:r>
              <a:endParaRPr lang="ko-KR" altLang="en-US" sz="7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3279363" y="1504405"/>
              <a:ext cx="1273193" cy="268411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편지함 관리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>
              <a:off x="4555713" y="1504405"/>
              <a:ext cx="1273193" cy="268411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포워딩 설정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>
              <a:off x="5828906" y="1504405"/>
              <a:ext cx="1273193" cy="268411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메일 자동분류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7102099" y="1504405"/>
              <a:ext cx="1273193" cy="268411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서명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8375292" y="1504405"/>
              <a:ext cx="1273193" cy="268411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외부메일 가져오기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>
              <a:off x="9648485" y="1504405"/>
              <a:ext cx="1273193" cy="268411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ko-KR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VIP </a:t>
              </a:r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편지함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>
              <a:off x="10921678" y="1504405"/>
              <a:ext cx="1273193" cy="268411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키워드 편지함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29721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메일의 설정 화면과 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graphicFrame>
        <p:nvGraphicFramePr>
          <p:cNvPr id="26" name="내용 개체 틀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95103"/>
              </p:ext>
            </p:extLst>
          </p:nvPr>
        </p:nvGraphicFramePr>
        <p:xfrm>
          <a:off x="1919014" y="1802334"/>
          <a:ext cx="7040568" cy="196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5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메일 보관기간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90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기본 설정             영구 보관            직접 설정</a:t>
                      </a:r>
                      <a:endParaRPr lang="en-US" altLang="ko-KR" sz="7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T="72000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메일 읽기 화면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본문에서 보기                 새 창에서 보기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메일 쓰기 화면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본문에서 쓰기                 새 창에서 쓰기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보낸 메일저장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메일을 보낼 때 원본을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보낸편지함에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자동으로 저장합니다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답장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답장 할 때 원본 포함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본인</a:t>
                      </a:r>
                      <a:r>
                        <a:rPr lang="ko-KR" altLang="en-US" sz="7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제외</a:t>
                      </a:r>
                      <a:endParaRPr lang="ko-KR" altLang="en-US" sz="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직위 등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개인인 경우 제외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으로 메일 발송 시 본인 제외여부</a:t>
                      </a:r>
                      <a:endParaRPr lang="ko-KR" alt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3037058" y="2998532"/>
            <a:ext cx="108000" cy="108000"/>
            <a:chOff x="3037058" y="2674742"/>
            <a:chExt cx="108000" cy="108000"/>
          </a:xfrm>
        </p:grpSpPr>
        <p:sp>
          <p:nvSpPr>
            <p:cNvPr id="28" name="Rounded Rectangle 295"/>
            <p:cNvSpPr>
              <a:spLocks/>
            </p:cNvSpPr>
            <p:nvPr/>
          </p:nvSpPr>
          <p:spPr>
            <a:xfrm>
              <a:off x="3037058" y="2674742"/>
              <a:ext cx="108000" cy="108000"/>
            </a:xfrm>
            <a:prstGeom prst="roundRect">
              <a:avLst>
                <a:gd name="adj" fmla="val 842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29" name="자유형 28"/>
            <p:cNvSpPr>
              <a:spLocks noChangeAspect="1"/>
            </p:cNvSpPr>
            <p:nvPr/>
          </p:nvSpPr>
          <p:spPr>
            <a:xfrm>
              <a:off x="3050121" y="2694392"/>
              <a:ext cx="72000" cy="58427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25" y="2416633"/>
            <a:ext cx="118800" cy="118800"/>
          </a:xfrm>
          <a:prstGeom prst="rect">
            <a:avLst/>
          </a:prstGeom>
        </p:spPr>
      </p:pic>
      <p:sp>
        <p:nvSpPr>
          <p:cNvPr id="34" name="타원 33"/>
          <p:cNvSpPr>
            <a:spLocks noChangeAspect="1"/>
          </p:cNvSpPr>
          <p:nvPr/>
        </p:nvSpPr>
        <p:spPr>
          <a:xfrm>
            <a:off x="4148841" y="2420464"/>
            <a:ext cx="108000" cy="109475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037058" y="3285949"/>
            <a:ext cx="108000" cy="108000"/>
            <a:chOff x="3037058" y="2674742"/>
            <a:chExt cx="108000" cy="108000"/>
          </a:xfrm>
        </p:grpSpPr>
        <p:sp>
          <p:nvSpPr>
            <p:cNvPr id="36" name="Rounded Rectangle 295"/>
            <p:cNvSpPr>
              <a:spLocks/>
            </p:cNvSpPr>
            <p:nvPr/>
          </p:nvSpPr>
          <p:spPr>
            <a:xfrm>
              <a:off x="3037058" y="2674742"/>
              <a:ext cx="108000" cy="108000"/>
            </a:xfrm>
            <a:prstGeom prst="roundRect">
              <a:avLst>
                <a:gd name="adj" fmla="val 842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37" name="자유형 36"/>
            <p:cNvSpPr>
              <a:spLocks noChangeAspect="1"/>
            </p:cNvSpPr>
            <p:nvPr/>
          </p:nvSpPr>
          <p:spPr>
            <a:xfrm>
              <a:off x="3050121" y="2694392"/>
              <a:ext cx="72000" cy="58427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037058" y="3576456"/>
            <a:ext cx="108000" cy="108000"/>
            <a:chOff x="3037058" y="2674742"/>
            <a:chExt cx="108000" cy="108000"/>
          </a:xfrm>
        </p:grpSpPr>
        <p:sp>
          <p:nvSpPr>
            <p:cNvPr id="39" name="Rounded Rectangle 295"/>
            <p:cNvSpPr>
              <a:spLocks/>
            </p:cNvSpPr>
            <p:nvPr/>
          </p:nvSpPr>
          <p:spPr>
            <a:xfrm>
              <a:off x="3037058" y="2674742"/>
              <a:ext cx="108000" cy="108000"/>
            </a:xfrm>
            <a:prstGeom prst="roundRect">
              <a:avLst>
                <a:gd name="adj" fmla="val 842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40" name="자유형 39"/>
            <p:cNvSpPr>
              <a:spLocks noChangeAspect="1"/>
            </p:cNvSpPr>
            <p:nvPr/>
          </p:nvSpPr>
          <p:spPr>
            <a:xfrm>
              <a:off x="3050121" y="2694392"/>
              <a:ext cx="72000" cy="58427"/>
            </a:xfrm>
            <a:custGeom>
              <a:avLst/>
              <a:gdLst>
                <a:gd name="connsiteX0" fmla="*/ 0 w 190500"/>
                <a:gd name="connsiteY0" fmla="*/ 95250 h 209550"/>
                <a:gd name="connsiteX1" fmla="*/ 76200 w 190500"/>
                <a:gd name="connsiteY1" fmla="*/ 209550 h 209550"/>
                <a:gd name="connsiteX2" fmla="*/ 190500 w 190500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209550">
                  <a:moveTo>
                    <a:pt x="0" y="95250"/>
                  </a:moveTo>
                  <a:lnTo>
                    <a:pt x="76200" y="209550"/>
                  </a:lnTo>
                  <a:lnTo>
                    <a:pt x="19050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</p:grpSp>
      <p:sp>
        <p:nvSpPr>
          <p:cNvPr id="41" name="타원 40"/>
          <p:cNvSpPr>
            <a:spLocks noChangeAspect="1"/>
          </p:cNvSpPr>
          <p:nvPr/>
        </p:nvSpPr>
        <p:spPr>
          <a:xfrm>
            <a:off x="4148842" y="2709628"/>
            <a:ext cx="108000" cy="109475"/>
          </a:xfrm>
          <a:prstGeom prst="ellipse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25" y="2705797"/>
            <a:ext cx="118800" cy="118800"/>
          </a:xfrm>
          <a:prstGeom prst="rect">
            <a:avLst/>
          </a:prstGeom>
        </p:spPr>
      </p:pic>
      <p:sp>
        <p:nvSpPr>
          <p:cNvPr id="43" name="Rectangle 304"/>
          <p:cNvSpPr>
            <a:spLocks noChangeArrowheads="1"/>
          </p:cNvSpPr>
          <p:nvPr/>
        </p:nvSpPr>
        <p:spPr bwMode="auto">
          <a:xfrm>
            <a:off x="4360913" y="2100420"/>
            <a:ext cx="432000" cy="16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8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Rectangle 304"/>
          <p:cNvSpPr>
            <a:spLocks noChangeArrowheads="1"/>
          </p:cNvSpPr>
          <p:nvPr/>
        </p:nvSpPr>
        <p:spPr bwMode="auto">
          <a:xfrm>
            <a:off x="5878596" y="2100420"/>
            <a:ext cx="432000" cy="162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8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8382" y="2073369"/>
            <a:ext cx="3437727" cy="200055"/>
          </a:xfrm>
          <a:prstGeom prst="rect">
            <a:avLst/>
          </a:prstGeom>
          <a:noFill/>
        </p:spPr>
        <p:txBody>
          <a:bodyPr wrap="none" lIns="36000" rIns="36000" rtlCol="0" anchor="ctr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받은 편지함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보낸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편지함                  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지운 편지함                  일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>
          <a:xfrm>
            <a:off x="3035053" y="1903122"/>
            <a:ext cx="108000" cy="109475"/>
          </a:xfrm>
          <a:prstGeom prst="ellipse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>
          <a:xfrm>
            <a:off x="3834048" y="1903122"/>
            <a:ext cx="108000" cy="109475"/>
          </a:xfrm>
          <a:prstGeom prst="ellipse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470" y="1898459"/>
            <a:ext cx="118800" cy="118800"/>
          </a:xfrm>
          <a:prstGeom prst="rect">
            <a:avLst/>
          </a:prstGeom>
        </p:spPr>
      </p:pic>
      <p:sp>
        <p:nvSpPr>
          <p:cNvPr id="55" name="모서리가 둥근 직사각형 54"/>
          <p:cNvSpPr/>
          <p:nvPr/>
        </p:nvSpPr>
        <p:spPr>
          <a:xfrm>
            <a:off x="8486268" y="3933056"/>
            <a:ext cx="468000" cy="216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취소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944717" y="3940740"/>
            <a:ext cx="468000" cy="216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876665" y="1038224"/>
            <a:ext cx="7295910" cy="5631136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메일</a:t>
            </a:r>
            <a:r>
              <a:rPr lang="en-US" altLang="ko-KR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의 설정 화면과 동일</a:t>
            </a:r>
            <a:endParaRPr lang="ko-KR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898573" y="1066799"/>
            <a:ext cx="7254952" cy="557212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192816" y="305956"/>
            <a:ext cx="995782" cy="20839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13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일정설정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2004740" y="1227013"/>
            <a:ext cx="1273193" cy="268411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일반 설정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3279363" y="1227013"/>
            <a:ext cx="1273193" cy="268411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달력 순서 변경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내용 개체 틀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18398"/>
              </p:ext>
            </p:extLst>
          </p:nvPr>
        </p:nvGraphicFramePr>
        <p:xfrm>
          <a:off x="1986464" y="1693919"/>
          <a:ext cx="7086995" cy="121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11">
                  <a:extLst>
                    <a:ext uri="{9D8B030D-6E8A-4147-A177-3AD203B41FA5}">
                      <a16:colId xmlns:a16="http://schemas.microsoft.com/office/drawing/2014/main" val="3085025482"/>
                    </a:ext>
                  </a:extLst>
                </a:gridCol>
                <a:gridCol w="595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시간 형식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오전</a:t>
                      </a: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오후          </a:t>
                      </a:r>
                      <a:r>
                        <a:rPr lang="en-US" altLang="ko-KR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800" b="0" u="non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marL="0" algn="l" defTabSz="990570" rtl="0" eaLnBrk="1" latinLnBrk="1" hangingPunct="1"/>
                      <a:r>
                        <a:rPr lang="ko-KR" altLang="en-US" sz="8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인쇄 형식</a:t>
                      </a:r>
                      <a:endParaRPr lang="ko-KR" altLang="en-US" sz="8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리스트              테이블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791048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달력 방식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일간                 주간                  월간</a:t>
                      </a: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시작 시각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5400000">
            <a:off x="3924102" y="2662796"/>
            <a:ext cx="219579" cy="18955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91640" y="2634582"/>
            <a:ext cx="932781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08:00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07362" y="2985877"/>
            <a:ext cx="866095" cy="29717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86970" y="1774634"/>
            <a:ext cx="902728" cy="118800"/>
            <a:chOff x="3286970" y="1774634"/>
            <a:chExt cx="902728" cy="118800"/>
          </a:xfrm>
        </p:grpSpPr>
        <p:sp>
          <p:nvSpPr>
            <p:cNvPr id="13" name="타원 12"/>
            <p:cNvSpPr>
              <a:spLocks noChangeAspect="1"/>
            </p:cNvSpPr>
            <p:nvPr/>
          </p:nvSpPr>
          <p:spPr>
            <a:xfrm>
              <a:off x="4081698" y="1774634"/>
              <a:ext cx="108000" cy="109475"/>
            </a:xfrm>
            <a:prstGeom prst="ellips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970" y="1774634"/>
              <a:ext cx="118800" cy="1188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3286970" y="2079434"/>
            <a:ext cx="902728" cy="118800"/>
            <a:chOff x="3286970" y="1774634"/>
            <a:chExt cx="902728" cy="118800"/>
          </a:xfrm>
        </p:grpSpPr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4081698" y="1774634"/>
              <a:ext cx="108000" cy="109475"/>
            </a:xfrm>
            <a:prstGeom prst="ellips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970" y="1774634"/>
              <a:ext cx="118800" cy="118800"/>
            </a:xfrm>
            <a:prstGeom prst="rect">
              <a:avLst/>
            </a:prstGeom>
          </p:spPr>
        </p:pic>
      </p:grpSp>
      <p:sp>
        <p:nvSpPr>
          <p:cNvPr id="18" name="타원 17"/>
          <p:cNvSpPr>
            <a:spLocks noChangeAspect="1"/>
          </p:cNvSpPr>
          <p:nvPr/>
        </p:nvSpPr>
        <p:spPr>
          <a:xfrm>
            <a:off x="4081698" y="2393759"/>
            <a:ext cx="108000" cy="109475"/>
          </a:xfrm>
          <a:prstGeom prst="ellipse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70" y="2393759"/>
            <a:ext cx="118800" cy="118800"/>
          </a:xfrm>
          <a:prstGeom prst="rect">
            <a:avLst/>
          </a:prstGeom>
        </p:spPr>
      </p:pic>
      <p:sp>
        <p:nvSpPr>
          <p:cNvPr id="20" name="타원 19"/>
          <p:cNvSpPr>
            <a:spLocks noChangeAspect="1"/>
          </p:cNvSpPr>
          <p:nvPr/>
        </p:nvSpPr>
        <p:spPr>
          <a:xfrm>
            <a:off x="4977048" y="2393759"/>
            <a:ext cx="108000" cy="109475"/>
          </a:xfrm>
          <a:prstGeom prst="ellipse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004740" y="1495424"/>
            <a:ext cx="7068718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양쪽 모서리가 둥근 사각형 21"/>
          <p:cNvSpPr/>
          <p:nvPr/>
        </p:nvSpPr>
        <p:spPr>
          <a:xfrm>
            <a:off x="4555713" y="1227013"/>
            <a:ext cx="1273193" cy="268411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구글 달력 동기화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92816" y="305956"/>
            <a:ext cx="995782" cy="20839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76665" y="1038224"/>
            <a:ext cx="7295910" cy="5631136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일정</a:t>
            </a:r>
            <a:r>
              <a:rPr lang="en-US" altLang="ko-KR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의 설정 화면</a:t>
            </a:r>
            <a:r>
              <a:rPr lang="en-US" altLang="ko-KR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(CA6.4.1)</a:t>
            </a:r>
            <a:r>
              <a:rPr lang="ko-KR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과 동일</a:t>
            </a:r>
            <a:endParaRPr lang="ko-KR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592204"/>
              </p:ext>
            </p:extLst>
          </p:nvPr>
        </p:nvGraphicFramePr>
        <p:xfrm>
          <a:off x="9290533" y="786383"/>
          <a:ext cx="2835141" cy="46922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일정의 설정 화면과 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1898573" y="1066799"/>
            <a:ext cx="7254952" cy="557212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7112" y="922749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42259"/>
              </p:ext>
            </p:extLst>
          </p:nvPr>
        </p:nvGraphicFramePr>
        <p:xfrm>
          <a:off x="9290533" y="786383"/>
          <a:ext cx="2835141" cy="1493372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사진변경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local pc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파일찾기 창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불러온 사진 이미지 파일명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 불러온 파일 삭제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클릭시 공통으로 정의된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주소찾기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팝업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9128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글자수 제한은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as-is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 정의된 바이트 수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009704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※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그외 입력 항목은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681273"/>
                  </a:ext>
                </a:extLst>
              </a:tr>
            </a:tbl>
          </a:graphicData>
        </a:graphic>
      </p:graphicFrame>
      <p:sp>
        <p:nvSpPr>
          <p:cNvPr id="195" name="TextBox 194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MY1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비밀번호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graphicFrame>
        <p:nvGraphicFramePr>
          <p:cNvPr id="197" name="표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39372"/>
              </p:ext>
            </p:extLst>
          </p:nvPr>
        </p:nvGraphicFramePr>
        <p:xfrm>
          <a:off x="1900486" y="1131244"/>
          <a:ext cx="6432364" cy="5288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81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5256583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</a:tblGrid>
              <a:tr h="745181"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92481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사진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         a125478999.jpg </a:t>
                      </a:r>
                      <a:r>
                        <a:rPr lang="en-US" altLang="ko-KR" sz="700" b="1" smtClean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ko-KR" altLang="en-US" sz="700" b="1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77015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영문명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50657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별칭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173994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성별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남        여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577985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E-mail</a:t>
                      </a:r>
                      <a:endParaRPr lang="ko-KR" altLang="en-US" sz="7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hong@handysoft.co.kr</a:t>
                      </a:r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00593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44176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휴대폰 번호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432009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219185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팩스번호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766382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자택 전화번호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47534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자택 팩스번호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935351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자택주소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77264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503155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결혼 기념일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549636"/>
                  </a:ext>
                </a:extLst>
              </a:tr>
              <a:tr h="255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생년 월일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24272"/>
                  </a:ext>
                </a:extLst>
              </a:tr>
              <a:tr h="71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담당 업무</a:t>
                      </a:r>
                      <a:endParaRPr lang="ko-KR" altLang="en-US" sz="7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1027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035667" y="1266179"/>
            <a:ext cx="3408130" cy="474991"/>
            <a:chOff x="2035667" y="1296659"/>
            <a:chExt cx="3408130" cy="474991"/>
          </a:xfrm>
        </p:grpSpPr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5667" y="1296659"/>
              <a:ext cx="456862" cy="474991"/>
            </a:xfrm>
            <a:prstGeom prst="rect">
              <a:avLst/>
            </a:prstGeom>
          </p:spPr>
        </p:pic>
        <p:sp>
          <p:nvSpPr>
            <p:cNvPr id="200" name="Rectangle 14"/>
            <p:cNvSpPr/>
            <p:nvPr/>
          </p:nvSpPr>
          <p:spPr>
            <a:xfrm>
              <a:off x="2679982" y="1318971"/>
              <a:ext cx="46166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ko-KR" alt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</a:t>
              </a:r>
              <a:endPara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01" name="Rectangle 447"/>
            <p:cNvSpPr/>
            <p:nvPr/>
          </p:nvSpPr>
          <p:spPr>
            <a:xfrm>
              <a:off x="2696283" y="1584526"/>
              <a:ext cx="2747514" cy="1231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kumimoji="1"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대리 </a:t>
              </a:r>
              <a:r>
                <a:rPr kumimoji="1" lang="ko-KR" altLang="en-US" sz="80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ㅣ</a:t>
              </a:r>
              <a:r>
                <a:rPr kumimoji="1"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핸디소프트㈜ 제품전략실 제품기획팀</a:t>
              </a:r>
              <a:endPara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143250" y="2174926"/>
            <a:ext cx="3619500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3143250" y="2441626"/>
            <a:ext cx="3619500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3143250" y="3156001"/>
            <a:ext cx="2808734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3143250" y="3451276"/>
            <a:ext cx="2808734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143250" y="3708451"/>
            <a:ext cx="2808734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143250" y="3956101"/>
            <a:ext cx="2808734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3143250" y="4222801"/>
            <a:ext cx="2808734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3143250" y="4483411"/>
            <a:ext cx="2808734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3143250" y="4733247"/>
            <a:ext cx="503302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3143250" y="4980585"/>
            <a:ext cx="3619500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3143250" y="4980897"/>
            <a:ext cx="3619500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3143250" y="1916832"/>
            <a:ext cx="503302" cy="18741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사진변경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3143250" y="5780997"/>
            <a:ext cx="5040982" cy="4293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1" name="모서리가 둥근 직사각형 220"/>
          <p:cNvSpPr/>
          <p:nvPr/>
        </p:nvSpPr>
        <p:spPr>
          <a:xfrm>
            <a:off x="3676650" y="4726754"/>
            <a:ext cx="503302" cy="18741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주소찾기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4" name="직선 연결선 223"/>
          <p:cNvCxnSpPr/>
          <p:nvPr/>
        </p:nvCxnSpPr>
        <p:spPr>
          <a:xfrm>
            <a:off x="1890961" y="1124744"/>
            <a:ext cx="696533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43947" y="3203104"/>
            <a:ext cx="2485678" cy="13144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0000FF"/>
                </a:solidFill>
                <a:latin typeface="+mn-ea"/>
                <a:ea typeface="+mn-ea"/>
              </a:rPr>
              <a:t>비밀번호</a:t>
            </a:r>
            <a:r>
              <a:rPr lang="ko-KR" altLang="en-US" sz="600" smtClean="0">
                <a:latin typeface="+mn-ea"/>
                <a:ea typeface="+mn-ea"/>
              </a:rPr>
              <a:t> </a:t>
            </a:r>
            <a:r>
              <a:rPr lang="ko-KR" altLang="en-US" sz="600">
                <a:latin typeface="+mn-ea"/>
                <a:ea typeface="+mn-ea"/>
              </a:rPr>
              <a:t>초기화를 위하여 </a:t>
            </a:r>
            <a:r>
              <a:rPr lang="en-US" altLang="ko-KR" sz="600">
                <a:latin typeface="+mn-ea"/>
                <a:ea typeface="+mn-ea"/>
              </a:rPr>
              <a:t>2</a:t>
            </a:r>
            <a:r>
              <a:rPr lang="ko-KR" altLang="en-US" sz="600">
                <a:latin typeface="+mn-ea"/>
                <a:ea typeface="+mn-ea"/>
              </a:rPr>
              <a:t>차 </a:t>
            </a:r>
            <a:r>
              <a:rPr lang="en-US" altLang="ko-KR" sz="600">
                <a:latin typeface="+mn-ea"/>
                <a:ea typeface="+mn-ea"/>
              </a:rPr>
              <a:t>E-Mail</a:t>
            </a:r>
            <a:r>
              <a:rPr lang="ko-KR" altLang="en-US" sz="600">
                <a:latin typeface="+mn-ea"/>
                <a:ea typeface="+mn-ea"/>
              </a:rPr>
              <a:t>을 설정해 주세요</a:t>
            </a:r>
            <a:endParaRPr lang="ko-KR" altLang="en-US" sz="6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3143250" y="5235517"/>
            <a:ext cx="1060304" cy="178209"/>
            <a:chOff x="3143250" y="5615951"/>
            <a:chExt cx="1060304" cy="178209"/>
          </a:xfrm>
        </p:grpSpPr>
        <p:pic>
          <p:nvPicPr>
            <p:cNvPr id="282" name="그림 2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967" y="5615951"/>
              <a:ext cx="162587" cy="162587"/>
            </a:xfrm>
            <a:prstGeom prst="rect">
              <a:avLst/>
            </a:prstGeom>
          </p:spPr>
        </p:pic>
        <p:sp>
          <p:nvSpPr>
            <p:cNvPr id="283" name="직사각형 282"/>
            <p:cNvSpPr/>
            <p:nvPr/>
          </p:nvSpPr>
          <p:spPr>
            <a:xfrm>
              <a:off x="3143250" y="5618506"/>
              <a:ext cx="864518" cy="1756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3143250" y="5505425"/>
            <a:ext cx="1060304" cy="175654"/>
            <a:chOff x="3143250" y="5618506"/>
            <a:chExt cx="1060304" cy="175654"/>
          </a:xfrm>
        </p:grpSpPr>
        <p:pic>
          <p:nvPicPr>
            <p:cNvPr id="285" name="그림 28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967" y="5623571"/>
              <a:ext cx="162587" cy="162587"/>
            </a:xfrm>
            <a:prstGeom prst="rect">
              <a:avLst/>
            </a:prstGeom>
          </p:spPr>
        </p:pic>
        <p:sp>
          <p:nvSpPr>
            <p:cNvPr id="286" name="직사각형 285"/>
            <p:cNvSpPr/>
            <p:nvPr/>
          </p:nvSpPr>
          <p:spPr>
            <a:xfrm>
              <a:off x="3143250" y="5618506"/>
              <a:ext cx="864518" cy="1756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107" name="직선 화살표 연결선 106"/>
          <p:cNvCxnSpPr/>
          <p:nvPr/>
        </p:nvCxnSpPr>
        <p:spPr>
          <a:xfrm>
            <a:off x="8688288" y="1303136"/>
            <a:ext cx="0" cy="4934176"/>
          </a:xfrm>
          <a:prstGeom prst="straightConnector1">
            <a:avLst/>
          </a:prstGeom>
          <a:ln w="3175">
            <a:solidFill>
              <a:srgbClr val="FF0066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5400000">
            <a:off x="8317557" y="3424461"/>
            <a:ext cx="914400" cy="91440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smtClean="0">
                <a:solidFill>
                  <a:srgbClr val="FF0066"/>
                </a:solidFill>
                <a:latin typeface="+mn-ea"/>
                <a:ea typeface="+mn-ea"/>
              </a:rPr>
              <a:t>Scroll area</a:t>
            </a:r>
            <a:endParaRPr lang="ko-KR" altLang="en-US" sz="800" smtClean="0">
              <a:solidFill>
                <a:srgbClr val="FF0066"/>
              </a:solidFill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sp>
        <p:nvSpPr>
          <p:cNvPr id="37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프로필 관리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8858" y="6244555"/>
            <a:ext cx="901217" cy="14672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0/000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01049" y="6486847"/>
            <a:ext cx="647157" cy="24085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9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867651" y="1124744"/>
            <a:ext cx="7226193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867651" y="6411119"/>
            <a:ext cx="7226193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156662" y="2700045"/>
            <a:ext cx="133350" cy="133350"/>
            <a:chOff x="593892" y="1624671"/>
            <a:chExt cx="133350" cy="133350"/>
          </a:xfrm>
        </p:grpSpPr>
        <p:sp>
          <p:nvSpPr>
            <p:cNvPr id="46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518612" y="2700045"/>
            <a:ext cx="133350" cy="133350"/>
            <a:chOff x="593892" y="1624671"/>
            <a:chExt cx="133350" cy="133350"/>
          </a:xfrm>
        </p:grpSpPr>
        <p:sp>
          <p:nvSpPr>
            <p:cNvPr id="49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1867651" y="1858169"/>
            <a:ext cx="7226193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069977" y="17916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6650" y="1924050"/>
            <a:ext cx="952500" cy="17145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574927" y="17916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1-1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098677" y="4649166"/>
            <a:ext cx="168508" cy="171599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661027" y="62112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7988" y="6486270"/>
            <a:ext cx="1944216" cy="260998"/>
          </a:xfrm>
          <a:prstGeom prst="roundRect">
            <a:avLst>
              <a:gd name="adj" fmla="val 43867"/>
            </a:avLst>
          </a:prstGeom>
          <a:solidFill>
            <a:srgbClr val="FFFF00">
              <a:alpha val="88000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저정되었습니다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77150" y="5862414"/>
            <a:ext cx="57250" cy="19313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175" y="4753941"/>
            <a:ext cx="914400" cy="1133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//</a:t>
            </a: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우편번호 출력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94300" y="5011116"/>
            <a:ext cx="914400" cy="113334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//</a:t>
            </a: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기본주소</a:t>
            </a:r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+</a:t>
            </a: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상세주소</a:t>
            </a:r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입력</a:t>
            </a:r>
            <a:r>
              <a:rPr lang="en-US" altLang="ko-KR" sz="80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ko-KR" altLang="en-US" sz="80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8074099" y="6599149"/>
            <a:ext cx="320401" cy="0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13680"/>
              </p:ext>
            </p:extLst>
          </p:nvPr>
        </p:nvGraphicFramePr>
        <p:xfrm>
          <a:off x="9290533" y="6032299"/>
          <a:ext cx="2835141" cy="637061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내역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_01/11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- ‘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자택주소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input box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사이즈 수정</a:t>
                      </a:r>
                      <a:endParaRPr lang="ko-KR" altLang="en-US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47900" y="1689151"/>
            <a:ext cx="400100" cy="10154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직위</a:t>
            </a:r>
            <a:endParaRPr lang="ko-KR" altLang="en-US" sz="6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13002" y="1689151"/>
            <a:ext cx="400100" cy="10154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기관명</a:t>
            </a:r>
            <a:endParaRPr lang="ko-KR" altLang="en-US" sz="6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71940" y="1689151"/>
            <a:ext cx="400100" cy="101549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부서명</a:t>
            </a:r>
            <a:endParaRPr lang="ko-KR" altLang="en-US" sz="60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24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27112" y="1235958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비밀번호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48759"/>
              </p:ext>
            </p:extLst>
          </p:nvPr>
        </p:nvGraphicFramePr>
        <p:xfrm>
          <a:off x="1910404" y="1757380"/>
          <a:ext cx="7065915" cy="130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46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5833069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현재 비밀번호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7701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새 비밀번호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5065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새 비밀번호 확인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57798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결재 비밀번호</a:t>
                      </a:r>
                      <a:endParaRPr lang="en-US" altLang="ko-KR" sz="800" b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변경 여부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346182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8315324" y="5075184"/>
            <a:ext cx="647157" cy="24085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9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1880253" y="1103189"/>
            <a:ext cx="1449594" cy="249876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smtClean="0">
                <a:solidFill>
                  <a:schemeClr val="bg1"/>
                </a:solidFill>
                <a:latin typeface="맑은 고딕" pitchFamily="50" charset="-127"/>
              </a:rPr>
              <a:t>로그인 </a:t>
            </a:r>
            <a:r>
              <a:rPr lang="ko-KR" altLang="en-US" sz="800" smtClean="0">
                <a:solidFill>
                  <a:schemeClr val="bg1"/>
                </a:solidFill>
                <a:latin typeface="맑은 고딕" pitchFamily="50" charset="-127"/>
              </a:rPr>
              <a:t>및 결재 비밀번호 설정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9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설정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67651" y="1355626"/>
            <a:ext cx="7226193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모서리가 둥근 사각형 10"/>
          <p:cNvSpPr/>
          <p:nvPr/>
        </p:nvSpPr>
        <p:spPr>
          <a:xfrm>
            <a:off x="3337041" y="1103189"/>
            <a:ext cx="1328696" cy="24987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결재시 비밀번호 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확인 설정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로그인 </a:t>
            </a:r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및 결재 비밀번호 설정</a:t>
            </a:r>
            <a:endParaRPr lang="ko-KR" altLang="en-US" sz="800" b="1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8018" y="1809778"/>
            <a:ext cx="2043114" cy="1959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●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●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●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●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●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●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98018" y="2124103"/>
            <a:ext cx="2043114" cy="1959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● ● ● ● ● ●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98018" y="2467003"/>
            <a:ext cx="2043114" cy="1959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● ● ● ● ● ●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222008" y="2836824"/>
            <a:ext cx="107839" cy="109736"/>
            <a:chOff x="554563" y="2632644"/>
            <a:chExt cx="131556" cy="131556"/>
          </a:xfrm>
        </p:grpSpPr>
        <p:sp>
          <p:nvSpPr>
            <p:cNvPr id="1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61978" y="2748445"/>
            <a:ext cx="1762472" cy="30708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로그인 비밀번호와 동일하게 변경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MY2.1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93226"/>
              </p:ext>
            </p:extLst>
          </p:nvPr>
        </p:nvGraphicFramePr>
        <p:xfrm>
          <a:off x="9290533" y="786383"/>
          <a:ext cx="2835141" cy="1064600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 후 저장시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 비밀번호도 로그인 비밀번호와 동일하게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설정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 비밀번호 설정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disable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저장은 현재 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로그인 및 결재 비밀번호 설정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변경된 정보만 저장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863033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3108077" y="2732596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05748" y="5532062"/>
            <a:ext cx="1944216" cy="260998"/>
          </a:xfrm>
          <a:prstGeom prst="roundRect">
            <a:avLst>
              <a:gd name="adj" fmla="val 43867"/>
            </a:avLst>
          </a:prstGeom>
          <a:solidFill>
            <a:srgbClr val="FFFF00">
              <a:alpha val="88000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저정되었습니다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251577" y="5009106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0717" y="4581622"/>
            <a:ext cx="5688807" cy="319658"/>
          </a:xfrm>
          <a:prstGeom prst="rect">
            <a:avLst/>
          </a:prstGeom>
          <a:noFill/>
          <a:ln w="3175">
            <a:solidFill>
              <a:srgbClr val="0000FF"/>
            </a:solidFill>
            <a:prstDash val="sysDot"/>
          </a:ln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개인정보보호를 위해 개인정보와 관련되거나 유추가 가능한 비밀번호의 사용을 자제하여 주시기 바랍니다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비밀번호는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주기적으로 변경하여 사용하시길 권장합니다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5525"/>
              </p:ext>
            </p:extLst>
          </p:nvPr>
        </p:nvGraphicFramePr>
        <p:xfrm>
          <a:off x="9290533" y="6032299"/>
          <a:ext cx="2835141" cy="637061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내역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_01/11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로그인과 결재 비밀번호 화면 통합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안내문구 추가</a:t>
                      </a:r>
                      <a:endParaRPr lang="ko-KR" altLang="en-US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66553" y="1487413"/>
            <a:ext cx="1286222" cy="23661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로그인 비밀번호 설정</a:t>
            </a:r>
            <a:endParaRPr lang="ko-KR" altLang="en-US" sz="9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66553" y="3220963"/>
            <a:ext cx="1286222" cy="23661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9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결재 비밀번호 설정</a:t>
            </a:r>
            <a:endParaRPr lang="ko-KR" altLang="en-US" sz="900" b="1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91673"/>
              </p:ext>
            </p:extLst>
          </p:nvPr>
        </p:nvGraphicFramePr>
        <p:xfrm>
          <a:off x="1910404" y="3531028"/>
          <a:ext cx="7065915" cy="97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46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5833069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현재 비밀번호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7701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새 비밀번호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5065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새 비밀번호 확인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57798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198018" y="3583426"/>
            <a:ext cx="2043114" cy="853197"/>
            <a:chOff x="3236118" y="3583426"/>
            <a:chExt cx="2043114" cy="853197"/>
          </a:xfrm>
        </p:grpSpPr>
        <p:sp>
          <p:nvSpPr>
            <p:cNvPr id="30" name="직사각형 29"/>
            <p:cNvSpPr/>
            <p:nvPr/>
          </p:nvSpPr>
          <p:spPr>
            <a:xfrm>
              <a:off x="3236118" y="3583426"/>
              <a:ext cx="2043114" cy="1959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●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●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●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●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●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 ●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236118" y="3897751"/>
              <a:ext cx="2043114" cy="1959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● ● ● ● ● ●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36118" y="4240651"/>
              <a:ext cx="2043114" cy="1959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● ● ● ● ● ●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3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27112" y="1235958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rgbClr val="0000FF"/>
                </a:solidFill>
                <a:latin typeface="+mn-ea"/>
                <a:ea typeface="+mn-ea"/>
              </a:rPr>
              <a:t>비밀번호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45904"/>
              </p:ext>
            </p:extLst>
          </p:nvPr>
        </p:nvGraphicFramePr>
        <p:xfrm>
          <a:off x="1910404" y="1559353"/>
          <a:ext cx="7065915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46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5833069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확인 여부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확인         확인 안함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7701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로그인 비밀번호</a:t>
                      </a:r>
                      <a:endParaRPr lang="ko-KR" altLang="en-US" sz="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50657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8362949" y="2708920"/>
            <a:ext cx="647157" cy="24085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ko-KR" altLang="en-US" sz="9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설정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67651" y="1355626"/>
            <a:ext cx="7226193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결재시 비밀번호 확인설정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198018" y="1935601"/>
            <a:ext cx="2043114" cy="1959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223337" y="1647825"/>
            <a:ext cx="133350" cy="133350"/>
            <a:chOff x="593892" y="1624671"/>
            <a:chExt cx="133350" cy="133350"/>
          </a:xfrm>
        </p:grpSpPr>
        <p:sp>
          <p:nvSpPr>
            <p:cNvPr id="18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heck" descr="&lt;Tags&gt;&lt;SMARTRESIZEANCHORS&gt;None,None,Absolute,None&lt;/SMARTRESIZEANCHORS&gt;&lt;/Tags&gt;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3794837" y="1647825"/>
            <a:ext cx="133350" cy="133350"/>
            <a:chOff x="593892" y="1624671"/>
            <a:chExt cx="133350" cy="133350"/>
          </a:xfrm>
        </p:grpSpPr>
        <p:sp>
          <p:nvSpPr>
            <p:cNvPr id="22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MY2.3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153373" y="3092202"/>
            <a:ext cx="1944216" cy="260998"/>
          </a:xfrm>
          <a:prstGeom prst="roundRect">
            <a:avLst>
              <a:gd name="adj" fmla="val 43867"/>
            </a:avLst>
          </a:prstGeom>
          <a:solidFill>
            <a:srgbClr val="FFFF00">
              <a:alpha val="88000"/>
            </a:srgbClr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저정되었습니다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55541"/>
              </p:ext>
            </p:extLst>
          </p:nvPr>
        </p:nvGraphicFramePr>
        <p:xfrm>
          <a:off x="9290533" y="786383"/>
          <a:ext cx="2835141" cy="804509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화면 기능은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as-is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저장은 현재 화면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결재시 비밀번호 확인 설정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변경된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정보만 저장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69348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912142" y="2272680"/>
            <a:ext cx="5688807" cy="319658"/>
          </a:xfrm>
          <a:prstGeom prst="rect">
            <a:avLst/>
          </a:prstGeom>
          <a:noFill/>
          <a:ln w="3175">
            <a:solidFill>
              <a:srgbClr val="0000FF"/>
            </a:solidFill>
            <a:prstDash val="sysDot"/>
          </a:ln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개인정보보호를 위해 개인정보와 관련되거나 유추가 가능한 비밀번호의 사용을 자제하여 주시기 바랍니다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80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비밀번호는 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주기적으로 변경하여 사용하시길 권장합니다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38037"/>
              </p:ext>
            </p:extLst>
          </p:nvPr>
        </p:nvGraphicFramePr>
        <p:xfrm>
          <a:off x="9290533" y="6032299"/>
          <a:ext cx="2835141" cy="637061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내역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_01/11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안내문구 추가</a:t>
                      </a:r>
                      <a:endParaRPr lang="ko-KR" altLang="en-US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30" name="양쪽 모서리가 둥근 사각형 29"/>
          <p:cNvSpPr/>
          <p:nvPr/>
        </p:nvSpPr>
        <p:spPr>
          <a:xfrm>
            <a:off x="1880253" y="1103189"/>
            <a:ext cx="1449594" cy="24987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로그인 및 결재 비밀번호 설정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31" name="양쪽 모서리가 둥근 사각형 30"/>
          <p:cNvSpPr/>
          <p:nvPr/>
        </p:nvSpPr>
        <p:spPr>
          <a:xfrm>
            <a:off x="3337041" y="1103189"/>
            <a:ext cx="1328696" cy="249876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맑은 고딕" pitchFamily="50" charset="-127"/>
              </a:rPr>
              <a:t>결재시 비밀번호 확인 설정</a:t>
            </a:r>
            <a:endParaRPr lang="ko-KR" altLang="en-US" sz="8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251577" y="2636912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8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427112" y="1533515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78121"/>
              </p:ext>
            </p:extLst>
          </p:nvPr>
        </p:nvGraphicFramePr>
        <p:xfrm>
          <a:off x="1861981" y="1128344"/>
          <a:ext cx="7236009" cy="524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09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2104768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1052384">
                  <a:extLst>
                    <a:ext uri="{9D8B030D-6E8A-4147-A177-3AD203B41FA5}">
                      <a16:colId xmlns:a16="http://schemas.microsoft.com/office/drawing/2014/main" val="820472796"/>
                    </a:ext>
                  </a:extLst>
                </a:gridCol>
                <a:gridCol w="1052384">
                  <a:extLst>
                    <a:ext uri="{9D8B030D-6E8A-4147-A177-3AD203B41FA5}">
                      <a16:colId xmlns:a16="http://schemas.microsoft.com/office/drawing/2014/main" val="42048849"/>
                    </a:ext>
                  </a:extLst>
                </a:gridCol>
                <a:gridCol w="2785964">
                  <a:extLst>
                    <a:ext uri="{9D8B030D-6E8A-4147-A177-3AD203B41FA5}">
                      <a16:colId xmlns:a16="http://schemas.microsoft.com/office/drawing/2014/main" val="2046289070"/>
                    </a:ext>
                  </a:extLst>
                </a:gridCol>
              </a:tblGrid>
              <a:tr h="367081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686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사유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대리결재자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메일 자동 응답 메시지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2017-12-12 13:00 ~ 2017-12-12 13:00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u="sng" smtClean="0">
                          <a:solidFill>
                            <a:srgbClr val="0070C0"/>
                          </a:solidFill>
                          <a:latin typeface="+mn-ea"/>
                        </a:rPr>
                        <a:t>이길수</a:t>
                      </a:r>
                      <a:endParaRPr kumimoji="1" lang="ko-KR" altLang="en-US" sz="800" b="0" u="sng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개인적인 사정으로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2017-12-12 13:00 ~ 2017-12-1</a:t>
                      </a:r>
                      <a:r>
                        <a:rPr kumimoji="1"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휴가 </a:t>
                      </a:r>
                      <a:r>
                        <a:rPr kumimoji="1"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…</a:t>
                      </a: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38504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2017-12-12 13:00 ~ 2017-12-12 13:00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이길수</a:t>
                      </a:r>
                      <a:endParaRPr kumimoji="1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휴가중입니다</a:t>
                      </a:r>
                      <a:r>
                        <a:rPr kumimoji="1"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306640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2017-12-12 13:00 ~ 2017-12-12 13:00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이길수</a:t>
                      </a:r>
                      <a:endParaRPr kumimoji="1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휴가중입니다</a:t>
                      </a:r>
                      <a:r>
                        <a:rPr kumimoji="1"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48143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2017-12-12 13:00 ~ 2017-12-12 13:00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이길수</a:t>
                      </a:r>
                      <a:endParaRPr kumimoji="1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휴가중입니다</a:t>
                      </a:r>
                      <a:r>
                        <a:rPr kumimoji="1"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2017-12-12 13:00 ~ 2017-12-12 13:00</a:t>
                      </a: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휴가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sng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이길수</a:t>
                      </a:r>
                      <a:endParaRPr kumimoji="1" lang="ko-KR" altLang="en-US" sz="8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휴가중입니다</a:t>
                      </a:r>
                      <a:r>
                        <a:rPr kumimoji="1" lang="en-US" altLang="ko-KR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18671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7580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7541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81164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96665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82597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60612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54109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32654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31274"/>
                  </a:ext>
                </a:extLst>
              </a:tr>
              <a:tr h="304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57768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867651" y="1121387"/>
            <a:ext cx="7226193" cy="347743"/>
            <a:chOff x="1867652" y="1121387"/>
            <a:chExt cx="7156450" cy="347743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867652" y="146913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295800" y="6440311"/>
            <a:ext cx="2199772" cy="157041"/>
            <a:chOff x="4513478" y="6457949"/>
            <a:chExt cx="2199772" cy="157041"/>
          </a:xfrm>
        </p:grpSpPr>
        <p:sp>
          <p:nvSpPr>
            <p:cNvPr id="15" name="텍스트 상자 31"/>
            <p:cNvSpPr txBox="1"/>
            <p:nvPr/>
          </p:nvSpPr>
          <p:spPr>
            <a:xfrm>
              <a:off x="4513478" y="6476915"/>
              <a:ext cx="169879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&lt;&lt;   &lt;  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en-US" altLang="ko-KR" sz="8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    </a:t>
              </a: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   &gt;&gt;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50902" y="6457949"/>
              <a:ext cx="321114" cy="15704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나눔고딕" pitchFamily="50" charset="-127"/>
                  <a:ea typeface="나눔고딕" pitchFamily="50" charset="-127"/>
                  <a:cs typeface="+mn-cs"/>
                </a:rPr>
                <a:t>1</a:t>
              </a:r>
              <a:endPara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endParaRPr>
            </a:p>
          </p:txBody>
        </p:sp>
        <p:sp>
          <p:nvSpPr>
            <p:cNvPr id="17" name="텍스트 상자 31"/>
            <p:cNvSpPr txBox="1"/>
            <p:nvPr/>
          </p:nvSpPr>
          <p:spPr>
            <a:xfrm>
              <a:off x="6460735" y="6471999"/>
              <a:ext cx="25251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/ 3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926608" y="1916832"/>
            <a:ext cx="107839" cy="109736"/>
            <a:chOff x="554563" y="2632644"/>
            <a:chExt cx="131556" cy="131556"/>
          </a:xfrm>
        </p:grpSpPr>
        <p:sp>
          <p:nvSpPr>
            <p:cNvPr id="22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3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926608" y="2221632"/>
            <a:ext cx="107839" cy="109736"/>
            <a:chOff x="554563" y="2632644"/>
            <a:chExt cx="131556" cy="131556"/>
          </a:xfrm>
        </p:grpSpPr>
        <p:sp>
          <p:nvSpPr>
            <p:cNvPr id="28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926608" y="2526432"/>
            <a:ext cx="107839" cy="109736"/>
            <a:chOff x="554563" y="2632644"/>
            <a:chExt cx="131556" cy="131556"/>
          </a:xfrm>
        </p:grpSpPr>
        <p:sp>
          <p:nvSpPr>
            <p:cNvPr id="3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11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5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926608" y="2821707"/>
            <a:ext cx="107839" cy="109736"/>
            <a:chOff x="554563" y="2632644"/>
            <a:chExt cx="131556" cy="131556"/>
          </a:xfrm>
        </p:grpSpPr>
        <p:sp>
          <p:nvSpPr>
            <p:cNvPr id="4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926608" y="3126507"/>
            <a:ext cx="107839" cy="109736"/>
            <a:chOff x="554563" y="2632644"/>
            <a:chExt cx="131556" cy="131556"/>
          </a:xfrm>
        </p:grpSpPr>
        <p:sp>
          <p:nvSpPr>
            <p:cNvPr id="4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7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96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6"/>
            </p:custDataLst>
          </p:nvPr>
        </p:nvSpPr>
        <p:spPr>
          <a:xfrm>
            <a:off x="1926608" y="1235473"/>
            <a:ext cx="107839" cy="10973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8519303" y="1200304"/>
            <a:ext cx="457017" cy="209550"/>
            <a:chOff x="6935345" y="1198923"/>
            <a:chExt cx="457017" cy="209550"/>
          </a:xfrm>
        </p:grpSpPr>
        <p:sp>
          <p:nvSpPr>
            <p:cNvPr id="98" name="직사각형 97"/>
            <p:cNvSpPr/>
            <p:nvPr/>
          </p:nvSpPr>
          <p:spPr>
            <a:xfrm>
              <a:off x="6935345" y="1198923"/>
              <a:ext cx="421005" cy="20955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1" lang="ko-KR" alt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</a:t>
              </a: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 rot="5400000">
              <a:off x="7195363" y="1196328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rPr>
                <a:t>&gt;</a:t>
              </a:r>
              <a:endPara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endParaRPr>
            </a:p>
          </p:txBody>
        </p:sp>
      </p:grpSp>
      <p:sp>
        <p:nvSpPr>
          <p:cNvPr id="108" name="모서리가 둥근 직사각형 107"/>
          <p:cNvSpPr/>
          <p:nvPr/>
        </p:nvSpPr>
        <p:spPr>
          <a:xfrm>
            <a:off x="2143217" y="1192738"/>
            <a:ext cx="438154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추가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641351" y="1192738"/>
            <a:ext cx="438154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부재설정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 목록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111529" y="812288"/>
            <a:ext cx="1008187" cy="216768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 변경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8081617" y="808101"/>
            <a:ext cx="993177" cy="2046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이길수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7802161" y="808102"/>
            <a:ext cx="323286" cy="20460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6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09978" y="836169"/>
            <a:ext cx="114510" cy="13741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MY3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68231"/>
              </p:ext>
            </p:extLst>
          </p:nvPr>
        </p:nvGraphicFramePr>
        <p:xfrm>
          <a:off x="9290533" y="786383"/>
          <a:ext cx="2835141" cy="183678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또는 권한이 있을 경우에만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사용자 변경 조직도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MY3.1.1)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부재설정을 등록할 수 있는 화면으로 이동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302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선택된 부재설정 삭제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06511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기간 클릭시 상세로 이동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42463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버디카드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886338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지정된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width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값 초과시 말줄임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42482"/>
                  </a:ext>
                </a:extLst>
              </a:tr>
            </a:tbl>
          </a:graphicData>
        </a:graphic>
      </p:graphicFrame>
      <p:sp>
        <p:nvSpPr>
          <p:cNvPr id="44" name="타원 43"/>
          <p:cNvSpPr/>
          <p:nvPr/>
        </p:nvSpPr>
        <p:spPr>
          <a:xfrm>
            <a:off x="6975227" y="82006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079377" y="11058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603252" y="11058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860552" y="18678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47310" y="1224142"/>
            <a:ext cx="222814" cy="137933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5632202" y="18678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5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279902" y="18678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6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graphicFrame>
        <p:nvGraphicFramePr>
          <p:cNvPr id="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28566"/>
              </p:ext>
            </p:extLst>
          </p:nvPr>
        </p:nvGraphicFramePr>
        <p:xfrm>
          <a:off x="9290533" y="6032299"/>
          <a:ext cx="2835141" cy="637061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내역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_01/11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5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페이지네이션 </a:t>
                      </a:r>
                      <a:r>
                        <a:rPr lang="en-US" altLang="ko-KR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스크롤 처리</a:t>
                      </a:r>
                      <a:endParaRPr lang="en-US" altLang="ko-KR" sz="8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8424053" y="1186458"/>
            <a:ext cx="596122" cy="251817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987933" y="1791866"/>
            <a:ext cx="0" cy="4581666"/>
          </a:xfrm>
          <a:prstGeom prst="straightConnector1">
            <a:avLst/>
          </a:prstGeom>
          <a:ln w="3175">
            <a:solidFill>
              <a:srgbClr val="FF0066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842277" y="6375025"/>
            <a:ext cx="7273147" cy="302000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bg1"/>
                </a:solidFill>
                <a:latin typeface="+mn-ea"/>
                <a:ea typeface="+mn-ea"/>
              </a:rPr>
              <a:t>삭제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73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97954"/>
              </p:ext>
            </p:extLst>
          </p:nvPr>
        </p:nvGraphicFramePr>
        <p:xfrm>
          <a:off x="1910404" y="1522884"/>
          <a:ext cx="7065915" cy="4211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46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  <a:gridCol w="4604344">
                  <a:extLst>
                    <a:ext uri="{9D8B030D-6E8A-4147-A177-3AD203B41FA5}">
                      <a16:colId xmlns:a16="http://schemas.microsoft.com/office/drawing/2014/main" val="3317979526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8059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부재기간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7701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사유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50657"/>
                  </a:ext>
                </a:extLst>
              </a:tr>
              <a:tr h="9711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메일 자동응답 메시지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7399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지정된 수신자에게만 발신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7798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결재 처리 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결재 후 진행 문서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결재대기        대리결재자        결재안함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8128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결재 후 완료 문서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결재대기        대리결재자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4003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감사문서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결재대기        대리결재자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66651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대리업무 담당자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메일수신자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26977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대리결재자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74055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접수담당자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125183"/>
                  </a:ext>
                </a:extLst>
              </a:tr>
            </a:tbl>
          </a:graphicData>
        </a:graphic>
      </p:graphicFrame>
      <p:sp>
        <p:nvSpPr>
          <p:cNvPr id="90" name="직사각형 89"/>
          <p:cNvSpPr/>
          <p:nvPr/>
        </p:nvSpPr>
        <p:spPr>
          <a:xfrm>
            <a:off x="427112" y="1533515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67651" y="1121387"/>
            <a:ext cx="7226193" cy="347743"/>
            <a:chOff x="1867652" y="1121387"/>
            <a:chExt cx="7156450" cy="347743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867652" y="146913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모서리가 둥근 직사각형 8"/>
          <p:cNvSpPr/>
          <p:nvPr/>
        </p:nvSpPr>
        <p:spPr>
          <a:xfrm>
            <a:off x="1919536" y="1192738"/>
            <a:ext cx="473324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55768" y="1192738"/>
            <a:ext cx="473324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재등록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부재설정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Check" descr="&lt;SmartSettings&gt;&lt;SmartResize anchorLeft=&quot;Absolute&quot; anchorTop=&quot;None&quot; anchorRight=&quot;None&quot; anchorBottom=&quot;None&quot; /&gt;&lt;/SmartSettings&gt;" hidden="1"/>
          <p:cNvSpPr/>
          <p:nvPr>
            <p:custDataLst>
              <p:tags r:id="rId1"/>
            </p:custDataLst>
          </p:nvPr>
        </p:nvSpPr>
        <p:spPr>
          <a:xfrm>
            <a:off x="6032418" y="391093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1867651" y="5733279"/>
            <a:ext cx="7226193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 상세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MY3.1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822202" y="112486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graphicFrame>
        <p:nvGraphicFramePr>
          <p:cNvPr id="9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56029"/>
              </p:ext>
            </p:extLst>
          </p:nvPr>
        </p:nvGraphicFramePr>
        <p:xfrm>
          <a:off x="9290533" y="786383"/>
          <a:ext cx="2835141" cy="163154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수정된 정보 저장 처리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글자수 제한은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as-is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 정의된 바이트 수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302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체크시에만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3-1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활성화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065119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3-1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 조직도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800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MY3.1.2)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출력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직접 입력 불가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424633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As-is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복사 버튼의 명칭만 재등록으로 수정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 및 출력 조건은 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352"/>
                  </a:ext>
                </a:extLst>
              </a:tr>
            </a:tbl>
          </a:graphicData>
        </a:graphic>
      </p:graphicFrame>
      <p:sp>
        <p:nvSpPr>
          <p:cNvPr id="98" name="모서리가 둥근 직사각형 97"/>
          <p:cNvSpPr/>
          <p:nvPr/>
        </p:nvSpPr>
        <p:spPr>
          <a:xfrm>
            <a:off x="8713693" y="878414"/>
            <a:ext cx="344582" cy="17886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09925" y="1910230"/>
            <a:ext cx="1060304" cy="175654"/>
            <a:chOff x="3143250" y="5618506"/>
            <a:chExt cx="1060304" cy="17565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967" y="5625476"/>
              <a:ext cx="162587" cy="162587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3143250" y="5618506"/>
              <a:ext cx="864518" cy="1756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2017-12-12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322445" y="1910230"/>
            <a:ext cx="452755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13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▼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85863" y="1910230"/>
            <a:ext cx="452755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00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▼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629275" y="1910230"/>
            <a:ext cx="1060304" cy="175654"/>
            <a:chOff x="3143250" y="5618506"/>
            <a:chExt cx="1060304" cy="175654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967" y="5625476"/>
              <a:ext cx="162587" cy="162587"/>
            </a:xfrm>
            <a:prstGeom prst="rect">
              <a:avLst/>
            </a:prstGeom>
          </p:spPr>
        </p:pic>
        <p:sp>
          <p:nvSpPr>
            <p:cNvPr id="27" name="직사각형 26"/>
            <p:cNvSpPr/>
            <p:nvPr/>
          </p:nvSpPr>
          <p:spPr>
            <a:xfrm>
              <a:off x="3143250" y="5618506"/>
              <a:ext cx="864518" cy="1756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2017-12-31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741795" y="1910230"/>
            <a:ext cx="452755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13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▼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05213" y="1910230"/>
            <a:ext cx="452755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00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▼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64038" y="1879848"/>
            <a:ext cx="236662" cy="23165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~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09925" y="2245553"/>
            <a:ext cx="2128693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교육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▼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09925" y="2596131"/>
            <a:ext cx="5550371" cy="674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t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개인적인 사정으로 </a:t>
            </a:r>
            <a:r>
              <a:rPr kumimoji="0"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2017-12-12 13:00 ~ 2017-12-1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휴가 중 입니다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772026" y="4805194"/>
            <a:ext cx="1104900" cy="880878"/>
            <a:chOff x="4772025" y="4805194"/>
            <a:chExt cx="3628231" cy="880878"/>
          </a:xfrm>
        </p:grpSpPr>
        <p:sp>
          <p:nvSpPr>
            <p:cNvPr id="40" name="직사각형 39"/>
            <p:cNvSpPr/>
            <p:nvPr/>
          </p:nvSpPr>
          <p:spPr>
            <a:xfrm>
              <a:off x="4772025" y="4805194"/>
              <a:ext cx="3628231" cy="20460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홍길동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72025" y="5129044"/>
              <a:ext cx="3628231" cy="20460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홍길동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772025" y="5481469"/>
              <a:ext cx="3628231" cy="20460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홍길동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Box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3213041" y="3550671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Check" descr="&lt;SmartSettings&gt;&lt;SmartResize anchorLeft=&quot;Absolute&quot; anchorTop=&quot;None&quot; anchorRight=&quot;None&quot; anchorBottom=&quot;None&quot; /&gt;&lt;/SmartSettings&gt;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3234730" y="3571671"/>
            <a:ext cx="88178" cy="89556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4471112" y="387362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heck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4508418" y="391093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6"/>
            </p:custDataLst>
          </p:nvPr>
        </p:nvSpPr>
        <p:spPr>
          <a:xfrm>
            <a:off x="4471112" y="419747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Check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7"/>
            </p:custDataLst>
          </p:nvPr>
        </p:nvSpPr>
        <p:spPr>
          <a:xfrm>
            <a:off x="4508418" y="423478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8"/>
            </p:custDataLst>
          </p:nvPr>
        </p:nvSpPr>
        <p:spPr>
          <a:xfrm>
            <a:off x="4471112" y="452132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heck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9"/>
            </p:custDataLst>
          </p:nvPr>
        </p:nvSpPr>
        <p:spPr>
          <a:xfrm>
            <a:off x="4508418" y="4558630"/>
            <a:ext cx="58738" cy="58738"/>
          </a:xfrm>
          <a:prstGeom prst="ellipse">
            <a:avLst/>
          </a:prstGeom>
          <a:solidFill>
            <a:srgbClr val="80808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5185487" y="3873624"/>
            <a:ext cx="133350" cy="133350"/>
            <a:chOff x="593892" y="1624671"/>
            <a:chExt cx="133350" cy="133350"/>
          </a:xfrm>
        </p:grpSpPr>
        <p:sp>
          <p:nvSpPr>
            <p:cNvPr id="7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5185487" y="4197474"/>
            <a:ext cx="133350" cy="133350"/>
            <a:chOff x="593892" y="1624671"/>
            <a:chExt cx="133350" cy="133350"/>
          </a:xfrm>
        </p:grpSpPr>
        <p:sp>
          <p:nvSpPr>
            <p:cNvPr id="72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12"/>
            </p:custDataLst>
          </p:nvPr>
        </p:nvGrpSpPr>
        <p:grpSpPr>
          <a:xfrm>
            <a:off x="5185487" y="4521324"/>
            <a:ext cx="133350" cy="133350"/>
            <a:chOff x="593892" y="1624671"/>
            <a:chExt cx="133350" cy="133350"/>
          </a:xfrm>
        </p:grpSpPr>
        <p:sp>
          <p:nvSpPr>
            <p:cNvPr id="70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3"/>
            </p:custDataLst>
          </p:nvPr>
        </p:nvSpPr>
        <p:spPr>
          <a:xfrm>
            <a:off x="5995112" y="3873624"/>
            <a:ext cx="133350" cy="133350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991100" y="3509794"/>
            <a:ext cx="3628231" cy="20460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홍길동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이길수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박명수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711644" y="3509795"/>
            <a:ext cx="323286" cy="20460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928458" y="3298279"/>
            <a:ext cx="901217" cy="14672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0/000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23878" y="3547743"/>
            <a:ext cx="114510" cy="137413"/>
          </a:xfrm>
          <a:prstGeom prst="rect">
            <a:avLst/>
          </a:prstGeom>
        </p:spPr>
      </p:pic>
      <p:sp>
        <p:nvSpPr>
          <p:cNvPr id="95" name="타원 94"/>
          <p:cNvSpPr/>
          <p:nvPr/>
        </p:nvSpPr>
        <p:spPr>
          <a:xfrm>
            <a:off x="3098552" y="3445918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3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280152" y="3274468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2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4641602" y="3445918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3-1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58175" y="2666500"/>
            <a:ext cx="57250" cy="41399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017743" y="1192738"/>
            <a:ext cx="473324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403227" y="1124869"/>
            <a:ext cx="168508" cy="171599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4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492569" y="4805195"/>
            <a:ext cx="323286" cy="20460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492569" y="5129045"/>
            <a:ext cx="323286" cy="20460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492569" y="5481470"/>
            <a:ext cx="323286" cy="20460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04803" y="4843143"/>
            <a:ext cx="114510" cy="137413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04803" y="5166993"/>
            <a:ext cx="114510" cy="137413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04803" y="5519418"/>
            <a:ext cx="114510" cy="137413"/>
          </a:xfrm>
          <a:prstGeom prst="rect">
            <a:avLst/>
          </a:prstGeom>
        </p:spPr>
      </p:pic>
      <p:sp>
        <p:nvSpPr>
          <p:cNvPr id="106" name="타원 105"/>
          <p:cNvSpPr/>
          <p:nvPr/>
        </p:nvSpPr>
        <p:spPr>
          <a:xfrm>
            <a:off x="4393952" y="4712743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3-1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graphicFrame>
        <p:nvGraphicFramePr>
          <p:cNvPr id="10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34807"/>
              </p:ext>
            </p:extLst>
          </p:nvPr>
        </p:nvGraphicFramePr>
        <p:xfrm>
          <a:off x="9290533" y="6032299"/>
          <a:ext cx="2835141" cy="637061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내역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_01/11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항목 추가</a:t>
                      </a:r>
                      <a:endParaRPr kumimoji="1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재등록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버튼 추가</a:t>
                      </a:r>
                    </a:p>
                  </a:txBody>
                  <a:tcPr marL="36000" marR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0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427112" y="1533515"/>
            <a:ext cx="1268337" cy="2393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30536"/>
              </p:ext>
            </p:extLst>
          </p:nvPr>
        </p:nvGraphicFramePr>
        <p:xfrm>
          <a:off x="1910404" y="1526182"/>
          <a:ext cx="7065915" cy="4211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846">
                  <a:extLst>
                    <a:ext uri="{9D8B030D-6E8A-4147-A177-3AD203B41FA5}">
                      <a16:colId xmlns:a16="http://schemas.microsoft.com/office/drawing/2014/main" val="152538481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945833818"/>
                    </a:ext>
                  </a:extLst>
                </a:gridCol>
                <a:gridCol w="4604344">
                  <a:extLst>
                    <a:ext uri="{9D8B030D-6E8A-4147-A177-3AD203B41FA5}">
                      <a16:colId xmlns:a16="http://schemas.microsoft.com/office/drawing/2014/main" val="3317979526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90570" rtl="0" eaLnBrk="1" latinLnBrk="1" hangingPunct="1"/>
                      <a:r>
                        <a:rPr lang="ko-KR" altLang="en-US" sz="800" b="1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1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51259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부재기간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rgbClr val="FF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7701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사유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50657"/>
                  </a:ext>
                </a:extLst>
              </a:tr>
              <a:tr h="9711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메일 자동응답 메시지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7399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지정된 수신자에게만 발신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7798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결재 처리 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결재 후 진행 문서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결재대기        대리결재자        결재안함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8128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결재 후 완료 문서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결재대기        대리결재자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4003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0" marR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감사문서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결재대기        대리결재자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66651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대리업무 담당자</a:t>
                      </a:r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메일수신자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26977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대리결재자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74055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접수담당자</a:t>
                      </a:r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12518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867651" y="1121387"/>
            <a:ext cx="7226193" cy="347743"/>
            <a:chOff x="1867652" y="1121387"/>
            <a:chExt cx="7156450" cy="347743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1867652" y="1469130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1867652" y="1121387"/>
              <a:ext cx="7156450" cy="0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모서리가 둥근 직사각형 8"/>
          <p:cNvSpPr/>
          <p:nvPr/>
        </p:nvSpPr>
        <p:spPr>
          <a:xfrm>
            <a:off x="1919536" y="1192738"/>
            <a:ext cx="473324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55768" y="1192738"/>
            <a:ext cx="473324" cy="19661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r>
              <a:rPr lang="ko-KR" altLang="en-US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상자 31"/>
          <p:cNvSpPr txBox="1"/>
          <p:nvPr/>
        </p:nvSpPr>
        <p:spPr>
          <a:xfrm>
            <a:off x="1889048" y="839760"/>
            <a:ext cx="198347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부재설정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09925" y="1933030"/>
            <a:ext cx="2128693" cy="175654"/>
            <a:chOff x="3209925" y="1694206"/>
            <a:chExt cx="2128693" cy="175654"/>
          </a:xfrm>
        </p:grpSpPr>
        <p:grpSp>
          <p:nvGrpSpPr>
            <p:cNvPr id="16" name="그룹 15"/>
            <p:cNvGrpSpPr/>
            <p:nvPr/>
          </p:nvGrpSpPr>
          <p:grpSpPr>
            <a:xfrm>
              <a:off x="3209925" y="1694206"/>
              <a:ext cx="1060304" cy="175654"/>
              <a:chOff x="3143250" y="5618506"/>
              <a:chExt cx="1060304" cy="175654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0967" y="5625476"/>
                <a:ext cx="162587" cy="162587"/>
              </a:xfrm>
              <a:prstGeom prst="rect">
                <a:avLst/>
              </a:prstGeom>
            </p:spPr>
          </p:pic>
          <p:sp>
            <p:nvSpPr>
              <p:cNvPr id="18" name="직사각형 17"/>
              <p:cNvSpPr/>
              <p:nvPr/>
            </p:nvSpPr>
            <p:spPr>
              <a:xfrm>
                <a:off x="3143250" y="5618506"/>
                <a:ext cx="864518" cy="17565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altLang="ko-KR" sz="8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2017-12-12</a:t>
                </a:r>
                <a:endPara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4322445" y="1694206"/>
              <a:ext cx="452755" cy="1756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13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▼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885863" y="1694206"/>
              <a:ext cx="452755" cy="1756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00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▼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29275" y="1933030"/>
            <a:ext cx="2128693" cy="175654"/>
            <a:chOff x="3209925" y="1694206"/>
            <a:chExt cx="2128693" cy="175654"/>
          </a:xfrm>
        </p:grpSpPr>
        <p:grpSp>
          <p:nvGrpSpPr>
            <p:cNvPr id="23" name="그룹 22"/>
            <p:cNvGrpSpPr/>
            <p:nvPr/>
          </p:nvGrpSpPr>
          <p:grpSpPr>
            <a:xfrm>
              <a:off x="3209925" y="1694206"/>
              <a:ext cx="1060304" cy="175654"/>
              <a:chOff x="3143250" y="5618506"/>
              <a:chExt cx="1060304" cy="175654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0967" y="5625476"/>
                <a:ext cx="162587" cy="162587"/>
              </a:xfrm>
              <a:prstGeom prst="rect">
                <a:avLst/>
              </a:prstGeom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3143250" y="5618506"/>
                <a:ext cx="864518" cy="17565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4322445" y="1694206"/>
              <a:ext cx="452755" cy="1756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시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▼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885863" y="1694206"/>
              <a:ext cx="452755" cy="17565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분</a:t>
              </a:r>
              <a:r>
                <a:rPr lang="en-US" altLang="ko-KR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▼</a:t>
              </a:r>
              <a:endPara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64038" y="1902648"/>
            <a:ext cx="236662" cy="23165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~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09925" y="2268353"/>
            <a:ext cx="2128693" cy="175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교육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 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▼</a:t>
            </a: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09925" y="2618931"/>
            <a:ext cx="5550371" cy="6742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212340" y="3573471"/>
            <a:ext cx="131556" cy="131556"/>
            <a:chOff x="554563" y="2632644"/>
            <a:chExt cx="131556" cy="131556"/>
          </a:xfrm>
        </p:grpSpPr>
        <p:sp>
          <p:nvSpPr>
            <p:cNvPr id="52" name="Box" descr="&lt;Tags&gt;&lt;SMARTRESIZEANCHORS&gt;None,None,Absolute,None&lt;/SMARTRESIZEANCHORS&gt;&lt;/Tags&gt;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Check" descr="&lt;Tags&gt;&lt;SMARTRESIZEANCHORS&gt;None,None,Absolute,None&lt;/SMARTRESIZEANCHORS&gt;&lt;/Tags&gt;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471112" y="3896424"/>
            <a:ext cx="133350" cy="781050"/>
            <a:chOff x="4471112" y="3657600"/>
            <a:chExt cx="133350" cy="781050"/>
          </a:xfrm>
        </p:grpSpPr>
        <p:grpSp>
          <p:nvGrpSpPr>
            <p:cNvPr id="5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4471112" y="3657600"/>
              <a:ext cx="133350" cy="133350"/>
              <a:chOff x="593892" y="1624671"/>
              <a:chExt cx="133350" cy="133350"/>
            </a:xfrm>
          </p:grpSpPr>
          <p:sp>
            <p:nvSpPr>
              <p:cNvPr id="56" name="Circle" descr="&lt;SmartSettings&gt;&lt;SmartResize anchorLeft=&quot;Absolute&quot; anchorTop=&quot;None&quot; anchorRight=&quot;None&quot; anchorBottom=&quot;None&quot; /&gt;&lt;/SmartSettings&gt;"/>
              <p:cNvSpPr/>
              <p:nvPr>
                <p:custDataLst>
                  <p:tags r:id="rId9"/>
                </p:custDataLst>
              </p:nvPr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7"/>
              </p:custDataLst>
            </p:nvPr>
          </p:nvGrpSpPr>
          <p:grpSpPr>
            <a:xfrm>
              <a:off x="4471112" y="3981450"/>
              <a:ext cx="133350" cy="133350"/>
              <a:chOff x="593892" y="1624671"/>
              <a:chExt cx="133350" cy="133350"/>
            </a:xfrm>
          </p:grpSpPr>
          <p:sp>
            <p:nvSpPr>
              <p:cNvPr id="60" name="Circle" descr="&lt;Tags&gt;&lt;SMARTRESIZEANCHORS&gt;None,None,Absolute,None&lt;/SMARTRESIZEANCHORS&gt;&lt;/Tags&gt;"/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8"/>
              </p:custDataLst>
            </p:nvPr>
          </p:nvGrpSpPr>
          <p:grpSpPr>
            <a:xfrm>
              <a:off x="4471112" y="4305300"/>
              <a:ext cx="133350" cy="133350"/>
              <a:chOff x="593892" y="1624671"/>
              <a:chExt cx="133350" cy="133350"/>
            </a:xfrm>
          </p:grpSpPr>
          <p:sp>
            <p:nvSpPr>
              <p:cNvPr id="63" name="Circle" descr="&lt;Tags&gt;&lt;SMARTRESIZEANCHORS&gt;None,None,Absolute,None&lt;/SMARTRESIZEANCHORS&gt;&lt;/Tags&gt;"/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5185487" y="3896424"/>
            <a:ext cx="133350" cy="781050"/>
            <a:chOff x="4471112" y="3657600"/>
            <a:chExt cx="133350" cy="781050"/>
          </a:xfrm>
        </p:grpSpPr>
        <p:grpSp>
          <p:nvGrpSpPr>
            <p:cNvPr id="6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4471112" y="3657600"/>
              <a:ext cx="133350" cy="133350"/>
              <a:chOff x="593892" y="1624671"/>
              <a:chExt cx="133350" cy="133350"/>
            </a:xfrm>
          </p:grpSpPr>
          <p:sp>
            <p:nvSpPr>
              <p:cNvPr id="74" name="Circle" descr="&lt;Tags&gt;&lt;SMARTRESIZEANCHORS&gt;None,None,Absolute,None&lt;/SMARTRESIZEANCHORS&gt;&lt;/Tags&gt;"/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4471112" y="3981450"/>
              <a:ext cx="133350" cy="133350"/>
              <a:chOff x="593892" y="1624671"/>
              <a:chExt cx="133350" cy="133350"/>
            </a:xfrm>
          </p:grpSpPr>
          <p:sp>
            <p:nvSpPr>
              <p:cNvPr id="72" name="Circle" descr="&lt;Tags&gt;&lt;SMARTRESIZEANCHORS&gt;None,None,Absolute,None&lt;/SMARTRESIZEANCHORS&gt;&lt;/Tags&gt;"/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4471112" y="4305300"/>
              <a:ext cx="133350" cy="133350"/>
              <a:chOff x="593892" y="1624671"/>
              <a:chExt cx="133350" cy="133350"/>
            </a:xfrm>
          </p:grpSpPr>
          <p:sp>
            <p:nvSpPr>
              <p:cNvPr id="70" name="Circle" descr="&lt;Tags&gt;&lt;SMARTRESIZEANCHORS&gt;None,None,Absolute,None&lt;/SMARTRESIZEANCHORS&gt;&lt;/Tags&gt;"/>
              <p:cNvSpPr/>
              <p:nvPr/>
            </p:nvSpPr>
            <p:spPr>
              <a:xfrm>
                <a:off x="593892" y="1624671"/>
                <a:ext cx="133350" cy="13335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Check" descr="&lt;Tags&gt;&lt;SMARTRESIZEANCHORS&gt;None,None,Absolute,None&lt;/SMARTRESIZEANCHORS&gt;&lt;/Tags&gt;" hidden="1"/>
              <p:cNvSpPr/>
              <p:nvPr/>
            </p:nvSpPr>
            <p:spPr>
              <a:xfrm>
                <a:off x="631198" y="1661977"/>
                <a:ext cx="58738" cy="58738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995112" y="3896424"/>
            <a:ext cx="133350" cy="133350"/>
            <a:chOff x="593892" y="1624671"/>
            <a:chExt cx="133350" cy="133350"/>
          </a:xfrm>
        </p:grpSpPr>
        <p:sp>
          <p:nvSpPr>
            <p:cNvPr id="84" name="Circle" descr="&lt;Tags&gt;&lt;SMARTRESIZEANCHORS&gt;None,None,Absolute,None&lt;/SMARTRESIZEANCHORS&gt;&lt;/Tags&gt;"/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Check" descr="&lt;Tags&gt;&lt;SMARTRESIZEANCHORS&gt;None,None,Absolute,None&lt;/SMARTRESIZEANCHORS&gt;&lt;/Tags&gt;" hidden="1"/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6" name="직선 연결선 85"/>
          <p:cNvCxnSpPr/>
          <p:nvPr/>
        </p:nvCxnSpPr>
        <p:spPr>
          <a:xfrm>
            <a:off x="1867651" y="5733256"/>
            <a:ext cx="7226193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4991100" y="3532594"/>
            <a:ext cx="3628231" cy="20460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711644" y="3532595"/>
            <a:ext cx="323286" cy="20460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7044" y="813049"/>
            <a:ext cx="914400" cy="3047999"/>
          </a:xfrm>
          <a:prstGeom prst="rect">
            <a:avLst/>
          </a:prstGeom>
          <a:noFill/>
        </p:spPr>
        <p:txBody>
          <a:bodyPr wrap="none" lIns="72000" rIns="72000" rtlCol="0" anchor="t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프로필 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비밀번호설정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그룹관리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서명관리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알림설정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메일설정</a:t>
            </a:r>
            <a:endParaRPr lang="en-US" altLang="ko-KR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일정설정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부재설정 쓰기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928458" y="3321079"/>
            <a:ext cx="901217" cy="146720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pPr algn="r"/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0/000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3878" y="3570543"/>
            <a:ext cx="114510" cy="137413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MY3.2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20613"/>
              </p:ext>
            </p:extLst>
          </p:nvPr>
        </p:nvGraphicFramePr>
        <p:xfrm>
          <a:off x="9290533" y="786383"/>
          <a:ext cx="2835141" cy="690722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날짜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시간으로 기본 세팅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※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그외 항목은 수정과 동일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3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3725" y="1855777"/>
            <a:ext cx="2286000" cy="326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38675" y="3496374"/>
            <a:ext cx="4143375" cy="28575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3050927" y="1773268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4772026" y="4805194"/>
            <a:ext cx="1104900" cy="880878"/>
            <a:chOff x="4772025" y="4805194"/>
            <a:chExt cx="3628231" cy="880878"/>
          </a:xfrm>
        </p:grpSpPr>
        <p:sp>
          <p:nvSpPr>
            <p:cNvPr id="93" name="직사각형 92"/>
            <p:cNvSpPr/>
            <p:nvPr/>
          </p:nvSpPr>
          <p:spPr>
            <a:xfrm>
              <a:off x="4772025" y="4805194"/>
              <a:ext cx="3628231" cy="20460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홍길동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772025" y="5129044"/>
              <a:ext cx="3628231" cy="20460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홍길동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772025" y="5481469"/>
              <a:ext cx="3628231" cy="20460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lIns="36000" tIns="36000" rIns="36000" bIns="36000" rtlCol="0" anchor="ctr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000"/>
                </a:spcAft>
              </a:pPr>
              <a:r>
                <a:rPr lang="ko-KR" altLang="en-US" sz="8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홍길동</a:t>
              </a: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모서리가 둥근 직사각형 97"/>
          <p:cNvSpPr/>
          <p:nvPr/>
        </p:nvSpPr>
        <p:spPr>
          <a:xfrm>
            <a:off x="4492569" y="4805195"/>
            <a:ext cx="323286" cy="20460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492569" y="5129045"/>
            <a:ext cx="323286" cy="20460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492569" y="5481470"/>
            <a:ext cx="323286" cy="20460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  <a:defRPr/>
            </a:pP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4803" y="4843143"/>
            <a:ext cx="114510" cy="137413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4803" y="5166993"/>
            <a:ext cx="114510" cy="137413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4803" y="5519418"/>
            <a:ext cx="114510" cy="137413"/>
          </a:xfrm>
          <a:prstGeom prst="rect">
            <a:avLst/>
          </a:prstGeom>
        </p:spPr>
      </p:pic>
      <p:graphicFrame>
        <p:nvGraphicFramePr>
          <p:cNvPr id="8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80180"/>
              </p:ext>
            </p:extLst>
          </p:nvPr>
        </p:nvGraphicFramePr>
        <p:xfrm>
          <a:off x="9290533" y="6032299"/>
          <a:ext cx="2835141" cy="637061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수정 내역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_01/11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2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</a:t>
                      </a:r>
                      <a:r>
                        <a:rPr kumimoji="1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’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항목 추가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>
                            <a:lumMod val="95000"/>
                            <a:lumOff val="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303"/>
          <p:cNvSpPr/>
          <p:nvPr/>
        </p:nvSpPr>
        <p:spPr>
          <a:xfrm>
            <a:off x="911424" y="980728"/>
            <a:ext cx="1692475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303"/>
          <p:cNvSpPr/>
          <p:nvPr/>
        </p:nvSpPr>
        <p:spPr>
          <a:xfrm>
            <a:off x="911424" y="980728"/>
            <a:ext cx="1692475" cy="38621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304"/>
          <p:cNvSpPr/>
          <p:nvPr/>
        </p:nvSpPr>
        <p:spPr>
          <a:xfrm>
            <a:off x="932194" y="997700"/>
            <a:ext cx="1655205" cy="253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658"/>
          <p:cNvSpPr/>
          <p:nvPr/>
        </p:nvSpPr>
        <p:spPr>
          <a:xfrm>
            <a:off x="1358279" y="4570905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ko-KR" altLang="en-US" sz="68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완료</a:t>
            </a:r>
            <a:endParaRPr lang="en-US" sz="686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Rounded Rectangle 659"/>
          <p:cNvSpPr/>
          <p:nvPr/>
        </p:nvSpPr>
        <p:spPr>
          <a:xfrm>
            <a:off x="1839398" y="4570905"/>
            <a:ext cx="408869" cy="16241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1270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ko-KR" altLang="en-US" sz="686" dirty="0">
                <a:solidFill>
                  <a:schemeClr val="bg1">
                    <a:lumMod val="50000"/>
                  </a:schemeClr>
                </a:solidFill>
              </a:rPr>
              <a:t>취소</a:t>
            </a:r>
            <a:endParaRPr lang="en-US" sz="686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0" name="Group 17"/>
          <p:cNvGrpSpPr/>
          <p:nvPr/>
        </p:nvGrpSpPr>
        <p:grpSpPr>
          <a:xfrm>
            <a:off x="1037420" y="1562834"/>
            <a:ext cx="1420017" cy="138932"/>
            <a:chOff x="1664662" y="5746474"/>
            <a:chExt cx="2016000" cy="197242"/>
          </a:xfrm>
        </p:grpSpPr>
        <p:sp>
          <p:nvSpPr>
            <p:cNvPr id="171" name="Rectangle 14"/>
            <p:cNvSpPr>
              <a:spLocks/>
            </p:cNvSpPr>
            <p:nvPr/>
          </p:nvSpPr>
          <p:spPr bwMode="auto">
            <a:xfrm>
              <a:off x="1664662" y="5746474"/>
              <a:ext cx="2016000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43543" tIns="43543" rIns="43543" bIns="43543" anchor="ctr"/>
            <a:lstStyle/>
            <a:p>
              <a:endParaRPr lang="x-none" altLang="x-none" sz="2057">
                <a:solidFill>
                  <a:srgbClr val="FFFFFF"/>
                </a:solidFill>
              </a:endParaRPr>
            </a:p>
          </p:txBody>
        </p:sp>
        <p:sp>
          <p:nvSpPr>
            <p:cNvPr id="172" name="Freeform 10"/>
            <p:cNvSpPr>
              <a:spLocks noChangeAspect="1" noChangeArrowheads="1"/>
            </p:cNvSpPr>
            <p:nvPr/>
          </p:nvSpPr>
          <p:spPr bwMode="auto">
            <a:xfrm>
              <a:off x="3530512" y="5795965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/>
            </a:p>
          </p:txBody>
        </p:sp>
        <p:sp>
          <p:nvSpPr>
            <p:cNvPr id="173" name="텍스트 상자 31"/>
            <p:cNvSpPr txBox="1"/>
            <p:nvPr/>
          </p:nvSpPr>
          <p:spPr>
            <a:xfrm>
              <a:off x="1753060" y="5786326"/>
              <a:ext cx="1614919" cy="112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514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514" dirty="0">
                  <a:solidFill>
                    <a:schemeClr val="bg1">
                      <a:lumMod val="65000"/>
                    </a:schemeClr>
                  </a:solidFill>
                </a:rPr>
                <a:t>이름</a:t>
              </a:r>
              <a:r>
                <a:rPr lang="en-US" altLang="ko-KR" sz="514" dirty="0">
                  <a:solidFill>
                    <a:schemeClr val="bg1">
                      <a:lumMod val="65000"/>
                    </a:schemeClr>
                  </a:solidFill>
                </a:rPr>
                <a:t>,</a:t>
              </a:r>
              <a:r>
                <a:rPr lang="ko-KR" altLang="en-US" sz="514" dirty="0">
                  <a:solidFill>
                    <a:schemeClr val="bg1">
                      <a:lumMod val="65000"/>
                    </a:schemeClr>
                  </a:solidFill>
                </a:rPr>
                <a:t> 직위 검색</a:t>
              </a:r>
            </a:p>
          </p:txBody>
        </p:sp>
      </p:grpSp>
      <p:sp>
        <p:nvSpPr>
          <p:cNvPr id="174" name="Rectangle 342"/>
          <p:cNvSpPr/>
          <p:nvPr/>
        </p:nvSpPr>
        <p:spPr>
          <a:xfrm>
            <a:off x="1037347" y="1323249"/>
            <a:ext cx="1423370" cy="2834673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86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75" name="직선 연결선[R] 33"/>
          <p:cNvCxnSpPr/>
          <p:nvPr/>
        </p:nvCxnSpPr>
        <p:spPr>
          <a:xfrm>
            <a:off x="911424" y="1250639"/>
            <a:ext cx="169247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텍스트 상자 31"/>
          <p:cNvSpPr txBox="1"/>
          <p:nvPr/>
        </p:nvSpPr>
        <p:spPr>
          <a:xfrm>
            <a:off x="1076565" y="1397679"/>
            <a:ext cx="1165384" cy="1055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86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조직도     </a:t>
            </a:r>
            <a:r>
              <a:rPr lang="ko-KR" altLang="en-US" sz="68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주소록</a:t>
            </a:r>
            <a:r>
              <a:rPr lang="en-US" altLang="ko-KR" sz="68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68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즐겨찾는</a:t>
            </a:r>
            <a:endParaRPr lang="en-US" altLang="ko-KR" sz="68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1042051" y="4235665"/>
            <a:ext cx="1339248" cy="122179"/>
            <a:chOff x="1454943" y="5149426"/>
            <a:chExt cx="1562456" cy="142542"/>
          </a:xfrm>
        </p:grpSpPr>
        <p:sp>
          <p:nvSpPr>
            <p:cNvPr id="178" name="텍스트 상자 31"/>
            <p:cNvSpPr txBox="1"/>
            <p:nvPr/>
          </p:nvSpPr>
          <p:spPr>
            <a:xfrm>
              <a:off x="1610902" y="5166836"/>
              <a:ext cx="47876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선택된 부서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79" name="그룹 178"/>
            <p:cNvGrpSpPr/>
            <p:nvPr/>
          </p:nvGrpSpPr>
          <p:grpSpPr>
            <a:xfrm>
              <a:off x="1454943" y="5149426"/>
              <a:ext cx="137010" cy="142542"/>
              <a:chOff x="1454942" y="5198707"/>
              <a:chExt cx="257895" cy="268308"/>
            </a:xfrm>
          </p:grpSpPr>
          <p:sp>
            <p:nvSpPr>
              <p:cNvPr id="182" name="타원형"/>
              <p:cNvSpPr>
                <a:spLocks noChangeAspect="1"/>
              </p:cNvSpPr>
              <p:nvPr/>
            </p:nvSpPr>
            <p:spPr>
              <a:xfrm>
                <a:off x="1454942" y="5198707"/>
                <a:ext cx="257895" cy="268308"/>
              </a:xfrm>
              <a:prstGeom prst="ellipse">
                <a:avLst/>
              </a:prstGeom>
              <a:solidFill>
                <a:schemeClr val="bg1"/>
              </a:solidFill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wrap="square" lIns="39188" tIns="39188" rIns="39188" bIns="39188" numCol="1" anchor="ctr">
                <a:noAutofit/>
              </a:bodyPr>
              <a:lstStyle/>
              <a:p>
                <a:pPr algn="ctr" defTabSz="494390">
                  <a:defRPr sz="7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514"/>
              </a:p>
            </p:txBody>
          </p:sp>
          <p:sp>
            <p:nvSpPr>
              <p:cNvPr id="183" name="타원형"/>
              <p:cNvSpPr>
                <a:spLocks noChangeAspect="1"/>
              </p:cNvSpPr>
              <p:nvPr/>
            </p:nvSpPr>
            <p:spPr>
              <a:xfrm>
                <a:off x="1509222" y="5241492"/>
                <a:ext cx="162974" cy="16955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" cap="flat">
                <a:noFill/>
                <a:miter lim="400000"/>
              </a:ln>
              <a:effectLst/>
            </p:spPr>
            <p:txBody>
              <a:bodyPr wrap="square" lIns="39188" tIns="39188" rIns="39188" bIns="39188" numCol="1" anchor="ctr">
                <a:noAutofit/>
              </a:bodyPr>
              <a:lstStyle/>
              <a:p>
                <a:pPr algn="ctr" defTabSz="494390">
                  <a:defRPr sz="700" b="1">
                    <a:solidFill>
                      <a:srgbClr val="FFFFF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514"/>
              </a:p>
            </p:txBody>
          </p:sp>
        </p:grpSp>
        <p:sp>
          <p:nvSpPr>
            <p:cNvPr id="180" name="텍스트 상자 31"/>
            <p:cNvSpPr txBox="1"/>
            <p:nvPr/>
          </p:nvSpPr>
          <p:spPr>
            <a:xfrm>
              <a:off x="2418944" y="5166836"/>
              <a:ext cx="598455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하위부서 포함 </a:t>
              </a:r>
            </a:p>
          </p:txBody>
        </p:sp>
        <p:sp>
          <p:nvSpPr>
            <p:cNvPr id="181" name="타원형"/>
            <p:cNvSpPr>
              <a:spLocks noChangeAspect="1"/>
            </p:cNvSpPr>
            <p:nvPr/>
          </p:nvSpPr>
          <p:spPr>
            <a:xfrm>
              <a:off x="2248171" y="5149426"/>
              <a:ext cx="137010" cy="142542"/>
            </a:xfrm>
            <a:prstGeom prst="ellipse">
              <a:avLst/>
            </a:prstGeom>
            <a:solidFill>
              <a:schemeClr val="bg1"/>
            </a:solidFill>
            <a:ln w="6350" cap="flat">
              <a:solidFill>
                <a:schemeClr val="tx1">
                  <a:lumMod val="50000"/>
                  <a:lumOff val="50000"/>
                </a:schemeClr>
              </a:solidFill>
              <a:miter lim="400000"/>
            </a:ln>
            <a:effectLst/>
          </p:spPr>
          <p:txBody>
            <a:bodyPr wrap="square" lIns="39188" tIns="39188" rIns="39188" bIns="39188" numCol="1" anchor="ctr">
              <a:noAutofit/>
            </a:bodyPr>
            <a:lstStyle/>
            <a:p>
              <a:pPr algn="ctr" defTabSz="494390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514"/>
            </a:p>
          </p:txBody>
        </p:sp>
      </p:grpSp>
      <p:cxnSp>
        <p:nvCxnSpPr>
          <p:cNvPr id="184" name="직선 연결선[R] 7"/>
          <p:cNvCxnSpPr/>
          <p:nvPr/>
        </p:nvCxnSpPr>
        <p:spPr>
          <a:xfrm>
            <a:off x="1044860" y="1542376"/>
            <a:ext cx="321988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</p:cxnSp>
      <p:sp>
        <p:nvSpPr>
          <p:cNvPr id="202" name="Rectangle 343"/>
          <p:cNvSpPr/>
          <p:nvPr/>
        </p:nvSpPr>
        <p:spPr>
          <a:xfrm>
            <a:off x="1038531" y="1713015"/>
            <a:ext cx="1425826" cy="24374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86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3" name="텍스트 상자 31"/>
          <p:cNvSpPr txBox="1"/>
          <p:nvPr/>
        </p:nvSpPr>
        <p:spPr>
          <a:xfrm>
            <a:off x="1292706" y="1821624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영업본부</a:t>
            </a:r>
          </a:p>
        </p:txBody>
      </p:sp>
      <p:sp>
        <p:nvSpPr>
          <p:cNvPr id="204" name="Freeform 24"/>
          <p:cNvSpPr>
            <a:spLocks noChangeArrowheads="1"/>
          </p:cNvSpPr>
          <p:nvPr/>
        </p:nvSpPr>
        <p:spPr bwMode="auto">
          <a:xfrm rot="10800000" flipV="1">
            <a:off x="1109971" y="1845021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05" name="텍스트 상자 31"/>
          <p:cNvSpPr txBox="1"/>
          <p:nvPr/>
        </p:nvSpPr>
        <p:spPr>
          <a:xfrm>
            <a:off x="1424143" y="1933720"/>
            <a:ext cx="990920" cy="15665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(9)</a:t>
            </a: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김경호  부장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박명수  본부장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김은호  대리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이민수  대리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고진수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박명수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김은호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이민수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고진수  사원</a:t>
            </a: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15655" lvl="1">
              <a:lnSpc>
                <a:spcPct val="180000"/>
              </a:lnSpc>
            </a:pPr>
            <a:endParaRPr lang="en-US" altLang="ko-KR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6" name="Rounded Rectangle 256"/>
          <p:cNvSpPr/>
          <p:nvPr/>
        </p:nvSpPr>
        <p:spPr>
          <a:xfrm rot="5400000">
            <a:off x="2168787" y="2023208"/>
            <a:ext cx="481791" cy="3803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48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lang="en-US" sz="514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Freeform 24"/>
          <p:cNvSpPr>
            <a:spLocks noChangeArrowheads="1"/>
          </p:cNvSpPr>
          <p:nvPr/>
        </p:nvSpPr>
        <p:spPr bwMode="auto">
          <a:xfrm rot="10800000" flipV="1">
            <a:off x="1236601" y="1993387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08" name="텍스트 상자 31"/>
          <p:cNvSpPr txBox="1"/>
          <p:nvPr/>
        </p:nvSpPr>
        <p:spPr>
          <a:xfrm>
            <a:off x="1424143" y="3371477"/>
            <a:ext cx="990920" cy="2848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(12)</a:t>
            </a:r>
          </a:p>
          <a:p>
            <a:pPr>
              <a:lnSpc>
                <a:spcPct val="180000"/>
              </a:lnSpc>
            </a:pP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영업 </a:t>
            </a:r>
            <a:r>
              <a:rPr lang="en-US" altLang="ko-KR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팀 </a:t>
            </a:r>
            <a:r>
              <a:rPr lang="en-US" altLang="ko-KR" sz="514" dirty="0">
                <a:solidFill>
                  <a:prstClr val="black">
                    <a:lumMod val="65000"/>
                    <a:lumOff val="35000"/>
                  </a:prstClr>
                </a:solidFill>
              </a:rPr>
              <a:t>(18)</a:t>
            </a:r>
            <a:endParaRPr lang="ko-KR" altLang="en-US" sz="514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9" name="Freeform 24"/>
          <p:cNvSpPr>
            <a:spLocks noChangeArrowheads="1"/>
          </p:cNvSpPr>
          <p:nvPr/>
        </p:nvSpPr>
        <p:spPr bwMode="auto">
          <a:xfrm rot="16200000" flipV="1">
            <a:off x="1236601" y="3431145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10" name="Freeform 24"/>
          <p:cNvSpPr>
            <a:spLocks noChangeArrowheads="1"/>
          </p:cNvSpPr>
          <p:nvPr/>
        </p:nvSpPr>
        <p:spPr bwMode="auto">
          <a:xfrm rot="16200000" flipV="1">
            <a:off x="1236601" y="3573547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220" name="텍스트 상자 31"/>
          <p:cNvSpPr txBox="1"/>
          <p:nvPr/>
        </p:nvSpPr>
        <p:spPr>
          <a:xfrm>
            <a:off x="1191296" y="3879962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마케팅본부</a:t>
            </a:r>
          </a:p>
        </p:txBody>
      </p:sp>
      <p:sp>
        <p:nvSpPr>
          <p:cNvPr id="221" name="Freeform 24"/>
          <p:cNvSpPr>
            <a:spLocks noChangeArrowheads="1"/>
          </p:cNvSpPr>
          <p:nvPr/>
        </p:nvSpPr>
        <p:spPr bwMode="auto">
          <a:xfrm rot="16200000" flipV="1">
            <a:off x="1116445" y="3903221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cxnSp>
        <p:nvCxnSpPr>
          <p:cNvPr id="222" name="직선 연결선[R] 33"/>
          <p:cNvCxnSpPr/>
          <p:nvPr/>
        </p:nvCxnSpPr>
        <p:spPr>
          <a:xfrm>
            <a:off x="1037132" y="3685760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텍스트 상자 31"/>
          <p:cNvSpPr txBox="1"/>
          <p:nvPr/>
        </p:nvSpPr>
        <p:spPr>
          <a:xfrm>
            <a:off x="1191296" y="3719083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디자인본부</a:t>
            </a:r>
          </a:p>
        </p:txBody>
      </p:sp>
      <p:sp>
        <p:nvSpPr>
          <p:cNvPr id="224" name="Freeform 24"/>
          <p:cNvSpPr>
            <a:spLocks noChangeArrowheads="1"/>
          </p:cNvSpPr>
          <p:nvPr/>
        </p:nvSpPr>
        <p:spPr bwMode="auto">
          <a:xfrm rot="16200000" flipV="1">
            <a:off x="1116445" y="3742342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cxnSp>
        <p:nvCxnSpPr>
          <p:cNvPr id="225" name="직선 연결선[R] 33"/>
          <p:cNvCxnSpPr/>
          <p:nvPr/>
        </p:nvCxnSpPr>
        <p:spPr>
          <a:xfrm>
            <a:off x="1036211" y="3845447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텍스트 상자 31"/>
          <p:cNvSpPr txBox="1"/>
          <p:nvPr/>
        </p:nvSpPr>
        <p:spPr>
          <a:xfrm>
            <a:off x="1191296" y="4029544"/>
            <a:ext cx="821978" cy="9233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인사본부</a:t>
            </a:r>
          </a:p>
        </p:txBody>
      </p:sp>
      <p:sp>
        <p:nvSpPr>
          <p:cNvPr id="227" name="Freeform 24"/>
          <p:cNvSpPr>
            <a:spLocks noChangeArrowheads="1"/>
          </p:cNvSpPr>
          <p:nvPr/>
        </p:nvSpPr>
        <p:spPr bwMode="auto">
          <a:xfrm rot="16200000" flipV="1">
            <a:off x="1116445" y="4052803"/>
            <a:ext cx="50379" cy="45813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400">
              <a:solidFill>
                <a:prstClr val="black"/>
              </a:solidFill>
            </a:endParaRPr>
          </a:p>
        </p:txBody>
      </p:sp>
      <p:cxnSp>
        <p:nvCxnSpPr>
          <p:cNvPr id="228" name="직선 연결선[R] 33"/>
          <p:cNvCxnSpPr/>
          <p:nvPr/>
        </p:nvCxnSpPr>
        <p:spPr>
          <a:xfrm>
            <a:off x="1036211" y="3995029"/>
            <a:ext cx="141432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텍스트 상자 31"/>
          <p:cNvSpPr txBox="1"/>
          <p:nvPr/>
        </p:nvSpPr>
        <p:spPr>
          <a:xfrm>
            <a:off x="1010506" y="1062053"/>
            <a:ext cx="2628581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71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lang="ko-KR" altLang="en-US" sz="771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2193231" y="132186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▶</a:t>
            </a:r>
            <a:endParaRPr lang="ko-KR" altLang="en-US" sz="800"/>
          </a:p>
        </p:txBody>
      </p:sp>
      <p:sp>
        <p:nvSpPr>
          <p:cNvPr id="238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1"/>
            </p:custDataLst>
          </p:nvPr>
        </p:nvSpPr>
        <p:spPr>
          <a:xfrm>
            <a:off x="1408553" y="2089754"/>
            <a:ext cx="110206" cy="110206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9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2"/>
            </p:custDataLst>
          </p:nvPr>
        </p:nvSpPr>
        <p:spPr>
          <a:xfrm>
            <a:off x="1408553" y="2235227"/>
            <a:ext cx="110206" cy="110206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3"/>
            </p:custDataLst>
          </p:nvPr>
        </p:nvSpPr>
        <p:spPr>
          <a:xfrm>
            <a:off x="1408553" y="2373773"/>
            <a:ext cx="110206" cy="110206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1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4"/>
            </p:custDataLst>
          </p:nvPr>
        </p:nvSpPr>
        <p:spPr>
          <a:xfrm>
            <a:off x="1408553" y="2519245"/>
            <a:ext cx="110206" cy="110206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2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5"/>
            </p:custDataLst>
          </p:nvPr>
        </p:nvSpPr>
        <p:spPr>
          <a:xfrm>
            <a:off x="1408553" y="2657791"/>
            <a:ext cx="110206" cy="110206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3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6"/>
            </p:custDataLst>
          </p:nvPr>
        </p:nvSpPr>
        <p:spPr>
          <a:xfrm>
            <a:off x="1408553" y="2803263"/>
            <a:ext cx="110206" cy="110206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7"/>
            </p:custDataLst>
          </p:nvPr>
        </p:nvSpPr>
        <p:spPr>
          <a:xfrm>
            <a:off x="1408553" y="2959580"/>
            <a:ext cx="110206" cy="110206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5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8"/>
            </p:custDataLst>
          </p:nvPr>
        </p:nvSpPr>
        <p:spPr>
          <a:xfrm>
            <a:off x="1408553" y="3084271"/>
            <a:ext cx="110206" cy="110206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6" name="Circle" descr="&lt;SmartSettings&gt;&lt;SmartResize anchorLeft=&quot;Absolute&quot; anchorTop=&quot;None&quot; anchorRight=&quot;None&quot; anchorBottom=&quot;None&quot; /&gt;&lt;/SmartSettings&gt;"/>
          <p:cNvSpPr/>
          <p:nvPr>
            <p:custDataLst>
              <p:tags r:id="rId9"/>
            </p:custDataLst>
          </p:nvPr>
        </p:nvSpPr>
        <p:spPr>
          <a:xfrm>
            <a:off x="1408553" y="3222816"/>
            <a:ext cx="110206" cy="110206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1380914" y="1350818"/>
            <a:ext cx="1071341" cy="187037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034550" y="4218709"/>
            <a:ext cx="1445939" cy="175225"/>
          </a:xfrm>
          <a:prstGeom prst="rect">
            <a:avLst/>
          </a:prstGeom>
          <a:solidFill>
            <a:schemeClr val="tx1">
              <a:lumMod val="95000"/>
              <a:lumOff val="5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2229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사용자 선택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452045" y="108198"/>
            <a:ext cx="914400" cy="15850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홈</a:t>
            </a:r>
            <a:r>
              <a:rPr lang="en-US" altLang="ko-KR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개인정보설정</a:t>
            </a:r>
          </a:p>
        </p:txBody>
      </p:sp>
      <p:graphicFrame>
        <p:nvGraphicFramePr>
          <p:cNvPr id="2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74529"/>
              </p:ext>
            </p:extLst>
          </p:nvPr>
        </p:nvGraphicFramePr>
        <p:xfrm>
          <a:off x="9290533" y="786383"/>
          <a:ext cx="2835141" cy="58301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 조직도 팝업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간편형을 사용하되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b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페이지 속성에 맞는 정보로 출력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252" name="TextBox 251"/>
          <p:cNvSpPr txBox="1"/>
          <p:nvPr/>
        </p:nvSpPr>
        <p:spPr>
          <a:xfrm>
            <a:off x="10232825" y="302121"/>
            <a:ext cx="1734370" cy="216024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lvl="0"/>
            <a:r>
              <a:rPr lang="en-US" altLang="ko-KR" sz="80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MY3.1.1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타원 252"/>
          <p:cNvSpPr/>
          <p:nvPr/>
        </p:nvSpPr>
        <p:spPr>
          <a:xfrm>
            <a:off x="822077" y="915319"/>
            <a:ext cx="168508" cy="17159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 smtClean="0">
                <a:solidFill>
                  <a:schemeClr val="bg1"/>
                </a:solidFill>
                <a:latin typeface="Trebuchet MS" panose="020B0603020202020204" pitchFamily="34" charset="0"/>
                <a:ea typeface="나눔고딕" pitchFamily="50" charset="-127"/>
              </a:rPr>
              <a:t>1</a:t>
            </a:r>
            <a:endParaRPr lang="ko-KR" altLang="en-US" sz="800" dirty="0" smtClean="0">
              <a:solidFill>
                <a:schemeClr val="bg1"/>
              </a:solidFill>
              <a:latin typeface="Trebuchet MS" panose="020B0603020202020204" pitchFamily="34" charset="0"/>
              <a:ea typeface="나눔고딕" pitchFamily="50" charset="-127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438425" y="1369094"/>
            <a:ext cx="609575" cy="14538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출력안함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476525" y="4226594"/>
            <a:ext cx="609575" cy="14538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출력안함</a:t>
            </a:r>
          </a:p>
        </p:txBody>
      </p:sp>
      <p:sp>
        <p:nvSpPr>
          <p:cNvPr id="261" name="직사각형 260"/>
          <p:cNvSpPr/>
          <p:nvPr/>
        </p:nvSpPr>
        <p:spPr>
          <a:xfrm>
            <a:off x="1333500" y="2066925"/>
            <a:ext cx="209550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90550" y="2654969"/>
            <a:ext cx="609575" cy="14538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부서원만 단일 선택 가능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1000124" y="1028700"/>
            <a:ext cx="657225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638325" y="1054769"/>
            <a:ext cx="609575" cy="145381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타이틀 변경</a:t>
            </a:r>
          </a:p>
        </p:txBody>
      </p:sp>
    </p:spTree>
    <p:extLst>
      <p:ext uri="{BB962C8B-B14F-4D97-AF65-F5344CB8AC3E}">
        <p14:creationId xmlns:p14="http://schemas.microsoft.com/office/powerpoint/2010/main" val="13319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75000"/>
              <a:lumOff val="25000"/>
            </a:schemeClr>
          </a:solidFill>
        </a:ln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sub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40449</TotalTime>
  <Words>2274</Words>
  <Application>Microsoft Office PowerPoint</Application>
  <PresentationFormat>와이드스크린</PresentationFormat>
  <Paragraphs>950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23</vt:i4>
      </vt:variant>
    </vt:vector>
  </HeadingPairs>
  <TitlesOfParts>
    <vt:vector size="46" baseType="lpstr">
      <vt:lpstr>HY견고딕</vt:lpstr>
      <vt:lpstr>ＭＳ Ｐゴシック</vt:lpstr>
      <vt:lpstr>Nanum Gothic</vt:lpstr>
      <vt:lpstr>Roboto</vt:lpstr>
      <vt:lpstr>굴림</vt:lpstr>
      <vt:lpstr>나눔고딕</vt:lpstr>
      <vt:lpstr>나눔고딕 ExtraBold</vt:lpstr>
      <vt:lpstr>나눔고딕코딩</vt:lpstr>
      <vt:lpstr>맑은 고딕</vt:lpstr>
      <vt:lpstr>맑은 고딕</vt:lpstr>
      <vt:lpstr>Arial</vt:lpstr>
      <vt:lpstr>Calibri</vt:lpstr>
      <vt:lpstr>Helvetica</vt:lpstr>
      <vt:lpstr>Segoe UI</vt:lpstr>
      <vt:lpstr>Trebuchet MS</vt:lpstr>
      <vt:lpstr>Tw Cen MT</vt:lpstr>
      <vt:lpstr>Verdana</vt:lpstr>
      <vt:lpstr>디자인 사용자 지정</vt:lpstr>
      <vt:lpstr>3_디자인 사용자 지정</vt:lpstr>
      <vt:lpstr>2_디자인 사용자 지정</vt:lpstr>
      <vt:lpstr>1_디자인 사용자 지정</vt:lpstr>
      <vt:lpstr>5_디자인 사용자 지정</vt:lpstr>
      <vt:lpstr>subtitle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vinyl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HSK-rbdyd</dc:creator>
  <cp:lastModifiedBy>HSK-rbdyd</cp:lastModifiedBy>
  <cp:revision>2282</cp:revision>
  <cp:lastPrinted>2017-09-20T08:31:21Z</cp:lastPrinted>
  <dcterms:created xsi:type="dcterms:W3CDTF">2011-02-01T05:54:11Z</dcterms:created>
  <dcterms:modified xsi:type="dcterms:W3CDTF">2018-01-12T04:50:22Z</dcterms:modified>
</cp:coreProperties>
</file>