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34" r:id="rId1"/>
    <p:sldMasterId id="2147485009" r:id="rId2"/>
    <p:sldMasterId id="2147485036" r:id="rId3"/>
    <p:sldMasterId id="2147485038" r:id="rId4"/>
    <p:sldMasterId id="2147485043" r:id="rId5"/>
    <p:sldMasterId id="2147485046" r:id="rId6"/>
  </p:sldMasterIdLst>
  <p:notesMasterIdLst>
    <p:notesMasterId r:id="rId85"/>
  </p:notesMasterIdLst>
  <p:handoutMasterIdLst>
    <p:handoutMasterId r:id="rId86"/>
  </p:handoutMasterIdLst>
  <p:sldIdLst>
    <p:sldId id="256" r:id="rId7"/>
    <p:sldId id="257" r:id="rId8"/>
    <p:sldId id="472" r:id="rId9"/>
    <p:sldId id="356" r:id="rId10"/>
    <p:sldId id="355" r:id="rId11"/>
    <p:sldId id="426" r:id="rId12"/>
    <p:sldId id="415" r:id="rId13"/>
    <p:sldId id="367" r:id="rId14"/>
    <p:sldId id="429" r:id="rId15"/>
    <p:sldId id="445" r:id="rId16"/>
    <p:sldId id="368" r:id="rId17"/>
    <p:sldId id="369" r:id="rId18"/>
    <p:sldId id="370" r:id="rId19"/>
    <p:sldId id="404" r:id="rId20"/>
    <p:sldId id="401" r:id="rId21"/>
    <p:sldId id="430" r:id="rId22"/>
    <p:sldId id="447" r:id="rId23"/>
    <p:sldId id="448" r:id="rId24"/>
    <p:sldId id="457" r:id="rId25"/>
    <p:sldId id="471" r:id="rId26"/>
    <p:sldId id="464" r:id="rId27"/>
    <p:sldId id="431" r:id="rId28"/>
    <p:sldId id="427" r:id="rId29"/>
    <p:sldId id="432" r:id="rId30"/>
    <p:sldId id="385" r:id="rId31"/>
    <p:sldId id="405" r:id="rId32"/>
    <p:sldId id="406" r:id="rId33"/>
    <p:sldId id="434" r:id="rId34"/>
    <p:sldId id="435" r:id="rId35"/>
    <p:sldId id="436" r:id="rId36"/>
    <p:sldId id="449" r:id="rId37"/>
    <p:sldId id="441" r:id="rId38"/>
    <p:sldId id="452" r:id="rId39"/>
    <p:sldId id="453" r:id="rId40"/>
    <p:sldId id="442" r:id="rId41"/>
    <p:sldId id="454" r:id="rId42"/>
    <p:sldId id="455" r:id="rId43"/>
    <p:sldId id="359" r:id="rId44"/>
    <p:sldId id="458" r:id="rId45"/>
    <p:sldId id="465" r:id="rId46"/>
    <p:sldId id="459" r:id="rId47"/>
    <p:sldId id="466" r:id="rId48"/>
    <p:sldId id="437" r:id="rId49"/>
    <p:sldId id="396" r:id="rId50"/>
    <p:sldId id="438" r:id="rId51"/>
    <p:sldId id="439" r:id="rId52"/>
    <p:sldId id="451" r:id="rId53"/>
    <p:sldId id="467" r:id="rId54"/>
    <p:sldId id="433" r:id="rId55"/>
    <p:sldId id="386" r:id="rId56"/>
    <p:sldId id="360" r:id="rId57"/>
    <p:sldId id="371" r:id="rId58"/>
    <p:sldId id="473" r:id="rId59"/>
    <p:sldId id="388" r:id="rId60"/>
    <p:sldId id="461" r:id="rId61"/>
    <p:sldId id="468" r:id="rId62"/>
    <p:sldId id="469" r:id="rId63"/>
    <p:sldId id="365" r:id="rId64"/>
    <p:sldId id="418" r:id="rId65"/>
    <p:sldId id="417" r:id="rId66"/>
    <p:sldId id="419" r:id="rId67"/>
    <p:sldId id="376" r:id="rId68"/>
    <p:sldId id="474" r:id="rId69"/>
    <p:sldId id="377" r:id="rId70"/>
    <p:sldId id="378" r:id="rId71"/>
    <p:sldId id="450" r:id="rId72"/>
    <p:sldId id="423" r:id="rId73"/>
    <p:sldId id="411" r:id="rId74"/>
    <p:sldId id="379" r:id="rId75"/>
    <p:sldId id="380" r:id="rId76"/>
    <p:sldId id="381" r:id="rId77"/>
    <p:sldId id="420" r:id="rId78"/>
    <p:sldId id="399" r:id="rId79"/>
    <p:sldId id="412" r:id="rId80"/>
    <p:sldId id="413" r:id="rId81"/>
    <p:sldId id="425" r:id="rId82"/>
    <p:sldId id="462" r:id="rId83"/>
    <p:sldId id="470" r:id="rId84"/>
  </p:sldIdLst>
  <p:sldSz cx="12192000" cy="6858000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D36477-170A-46B3-B65B-54D844DA1CD8}">
          <p14:sldIdLst>
            <p14:sldId id="256"/>
            <p14:sldId id="257"/>
            <p14:sldId id="472"/>
          </p14:sldIdLst>
        </p14:section>
        <p14:section name="Structure" id="{5659E0F6-DC33-499F-B27A-D3715C1445F9}">
          <p14:sldIdLst>
            <p14:sldId id="356"/>
          </p14:sldIdLst>
        </p14:section>
        <p14:section name="동호회 목록" id="{8038E408-07F4-4D8F-AFB1-05840587239A}">
          <p14:sldIdLst>
            <p14:sldId id="355"/>
            <p14:sldId id="426"/>
            <p14:sldId id="415"/>
            <p14:sldId id="367"/>
            <p14:sldId id="429"/>
            <p14:sldId id="445"/>
            <p14:sldId id="368"/>
            <p14:sldId id="369"/>
            <p14:sldId id="370"/>
            <p14:sldId id="404"/>
            <p14:sldId id="401"/>
            <p14:sldId id="430"/>
            <p14:sldId id="447"/>
            <p14:sldId id="448"/>
          </p14:sldIdLst>
        </p14:section>
        <p14:section name="동호회 목록 검색" id="{521F55B6-A96C-467A-B944-B059EFA6DE48}">
          <p14:sldIdLst>
            <p14:sldId id="457"/>
            <p14:sldId id="471"/>
            <p14:sldId id="464"/>
          </p14:sldIdLst>
        </p14:section>
        <p14:section name="개별 동호회 메인" id="{32A383C0-6AB7-4619-B4CE-964E7FECB787}">
          <p14:sldIdLst>
            <p14:sldId id="431"/>
            <p14:sldId id="427"/>
            <p14:sldId id="432"/>
            <p14:sldId id="385"/>
            <p14:sldId id="405"/>
            <p14:sldId id="406"/>
            <p14:sldId id="434"/>
          </p14:sldIdLst>
        </p14:section>
        <p14:section name="COP 게시판" id="{5942451D-C9A9-4764-8912-62AEAADC3C93}">
          <p14:sldIdLst>
            <p14:sldId id="435"/>
            <p14:sldId id="436"/>
            <p14:sldId id="449"/>
            <p14:sldId id="441"/>
            <p14:sldId id="452"/>
            <p14:sldId id="453"/>
            <p14:sldId id="442"/>
            <p14:sldId id="454"/>
            <p14:sldId id="455"/>
            <p14:sldId id="359"/>
          </p14:sldIdLst>
        </p14:section>
        <p14:section name="COP 게시판 검색" id="{87CE9051-24B6-465C-AF2A-CE3E73F150A1}">
          <p14:sldIdLst>
            <p14:sldId id="458"/>
            <p14:sldId id="465"/>
            <p14:sldId id="459"/>
            <p14:sldId id="466"/>
          </p14:sldIdLst>
        </p14:section>
        <p14:section name="토론실" id="{4DE4B5DA-F949-4440-9B75-77AC2E4708A8}">
          <p14:sldIdLst>
            <p14:sldId id="437"/>
            <p14:sldId id="396"/>
            <p14:sldId id="438"/>
            <p14:sldId id="439"/>
            <p14:sldId id="451"/>
            <p14:sldId id="467"/>
          </p14:sldIdLst>
        </p14:section>
        <p14:section name="회원 가입" id="{403FD416-4200-4397-A487-88A29E1012A4}">
          <p14:sldIdLst>
            <p14:sldId id="433"/>
            <p14:sldId id="386"/>
          </p14:sldIdLst>
        </p14:section>
        <p14:section name="회원목록" id="{2FBD5637-3B95-4C94-A0CB-D7A1A2830BFE}">
          <p14:sldIdLst>
            <p14:sldId id="360"/>
            <p14:sldId id="371"/>
            <p14:sldId id="473"/>
            <p14:sldId id="388"/>
            <p14:sldId id="461"/>
            <p14:sldId id="468"/>
            <p14:sldId id="469"/>
          </p14:sldIdLst>
        </p14:section>
        <p14:section name="동호회 만들기" id="{1293C2DC-A505-4CC7-B586-1432587518C5}">
          <p14:sldIdLst>
            <p14:sldId id="365"/>
            <p14:sldId id="418"/>
            <p14:sldId id="417"/>
            <p14:sldId id="419"/>
          </p14:sldIdLst>
        </p14:section>
        <p14:section name="환경설정" id="{B2EED456-1A3E-4E48-9457-EA957E45342C}">
          <p14:sldIdLst>
            <p14:sldId id="376"/>
            <p14:sldId id="474"/>
            <p14:sldId id="377"/>
            <p14:sldId id="378"/>
            <p14:sldId id="450"/>
            <p14:sldId id="423"/>
            <p14:sldId id="411"/>
            <p14:sldId id="379"/>
            <p14:sldId id="380"/>
            <p14:sldId id="381"/>
            <p14:sldId id="420"/>
            <p14:sldId id="399"/>
            <p14:sldId id="412"/>
            <p14:sldId id="413"/>
            <p14:sldId id="425"/>
            <p14:sldId id="462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23" userDrawn="1">
          <p15:clr>
            <a:srgbClr val="A4A3A4"/>
          </p15:clr>
        </p15:guide>
        <p15:guide id="9" orient="horz" pos="1338" userDrawn="1">
          <p15:clr>
            <a:srgbClr val="A4A3A4"/>
          </p15:clr>
        </p15:guide>
        <p15:guide id="10" orient="horz" pos="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0066"/>
    <a:srgbClr val="FF6600"/>
    <a:srgbClr val="2E6FFD"/>
    <a:srgbClr val="FFC000"/>
    <a:srgbClr val="66FF33"/>
    <a:srgbClr val="292929"/>
    <a:srgbClr val="FF000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3830" autoAdjust="0"/>
  </p:normalViewPr>
  <p:slideViewPr>
    <p:cSldViewPr>
      <p:cViewPr varScale="1">
        <p:scale>
          <a:sx n="80" d="100"/>
          <a:sy n="80" d="100"/>
        </p:scale>
        <p:origin x="883" y="48"/>
      </p:cViewPr>
      <p:guideLst>
        <p:guide pos="1644"/>
        <p:guide pos="7423"/>
        <p:guide orient="horz" pos="1338"/>
        <p:guide orient="horz" pos="402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theme" Target="theme/them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presProps" Target="presProps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업무영역이 아니므로 별도의 핀기능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멘션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VIP</a:t>
            </a:r>
            <a:r>
              <a:rPr kumimoji="1" lang="ko-KR" altLang="en-US" dirty="0"/>
              <a:t>기능은 불필요해보임</a:t>
            </a:r>
            <a:endParaRPr kumimoji="1" lang="en-US" altLang="ko-KR" dirty="0"/>
          </a:p>
          <a:p>
            <a:r>
              <a:rPr kumimoji="1" lang="ko-KR" altLang="en-US" dirty="0"/>
              <a:t>즐겨찾는 동호회의 새 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인기글을 잘 볼 수 있는 진입점 공간</a:t>
            </a:r>
            <a:endParaRPr kumimoji="1" lang="en-US" altLang="ko-KR" dirty="0"/>
          </a:p>
          <a:p>
            <a:r>
              <a:rPr kumimoji="1" lang="en-US" altLang="ko-KR" dirty="0"/>
              <a:t>+</a:t>
            </a:r>
            <a:r>
              <a:rPr kumimoji="1" lang="ko-KR" altLang="en-US" dirty="0"/>
              <a:t> 전체 동호회의 공지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홍보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우수 동호회 확인할 수 있는 진입점 공간</a:t>
            </a:r>
          </a:p>
        </p:txBody>
      </p:sp>
    </p:spTree>
    <p:extLst>
      <p:ext uri="{BB962C8B-B14F-4D97-AF65-F5344CB8AC3E}">
        <p14:creationId xmlns:p14="http://schemas.microsoft.com/office/powerpoint/2010/main" val="286140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C340E-E18C-4A02-9B44-DBDB315C4D6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1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1038" y="0"/>
            <a:ext cx="1218096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6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73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텍스트 상자 31">
            <a:extLst>
              <a:ext uri="{FF2B5EF4-FFF2-40B4-BE49-F238E27FC236}">
                <a16:creationId xmlns:a16="http://schemas.microsoft.com/office/drawing/2014/main" id="{C8316DD2-AE79-48A4-97F1-21016616FF09}"/>
              </a:ext>
            </a:extLst>
          </p:cNvPr>
          <p:cNvSpPr txBox="1"/>
          <p:nvPr userDrawn="1"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35" name="텍스트 상자 38">
            <a:extLst>
              <a:ext uri="{FF2B5EF4-FFF2-40B4-BE49-F238E27FC236}">
                <a16:creationId xmlns:a16="http://schemas.microsoft.com/office/drawing/2014/main" id="{811851E3-2172-46E0-B999-2ECE8D64FB72}"/>
              </a:ext>
            </a:extLst>
          </p:cNvPr>
          <p:cNvSpPr txBox="1"/>
          <p:nvPr userDrawn="1"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sp>
        <p:nvSpPr>
          <p:cNvPr id="36" name="텍스트 상자 41">
            <a:extLst>
              <a:ext uri="{FF2B5EF4-FFF2-40B4-BE49-F238E27FC236}">
                <a16:creationId xmlns:a16="http://schemas.microsoft.com/office/drawing/2014/main" id="{456EF46D-BB2A-48A6-917F-B813A04ED27A}"/>
              </a:ext>
            </a:extLst>
          </p:cNvPr>
          <p:cNvSpPr txBox="1"/>
          <p:nvPr userDrawn="1"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텍스트 상자 44">
            <a:extLst>
              <a:ext uri="{FF2B5EF4-FFF2-40B4-BE49-F238E27FC236}">
                <a16:creationId xmlns:a16="http://schemas.microsoft.com/office/drawing/2014/main" id="{E9CF8636-86A8-4B67-B080-2D9E2F59E38E}"/>
              </a:ext>
            </a:extLst>
          </p:cNvPr>
          <p:cNvSpPr txBox="1"/>
          <p:nvPr userDrawn="1"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</a:p>
        </p:txBody>
      </p:sp>
      <p:sp>
        <p:nvSpPr>
          <p:cNvPr id="38" name="텍스트 상자 47">
            <a:extLst>
              <a:ext uri="{FF2B5EF4-FFF2-40B4-BE49-F238E27FC236}">
                <a16:creationId xmlns:a16="http://schemas.microsoft.com/office/drawing/2014/main" id="{CFFE1132-E358-4D31-B997-DAE43474412D}"/>
              </a:ext>
            </a:extLst>
          </p:cNvPr>
          <p:cNvSpPr txBox="1"/>
          <p:nvPr userDrawn="1"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9" name="텍스트 상자 50">
            <a:extLst>
              <a:ext uri="{FF2B5EF4-FFF2-40B4-BE49-F238E27FC236}">
                <a16:creationId xmlns:a16="http://schemas.microsoft.com/office/drawing/2014/main" id="{A6C923B7-4A5E-4615-805F-38905E0AE8BE}"/>
              </a:ext>
            </a:extLst>
          </p:cNvPr>
          <p:cNvSpPr txBox="1"/>
          <p:nvPr userDrawn="1"/>
        </p:nvSpPr>
        <p:spPr>
          <a:xfrm>
            <a:off x="46238" y="3724819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40" name="텍스트 상자 53">
            <a:extLst>
              <a:ext uri="{FF2B5EF4-FFF2-40B4-BE49-F238E27FC236}">
                <a16:creationId xmlns:a16="http://schemas.microsoft.com/office/drawing/2014/main" id="{06933803-B3E3-440E-851E-6079E7A15C6D}"/>
              </a:ext>
            </a:extLst>
          </p:cNvPr>
          <p:cNvSpPr txBox="1"/>
          <p:nvPr userDrawn="1"/>
        </p:nvSpPr>
        <p:spPr>
          <a:xfrm>
            <a:off x="46238" y="41787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</a:p>
        </p:txBody>
      </p:sp>
      <p:sp>
        <p:nvSpPr>
          <p:cNvPr id="45" name="텍스트 상자 56">
            <a:extLst>
              <a:ext uri="{FF2B5EF4-FFF2-40B4-BE49-F238E27FC236}">
                <a16:creationId xmlns:a16="http://schemas.microsoft.com/office/drawing/2014/main" id="{3619D798-13EF-4930-AD67-0B7040D1B042}"/>
              </a:ext>
            </a:extLst>
          </p:cNvPr>
          <p:cNvSpPr txBox="1"/>
          <p:nvPr userDrawn="1"/>
        </p:nvSpPr>
        <p:spPr>
          <a:xfrm>
            <a:off x="46238" y="4645441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</a:p>
        </p:txBody>
      </p:sp>
      <p:sp>
        <p:nvSpPr>
          <p:cNvPr id="46" name="텍스트 상자 59">
            <a:extLst>
              <a:ext uri="{FF2B5EF4-FFF2-40B4-BE49-F238E27FC236}">
                <a16:creationId xmlns:a16="http://schemas.microsoft.com/office/drawing/2014/main" id="{FFE4A3EC-B0A6-4065-87CF-771DCDDFAE65}"/>
              </a:ext>
            </a:extLst>
          </p:cNvPr>
          <p:cNvSpPr txBox="1"/>
          <p:nvPr userDrawn="1"/>
        </p:nvSpPr>
        <p:spPr>
          <a:xfrm>
            <a:off x="46238" y="510174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sp>
        <p:nvSpPr>
          <p:cNvPr id="47" name="타원 374">
            <a:extLst>
              <a:ext uri="{FF2B5EF4-FFF2-40B4-BE49-F238E27FC236}">
                <a16:creationId xmlns:a16="http://schemas.microsoft.com/office/drawing/2014/main" id="{E0DCA225-3119-4310-8BF0-62087A947942}"/>
              </a:ext>
            </a:extLst>
          </p:cNvPr>
          <p:cNvSpPr/>
          <p:nvPr userDrawn="1"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8" name="타원 375">
            <a:extLst>
              <a:ext uri="{FF2B5EF4-FFF2-40B4-BE49-F238E27FC236}">
                <a16:creationId xmlns:a16="http://schemas.microsoft.com/office/drawing/2014/main" id="{726D1CFD-F49E-408C-8607-8AE5A3537E4E}"/>
              </a:ext>
            </a:extLst>
          </p:cNvPr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2" name="타원 376">
            <a:extLst>
              <a:ext uri="{FF2B5EF4-FFF2-40B4-BE49-F238E27FC236}">
                <a16:creationId xmlns:a16="http://schemas.microsoft.com/office/drawing/2014/main" id="{BDB2B2ED-1E48-475B-A7A1-F2369A37B3F0}"/>
              </a:ext>
            </a:extLst>
          </p:cNvPr>
          <p:cNvSpPr/>
          <p:nvPr userDrawn="1"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3" name="타원 377">
            <a:extLst>
              <a:ext uri="{FF2B5EF4-FFF2-40B4-BE49-F238E27FC236}">
                <a16:creationId xmlns:a16="http://schemas.microsoft.com/office/drawing/2014/main" id="{B12AC349-592A-4E56-9016-CEFEE28AC5D0}"/>
              </a:ext>
            </a:extLst>
          </p:cNvPr>
          <p:cNvSpPr/>
          <p:nvPr userDrawn="1"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4" name="타원 378">
            <a:extLst>
              <a:ext uri="{FF2B5EF4-FFF2-40B4-BE49-F238E27FC236}">
                <a16:creationId xmlns:a16="http://schemas.microsoft.com/office/drawing/2014/main" id="{C130F936-45F8-43AF-AF3D-E1DDD3C7AE83}"/>
              </a:ext>
            </a:extLst>
          </p:cNvPr>
          <p:cNvSpPr/>
          <p:nvPr userDrawn="1"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5" name="타원 379">
            <a:extLst>
              <a:ext uri="{FF2B5EF4-FFF2-40B4-BE49-F238E27FC236}">
                <a16:creationId xmlns:a16="http://schemas.microsoft.com/office/drawing/2014/main" id="{8A7FC576-3C13-4628-99C8-2933F7CF3F2A}"/>
              </a:ext>
            </a:extLst>
          </p:cNvPr>
          <p:cNvSpPr/>
          <p:nvPr userDrawn="1"/>
        </p:nvSpPr>
        <p:spPr>
          <a:xfrm>
            <a:off x="103913" y="346111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6" name="타원 380">
            <a:extLst>
              <a:ext uri="{FF2B5EF4-FFF2-40B4-BE49-F238E27FC236}">
                <a16:creationId xmlns:a16="http://schemas.microsoft.com/office/drawing/2014/main" id="{5DA1B164-53AF-4353-860F-56B56F0E352A}"/>
              </a:ext>
            </a:extLst>
          </p:cNvPr>
          <p:cNvSpPr/>
          <p:nvPr userDrawn="1"/>
        </p:nvSpPr>
        <p:spPr>
          <a:xfrm>
            <a:off x="103913" y="390784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7" name="타원 381">
            <a:extLst>
              <a:ext uri="{FF2B5EF4-FFF2-40B4-BE49-F238E27FC236}">
                <a16:creationId xmlns:a16="http://schemas.microsoft.com/office/drawing/2014/main" id="{00BAA65B-A051-400C-9AAC-EFB07C718BB5}"/>
              </a:ext>
            </a:extLst>
          </p:cNvPr>
          <p:cNvSpPr/>
          <p:nvPr userDrawn="1"/>
        </p:nvSpPr>
        <p:spPr>
          <a:xfrm>
            <a:off x="103913" y="436902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8" name="타원 382">
            <a:extLst>
              <a:ext uri="{FF2B5EF4-FFF2-40B4-BE49-F238E27FC236}">
                <a16:creationId xmlns:a16="http://schemas.microsoft.com/office/drawing/2014/main" id="{260CE821-17F5-46BE-B921-EE872081332B}"/>
              </a:ext>
            </a:extLst>
          </p:cNvPr>
          <p:cNvSpPr/>
          <p:nvPr userDrawn="1"/>
        </p:nvSpPr>
        <p:spPr>
          <a:xfrm>
            <a:off x="103913" y="483070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9" name="텍스트 상자 47">
            <a:extLst>
              <a:ext uri="{FF2B5EF4-FFF2-40B4-BE49-F238E27FC236}">
                <a16:creationId xmlns:a16="http://schemas.microsoft.com/office/drawing/2014/main" id="{799F8430-BF17-49E2-8898-DD4247EB3028}"/>
              </a:ext>
            </a:extLst>
          </p:cNvPr>
          <p:cNvSpPr txBox="1"/>
          <p:nvPr userDrawn="1"/>
        </p:nvSpPr>
        <p:spPr>
          <a:xfrm>
            <a:off x="59317" y="3271806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sp>
        <p:nvSpPr>
          <p:cNvPr id="60" name="타원 378">
            <a:extLst>
              <a:ext uri="{FF2B5EF4-FFF2-40B4-BE49-F238E27FC236}">
                <a16:creationId xmlns:a16="http://schemas.microsoft.com/office/drawing/2014/main" id="{B5AD345A-1540-444D-8E19-A4D12639588A}"/>
              </a:ext>
            </a:extLst>
          </p:cNvPr>
          <p:cNvSpPr/>
          <p:nvPr userDrawn="1"/>
        </p:nvSpPr>
        <p:spPr>
          <a:xfrm>
            <a:off x="116992" y="301191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 userDrawn="1"/>
        </p:nvSpPr>
        <p:spPr>
          <a:xfrm>
            <a:off x="446353" y="404664"/>
            <a:ext cx="610922" cy="20963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465206" y="670229"/>
            <a:ext cx="874599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9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1286" y="670229"/>
            <a:ext cx="1331526" cy="5997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8" name="텍스트 상자 31">
            <a:extLst>
              <a:ext uri="{FF2B5EF4-FFF2-40B4-BE49-F238E27FC236}">
                <a16:creationId xmlns:a16="http://schemas.microsoft.com/office/drawing/2014/main" id="{CE880E22-5D65-4001-A0CC-18CFEF750397}"/>
              </a:ext>
            </a:extLst>
          </p:cNvPr>
          <p:cNvSpPr txBox="1"/>
          <p:nvPr userDrawn="1"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29" name="텍스트 상자 38">
            <a:extLst>
              <a:ext uri="{FF2B5EF4-FFF2-40B4-BE49-F238E27FC236}">
                <a16:creationId xmlns:a16="http://schemas.microsoft.com/office/drawing/2014/main" id="{224CFC23-3E27-4D26-8C53-2CF3819FC2A0}"/>
              </a:ext>
            </a:extLst>
          </p:cNvPr>
          <p:cNvSpPr txBox="1"/>
          <p:nvPr userDrawn="1"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sp>
        <p:nvSpPr>
          <p:cNvPr id="30" name="텍스트 상자 41">
            <a:extLst>
              <a:ext uri="{FF2B5EF4-FFF2-40B4-BE49-F238E27FC236}">
                <a16:creationId xmlns:a16="http://schemas.microsoft.com/office/drawing/2014/main" id="{88527EB9-40C2-4BF3-B1DE-43E364A0453A}"/>
              </a:ext>
            </a:extLst>
          </p:cNvPr>
          <p:cNvSpPr txBox="1"/>
          <p:nvPr userDrawn="1"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텍스트 상자 44">
            <a:extLst>
              <a:ext uri="{FF2B5EF4-FFF2-40B4-BE49-F238E27FC236}">
                <a16:creationId xmlns:a16="http://schemas.microsoft.com/office/drawing/2014/main" id="{1A04D0A1-1DC5-4084-A211-6A4B0CD5E2BE}"/>
              </a:ext>
            </a:extLst>
          </p:cNvPr>
          <p:cNvSpPr txBox="1"/>
          <p:nvPr userDrawn="1"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</a:p>
        </p:txBody>
      </p:sp>
      <p:sp>
        <p:nvSpPr>
          <p:cNvPr id="32" name="텍스트 상자 47">
            <a:extLst>
              <a:ext uri="{FF2B5EF4-FFF2-40B4-BE49-F238E27FC236}">
                <a16:creationId xmlns:a16="http://schemas.microsoft.com/office/drawing/2014/main" id="{7FCF614F-DC53-4865-AFCA-24528FE56BA1}"/>
              </a:ext>
            </a:extLst>
          </p:cNvPr>
          <p:cNvSpPr txBox="1"/>
          <p:nvPr userDrawn="1"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3" name="텍스트 상자 50">
            <a:extLst>
              <a:ext uri="{FF2B5EF4-FFF2-40B4-BE49-F238E27FC236}">
                <a16:creationId xmlns:a16="http://schemas.microsoft.com/office/drawing/2014/main" id="{61CB0B14-6D17-4492-9CEC-D2767536645B}"/>
              </a:ext>
            </a:extLst>
          </p:cNvPr>
          <p:cNvSpPr txBox="1"/>
          <p:nvPr userDrawn="1"/>
        </p:nvSpPr>
        <p:spPr>
          <a:xfrm>
            <a:off x="46238" y="3724819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34" name="텍스트 상자 53">
            <a:extLst>
              <a:ext uri="{FF2B5EF4-FFF2-40B4-BE49-F238E27FC236}">
                <a16:creationId xmlns:a16="http://schemas.microsoft.com/office/drawing/2014/main" id="{F25FDF16-4596-4681-A530-84B2B6CDAD98}"/>
              </a:ext>
            </a:extLst>
          </p:cNvPr>
          <p:cNvSpPr txBox="1"/>
          <p:nvPr userDrawn="1"/>
        </p:nvSpPr>
        <p:spPr>
          <a:xfrm>
            <a:off x="46238" y="41787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</a:p>
        </p:txBody>
      </p:sp>
      <p:sp>
        <p:nvSpPr>
          <p:cNvPr id="35" name="텍스트 상자 56">
            <a:extLst>
              <a:ext uri="{FF2B5EF4-FFF2-40B4-BE49-F238E27FC236}">
                <a16:creationId xmlns:a16="http://schemas.microsoft.com/office/drawing/2014/main" id="{E3F216F9-FBC6-462B-A43D-3326A0E45937}"/>
              </a:ext>
            </a:extLst>
          </p:cNvPr>
          <p:cNvSpPr txBox="1"/>
          <p:nvPr userDrawn="1"/>
        </p:nvSpPr>
        <p:spPr>
          <a:xfrm>
            <a:off x="46238" y="4645441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</a:p>
        </p:txBody>
      </p:sp>
      <p:sp>
        <p:nvSpPr>
          <p:cNvPr id="36" name="텍스트 상자 59">
            <a:extLst>
              <a:ext uri="{FF2B5EF4-FFF2-40B4-BE49-F238E27FC236}">
                <a16:creationId xmlns:a16="http://schemas.microsoft.com/office/drawing/2014/main" id="{C98E9CE9-E763-47F6-810D-36CE12C2C19E}"/>
              </a:ext>
            </a:extLst>
          </p:cNvPr>
          <p:cNvSpPr txBox="1"/>
          <p:nvPr userDrawn="1"/>
        </p:nvSpPr>
        <p:spPr>
          <a:xfrm>
            <a:off x="46238" y="510174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sp>
        <p:nvSpPr>
          <p:cNvPr id="37" name="타원 374">
            <a:extLst>
              <a:ext uri="{FF2B5EF4-FFF2-40B4-BE49-F238E27FC236}">
                <a16:creationId xmlns:a16="http://schemas.microsoft.com/office/drawing/2014/main" id="{50F1BB2D-6E26-4A53-8084-26E87A225830}"/>
              </a:ext>
            </a:extLst>
          </p:cNvPr>
          <p:cNvSpPr/>
          <p:nvPr userDrawn="1"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38" name="타원 375">
            <a:extLst>
              <a:ext uri="{FF2B5EF4-FFF2-40B4-BE49-F238E27FC236}">
                <a16:creationId xmlns:a16="http://schemas.microsoft.com/office/drawing/2014/main" id="{8A31AB51-229B-4627-B6D7-ECF92668DFE6}"/>
              </a:ext>
            </a:extLst>
          </p:cNvPr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39" name="타원 376">
            <a:extLst>
              <a:ext uri="{FF2B5EF4-FFF2-40B4-BE49-F238E27FC236}">
                <a16:creationId xmlns:a16="http://schemas.microsoft.com/office/drawing/2014/main" id="{7E86D510-3B87-4E38-B7BE-9A4448C11A47}"/>
              </a:ext>
            </a:extLst>
          </p:cNvPr>
          <p:cNvSpPr/>
          <p:nvPr userDrawn="1"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0" name="타원 377">
            <a:extLst>
              <a:ext uri="{FF2B5EF4-FFF2-40B4-BE49-F238E27FC236}">
                <a16:creationId xmlns:a16="http://schemas.microsoft.com/office/drawing/2014/main" id="{F3F8183E-4A84-42AB-8827-01737DD31461}"/>
              </a:ext>
            </a:extLst>
          </p:cNvPr>
          <p:cNvSpPr/>
          <p:nvPr userDrawn="1"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1" name="타원 378">
            <a:extLst>
              <a:ext uri="{FF2B5EF4-FFF2-40B4-BE49-F238E27FC236}">
                <a16:creationId xmlns:a16="http://schemas.microsoft.com/office/drawing/2014/main" id="{EF7E71BF-FF0E-45B4-8C4E-43BDA604C8B4}"/>
              </a:ext>
            </a:extLst>
          </p:cNvPr>
          <p:cNvSpPr/>
          <p:nvPr userDrawn="1"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2" name="타원 379">
            <a:extLst>
              <a:ext uri="{FF2B5EF4-FFF2-40B4-BE49-F238E27FC236}">
                <a16:creationId xmlns:a16="http://schemas.microsoft.com/office/drawing/2014/main" id="{7AEF0FBE-371B-4486-938A-DC1CAC355830}"/>
              </a:ext>
            </a:extLst>
          </p:cNvPr>
          <p:cNvSpPr/>
          <p:nvPr userDrawn="1"/>
        </p:nvSpPr>
        <p:spPr>
          <a:xfrm>
            <a:off x="103913" y="346111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3" name="타원 380">
            <a:extLst>
              <a:ext uri="{FF2B5EF4-FFF2-40B4-BE49-F238E27FC236}">
                <a16:creationId xmlns:a16="http://schemas.microsoft.com/office/drawing/2014/main" id="{58983B50-A4B5-4AF3-BEF9-0BA6F141D0FE}"/>
              </a:ext>
            </a:extLst>
          </p:cNvPr>
          <p:cNvSpPr/>
          <p:nvPr userDrawn="1"/>
        </p:nvSpPr>
        <p:spPr>
          <a:xfrm>
            <a:off x="103913" y="390784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4" name="타원 381">
            <a:extLst>
              <a:ext uri="{FF2B5EF4-FFF2-40B4-BE49-F238E27FC236}">
                <a16:creationId xmlns:a16="http://schemas.microsoft.com/office/drawing/2014/main" id="{285E90ED-DD5E-492F-AA4B-D2E0B313E727}"/>
              </a:ext>
            </a:extLst>
          </p:cNvPr>
          <p:cNvSpPr/>
          <p:nvPr userDrawn="1"/>
        </p:nvSpPr>
        <p:spPr>
          <a:xfrm>
            <a:off x="103913" y="436902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5" name="타원 382">
            <a:extLst>
              <a:ext uri="{FF2B5EF4-FFF2-40B4-BE49-F238E27FC236}">
                <a16:creationId xmlns:a16="http://schemas.microsoft.com/office/drawing/2014/main" id="{01F1CDBE-337E-43D4-A5C6-7E2A99D67FDB}"/>
              </a:ext>
            </a:extLst>
          </p:cNvPr>
          <p:cNvSpPr/>
          <p:nvPr userDrawn="1"/>
        </p:nvSpPr>
        <p:spPr>
          <a:xfrm>
            <a:off x="103913" y="483070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6" name="텍스트 상자 47">
            <a:extLst>
              <a:ext uri="{FF2B5EF4-FFF2-40B4-BE49-F238E27FC236}">
                <a16:creationId xmlns:a16="http://schemas.microsoft.com/office/drawing/2014/main" id="{5294577A-5250-4B60-A73A-B0BCE7CFBF39}"/>
              </a:ext>
            </a:extLst>
          </p:cNvPr>
          <p:cNvSpPr txBox="1"/>
          <p:nvPr userDrawn="1"/>
        </p:nvSpPr>
        <p:spPr>
          <a:xfrm>
            <a:off x="59317" y="3271806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sp>
        <p:nvSpPr>
          <p:cNvPr id="47" name="타원 378">
            <a:extLst>
              <a:ext uri="{FF2B5EF4-FFF2-40B4-BE49-F238E27FC236}">
                <a16:creationId xmlns:a16="http://schemas.microsoft.com/office/drawing/2014/main" id="{94BE5B2B-06D2-4C38-90EA-A60BBA4EE202}"/>
              </a:ext>
            </a:extLst>
          </p:cNvPr>
          <p:cNvSpPr/>
          <p:nvPr userDrawn="1"/>
        </p:nvSpPr>
        <p:spPr>
          <a:xfrm>
            <a:off x="116992" y="301191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8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95430" y="109010"/>
            <a:ext cx="10515163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95429" y="515864"/>
            <a:ext cx="3306036" cy="329140"/>
          </a:xfrm>
          <a:prstGeom prst="rect">
            <a:avLst/>
          </a:prstGeom>
        </p:spPr>
        <p:txBody>
          <a:bodyPr anchor="ctr"/>
          <a:lstStyle>
            <a:lvl1pPr>
              <a:defRPr sz="1200" baseline="0">
                <a:latin typeface="+mj-ea"/>
                <a:ea typeface="+mj-ea"/>
                <a:cs typeface="Nanum Gothic" charset="-127"/>
              </a:defRPr>
            </a:lvl1pPr>
          </a:lstStyle>
          <a:p>
            <a:pPr marL="415310" marR="0" lvl="0" indent="-415310" algn="l" defTabSz="5537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5975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15" name="텍스트 상자 50"/>
          <p:cNvSpPr txBox="1"/>
          <p:nvPr/>
        </p:nvSpPr>
        <p:spPr>
          <a:xfrm>
            <a:off x="46238" y="3724819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16" name="텍스트 상자 53"/>
          <p:cNvSpPr txBox="1"/>
          <p:nvPr/>
        </p:nvSpPr>
        <p:spPr>
          <a:xfrm>
            <a:off x="46238" y="41787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</a:p>
        </p:txBody>
      </p:sp>
      <p:sp>
        <p:nvSpPr>
          <p:cNvPr id="17" name="텍스트 상자 56"/>
          <p:cNvSpPr txBox="1"/>
          <p:nvPr/>
        </p:nvSpPr>
        <p:spPr>
          <a:xfrm>
            <a:off x="46238" y="4645441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</a:p>
        </p:txBody>
      </p:sp>
      <p:sp>
        <p:nvSpPr>
          <p:cNvPr id="18" name="텍스트 상자 59"/>
          <p:cNvSpPr txBox="1"/>
          <p:nvPr/>
        </p:nvSpPr>
        <p:spPr>
          <a:xfrm>
            <a:off x="46238" y="510174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0" name="타원 375"/>
          <p:cNvSpPr/>
          <p:nvPr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03913" y="346111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03913" y="390784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03913" y="436902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03913" y="483070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텍스트 상자 47">
            <a:extLst>
              <a:ext uri="{FF2B5EF4-FFF2-40B4-BE49-F238E27FC236}">
                <a16:creationId xmlns:a16="http://schemas.microsoft.com/office/drawing/2014/main" id="{3DE486ED-9CAF-4C2C-B29B-55C72B0CF415}"/>
              </a:ext>
            </a:extLst>
          </p:cNvPr>
          <p:cNvSpPr txBox="1"/>
          <p:nvPr userDrawn="1"/>
        </p:nvSpPr>
        <p:spPr>
          <a:xfrm>
            <a:off x="59317" y="3271806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sp>
        <p:nvSpPr>
          <p:cNvPr id="35" name="타원 378">
            <a:extLst>
              <a:ext uri="{FF2B5EF4-FFF2-40B4-BE49-F238E27FC236}">
                <a16:creationId xmlns:a16="http://schemas.microsoft.com/office/drawing/2014/main" id="{A426E61D-0A75-4971-84C7-F87E13D0F401}"/>
              </a:ext>
            </a:extLst>
          </p:cNvPr>
          <p:cNvSpPr/>
          <p:nvPr userDrawn="1"/>
        </p:nvSpPr>
        <p:spPr>
          <a:xfrm>
            <a:off x="116992" y="301191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4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1286" y="677793"/>
            <a:ext cx="1331526" cy="5989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8" name="텍스트 상자 31">
            <a:extLst>
              <a:ext uri="{FF2B5EF4-FFF2-40B4-BE49-F238E27FC236}">
                <a16:creationId xmlns:a16="http://schemas.microsoft.com/office/drawing/2014/main" id="{E7A0633A-28BA-4FC7-A0EE-0253F7F0452D}"/>
              </a:ext>
            </a:extLst>
          </p:cNvPr>
          <p:cNvSpPr txBox="1"/>
          <p:nvPr userDrawn="1"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29" name="텍스트 상자 38">
            <a:extLst>
              <a:ext uri="{FF2B5EF4-FFF2-40B4-BE49-F238E27FC236}">
                <a16:creationId xmlns:a16="http://schemas.microsoft.com/office/drawing/2014/main" id="{0BC5DA5C-9DC8-4D2C-909D-8ABAD150E5F1}"/>
              </a:ext>
            </a:extLst>
          </p:cNvPr>
          <p:cNvSpPr txBox="1"/>
          <p:nvPr userDrawn="1"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sp>
        <p:nvSpPr>
          <p:cNvPr id="30" name="텍스트 상자 41">
            <a:extLst>
              <a:ext uri="{FF2B5EF4-FFF2-40B4-BE49-F238E27FC236}">
                <a16:creationId xmlns:a16="http://schemas.microsoft.com/office/drawing/2014/main" id="{0930C6D2-2E05-465F-B7F1-F79E9A0E9BC6}"/>
              </a:ext>
            </a:extLst>
          </p:cNvPr>
          <p:cNvSpPr txBox="1"/>
          <p:nvPr userDrawn="1"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텍스트 상자 44">
            <a:extLst>
              <a:ext uri="{FF2B5EF4-FFF2-40B4-BE49-F238E27FC236}">
                <a16:creationId xmlns:a16="http://schemas.microsoft.com/office/drawing/2014/main" id="{A8AC81BF-1EAF-4860-AFF7-B2B8294FC5A5}"/>
              </a:ext>
            </a:extLst>
          </p:cNvPr>
          <p:cNvSpPr txBox="1"/>
          <p:nvPr userDrawn="1"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</a:p>
        </p:txBody>
      </p:sp>
      <p:sp>
        <p:nvSpPr>
          <p:cNvPr id="32" name="텍스트 상자 47">
            <a:extLst>
              <a:ext uri="{FF2B5EF4-FFF2-40B4-BE49-F238E27FC236}">
                <a16:creationId xmlns:a16="http://schemas.microsoft.com/office/drawing/2014/main" id="{D78AE7DA-2F4B-4A3D-B380-526BBB6421C2}"/>
              </a:ext>
            </a:extLst>
          </p:cNvPr>
          <p:cNvSpPr txBox="1"/>
          <p:nvPr userDrawn="1"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3" name="텍스트 상자 50">
            <a:extLst>
              <a:ext uri="{FF2B5EF4-FFF2-40B4-BE49-F238E27FC236}">
                <a16:creationId xmlns:a16="http://schemas.microsoft.com/office/drawing/2014/main" id="{B16D28AA-801D-474A-AB64-DC2ECBC2915E}"/>
              </a:ext>
            </a:extLst>
          </p:cNvPr>
          <p:cNvSpPr txBox="1"/>
          <p:nvPr userDrawn="1"/>
        </p:nvSpPr>
        <p:spPr>
          <a:xfrm>
            <a:off x="46238" y="3724819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34" name="텍스트 상자 53">
            <a:extLst>
              <a:ext uri="{FF2B5EF4-FFF2-40B4-BE49-F238E27FC236}">
                <a16:creationId xmlns:a16="http://schemas.microsoft.com/office/drawing/2014/main" id="{3540473F-53BC-41DA-B94F-7606D01CE014}"/>
              </a:ext>
            </a:extLst>
          </p:cNvPr>
          <p:cNvSpPr txBox="1"/>
          <p:nvPr userDrawn="1"/>
        </p:nvSpPr>
        <p:spPr>
          <a:xfrm>
            <a:off x="46238" y="41787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</a:p>
        </p:txBody>
      </p:sp>
      <p:sp>
        <p:nvSpPr>
          <p:cNvPr id="35" name="텍스트 상자 56">
            <a:extLst>
              <a:ext uri="{FF2B5EF4-FFF2-40B4-BE49-F238E27FC236}">
                <a16:creationId xmlns:a16="http://schemas.microsoft.com/office/drawing/2014/main" id="{0037552A-B081-4BA5-9B07-8BBC4DF0AEEA}"/>
              </a:ext>
            </a:extLst>
          </p:cNvPr>
          <p:cNvSpPr txBox="1"/>
          <p:nvPr userDrawn="1"/>
        </p:nvSpPr>
        <p:spPr>
          <a:xfrm>
            <a:off x="46238" y="4645441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</a:p>
        </p:txBody>
      </p:sp>
      <p:sp>
        <p:nvSpPr>
          <p:cNvPr id="36" name="텍스트 상자 59">
            <a:extLst>
              <a:ext uri="{FF2B5EF4-FFF2-40B4-BE49-F238E27FC236}">
                <a16:creationId xmlns:a16="http://schemas.microsoft.com/office/drawing/2014/main" id="{DB667C22-1113-485F-8A5F-7AED45FABFA6}"/>
              </a:ext>
            </a:extLst>
          </p:cNvPr>
          <p:cNvSpPr txBox="1"/>
          <p:nvPr userDrawn="1"/>
        </p:nvSpPr>
        <p:spPr>
          <a:xfrm>
            <a:off x="46238" y="510174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sp>
        <p:nvSpPr>
          <p:cNvPr id="37" name="타원 374">
            <a:extLst>
              <a:ext uri="{FF2B5EF4-FFF2-40B4-BE49-F238E27FC236}">
                <a16:creationId xmlns:a16="http://schemas.microsoft.com/office/drawing/2014/main" id="{7BB2DD94-FFD6-4BA7-9042-FF913A0CDFF0}"/>
              </a:ext>
            </a:extLst>
          </p:cNvPr>
          <p:cNvSpPr/>
          <p:nvPr userDrawn="1"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38" name="타원 375">
            <a:extLst>
              <a:ext uri="{FF2B5EF4-FFF2-40B4-BE49-F238E27FC236}">
                <a16:creationId xmlns:a16="http://schemas.microsoft.com/office/drawing/2014/main" id="{A3EA14DF-E8A3-4003-B5C6-D30EF6B3D76E}"/>
              </a:ext>
            </a:extLst>
          </p:cNvPr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39" name="타원 376">
            <a:extLst>
              <a:ext uri="{FF2B5EF4-FFF2-40B4-BE49-F238E27FC236}">
                <a16:creationId xmlns:a16="http://schemas.microsoft.com/office/drawing/2014/main" id="{4245F7AE-B6B2-4E6E-A0F2-361A4EC92602}"/>
              </a:ext>
            </a:extLst>
          </p:cNvPr>
          <p:cNvSpPr/>
          <p:nvPr userDrawn="1"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0" name="타원 377">
            <a:extLst>
              <a:ext uri="{FF2B5EF4-FFF2-40B4-BE49-F238E27FC236}">
                <a16:creationId xmlns:a16="http://schemas.microsoft.com/office/drawing/2014/main" id="{237D2AC6-E462-45F5-BB10-D6682605E955}"/>
              </a:ext>
            </a:extLst>
          </p:cNvPr>
          <p:cNvSpPr/>
          <p:nvPr userDrawn="1"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1" name="타원 378">
            <a:extLst>
              <a:ext uri="{FF2B5EF4-FFF2-40B4-BE49-F238E27FC236}">
                <a16:creationId xmlns:a16="http://schemas.microsoft.com/office/drawing/2014/main" id="{E02F9DF7-10BE-4DCB-A388-F4C2E81264E9}"/>
              </a:ext>
            </a:extLst>
          </p:cNvPr>
          <p:cNvSpPr/>
          <p:nvPr userDrawn="1"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2" name="타원 379">
            <a:extLst>
              <a:ext uri="{FF2B5EF4-FFF2-40B4-BE49-F238E27FC236}">
                <a16:creationId xmlns:a16="http://schemas.microsoft.com/office/drawing/2014/main" id="{ABD755B5-30BE-4059-B5D7-CE3A3FF51128}"/>
              </a:ext>
            </a:extLst>
          </p:cNvPr>
          <p:cNvSpPr/>
          <p:nvPr userDrawn="1"/>
        </p:nvSpPr>
        <p:spPr>
          <a:xfrm>
            <a:off x="103913" y="346111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3" name="타원 380">
            <a:extLst>
              <a:ext uri="{FF2B5EF4-FFF2-40B4-BE49-F238E27FC236}">
                <a16:creationId xmlns:a16="http://schemas.microsoft.com/office/drawing/2014/main" id="{C79BAA22-1246-4DCD-85ED-1F1352F29429}"/>
              </a:ext>
            </a:extLst>
          </p:cNvPr>
          <p:cNvSpPr/>
          <p:nvPr userDrawn="1"/>
        </p:nvSpPr>
        <p:spPr>
          <a:xfrm>
            <a:off x="103913" y="390784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4" name="타원 381">
            <a:extLst>
              <a:ext uri="{FF2B5EF4-FFF2-40B4-BE49-F238E27FC236}">
                <a16:creationId xmlns:a16="http://schemas.microsoft.com/office/drawing/2014/main" id="{2159519E-2C42-4FC4-8AB6-24C6E94AFB82}"/>
              </a:ext>
            </a:extLst>
          </p:cNvPr>
          <p:cNvSpPr/>
          <p:nvPr userDrawn="1"/>
        </p:nvSpPr>
        <p:spPr>
          <a:xfrm>
            <a:off x="103913" y="436902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5" name="타원 382">
            <a:extLst>
              <a:ext uri="{FF2B5EF4-FFF2-40B4-BE49-F238E27FC236}">
                <a16:creationId xmlns:a16="http://schemas.microsoft.com/office/drawing/2014/main" id="{2F2CCC2D-210F-4408-9A48-07A1922E8B25}"/>
              </a:ext>
            </a:extLst>
          </p:cNvPr>
          <p:cNvSpPr/>
          <p:nvPr userDrawn="1"/>
        </p:nvSpPr>
        <p:spPr>
          <a:xfrm>
            <a:off x="103913" y="483070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6" name="텍스트 상자 47">
            <a:extLst>
              <a:ext uri="{FF2B5EF4-FFF2-40B4-BE49-F238E27FC236}">
                <a16:creationId xmlns:a16="http://schemas.microsoft.com/office/drawing/2014/main" id="{C429900C-26DD-45B1-A16A-8ABB7BEAA081}"/>
              </a:ext>
            </a:extLst>
          </p:cNvPr>
          <p:cNvSpPr txBox="1"/>
          <p:nvPr userDrawn="1"/>
        </p:nvSpPr>
        <p:spPr>
          <a:xfrm>
            <a:off x="59317" y="3271806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sp>
        <p:nvSpPr>
          <p:cNvPr id="47" name="타원 378">
            <a:extLst>
              <a:ext uri="{FF2B5EF4-FFF2-40B4-BE49-F238E27FC236}">
                <a16:creationId xmlns:a16="http://schemas.microsoft.com/office/drawing/2014/main" id="{77B3ACDC-B60B-43BE-94A6-800E41D47D16}"/>
              </a:ext>
            </a:extLst>
          </p:cNvPr>
          <p:cNvSpPr/>
          <p:nvPr userDrawn="1"/>
        </p:nvSpPr>
        <p:spPr>
          <a:xfrm>
            <a:off x="116992" y="301191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DD3B578-6218-4CFB-B1C8-F6A4376BC03F}"/>
              </a:ext>
            </a:extLst>
          </p:cNvPr>
          <p:cNvSpPr>
            <a:spLocks/>
          </p:cNvSpPr>
          <p:nvPr userDrawn="1"/>
        </p:nvSpPr>
        <p:spPr bwMode="auto">
          <a:xfrm>
            <a:off x="499054" y="732907"/>
            <a:ext cx="1178862" cy="2571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게시하기</a:t>
            </a:r>
            <a:endParaRPr lang="x-none" altLang="x-none" sz="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8" name="직선 연결선[R] 33">
            <a:extLst>
              <a:ext uri="{FF2B5EF4-FFF2-40B4-BE49-F238E27FC236}">
                <a16:creationId xmlns:a16="http://schemas.microsoft.com/office/drawing/2014/main" id="{9AF59BAF-F1AD-4D69-A9A7-8678935344F6}"/>
              </a:ext>
            </a:extLst>
          </p:cNvPr>
          <p:cNvCxnSpPr>
            <a:cxnSpLocks/>
          </p:cNvCxnSpPr>
          <p:nvPr userDrawn="1"/>
        </p:nvCxnSpPr>
        <p:spPr>
          <a:xfrm>
            <a:off x="420975" y="6361657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31">
            <a:extLst>
              <a:ext uri="{FF2B5EF4-FFF2-40B4-BE49-F238E27FC236}">
                <a16:creationId xmlns:a16="http://schemas.microsoft.com/office/drawing/2014/main" id="{2CF4AB3C-227F-4B6C-90D1-B61CE4AC2085}"/>
              </a:ext>
            </a:extLst>
          </p:cNvPr>
          <p:cNvSpPr txBox="1"/>
          <p:nvPr userDrawn="1"/>
        </p:nvSpPr>
        <p:spPr>
          <a:xfrm>
            <a:off x="632129" y="6411265"/>
            <a:ext cx="1003728" cy="18466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설정  </a:t>
            </a:r>
            <a:endParaRPr lang="ko-KR" altLang="en-US" sz="600" dirty="0">
              <a:solidFill>
                <a:prstClr val="white">
                  <a:lumMod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69D0385E-A87A-47D7-B286-C6E4CA58F1A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08579" y="6470469"/>
            <a:ext cx="76506" cy="77143"/>
          </a:xfrm>
          <a:custGeom>
            <a:avLst/>
            <a:gdLst>
              <a:gd name="T0" fmla="*/ 455 w 527"/>
              <a:gd name="T1" fmla="*/ 291 h 533"/>
              <a:gd name="T2" fmla="*/ 460 w 527"/>
              <a:gd name="T3" fmla="*/ 266 h 533"/>
              <a:gd name="T4" fmla="*/ 455 w 527"/>
              <a:gd name="T5" fmla="*/ 240 h 533"/>
              <a:gd name="T6" fmla="*/ 511 w 527"/>
              <a:gd name="T7" fmla="*/ 194 h 533"/>
              <a:gd name="T8" fmla="*/ 516 w 527"/>
              <a:gd name="T9" fmla="*/ 179 h 533"/>
              <a:gd name="T10" fmla="*/ 465 w 527"/>
              <a:gd name="T11" fmla="*/ 82 h 533"/>
              <a:gd name="T12" fmla="*/ 444 w 527"/>
              <a:gd name="T13" fmla="*/ 82 h 533"/>
              <a:gd name="T14" fmla="*/ 378 w 527"/>
              <a:gd name="T15" fmla="*/ 107 h 533"/>
              <a:gd name="T16" fmla="*/ 332 w 527"/>
              <a:gd name="T17" fmla="*/ 82 h 533"/>
              <a:gd name="T18" fmla="*/ 322 w 527"/>
              <a:gd name="T19" fmla="*/ 10 h 533"/>
              <a:gd name="T20" fmla="*/ 311 w 527"/>
              <a:gd name="T21" fmla="*/ 0 h 533"/>
              <a:gd name="T22" fmla="*/ 204 w 527"/>
              <a:gd name="T23" fmla="*/ 0 h 533"/>
              <a:gd name="T24" fmla="*/ 194 w 527"/>
              <a:gd name="T25" fmla="*/ 10 h 533"/>
              <a:gd name="T26" fmla="*/ 184 w 527"/>
              <a:gd name="T27" fmla="*/ 82 h 533"/>
              <a:gd name="T28" fmla="*/ 138 w 527"/>
              <a:gd name="T29" fmla="*/ 107 h 533"/>
              <a:gd name="T30" fmla="*/ 71 w 527"/>
              <a:gd name="T31" fmla="*/ 82 h 533"/>
              <a:gd name="T32" fmla="*/ 56 w 527"/>
              <a:gd name="T33" fmla="*/ 87 h 533"/>
              <a:gd name="T34" fmla="*/ 0 w 527"/>
              <a:gd name="T35" fmla="*/ 179 h 533"/>
              <a:gd name="T36" fmla="*/ 5 w 527"/>
              <a:gd name="T37" fmla="*/ 194 h 533"/>
              <a:gd name="T38" fmla="*/ 61 w 527"/>
              <a:gd name="T39" fmla="*/ 240 h 533"/>
              <a:gd name="T40" fmla="*/ 61 w 527"/>
              <a:gd name="T41" fmla="*/ 266 h 533"/>
              <a:gd name="T42" fmla="*/ 61 w 527"/>
              <a:gd name="T43" fmla="*/ 291 h 533"/>
              <a:gd name="T44" fmla="*/ 5 w 527"/>
              <a:gd name="T45" fmla="*/ 337 h 533"/>
              <a:gd name="T46" fmla="*/ 5 w 527"/>
              <a:gd name="T47" fmla="*/ 353 h 533"/>
              <a:gd name="T48" fmla="*/ 56 w 527"/>
              <a:gd name="T49" fmla="*/ 450 h 533"/>
              <a:gd name="T50" fmla="*/ 71 w 527"/>
              <a:gd name="T51" fmla="*/ 450 h 533"/>
              <a:gd name="T52" fmla="*/ 138 w 527"/>
              <a:gd name="T53" fmla="*/ 424 h 533"/>
              <a:gd name="T54" fmla="*/ 184 w 527"/>
              <a:gd name="T55" fmla="*/ 450 h 533"/>
              <a:gd name="T56" fmla="*/ 194 w 527"/>
              <a:gd name="T57" fmla="*/ 521 h 533"/>
              <a:gd name="T58" fmla="*/ 209 w 527"/>
              <a:gd name="T59" fmla="*/ 532 h 533"/>
              <a:gd name="T60" fmla="*/ 317 w 527"/>
              <a:gd name="T61" fmla="*/ 532 h 533"/>
              <a:gd name="T62" fmla="*/ 327 w 527"/>
              <a:gd name="T63" fmla="*/ 521 h 533"/>
              <a:gd name="T64" fmla="*/ 337 w 527"/>
              <a:gd name="T65" fmla="*/ 450 h 533"/>
              <a:gd name="T66" fmla="*/ 383 w 527"/>
              <a:gd name="T67" fmla="*/ 424 h 533"/>
              <a:gd name="T68" fmla="*/ 449 w 527"/>
              <a:gd name="T69" fmla="*/ 450 h 533"/>
              <a:gd name="T70" fmla="*/ 470 w 527"/>
              <a:gd name="T71" fmla="*/ 445 h 533"/>
              <a:gd name="T72" fmla="*/ 521 w 527"/>
              <a:gd name="T73" fmla="*/ 353 h 533"/>
              <a:gd name="T74" fmla="*/ 521 w 527"/>
              <a:gd name="T75" fmla="*/ 337 h 533"/>
              <a:gd name="T76" fmla="*/ 455 w 527"/>
              <a:gd name="T77" fmla="*/ 291 h 533"/>
              <a:gd name="T78" fmla="*/ 260 w 527"/>
              <a:gd name="T79" fmla="*/ 358 h 533"/>
              <a:gd name="T80" fmla="*/ 163 w 527"/>
              <a:gd name="T81" fmla="*/ 266 h 533"/>
              <a:gd name="T82" fmla="*/ 260 w 527"/>
              <a:gd name="T83" fmla="*/ 174 h 533"/>
              <a:gd name="T84" fmla="*/ 352 w 527"/>
              <a:gd name="T85" fmla="*/ 266 h 533"/>
              <a:gd name="T86" fmla="*/ 260 w 527"/>
              <a:gd name="T87" fmla="*/ 358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7" h="533">
                <a:moveTo>
                  <a:pt x="455" y="291"/>
                </a:moveTo>
                <a:cubicBezTo>
                  <a:pt x="455" y="286"/>
                  <a:pt x="460" y="276"/>
                  <a:pt x="460" y="266"/>
                </a:cubicBezTo>
                <a:cubicBezTo>
                  <a:pt x="460" y="256"/>
                  <a:pt x="460" y="245"/>
                  <a:pt x="455" y="240"/>
                </a:cubicBezTo>
                <a:lnTo>
                  <a:pt x="511" y="194"/>
                </a:lnTo>
                <a:cubicBezTo>
                  <a:pt x="521" y="189"/>
                  <a:pt x="521" y="184"/>
                  <a:pt x="516" y="179"/>
                </a:cubicBezTo>
                <a:lnTo>
                  <a:pt x="465" y="82"/>
                </a:lnTo>
                <a:cubicBezTo>
                  <a:pt x="460" y="82"/>
                  <a:pt x="455" y="77"/>
                  <a:pt x="444" y="82"/>
                </a:cubicBezTo>
                <a:lnTo>
                  <a:pt x="378" y="107"/>
                </a:lnTo>
                <a:cubicBezTo>
                  <a:pt x="368" y="97"/>
                  <a:pt x="352" y="92"/>
                  <a:pt x="332" y="82"/>
                </a:cubicBezTo>
                <a:lnTo>
                  <a:pt x="322" y="10"/>
                </a:lnTo>
                <a:cubicBezTo>
                  <a:pt x="327" y="5"/>
                  <a:pt x="317" y="0"/>
                  <a:pt x="311" y="0"/>
                </a:cubicBezTo>
                <a:lnTo>
                  <a:pt x="204" y="0"/>
                </a:lnTo>
                <a:cubicBezTo>
                  <a:pt x="199" y="0"/>
                  <a:pt x="194" y="5"/>
                  <a:pt x="194" y="10"/>
                </a:cubicBezTo>
                <a:lnTo>
                  <a:pt x="184" y="82"/>
                </a:lnTo>
                <a:cubicBezTo>
                  <a:pt x="163" y="87"/>
                  <a:pt x="153" y="97"/>
                  <a:pt x="138" y="107"/>
                </a:cubicBezTo>
                <a:lnTo>
                  <a:pt x="71" y="82"/>
                </a:lnTo>
                <a:cubicBezTo>
                  <a:pt x="66" y="77"/>
                  <a:pt x="61" y="82"/>
                  <a:pt x="56" y="87"/>
                </a:cubicBezTo>
                <a:lnTo>
                  <a:pt x="0" y="179"/>
                </a:lnTo>
                <a:cubicBezTo>
                  <a:pt x="0" y="184"/>
                  <a:pt x="0" y="189"/>
                  <a:pt x="5" y="194"/>
                </a:cubicBezTo>
                <a:lnTo>
                  <a:pt x="61" y="240"/>
                </a:lnTo>
                <a:cubicBezTo>
                  <a:pt x="61" y="245"/>
                  <a:pt x="61" y="256"/>
                  <a:pt x="61" y="266"/>
                </a:cubicBezTo>
                <a:cubicBezTo>
                  <a:pt x="61" y="276"/>
                  <a:pt x="61" y="286"/>
                  <a:pt x="61" y="291"/>
                </a:cubicBezTo>
                <a:lnTo>
                  <a:pt x="5" y="337"/>
                </a:lnTo>
                <a:cubicBezTo>
                  <a:pt x="0" y="343"/>
                  <a:pt x="0" y="348"/>
                  <a:pt x="5" y="353"/>
                </a:cubicBezTo>
                <a:lnTo>
                  <a:pt x="56" y="450"/>
                </a:lnTo>
                <a:cubicBezTo>
                  <a:pt x="61" y="450"/>
                  <a:pt x="66" y="455"/>
                  <a:pt x="71" y="450"/>
                </a:cubicBezTo>
                <a:lnTo>
                  <a:pt x="138" y="424"/>
                </a:lnTo>
                <a:cubicBezTo>
                  <a:pt x="153" y="434"/>
                  <a:pt x="168" y="445"/>
                  <a:pt x="184" y="450"/>
                </a:cubicBezTo>
                <a:lnTo>
                  <a:pt x="194" y="521"/>
                </a:lnTo>
                <a:cubicBezTo>
                  <a:pt x="194" y="526"/>
                  <a:pt x="199" y="532"/>
                  <a:pt x="209" y="532"/>
                </a:cubicBezTo>
                <a:lnTo>
                  <a:pt x="317" y="532"/>
                </a:lnTo>
                <a:cubicBezTo>
                  <a:pt x="322" y="532"/>
                  <a:pt x="327" y="526"/>
                  <a:pt x="327" y="521"/>
                </a:cubicBezTo>
                <a:lnTo>
                  <a:pt x="337" y="450"/>
                </a:lnTo>
                <a:cubicBezTo>
                  <a:pt x="357" y="445"/>
                  <a:pt x="373" y="434"/>
                  <a:pt x="383" y="424"/>
                </a:cubicBezTo>
                <a:lnTo>
                  <a:pt x="449" y="450"/>
                </a:lnTo>
                <a:cubicBezTo>
                  <a:pt x="455" y="455"/>
                  <a:pt x="465" y="450"/>
                  <a:pt x="470" y="445"/>
                </a:cubicBezTo>
                <a:lnTo>
                  <a:pt x="521" y="353"/>
                </a:lnTo>
                <a:cubicBezTo>
                  <a:pt x="526" y="348"/>
                  <a:pt x="526" y="337"/>
                  <a:pt x="521" y="337"/>
                </a:cubicBezTo>
                <a:lnTo>
                  <a:pt x="455" y="291"/>
                </a:lnTo>
                <a:close/>
                <a:moveTo>
                  <a:pt x="260" y="358"/>
                </a:moveTo>
                <a:cubicBezTo>
                  <a:pt x="209" y="358"/>
                  <a:pt x="163" y="317"/>
                  <a:pt x="163" y="266"/>
                </a:cubicBezTo>
                <a:cubicBezTo>
                  <a:pt x="163" y="215"/>
                  <a:pt x="209" y="174"/>
                  <a:pt x="260" y="174"/>
                </a:cubicBezTo>
                <a:cubicBezTo>
                  <a:pt x="311" y="174"/>
                  <a:pt x="352" y="215"/>
                  <a:pt x="352" y="266"/>
                </a:cubicBezTo>
                <a:cubicBezTo>
                  <a:pt x="352" y="317"/>
                  <a:pt x="311" y="358"/>
                  <a:pt x="260" y="35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468041" y="2399159"/>
            <a:ext cx="9765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     </a:t>
            </a:r>
            <a:r>
              <a:rPr lang="ko-KR" altLang="en-US" sz="800" b="1" smtClean="0">
                <a:latin typeface="+mn-ea"/>
                <a:ea typeface="+mn-ea"/>
              </a:rPr>
              <a:t>홈으로</a:t>
            </a:r>
            <a:endParaRPr lang="en-US" altLang="ko-KR" sz="800" b="1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전체 게시물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공지사항</a:t>
            </a:r>
            <a:endParaRPr lang="en-US" altLang="ko-KR" sz="80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일반 게시판</a:t>
            </a:r>
            <a:endParaRPr lang="en-US" altLang="ko-KR" sz="80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자료실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승인게시판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네이버 카페 이동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토론실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회원목록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회원탈퇴</a:t>
            </a:r>
            <a:endParaRPr lang="en-US" altLang="ko-KR" sz="800" smtClean="0">
              <a:latin typeface="+mn-ea"/>
              <a:ea typeface="+mn-ea"/>
            </a:endParaRPr>
          </a:p>
        </p:txBody>
      </p:sp>
      <p:cxnSp>
        <p:nvCxnSpPr>
          <p:cNvPr id="53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420975" y="1398188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153">
            <a:extLst>
              <a:ext uri="{FF2B5EF4-FFF2-40B4-BE49-F238E27FC236}">
                <a16:creationId xmlns:a16="http://schemas.microsoft.com/office/drawing/2014/main" id="{997BE903-5C5B-4E43-86C3-6C9834410934}"/>
              </a:ext>
            </a:extLst>
          </p:cNvPr>
          <p:cNvSpPr txBox="1"/>
          <p:nvPr/>
        </p:nvSpPr>
        <p:spPr>
          <a:xfrm>
            <a:off x="516161" y="1715922"/>
            <a:ext cx="894857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운영자 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:   </a:t>
            </a:r>
            <a:r>
              <a:rPr lang="ko-KR" altLang="en-US" sz="700" u="sng" dirty="0">
                <a:solidFill>
                  <a:srgbClr val="0070C0"/>
                </a:solidFill>
                <a:latin typeface="+mn-ea"/>
                <a:ea typeface="+mn-ea"/>
              </a:rPr>
              <a:t>홍길동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2FEBF75C-8A31-4831-B862-6123EF2FF686}"/>
              </a:ext>
            </a:extLst>
          </p:cNvPr>
          <p:cNvSpPr txBox="1"/>
          <p:nvPr/>
        </p:nvSpPr>
        <p:spPr>
          <a:xfrm>
            <a:off x="597141" y="1240185"/>
            <a:ext cx="397344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600" dirty="0" smtClean="0">
                <a:solidFill>
                  <a:prstClr val="black"/>
                </a:solidFill>
                <a:latin typeface="+mn-ea"/>
                <a:ea typeface="+mn-ea"/>
              </a:rPr>
              <a:t>정보</a:t>
            </a:r>
            <a:endParaRPr lang="ko-KR" altLang="en-US" sz="6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56" name="텍스트 상자 153">
            <a:extLst>
              <a:ext uri="{FF2B5EF4-FFF2-40B4-BE49-F238E27FC236}">
                <a16:creationId xmlns:a16="http://schemas.microsoft.com/office/drawing/2014/main" id="{3E666E1C-874E-4798-85CD-66D27AF6841C}"/>
              </a:ext>
            </a:extLst>
          </p:cNvPr>
          <p:cNvSpPr txBox="1"/>
          <p:nvPr/>
        </p:nvSpPr>
        <p:spPr>
          <a:xfrm>
            <a:off x="516161" y="1887286"/>
            <a:ext cx="894857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회원수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:   65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57" name="텍스트 상자 153">
            <a:extLst>
              <a:ext uri="{FF2B5EF4-FFF2-40B4-BE49-F238E27FC236}">
                <a16:creationId xmlns:a16="http://schemas.microsoft.com/office/drawing/2014/main" id="{E672B152-5FDB-42C5-8E0A-42C7C8D88BCE}"/>
              </a:ext>
            </a:extLst>
          </p:cNvPr>
          <p:cNvSpPr txBox="1"/>
          <p:nvPr/>
        </p:nvSpPr>
        <p:spPr>
          <a:xfrm>
            <a:off x="516161" y="2071938"/>
            <a:ext cx="894857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게시물 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:   52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58" name="텍스트 상자 153">
            <a:extLst>
              <a:ext uri="{FF2B5EF4-FFF2-40B4-BE49-F238E27FC236}">
                <a16:creationId xmlns:a16="http://schemas.microsoft.com/office/drawing/2014/main" id="{491F337C-618E-4A0D-8FC8-0B8A8859521A}"/>
              </a:ext>
            </a:extLst>
          </p:cNvPr>
          <p:cNvSpPr txBox="1"/>
          <p:nvPr/>
        </p:nvSpPr>
        <p:spPr>
          <a:xfrm>
            <a:off x="513172" y="2252289"/>
            <a:ext cx="894857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개설일 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:   2016.12.01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cxnSp>
        <p:nvCxnSpPr>
          <p:cNvPr id="59" name="직선 연결선[R] 174">
            <a:extLst>
              <a:ext uri="{FF2B5EF4-FFF2-40B4-BE49-F238E27FC236}">
                <a16:creationId xmlns:a16="http://schemas.microsoft.com/office/drawing/2014/main" id="{06397B7F-6582-4B28-9084-103ED8A38F7B}"/>
              </a:ext>
            </a:extLst>
          </p:cNvPr>
          <p:cNvCxnSpPr/>
          <p:nvPr/>
        </p:nvCxnSpPr>
        <p:spPr>
          <a:xfrm>
            <a:off x="582988" y="1387921"/>
            <a:ext cx="432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sp>
        <p:nvSpPr>
          <p:cNvPr id="60" name="텍스트 상자 31">
            <a:extLst>
              <a:ext uri="{FF2B5EF4-FFF2-40B4-BE49-F238E27FC236}">
                <a16:creationId xmlns:a16="http://schemas.microsoft.com/office/drawing/2014/main" id="{2FEBF75C-8A31-4831-B862-6123EF2FF686}"/>
              </a:ext>
            </a:extLst>
          </p:cNvPr>
          <p:cNvSpPr txBox="1"/>
          <p:nvPr/>
        </p:nvSpPr>
        <p:spPr>
          <a:xfrm>
            <a:off x="1129626" y="1240185"/>
            <a:ext cx="397344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600" dirty="0" smtClean="0">
                <a:solidFill>
                  <a:prstClr val="black"/>
                </a:solidFill>
                <a:latin typeface="+mn-ea"/>
                <a:ea typeface="+mn-ea"/>
              </a:rPr>
              <a:t>내 활동</a:t>
            </a:r>
            <a:endParaRPr lang="ko-KR" altLang="en-US" sz="6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61" name="텍스트 상자 31">
            <a:extLst>
              <a:ext uri="{FF2B5EF4-FFF2-40B4-BE49-F238E27FC236}">
                <a16:creationId xmlns:a16="http://schemas.microsoft.com/office/drawing/2014/main" id="{9BFB3AD8-C418-4D37-ACCE-789CF40418AA}"/>
              </a:ext>
            </a:extLst>
          </p:cNvPr>
          <p:cNvSpPr txBox="1"/>
          <p:nvPr/>
        </p:nvSpPr>
        <p:spPr>
          <a:xfrm>
            <a:off x="774537" y="1498810"/>
            <a:ext cx="873723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u="sng">
                <a:solidFill>
                  <a:srgbClr val="0070C0"/>
                </a:solidFill>
                <a:latin typeface="+mn-ea"/>
                <a:ea typeface="+mn-ea"/>
              </a:rPr>
              <a:t>테니스 </a:t>
            </a:r>
            <a:r>
              <a:rPr lang="ko-KR" altLang="en-US" sz="857" b="1" u="sng" smtClean="0">
                <a:solidFill>
                  <a:srgbClr val="0070C0"/>
                </a:solidFill>
                <a:latin typeface="+mn-ea"/>
                <a:ea typeface="+mn-ea"/>
              </a:rPr>
              <a:t>동호회</a:t>
            </a:r>
            <a:r>
              <a:rPr lang="en-US" altLang="ko-KR" sz="857" b="1" u="sng" smtClean="0">
                <a:solidFill>
                  <a:srgbClr val="0070C0"/>
                </a:solidFill>
                <a:latin typeface="+mn-ea"/>
                <a:ea typeface="+mn-ea"/>
              </a:rPr>
              <a:t>…</a:t>
            </a:r>
            <a:r>
              <a:rPr lang="ko-KR" altLang="en-US" sz="857" b="1" u="sng" smtClean="0">
                <a:solidFill>
                  <a:srgbClr val="0070C0"/>
                </a:solidFill>
                <a:latin typeface="+mn-ea"/>
                <a:ea typeface="+mn-ea"/>
              </a:rPr>
              <a:t>  </a:t>
            </a:r>
            <a:endParaRPr lang="ko-KR" altLang="en-US" sz="857" u="sng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2" name="텍스트 상자 31">
            <a:extLst>
              <a:ext uri="{FF2B5EF4-FFF2-40B4-BE49-F238E27FC236}">
                <a16:creationId xmlns:a16="http://schemas.microsoft.com/office/drawing/2014/main" id="{2FEBF75C-8A31-4831-B862-6123EF2FF686}"/>
              </a:ext>
            </a:extLst>
          </p:cNvPr>
          <p:cNvSpPr txBox="1"/>
          <p:nvPr/>
        </p:nvSpPr>
        <p:spPr>
          <a:xfrm>
            <a:off x="532282" y="1514869"/>
            <a:ext cx="153037" cy="92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600" dirty="0" smtClean="0">
                <a:solidFill>
                  <a:prstClr val="black"/>
                </a:solidFill>
                <a:latin typeface="+mn-ea"/>
                <a:ea typeface="+mn-ea"/>
              </a:rPr>
              <a:t>우수</a:t>
            </a:r>
            <a:endParaRPr lang="ko-KR" altLang="en-US" sz="6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cxnSp>
        <p:nvCxnSpPr>
          <p:cNvPr id="63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420975" y="2472608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 userDrawn="1"/>
        </p:nvCxnSpPr>
        <p:spPr>
          <a:xfrm>
            <a:off x="420975" y="2785028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 userDrawn="1"/>
        </p:nvCxnSpPr>
        <p:spPr>
          <a:xfrm>
            <a:off x="420975" y="4933868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Go Home"/>
          <p:cNvSpPr>
            <a:spLocks noChangeAspect="1" noEditPoints="1"/>
          </p:cNvSpPr>
          <p:nvPr userDrawn="1"/>
        </p:nvSpPr>
        <p:spPr bwMode="auto">
          <a:xfrm>
            <a:off x="558691" y="2578112"/>
            <a:ext cx="117947" cy="116802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 userDrawn="1"/>
        </p:nvCxnSpPr>
        <p:spPr>
          <a:xfrm>
            <a:off x="531745" y="3387008"/>
            <a:ext cx="10939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 userDrawn="1"/>
        </p:nvCxnSpPr>
        <p:spPr>
          <a:xfrm>
            <a:off x="531745" y="3105068"/>
            <a:ext cx="10939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 userDrawn="1"/>
        </p:nvCxnSpPr>
        <p:spPr>
          <a:xfrm>
            <a:off x="531745" y="4629068"/>
            <a:ext cx="10939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85" name="그룹 84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92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3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86" name="그룹 85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90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87" name="그룹 86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88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94" name="TextBox 93"/>
          <p:cNvSpPr txBox="1"/>
          <p:nvPr userDrawn="1"/>
        </p:nvSpPr>
        <p:spPr>
          <a:xfrm>
            <a:off x="446353" y="404664"/>
            <a:ext cx="610922" cy="20963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cxnSp>
        <p:nvCxnSpPr>
          <p:cNvPr id="95" name="직선 연결선 94"/>
          <p:cNvCxnSpPr/>
          <p:nvPr userDrawn="1"/>
        </p:nvCxnSpPr>
        <p:spPr>
          <a:xfrm>
            <a:off x="465206" y="670229"/>
            <a:ext cx="874599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9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3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5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 userDrawn="1"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noProof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코딩" panose="020D0009000000000000" pitchFamily="49" charset="-127"/>
              </a:rPr>
              <a:t>Component</a:t>
            </a:r>
            <a:endParaRPr kumimoji="0" lang="ko-KR" altLang="en-US" sz="1200" i="0" u="none" strike="noStrike" kern="1200" cap="none" spc="-1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6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170837" y="109010"/>
            <a:ext cx="10515163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600"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836" y="604540"/>
            <a:ext cx="3306036" cy="329140"/>
          </a:xfrm>
          <a:prstGeom prst="rect">
            <a:avLst/>
          </a:prstGeom>
        </p:spPr>
        <p:txBody>
          <a:bodyPr anchor="ctr"/>
          <a:lstStyle>
            <a:lvl1pPr>
              <a:defRPr sz="1200" baseline="0">
                <a:latin typeface="+mj-ea"/>
                <a:ea typeface="+mj-ea"/>
                <a:cs typeface="Nanum Gothic" charset="-127"/>
              </a:defRPr>
            </a:lvl1pPr>
          </a:lstStyle>
          <a:p>
            <a:pPr marL="415310" marR="0" lvl="0" indent="-415310" algn="l" defTabSz="5537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dirty="0"/>
              <a:t>내용</a:t>
            </a:r>
          </a:p>
        </p:txBody>
      </p:sp>
      <p:sp>
        <p:nvSpPr>
          <p:cNvPr id="4" name="Line 10"/>
          <p:cNvSpPr>
            <a:spLocks noChangeShapeType="1"/>
          </p:cNvSpPr>
          <p:nvPr userDrawn="1"/>
        </p:nvSpPr>
        <p:spPr bwMode="auto">
          <a:xfrm flipV="1">
            <a:off x="168961" y="983938"/>
            <a:ext cx="118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29214" tIns="64607" rIns="129214" bIns="64607"/>
          <a:lstStyle/>
          <a:p>
            <a:pPr lvl="0" latinLnBrk="1"/>
            <a:endParaRPr kumimoji="1" lang="ko-KR" altLang="en-US" sz="2500">
              <a:ln w="6350" cmpd="sng">
                <a:solidFill>
                  <a:schemeClr val="tx1"/>
                </a:solidFill>
              </a:ln>
              <a:latin typeface="굴림" charset="-127"/>
              <a:ea typeface="굴림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4684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3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9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 userDrawn="1"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EGW</a:t>
            </a:r>
            <a:r>
              <a:rPr kumimoji="0" lang="en-US" altLang="ko-KR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</a:t>
            </a:r>
            <a:endParaRPr kumimoji="0"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텍스트 개체 틀 21"/>
          <p:cNvSpPr txBox="1">
            <a:spLocks/>
          </p:cNvSpPr>
          <p:nvPr userDrawn="1"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 :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kumimoji="0" lang="en-US" altLang="ko-KR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kumimoji="0" lang="en-US" altLang="ko-KR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1697675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9973031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41" r:id="rId2"/>
    <p:sldLayoutId id="214748504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3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60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31751" y="546283"/>
            <a:ext cx="1130304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9" r:id="rId1"/>
    <p:sldLayoutId id="2147485040" r:id="rId2"/>
    <p:sldLayoutId id="21474850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4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9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8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image" Target="../media/image2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image" Target="../media/image2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image" Target="../media/image2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tags" Target="../tags/tag107.xml"/><Relationship Id="rId21" Type="http://schemas.openxmlformats.org/officeDocument/2006/relationships/image" Target="../media/image12.png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image" Target="../media/image11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9.xml"/><Relationship Id="rId7" Type="http://schemas.openxmlformats.org/officeDocument/2006/relationships/image" Target="../media/image13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image" Target="../media/image18.png"/><Relationship Id="rId2" Type="http://schemas.openxmlformats.org/officeDocument/2006/relationships/tags" Target="../tags/tag144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5" Type="http://schemas.openxmlformats.org/officeDocument/2006/relationships/tags" Target="../tags/tag147.xml"/><Relationship Id="rId15" Type="http://schemas.openxmlformats.org/officeDocument/2006/relationships/tags" Target="../tags/tag157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3" Type="http://schemas.openxmlformats.org/officeDocument/2006/relationships/tags" Target="../tags/tag160.xml"/><Relationship Id="rId21" Type="http://schemas.openxmlformats.org/officeDocument/2006/relationships/image" Target="../media/image12.png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image" Target="../media/image11.pn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10" Type="http://schemas.openxmlformats.org/officeDocument/2006/relationships/tags" Target="../tags/tag167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3" Type="http://schemas.openxmlformats.org/officeDocument/2006/relationships/tags" Target="../tags/tag178.xml"/><Relationship Id="rId21" Type="http://schemas.openxmlformats.org/officeDocument/2006/relationships/image" Target="../media/image12.png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2" Type="http://schemas.openxmlformats.org/officeDocument/2006/relationships/tags" Target="../tags/tag177.xml"/><Relationship Id="rId16" Type="http://schemas.openxmlformats.org/officeDocument/2006/relationships/tags" Target="../tags/tag191.xml"/><Relationship Id="rId20" Type="http://schemas.openxmlformats.org/officeDocument/2006/relationships/image" Target="../media/image11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10" Type="http://schemas.openxmlformats.org/officeDocument/2006/relationships/tags" Target="../tags/tag185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4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0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4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image" Target="../media/image20.png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4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image" Target="../media/image2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68909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나눔고딕 ExtraBold" panose="020D0904000000000000" pitchFamily="50" charset="-127"/>
                <a:cs typeface="+mj-cs"/>
              </a:rPr>
              <a:t>동호회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5" name="텍스트 개체 틀 21"/>
          <p:cNvSpPr txBox="1">
            <a:spLocks/>
          </p:cNvSpPr>
          <p:nvPr/>
        </p:nvSpPr>
        <p:spPr>
          <a:xfrm>
            <a:off x="1559496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noProof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2018-02-27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98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3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6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7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9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2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3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2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3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24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25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6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7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8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39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36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31" name="그룹 30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33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32" name="직선 연결선 31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181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526919" y="1729579"/>
            <a:ext cx="58987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26919" y="1377154"/>
            <a:ext cx="58987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549184" y="1476685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901609" y="1476685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48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49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50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3779866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51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52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53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4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cxnSp>
        <p:nvCxnSpPr>
          <p:cNvPr id="55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49157"/>
              </p:ext>
            </p:extLst>
          </p:nvPr>
        </p:nvGraphicFramePr>
        <p:xfrm>
          <a:off x="531632" y="1881748"/>
          <a:ext cx="5869168" cy="123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4615043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28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1833885" y="1920559"/>
            <a:ext cx="4565198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kumimoji="0"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답글</a:t>
            </a:r>
            <a:r>
              <a:rPr kumimoji="0"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691" y="3188709"/>
            <a:ext cx="921313" cy="1958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첨부 파일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821803" y="3219306"/>
            <a:ext cx="1101131" cy="225847"/>
            <a:chOff x="1247622" y="3333093"/>
            <a:chExt cx="1101131" cy="225847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247622" y="3333093"/>
              <a:ext cx="1101131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   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내파일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60088" y="3333093"/>
              <a:ext cx="0" cy="225847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"/>
          <p:cNvSpPr/>
          <p:nvPr/>
        </p:nvSpPr>
        <p:spPr>
          <a:xfrm>
            <a:off x="1826720" y="3557029"/>
            <a:ext cx="4574080" cy="478264"/>
          </a:xfrm>
          <a:prstGeom prst="rect">
            <a:avLst/>
          </a:prstGeom>
          <a:solidFill>
            <a:srgbClr val="EBEBEB">
              <a:alpha val="29804"/>
            </a:srgbClr>
          </a:solidFill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작성창으로 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파일을 드래그 하여 첨부할 수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Rectangle 13"/>
          <p:cNvSpPr/>
          <p:nvPr/>
        </p:nvSpPr>
        <p:spPr>
          <a:xfrm>
            <a:off x="2993337" y="3226079"/>
            <a:ext cx="20473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총 </a:t>
            </a:r>
            <a:r>
              <a:rPr kumimoji="1" lang="ko-KR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용량 </a:t>
            </a:r>
            <a:r>
              <a:rPr kumimoji="1" lang="en-US" altLang="ko-KR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00MB</a:t>
            </a:r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까지 첨부할 수 있습니다</a:t>
            </a:r>
            <a:r>
              <a:rPr kumimoji="1"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.</a:t>
            </a:r>
            <a:endParaRPr lang="en-US" sz="2400" dirty="0">
              <a:latin typeface="+mn-ea"/>
              <a:ea typeface="+mn-ea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9128E977-A121-4B53-AA84-D0395B701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" t="2939" r="400"/>
          <a:stretch/>
        </p:blipFill>
        <p:spPr>
          <a:xfrm>
            <a:off x="538132" y="4225803"/>
            <a:ext cx="5861551" cy="657074"/>
          </a:xfrm>
          <a:prstGeom prst="rect">
            <a:avLst/>
          </a:prstGeom>
        </p:spPr>
      </p:pic>
      <p:sp>
        <p:nvSpPr>
          <p:cNvPr id="72" name="순서도: 문서 71"/>
          <p:cNvSpPr/>
          <p:nvPr/>
        </p:nvSpPr>
        <p:spPr>
          <a:xfrm>
            <a:off x="546377" y="4239118"/>
            <a:ext cx="5853306" cy="2352675"/>
          </a:xfrm>
          <a:prstGeom prst="flowChartDocumen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쓰기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0056"/>
              </p:ext>
            </p:extLst>
          </p:nvPr>
        </p:nvGraphicFramePr>
        <p:xfrm>
          <a:off x="9290533" y="813265"/>
          <a:ext cx="2835141" cy="91948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공지사항 쓰기 화면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수정도 동일한 화면 사용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895255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읽기 화면에서 답글 쓰기로 진입했을 경우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부가적으로 출력되는 정보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369729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43830" y="6032578"/>
            <a:ext cx="956370" cy="25392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----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원본글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-----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9" name="순서도: 처리 78"/>
          <p:cNvSpPr/>
          <p:nvPr/>
        </p:nvSpPr>
        <p:spPr>
          <a:xfrm>
            <a:off x="1781175" y="1876425"/>
            <a:ext cx="476250" cy="304800"/>
          </a:xfrm>
          <a:prstGeom prst="flowChartProcess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순서도: 처리 79"/>
          <p:cNvSpPr/>
          <p:nvPr/>
        </p:nvSpPr>
        <p:spPr>
          <a:xfrm>
            <a:off x="676274" y="6000750"/>
            <a:ext cx="1076325" cy="285750"/>
          </a:xfrm>
          <a:prstGeom prst="flowChartProcess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1703986" y="1799175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타원 81"/>
          <p:cNvSpPr>
            <a:spLocks noChangeAspect="1"/>
          </p:cNvSpPr>
          <p:nvPr/>
        </p:nvSpPr>
        <p:spPr>
          <a:xfrm>
            <a:off x="608611" y="5933025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BF149F3-2FC2-4B0A-80BF-10214A49D170}"/>
              </a:ext>
            </a:extLst>
          </p:cNvPr>
          <p:cNvSpPr/>
          <p:nvPr/>
        </p:nvSpPr>
        <p:spPr>
          <a:xfrm>
            <a:off x="10183324" y="298379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CU10.1.1.1.2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5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83">
            <a:extLst>
              <a:ext uri="{FF2B5EF4-FFF2-40B4-BE49-F238E27FC236}">
                <a16:creationId xmlns:a16="http://schemas.microsoft.com/office/drawing/2014/main" id="{9AD4C7CC-5133-47BE-8E38-DCD30C0E7A11}"/>
              </a:ext>
            </a:extLst>
          </p:cNvPr>
          <p:cNvSpPr>
            <a:spLocks noChangeAspect="1"/>
          </p:cNvSpPr>
          <p:nvPr/>
        </p:nvSpPr>
        <p:spPr>
          <a:xfrm>
            <a:off x="119336" y="2996952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우수 동호회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224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234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235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4347541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247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254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265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graphicFrame>
        <p:nvGraphicFramePr>
          <p:cNvPr id="182" name="표 181">
            <a:extLst>
              <a:ext uri="{FF2B5EF4-FFF2-40B4-BE49-F238E27FC236}">
                <a16:creationId xmlns:a16="http://schemas.microsoft.com/office/drawing/2014/main" id="{DB36375D-07FE-4CE3-A5FC-BE8F728B4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8093"/>
              </p:ext>
            </p:extLst>
          </p:nvPr>
        </p:nvGraphicFramePr>
        <p:xfrm>
          <a:off x="474378" y="1541082"/>
          <a:ext cx="5911622" cy="31951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878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3378622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22997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667077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722048">
                  <a:extLst>
                    <a:ext uri="{9D8B030D-6E8A-4147-A177-3AD203B41FA5}">
                      <a16:colId xmlns:a16="http://schemas.microsoft.com/office/drawing/2014/main" val="11501513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동호회명</a:t>
                      </a:r>
                      <a:endParaRPr 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운영자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선정일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동호회분류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개발 연구소 테니스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취미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대 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영어스터디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학습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중년 남성 조기 축구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스포츠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  <a:tr h="29599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여성 퀼트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취미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기획팀 독서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취미</a:t>
                      </a:r>
                      <a:endParaRPr lang="en-US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대 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영어스터디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학습</a:t>
                      </a:r>
                      <a:endParaRPr lang="en-US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중년 남성 조기 축구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스포츠</a:t>
                      </a:r>
                      <a:endParaRPr lang="en-US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여성 퀼트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취미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기획팀 독서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취미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개발팀 </a:t>
                      </a:r>
                      <a:r>
                        <a:rPr lang="ko-KR" altLang="en-US" sz="700" u="sng" kern="12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운동팀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스포츠</a:t>
                      </a:r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</a:tbl>
          </a:graphicData>
        </a:graphic>
      </p:graphicFrame>
      <p:sp>
        <p:nvSpPr>
          <p:cNvPr id="243" name="Triangle 915">
            <a:extLst>
              <a:ext uri="{FF2B5EF4-FFF2-40B4-BE49-F238E27FC236}">
                <a16:creationId xmlns:a16="http://schemas.microsoft.com/office/drawing/2014/main" id="{614E7BC7-652E-41D8-8ADA-7291D3804224}"/>
              </a:ext>
            </a:extLst>
          </p:cNvPr>
          <p:cNvSpPr>
            <a:spLocks noChangeAspect="1"/>
          </p:cNvSpPr>
          <p:nvPr/>
        </p:nvSpPr>
        <p:spPr>
          <a:xfrm flipV="1">
            <a:off x="4821627" y="1662618"/>
            <a:ext cx="50237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4" name="Triangle 915">
            <a:extLst>
              <a:ext uri="{FF2B5EF4-FFF2-40B4-BE49-F238E27FC236}">
                <a16:creationId xmlns:a16="http://schemas.microsoft.com/office/drawing/2014/main" id="{FDAFB260-C836-44C8-BD41-C899EF713994}"/>
              </a:ext>
            </a:extLst>
          </p:cNvPr>
          <p:cNvSpPr>
            <a:spLocks noChangeAspect="1"/>
          </p:cNvSpPr>
          <p:nvPr/>
        </p:nvSpPr>
        <p:spPr>
          <a:xfrm flipV="1">
            <a:off x="5397691" y="1661740"/>
            <a:ext cx="50237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4E02D67-2A44-4F9C-9B5F-158E5FCED4A4}"/>
              </a:ext>
            </a:extLst>
          </p:cNvPr>
          <p:cNvGrpSpPr/>
          <p:nvPr/>
        </p:nvGrpSpPr>
        <p:grpSpPr>
          <a:xfrm>
            <a:off x="2052197" y="6294544"/>
            <a:ext cx="2840854" cy="157372"/>
            <a:chOff x="3685440" y="4863567"/>
            <a:chExt cx="2840854" cy="157372"/>
          </a:xfrm>
        </p:grpSpPr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458CA197-A2EF-4F08-8394-EB8238260A1C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29ED24B-4769-42C8-9F38-935A572F720E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97" name="Rounded Rectangle 936">
                <a:extLst>
                  <a:ext uri="{FF2B5EF4-FFF2-40B4-BE49-F238E27FC236}">
                    <a16:creationId xmlns:a16="http://schemas.microsoft.com/office/drawing/2014/main" id="{E514A460-EAAC-4369-B216-CABD68E524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F6FF2DD-8D9D-4490-8DCA-63AB9F509C59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AD9B072-C4C4-4AFF-8400-61D10339C75F}"/>
              </a:ext>
            </a:extLst>
          </p:cNvPr>
          <p:cNvSpPr/>
          <p:nvPr/>
        </p:nvSpPr>
        <p:spPr>
          <a:xfrm>
            <a:off x="10183324" y="298379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CU10.1.1.2</a:t>
            </a:r>
          </a:p>
        </p:txBody>
      </p:sp>
      <p:sp>
        <p:nvSpPr>
          <p:cNvPr id="100" name="타원 99"/>
          <p:cNvSpPr/>
          <p:nvPr/>
        </p:nvSpPr>
        <p:spPr>
          <a:xfrm>
            <a:off x="849656" y="1902272"/>
            <a:ext cx="149512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우수 동호회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87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91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101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48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61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2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63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4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5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166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167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8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9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70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181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4" name="그림 1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72" name="그룹 171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0" name="그림 1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73" name="그룹 172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175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77" name="그림 1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174" name="직선 연결선 173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5" name="표 184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44891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graphicFrame>
        <p:nvGraphicFramePr>
          <p:cNvPr id="75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79940"/>
              </p:ext>
            </p:extLst>
          </p:nvPr>
        </p:nvGraphicFramePr>
        <p:xfrm>
          <a:off x="9290533" y="813265"/>
          <a:ext cx="2835141" cy="45212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게시물 제목 클릭시 해당 동호회 메인으로 이동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5978870" y="1255812"/>
            <a:ext cx="354278" cy="203200"/>
            <a:chOff x="7121870" y="765909"/>
            <a:chExt cx="354278" cy="203200"/>
          </a:xfrm>
        </p:grpSpPr>
        <p:sp>
          <p:nvSpPr>
            <p:cNvPr id="73" name="직사각형 72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515047" y="1254097"/>
            <a:ext cx="457017" cy="209550"/>
            <a:chOff x="6935345" y="1198923"/>
            <a:chExt cx="457017" cy="209550"/>
          </a:xfrm>
        </p:grpSpPr>
        <p:sp>
          <p:nvSpPr>
            <p:cNvPr id="81" name="직사각형 8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83">
            <a:extLst>
              <a:ext uri="{FF2B5EF4-FFF2-40B4-BE49-F238E27FC236}">
                <a16:creationId xmlns:a16="http://schemas.microsoft.com/office/drawing/2014/main" id="{9AD4C7CC-5133-47BE-8E38-DCD30C0E7A11}"/>
              </a:ext>
            </a:extLst>
          </p:cNvPr>
          <p:cNvSpPr>
            <a:spLocks noChangeAspect="1"/>
          </p:cNvSpPr>
          <p:nvPr/>
        </p:nvSpPr>
        <p:spPr>
          <a:xfrm>
            <a:off x="119336" y="2996952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신규 동호회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224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234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235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4851597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247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254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265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4E190927-2F03-424B-9806-4A02F8923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14456"/>
              </p:ext>
            </p:extLst>
          </p:nvPr>
        </p:nvGraphicFramePr>
        <p:xfrm>
          <a:off x="474378" y="1541082"/>
          <a:ext cx="5911622" cy="31951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878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3378622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22997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667077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722048">
                  <a:extLst>
                    <a:ext uri="{9D8B030D-6E8A-4147-A177-3AD203B41FA5}">
                      <a16:colId xmlns:a16="http://schemas.microsoft.com/office/drawing/2014/main" val="11501513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동호회명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운영자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개설일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동호회분류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개발 연구소 테니스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취미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대 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영어스터디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학습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중년 남성 조기 축구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스포츠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  <a:tr h="29599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여성 퀼트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취미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기획팀 독서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취미</a:t>
                      </a:r>
                      <a:endParaRPr lang="en-US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대 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영어스터디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학습</a:t>
                      </a:r>
                      <a:endParaRPr lang="en-US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중년 남성 조기 축구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스포츠</a:t>
                      </a:r>
                      <a:endParaRPr lang="en-US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여성 퀼트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취미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기획팀 독서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취미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개발팀 </a:t>
                      </a:r>
                      <a:r>
                        <a:rPr lang="ko-KR" altLang="en-US" sz="700" u="sng" kern="12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운동팀</a:t>
                      </a:r>
                      <a:endParaRPr lang="en-US" altLang="ko-KR" sz="700" u="sng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스포츠</a:t>
                      </a:r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</a:tbl>
          </a:graphicData>
        </a:graphic>
      </p:graphicFrame>
      <p:sp>
        <p:nvSpPr>
          <p:cNvPr id="91" name="Triangle 915">
            <a:extLst>
              <a:ext uri="{FF2B5EF4-FFF2-40B4-BE49-F238E27FC236}">
                <a16:creationId xmlns:a16="http://schemas.microsoft.com/office/drawing/2014/main" id="{724424D3-76D2-4EEF-B37C-3B0B0F532C18}"/>
              </a:ext>
            </a:extLst>
          </p:cNvPr>
          <p:cNvSpPr>
            <a:spLocks noChangeAspect="1"/>
          </p:cNvSpPr>
          <p:nvPr/>
        </p:nvSpPr>
        <p:spPr>
          <a:xfrm flipV="1">
            <a:off x="4821627" y="1662618"/>
            <a:ext cx="50237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" name="Triangle 915">
            <a:extLst>
              <a:ext uri="{FF2B5EF4-FFF2-40B4-BE49-F238E27FC236}">
                <a16:creationId xmlns:a16="http://schemas.microsoft.com/office/drawing/2014/main" id="{047C69A5-734E-4E6F-BD52-400478155D84}"/>
              </a:ext>
            </a:extLst>
          </p:cNvPr>
          <p:cNvSpPr>
            <a:spLocks noChangeAspect="1"/>
          </p:cNvSpPr>
          <p:nvPr/>
        </p:nvSpPr>
        <p:spPr>
          <a:xfrm flipV="1">
            <a:off x="5397691" y="1661740"/>
            <a:ext cx="50237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6DE24DC-E117-4FED-BE7C-3709328C538A}"/>
              </a:ext>
            </a:extLst>
          </p:cNvPr>
          <p:cNvGrpSpPr/>
          <p:nvPr/>
        </p:nvGrpSpPr>
        <p:grpSpPr>
          <a:xfrm>
            <a:off x="2052197" y="6294544"/>
            <a:ext cx="2840854" cy="157372"/>
            <a:chOff x="3685440" y="4863567"/>
            <a:chExt cx="2840854" cy="157372"/>
          </a:xfrm>
        </p:grpSpPr>
        <p:sp>
          <p:nvSpPr>
            <p:cNvPr id="98" name="텍스트 상자 31">
              <a:extLst>
                <a:ext uri="{FF2B5EF4-FFF2-40B4-BE49-F238E27FC236}">
                  <a16:creationId xmlns:a16="http://schemas.microsoft.com/office/drawing/2014/main" id="{01608BF4-5641-4A2C-9638-CA969EFB965D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29CE7E3-C423-4577-AA33-98582E2A1CA7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100" name="Rounded Rectangle 936">
                <a:extLst>
                  <a:ext uri="{FF2B5EF4-FFF2-40B4-BE49-F238E27FC236}">
                    <a16:creationId xmlns:a16="http://schemas.microsoft.com/office/drawing/2014/main" id="{B7EEB0DF-41A5-4F4F-9365-AF40E5E4DE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3702705-1F5D-42ED-A6BC-B23B6950EC26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70F0D2-CDA0-44AB-A0D3-2B7B0AD0B8B6}"/>
              </a:ext>
            </a:extLst>
          </p:cNvPr>
          <p:cNvSpPr/>
          <p:nvPr/>
        </p:nvSpPr>
        <p:spPr>
          <a:xfrm>
            <a:off x="10183324" y="298379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CU10.1.1.3</a:t>
            </a:r>
          </a:p>
        </p:txBody>
      </p:sp>
      <p:sp>
        <p:nvSpPr>
          <p:cNvPr id="94" name="타원 93"/>
          <p:cNvSpPr/>
          <p:nvPr/>
        </p:nvSpPr>
        <p:spPr>
          <a:xfrm>
            <a:off x="849656" y="1902272"/>
            <a:ext cx="149512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신규 동호회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86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93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96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24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25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31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2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33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34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35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136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137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38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39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40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155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57" name="그림 1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42" name="그룹 141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152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54" name="그림 1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43" name="그룹 142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149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51" name="그림 1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148" name="직선 연결선 147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44891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graphicFrame>
        <p:nvGraphicFramePr>
          <p:cNvPr id="73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54890"/>
              </p:ext>
            </p:extLst>
          </p:nvPr>
        </p:nvGraphicFramePr>
        <p:xfrm>
          <a:off x="9290533" y="813265"/>
          <a:ext cx="2835141" cy="45212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게시물 제목 클릭시 해당 동호회 메인으로 이동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5978870" y="1255812"/>
            <a:ext cx="354278" cy="203200"/>
            <a:chOff x="7121870" y="765909"/>
            <a:chExt cx="354278" cy="203200"/>
          </a:xfrm>
        </p:grpSpPr>
        <p:sp>
          <p:nvSpPr>
            <p:cNvPr id="78" name="직사각형 77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515047" y="1254097"/>
            <a:ext cx="457017" cy="209550"/>
            <a:chOff x="6935345" y="1198923"/>
            <a:chExt cx="457017" cy="209550"/>
          </a:xfrm>
        </p:grpSpPr>
        <p:sp>
          <p:nvSpPr>
            <p:cNvPr id="81" name="직사각형 8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3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홍보 동호회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224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234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235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5427661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247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254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265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CBABEBC-7470-4668-83E3-42EAE3C63E3D}"/>
              </a:ext>
            </a:extLst>
          </p:cNvPr>
          <p:cNvSpPr/>
          <p:nvPr/>
        </p:nvSpPr>
        <p:spPr>
          <a:xfrm>
            <a:off x="10183324" y="298379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CU10.1.1.4</a:t>
            </a:r>
          </a:p>
        </p:txBody>
      </p:sp>
      <p:graphicFrame>
        <p:nvGraphicFramePr>
          <p:cNvPr id="90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3385"/>
              </p:ext>
            </p:extLst>
          </p:nvPr>
        </p:nvGraphicFramePr>
        <p:xfrm>
          <a:off x="9290533" y="813265"/>
          <a:ext cx="2835141" cy="45212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전체적인 화면구조 및 기능은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공지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’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게시판과 동일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홍보 동호회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86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92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93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96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15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25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27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8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9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131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32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33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149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51" name="그림 150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36" name="그룹 135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146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48" name="그림 14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37" name="그룹 136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139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45" name="그림 14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138" name="직선 연결선 137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44891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41684"/>
              </p:ext>
            </p:extLst>
          </p:nvPr>
        </p:nvGraphicFramePr>
        <p:xfrm>
          <a:off x="600544" y="1156919"/>
          <a:ext cx="5752632" cy="524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0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0606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3326449">
                  <a:extLst>
                    <a:ext uri="{9D8B030D-6E8A-4147-A177-3AD203B41FA5}">
                      <a16:colId xmlns:a16="http://schemas.microsoft.com/office/drawing/2014/main" val="223582146"/>
                    </a:ext>
                  </a:extLst>
                </a:gridCol>
                <a:gridCol w="629711">
                  <a:extLst>
                    <a:ext uri="{9D8B030D-6E8A-4147-A177-3AD203B41FA5}">
                      <a16:colId xmlns:a16="http://schemas.microsoft.com/office/drawing/2014/main" val="1353019133"/>
                    </a:ext>
                  </a:extLst>
                </a:gridCol>
                <a:gridCol w="629711">
                  <a:extLst>
                    <a:ext uri="{9D8B030D-6E8A-4147-A177-3AD203B41FA5}">
                      <a16:colId xmlns:a16="http://schemas.microsoft.com/office/drawing/2014/main" val="401481307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</a:tblGrid>
              <a:tr h="36708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01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조회수▼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273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다산 휴양시설 예약방법 변경 안내 및 동계성수기 회</a:t>
                      </a: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…</a:t>
                      </a:r>
                      <a:endParaRPr lang="ko-KR" altLang="en-US" sz="400" b="0" u="sng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587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364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76746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grpSp>
        <p:nvGrpSpPr>
          <p:cNvPr id="1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44095" y="1277069"/>
            <a:ext cx="107839" cy="109736"/>
            <a:chOff x="554563" y="2632644"/>
            <a:chExt cx="131556" cy="131556"/>
          </a:xfrm>
        </p:grpSpPr>
        <p:sp>
          <p:nvSpPr>
            <p:cNvPr id="1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1300078" y="12314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44095" y="1915244"/>
            <a:ext cx="107839" cy="109736"/>
            <a:chOff x="554563" y="2632644"/>
            <a:chExt cx="131556" cy="131556"/>
          </a:xfrm>
        </p:grpSpPr>
        <p:sp>
          <p:nvSpPr>
            <p:cNvPr id="11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44095" y="2220044"/>
            <a:ext cx="107839" cy="109736"/>
            <a:chOff x="554563" y="2632644"/>
            <a:chExt cx="131556" cy="131556"/>
          </a:xfrm>
        </p:grpSpPr>
        <p:sp>
          <p:nvSpPr>
            <p:cNvPr id="14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44095" y="2543894"/>
            <a:ext cx="107839" cy="109736"/>
            <a:chOff x="554563" y="2632644"/>
            <a:chExt cx="131556" cy="131556"/>
          </a:xfrm>
        </p:grpSpPr>
        <p:sp>
          <p:nvSpPr>
            <p:cNvPr id="15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44095" y="2839169"/>
            <a:ext cx="107839" cy="109736"/>
            <a:chOff x="554563" y="2632644"/>
            <a:chExt cx="131556" cy="131556"/>
          </a:xfrm>
        </p:grpSpPr>
        <p:sp>
          <p:nvSpPr>
            <p:cNvPr id="15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5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44095" y="3153494"/>
            <a:ext cx="107839" cy="109736"/>
            <a:chOff x="554563" y="2632644"/>
            <a:chExt cx="131556" cy="131556"/>
          </a:xfrm>
        </p:grpSpPr>
        <p:sp>
          <p:nvSpPr>
            <p:cNvPr id="16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581777" y="1159487"/>
            <a:ext cx="5786482" cy="366793"/>
            <a:chOff x="1867652" y="1121387"/>
            <a:chExt cx="7156450" cy="366793"/>
          </a:xfrm>
        </p:grpSpPr>
        <p:cxnSp>
          <p:nvCxnSpPr>
            <p:cNvPr id="163" name="직선 연결선 162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모서리가 둥근 직사각형 164"/>
          <p:cNvSpPr/>
          <p:nvPr/>
        </p:nvSpPr>
        <p:spPr>
          <a:xfrm>
            <a:off x="852403" y="12314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Freeform 778">
            <a:extLst>
              <a:ext uri="{FF2B5EF4-FFF2-40B4-BE49-F238E27FC236}">
                <a16:creationId xmlns:a16="http://schemas.microsoft.com/office/drawing/2014/main" id="{471FA1E0-EEEB-4C34-A30F-BC090305C4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246417" y="1942517"/>
            <a:ext cx="121968" cy="6722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383723" y="1914525"/>
            <a:ext cx="190530" cy="1229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8" name="Arrow Right (3)">
            <a:extLst>
              <a:ext uri="{FF2B5EF4-FFF2-40B4-BE49-F238E27FC236}">
                <a16:creationId xmlns:a16="http://schemas.microsoft.com/office/drawing/2014/main" id="{C2EC2622-4982-4AC8-A667-9294CACE4F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91870" y="3143142"/>
            <a:ext cx="161925" cy="130175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타원 170"/>
          <p:cNvSpPr>
            <a:spLocks noChangeAspect="1"/>
          </p:cNvSpPr>
          <p:nvPr/>
        </p:nvSpPr>
        <p:spPr>
          <a:xfrm>
            <a:off x="531475" y="1094607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2284474" y="6440556"/>
            <a:ext cx="2199772" cy="157041"/>
            <a:chOff x="4513478" y="6457949"/>
            <a:chExt cx="2199772" cy="157041"/>
          </a:xfrm>
        </p:grpSpPr>
        <p:sp>
          <p:nvSpPr>
            <p:cNvPr id="174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76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978870" y="1255812"/>
            <a:ext cx="354278" cy="203200"/>
            <a:chOff x="7121870" y="765909"/>
            <a:chExt cx="354278" cy="203200"/>
          </a:xfrm>
        </p:grpSpPr>
        <p:sp>
          <p:nvSpPr>
            <p:cNvPr id="97" name="직사각형 96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8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515047" y="1254097"/>
            <a:ext cx="457017" cy="209550"/>
            <a:chOff x="6935345" y="1198923"/>
            <a:chExt cx="457017" cy="209550"/>
          </a:xfrm>
        </p:grpSpPr>
        <p:sp>
          <p:nvSpPr>
            <p:cNvPr id="101" name="직사각형 10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6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토론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224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234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235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5931717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247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254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265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0F709F-456F-4CAF-9EE3-5DCACE54CF55}"/>
              </a:ext>
            </a:extLst>
          </p:cNvPr>
          <p:cNvSpPr/>
          <p:nvPr/>
        </p:nvSpPr>
        <p:spPr>
          <a:xfrm>
            <a:off x="10183324" y="298379"/>
            <a:ext cx="8274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CU10.1.1.5.1.1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31FD0C-FE89-4975-8B24-382F69A18632}"/>
              </a:ext>
            </a:extLst>
          </p:cNvPr>
          <p:cNvGrpSpPr/>
          <p:nvPr/>
        </p:nvGrpSpPr>
        <p:grpSpPr>
          <a:xfrm>
            <a:off x="2052197" y="6294544"/>
            <a:ext cx="2840854" cy="157372"/>
            <a:chOff x="3685440" y="4863567"/>
            <a:chExt cx="2840854" cy="157372"/>
          </a:xfrm>
        </p:grpSpPr>
        <p:sp>
          <p:nvSpPr>
            <p:cNvPr id="92" name="텍스트 상자 31">
              <a:extLst>
                <a:ext uri="{FF2B5EF4-FFF2-40B4-BE49-F238E27FC236}">
                  <a16:creationId xmlns:a16="http://schemas.microsoft.com/office/drawing/2014/main" id="{53018D13-4008-48B9-A626-09FE31CE359D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FEA8599-9EF6-4D4A-9DDC-EF7EA92B8540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94" name="Rounded Rectangle 936">
                <a:extLst>
                  <a:ext uri="{FF2B5EF4-FFF2-40B4-BE49-F238E27FC236}">
                    <a16:creationId xmlns:a16="http://schemas.microsoft.com/office/drawing/2014/main" id="{8FACD7D0-B000-4339-BBC9-A383871462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D2C916E-5657-4A48-B1A6-6D096354C516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7C855404-0ED7-4D85-945A-9D72DA1C7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60062"/>
              </p:ext>
            </p:extLst>
          </p:nvPr>
        </p:nvGraphicFramePr>
        <p:xfrm>
          <a:off x="479716" y="1668488"/>
          <a:ext cx="5952440" cy="4064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7376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2141902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572364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787000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715455">
                  <a:extLst>
                    <a:ext uri="{9D8B030D-6E8A-4147-A177-3AD203B41FA5}">
                      <a16:colId xmlns:a16="http://schemas.microsoft.com/office/drawing/2014/main" val="1704346621"/>
                    </a:ext>
                  </a:extLst>
                </a:gridCol>
                <a:gridCol w="472961">
                  <a:extLst>
                    <a:ext uri="{9D8B030D-6E8A-4147-A177-3AD203B41FA5}">
                      <a16:colId xmlns:a16="http://schemas.microsoft.com/office/drawing/2014/main" val="1694546750"/>
                    </a:ext>
                  </a:extLst>
                </a:gridCol>
                <a:gridCol w="409314">
                  <a:extLst>
                    <a:ext uri="{9D8B030D-6E8A-4147-A177-3AD203B41FA5}">
                      <a16:colId xmlns:a16="http://schemas.microsoft.com/office/drawing/2014/main" val="3840500385"/>
                    </a:ext>
                  </a:extLst>
                </a:gridCol>
                <a:gridCol w="446068">
                  <a:extLst>
                    <a:ext uri="{9D8B030D-6E8A-4147-A177-3AD203B41FA5}">
                      <a16:colId xmlns:a16="http://schemas.microsoft.com/office/drawing/2014/main" val="1150151399"/>
                    </a:ext>
                  </a:extLst>
                </a:gridCol>
              </a:tblGrid>
              <a:tr h="2814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시작일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찬성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반대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조회수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11     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19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marL="0" algn="ctr" defTabSz="990570" rtl="0" eaLnBrk="1" latinLnBrk="1" hangingPunct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9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marL="0" algn="ctr" defTabSz="990570" rtl="0" eaLnBrk="1" latinLnBrk="1" hangingPunct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8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한길동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487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148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:a16="http://schemas.microsoft.com/office/drawing/2014/main" id="{0F01E968-962E-46C0-82FD-8A5B81E03730}"/>
              </a:ext>
            </a:extLst>
          </p:cNvPr>
          <p:cNvGrpSpPr/>
          <p:nvPr/>
        </p:nvGrpSpPr>
        <p:grpSpPr>
          <a:xfrm>
            <a:off x="2497109" y="1069198"/>
            <a:ext cx="1150619" cy="176117"/>
            <a:chOff x="5287376" y="1673768"/>
            <a:chExt cx="1150619" cy="176117"/>
          </a:xfrm>
        </p:grpSpPr>
        <p:cxnSp>
          <p:nvCxnSpPr>
            <p:cNvPr id="107" name="직선 연결선[R] 7">
              <a:extLst>
                <a:ext uri="{FF2B5EF4-FFF2-40B4-BE49-F238E27FC236}">
                  <a16:creationId xmlns:a16="http://schemas.microsoft.com/office/drawing/2014/main" id="{66F337E2-12FE-485F-A6BF-3429D467A150}"/>
                </a:ext>
              </a:extLst>
            </p:cNvPr>
            <p:cNvCxnSpPr/>
            <p:nvPr/>
          </p:nvCxnSpPr>
          <p:spPr>
            <a:xfrm>
              <a:off x="5357875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EF709987-9F49-49EE-AFFF-098496735BAA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진행중</a:t>
              </a:r>
            </a:p>
          </p:txBody>
        </p:sp>
        <p:sp>
          <p:nvSpPr>
            <p:cNvPr id="120" name="텍스트 상자 31">
              <a:extLst>
                <a:ext uri="{FF2B5EF4-FFF2-40B4-BE49-F238E27FC236}">
                  <a16:creationId xmlns:a16="http://schemas.microsoft.com/office/drawing/2014/main" id="{C1985DFB-1386-4A0B-A249-145EB2A4EC99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완료</a:t>
              </a:r>
            </a:p>
          </p:txBody>
        </p:sp>
      </p:grpSp>
      <p:cxnSp>
        <p:nvCxnSpPr>
          <p:cNvPr id="141" name="직선 연결선[R] 7">
            <a:extLst>
              <a:ext uri="{FF2B5EF4-FFF2-40B4-BE49-F238E27FC236}">
                <a16:creationId xmlns:a16="http://schemas.microsoft.com/office/drawing/2014/main" id="{36BFFD19-0293-49F0-B402-D9DF139D259A}"/>
              </a:ext>
            </a:extLst>
          </p:cNvPr>
          <p:cNvCxnSpPr>
            <a:cxnSpLocks/>
          </p:cNvCxnSpPr>
          <p:nvPr/>
        </p:nvCxnSpPr>
        <p:spPr>
          <a:xfrm>
            <a:off x="474378" y="1267437"/>
            <a:ext cx="5911958" cy="371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05" name="모서리가 둥근 직사각형 22">
            <a:extLst>
              <a:ext uri="{FF2B5EF4-FFF2-40B4-BE49-F238E27FC236}">
                <a16:creationId xmlns:a16="http://schemas.microsoft.com/office/drawing/2014/main" id="{851C6836-ABC6-4A05-A649-7900B27DC88E}"/>
              </a:ext>
            </a:extLst>
          </p:cNvPr>
          <p:cNvSpPr/>
          <p:nvPr/>
        </p:nvSpPr>
        <p:spPr>
          <a:xfrm>
            <a:off x="530460" y="1327575"/>
            <a:ext cx="615482" cy="225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토론신청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95143"/>
              </p:ext>
            </p:extLst>
          </p:nvPr>
        </p:nvGraphicFramePr>
        <p:xfrm>
          <a:off x="9290533" y="813265"/>
          <a:ext cx="2835141" cy="150876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 토론 신청 화면이 새창으로 출력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&gt; 18paage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 승인 처리 후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 중인 토론 게시물 리스트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제목 클릭시 해당 토론 상세 내용으로 이동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325089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검색 구분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selectbox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아래의 항목 출력</a:t>
                      </a:r>
                      <a:endParaRPr lang="en-US" altLang="ko-KR" sz="8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82563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-"/>
                        <a:tabLst/>
                        <a:defRPr sz="2000"/>
                      </a:pP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(default)</a:t>
                      </a:r>
                    </a:p>
                    <a:p>
                      <a:pPr marL="182563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-"/>
                        <a:tabLst/>
                        <a:defRPr sz="2000"/>
                      </a:pP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465802"/>
                  </a:ext>
                </a:extLst>
              </a:tr>
            </a:tbl>
          </a:graphicData>
        </a:graphic>
      </p:graphicFrame>
      <p:sp>
        <p:nvSpPr>
          <p:cNvPr id="96" name="타원 95"/>
          <p:cNvSpPr>
            <a:spLocks noChangeAspect="1"/>
          </p:cNvSpPr>
          <p:nvPr/>
        </p:nvSpPr>
        <p:spPr>
          <a:xfrm>
            <a:off x="445750" y="1723257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타원 130"/>
          <p:cNvSpPr>
            <a:spLocks noChangeAspect="1"/>
          </p:cNvSpPr>
          <p:nvPr/>
        </p:nvSpPr>
        <p:spPr>
          <a:xfrm>
            <a:off x="445750" y="1247007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109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23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136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39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67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68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76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77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78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79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80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181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182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83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84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85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6" name="그룹 185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200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02" name="그림 2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87" name="그룹 186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197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99" name="그림 19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88" name="그룹 187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190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96" name="그림 19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189" name="직선 연결선 188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3" name="표 202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44891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5978870" y="1359623"/>
            <a:ext cx="354278" cy="203200"/>
            <a:chOff x="7121870" y="765909"/>
            <a:chExt cx="354278" cy="203200"/>
          </a:xfrm>
        </p:grpSpPr>
        <p:sp>
          <p:nvSpPr>
            <p:cNvPr id="77" name="직사각형 76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515047" y="1357908"/>
            <a:ext cx="457017" cy="209550"/>
            <a:chOff x="6935345" y="1198923"/>
            <a:chExt cx="457017" cy="209550"/>
          </a:xfrm>
        </p:grpSpPr>
        <p:sp>
          <p:nvSpPr>
            <p:cNvPr id="84" name="직사각형 83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8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83">
            <a:extLst>
              <a:ext uri="{FF2B5EF4-FFF2-40B4-BE49-F238E27FC236}">
                <a16:creationId xmlns:a16="http://schemas.microsoft.com/office/drawing/2014/main" id="{9AD4C7CC-5133-47BE-8E38-DCD30C0E7A11}"/>
              </a:ext>
            </a:extLst>
          </p:cNvPr>
          <p:cNvSpPr>
            <a:spLocks noChangeAspect="1"/>
          </p:cNvSpPr>
          <p:nvPr/>
        </p:nvSpPr>
        <p:spPr>
          <a:xfrm>
            <a:off x="119336" y="2996952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완료된 토론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224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234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235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5931717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247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254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265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31FD0C-FE89-4975-8B24-382F69A18632}"/>
              </a:ext>
            </a:extLst>
          </p:cNvPr>
          <p:cNvGrpSpPr/>
          <p:nvPr/>
        </p:nvGrpSpPr>
        <p:grpSpPr>
          <a:xfrm>
            <a:off x="2052197" y="6294544"/>
            <a:ext cx="2840854" cy="157372"/>
            <a:chOff x="3685440" y="4863567"/>
            <a:chExt cx="2840854" cy="157372"/>
          </a:xfrm>
        </p:grpSpPr>
        <p:sp>
          <p:nvSpPr>
            <p:cNvPr id="92" name="텍스트 상자 31">
              <a:extLst>
                <a:ext uri="{FF2B5EF4-FFF2-40B4-BE49-F238E27FC236}">
                  <a16:creationId xmlns:a16="http://schemas.microsoft.com/office/drawing/2014/main" id="{53018D13-4008-48B9-A626-09FE31CE359D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FEA8599-9EF6-4D4A-9DDC-EF7EA92B8540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94" name="Rounded Rectangle 936">
                <a:extLst>
                  <a:ext uri="{FF2B5EF4-FFF2-40B4-BE49-F238E27FC236}">
                    <a16:creationId xmlns:a16="http://schemas.microsoft.com/office/drawing/2014/main" id="{8FACD7D0-B000-4339-BBC9-A383871462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D2C916E-5657-4A48-B1A6-6D096354C516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7C855404-0ED7-4D85-945A-9D72DA1C7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85138"/>
              </p:ext>
            </p:extLst>
          </p:nvPr>
        </p:nvGraphicFramePr>
        <p:xfrm>
          <a:off x="479716" y="1668488"/>
          <a:ext cx="5952440" cy="4064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7376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2141902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572364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787000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715455">
                  <a:extLst>
                    <a:ext uri="{9D8B030D-6E8A-4147-A177-3AD203B41FA5}">
                      <a16:colId xmlns:a16="http://schemas.microsoft.com/office/drawing/2014/main" val="1704346621"/>
                    </a:ext>
                  </a:extLst>
                </a:gridCol>
                <a:gridCol w="472961">
                  <a:extLst>
                    <a:ext uri="{9D8B030D-6E8A-4147-A177-3AD203B41FA5}">
                      <a16:colId xmlns:a16="http://schemas.microsoft.com/office/drawing/2014/main" val="1694546750"/>
                    </a:ext>
                  </a:extLst>
                </a:gridCol>
                <a:gridCol w="409314">
                  <a:extLst>
                    <a:ext uri="{9D8B030D-6E8A-4147-A177-3AD203B41FA5}">
                      <a16:colId xmlns:a16="http://schemas.microsoft.com/office/drawing/2014/main" val="3840500385"/>
                    </a:ext>
                  </a:extLst>
                </a:gridCol>
                <a:gridCol w="446068">
                  <a:extLst>
                    <a:ext uri="{9D8B030D-6E8A-4147-A177-3AD203B41FA5}">
                      <a16:colId xmlns:a16="http://schemas.microsoft.com/office/drawing/2014/main" val="1150151399"/>
                    </a:ext>
                  </a:extLst>
                </a:gridCol>
              </a:tblGrid>
              <a:tr h="2814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시작일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찬성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반대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조회수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11     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19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marL="0" algn="ctr" defTabSz="990570" rtl="0" eaLnBrk="1" latinLnBrk="1" hangingPunct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9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marL="0" algn="ctr" defTabSz="990570" rtl="0" eaLnBrk="1" latinLnBrk="1" hangingPunct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8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한길동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8925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487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148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:a16="http://schemas.microsoft.com/office/drawing/2014/main" id="{0F01E968-962E-46C0-82FD-8A5B81E03730}"/>
              </a:ext>
            </a:extLst>
          </p:cNvPr>
          <p:cNvGrpSpPr/>
          <p:nvPr/>
        </p:nvGrpSpPr>
        <p:grpSpPr>
          <a:xfrm>
            <a:off x="2497109" y="1071786"/>
            <a:ext cx="1150619" cy="176117"/>
            <a:chOff x="5287376" y="1673768"/>
            <a:chExt cx="1150619" cy="176117"/>
          </a:xfrm>
        </p:grpSpPr>
        <p:cxnSp>
          <p:nvCxnSpPr>
            <p:cNvPr id="107" name="직선 연결선[R] 7">
              <a:extLst>
                <a:ext uri="{FF2B5EF4-FFF2-40B4-BE49-F238E27FC236}">
                  <a16:creationId xmlns:a16="http://schemas.microsoft.com/office/drawing/2014/main" id="{66F337E2-12FE-485F-A6BF-3429D467A150}"/>
                </a:ext>
              </a:extLst>
            </p:cNvPr>
            <p:cNvCxnSpPr/>
            <p:nvPr/>
          </p:nvCxnSpPr>
          <p:spPr>
            <a:xfrm>
              <a:off x="5969987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EF709987-9F49-49EE-AFFF-098496735BAA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진행중</a:t>
              </a:r>
            </a:p>
          </p:txBody>
        </p:sp>
        <p:sp>
          <p:nvSpPr>
            <p:cNvPr id="120" name="텍스트 상자 31">
              <a:extLst>
                <a:ext uri="{FF2B5EF4-FFF2-40B4-BE49-F238E27FC236}">
                  <a16:creationId xmlns:a16="http://schemas.microsoft.com/office/drawing/2014/main" id="{C1985DFB-1386-4A0B-A249-145EB2A4EC99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완료</a:t>
              </a: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2CDAF35-D908-4640-AAE2-C75F0AA2E223}"/>
              </a:ext>
            </a:extLst>
          </p:cNvPr>
          <p:cNvSpPr/>
          <p:nvPr/>
        </p:nvSpPr>
        <p:spPr>
          <a:xfrm>
            <a:off x="10183324" y="298379"/>
            <a:ext cx="8274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CU10.1.1.5.1.2</a:t>
            </a:r>
          </a:p>
        </p:txBody>
      </p:sp>
      <p:cxnSp>
        <p:nvCxnSpPr>
          <p:cNvPr id="188" name="직선 연결선[R] 7">
            <a:extLst>
              <a:ext uri="{FF2B5EF4-FFF2-40B4-BE49-F238E27FC236}">
                <a16:creationId xmlns:a16="http://schemas.microsoft.com/office/drawing/2014/main" id="{36BFFD19-0293-49F0-B402-D9DF139D259A}"/>
              </a:ext>
            </a:extLst>
          </p:cNvPr>
          <p:cNvCxnSpPr>
            <a:cxnSpLocks/>
          </p:cNvCxnSpPr>
          <p:nvPr/>
        </p:nvCxnSpPr>
        <p:spPr>
          <a:xfrm>
            <a:off x="474378" y="1267437"/>
            <a:ext cx="5911958" cy="371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134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143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45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48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49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55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57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2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3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164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165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6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7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8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9" name="그룹 168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191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93" name="그림 1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70" name="그룹 169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177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90" name="그림 1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71" name="그룹 170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173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75" name="그림 1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172" name="직선 연결선 171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5" name="표 194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44891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sp>
        <p:nvSpPr>
          <p:cNvPr id="77" name="모서리가 둥근 직사각형 22">
            <a:extLst>
              <a:ext uri="{FF2B5EF4-FFF2-40B4-BE49-F238E27FC236}">
                <a16:creationId xmlns:a16="http://schemas.microsoft.com/office/drawing/2014/main" id="{851C6836-ABC6-4A05-A649-7900B27DC88E}"/>
              </a:ext>
            </a:extLst>
          </p:cNvPr>
          <p:cNvSpPr/>
          <p:nvPr/>
        </p:nvSpPr>
        <p:spPr>
          <a:xfrm>
            <a:off x="530460" y="1327575"/>
            <a:ext cx="615482" cy="225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토론신청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978870" y="1348957"/>
            <a:ext cx="354278" cy="203200"/>
            <a:chOff x="7121870" y="765909"/>
            <a:chExt cx="354278" cy="203200"/>
          </a:xfrm>
        </p:grpSpPr>
        <p:sp>
          <p:nvSpPr>
            <p:cNvPr id="72" name="직사각형 71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515047" y="1347242"/>
            <a:ext cx="457017" cy="209550"/>
            <a:chOff x="6935345" y="1198923"/>
            <a:chExt cx="457017" cy="209550"/>
          </a:xfrm>
        </p:grpSpPr>
        <p:sp>
          <p:nvSpPr>
            <p:cNvPr id="75" name="직사각형 74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5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145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147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5931717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48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149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150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1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grpSp>
        <p:nvGrpSpPr>
          <p:cNvPr id="172" name="Group 21">
            <a:extLst>
              <a:ext uri="{FF2B5EF4-FFF2-40B4-BE49-F238E27FC236}">
                <a16:creationId xmlns:a16="http://schemas.microsoft.com/office/drawing/2014/main" id="{BD47B131-0628-43EF-88B9-CB2EA151576C}"/>
              </a:ext>
            </a:extLst>
          </p:cNvPr>
          <p:cNvGrpSpPr/>
          <p:nvPr/>
        </p:nvGrpSpPr>
        <p:grpSpPr>
          <a:xfrm>
            <a:off x="5214818" y="1137117"/>
            <a:ext cx="1160537" cy="172800"/>
            <a:chOff x="6646123" y="1671150"/>
            <a:chExt cx="1160537" cy="172800"/>
          </a:xfrm>
        </p:grpSpPr>
        <p:sp>
          <p:nvSpPr>
            <p:cNvPr id="173" name="Rounded Rectangle 293">
              <a:extLst>
                <a:ext uri="{FF2B5EF4-FFF2-40B4-BE49-F238E27FC236}">
                  <a16:creationId xmlns:a16="http://schemas.microsoft.com/office/drawing/2014/main" id="{08FDA80E-6DDF-4F0B-87A6-3795F437CEBE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74" name="Group 295">
              <a:extLst>
                <a:ext uri="{FF2B5EF4-FFF2-40B4-BE49-F238E27FC236}">
                  <a16:creationId xmlns:a16="http://schemas.microsoft.com/office/drawing/2014/main" id="{95FD61D9-A6EB-4AE6-9FC2-4B7E97D3206D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179" name="Rounded Rectangle 296">
                <a:extLst>
                  <a:ext uri="{FF2B5EF4-FFF2-40B4-BE49-F238E27FC236}">
                    <a16:creationId xmlns:a16="http://schemas.microsoft.com/office/drawing/2014/main" id="{88646FAB-5772-4676-A0DD-BFC409B96D9E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0" name="Freeform 298">
                <a:extLst>
                  <a:ext uri="{FF2B5EF4-FFF2-40B4-BE49-F238E27FC236}">
                    <a16:creationId xmlns:a16="http://schemas.microsoft.com/office/drawing/2014/main" id="{E6B3FC56-7A68-4324-99EA-59DB7F57C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81" name="텍스트 상자 31">
                <a:extLst>
                  <a:ext uri="{FF2B5EF4-FFF2-40B4-BE49-F238E27FC236}">
                    <a16:creationId xmlns:a16="http://schemas.microsoft.com/office/drawing/2014/main" id="{64A9D1C3-CDFA-40B5-B38B-7B6388B4D3D9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75" name="Group 300">
              <a:extLst>
                <a:ext uri="{FF2B5EF4-FFF2-40B4-BE49-F238E27FC236}">
                  <a16:creationId xmlns:a16="http://schemas.microsoft.com/office/drawing/2014/main" id="{D3FC7B1A-6510-4C59-9582-BC1793A17D8B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176" name="Rounded Rectangle 301">
                <a:extLst>
                  <a:ext uri="{FF2B5EF4-FFF2-40B4-BE49-F238E27FC236}">
                    <a16:creationId xmlns:a16="http://schemas.microsoft.com/office/drawing/2014/main" id="{C4EABC11-7FE3-476D-95E4-00CA67236051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7" name="Freeform 303">
                <a:extLst>
                  <a:ext uri="{FF2B5EF4-FFF2-40B4-BE49-F238E27FC236}">
                    <a16:creationId xmlns:a16="http://schemas.microsoft.com/office/drawing/2014/main" id="{05B54719-8DBA-43DE-85BD-16365325A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78" name="텍스트 상자 31">
                <a:extLst>
                  <a:ext uri="{FF2B5EF4-FFF2-40B4-BE49-F238E27FC236}">
                    <a16:creationId xmlns:a16="http://schemas.microsoft.com/office/drawing/2014/main" id="{C288021B-7BE1-4575-B60C-C8F82F3A057B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82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983416" y="1476685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608686" y="1476685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526919" y="1729579"/>
            <a:ext cx="58987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526919" y="1377154"/>
            <a:ext cx="58987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>
            <a:spLocks noChangeAspect="1"/>
          </p:cNvSpPr>
          <p:nvPr/>
        </p:nvSpPr>
        <p:spPr>
          <a:xfrm>
            <a:off x="439450" y="1484671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829"/>
              </p:ext>
            </p:extLst>
          </p:nvPr>
        </p:nvGraphicFramePr>
        <p:xfrm>
          <a:off x="9290533" y="794215"/>
          <a:ext cx="2835141" cy="114300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노출 기준은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as-is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동일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수정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수정 화면으로 전환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삭제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삭제 확인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alert</a:t>
                      </a:r>
                      <a:r>
                        <a:rPr kumimoji="1"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출력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토론 참여방식은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as-is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동일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325089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비공개 토론일 경우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참여자 정보 항목 출력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12523"/>
                  </a:ext>
                </a:extLst>
              </a:tr>
            </a:tbl>
          </a:graphicData>
        </a:graphic>
      </p:graphicFrame>
      <p:pic>
        <p:nvPicPr>
          <p:cNvPr id="247" name="그림 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24" y="5293053"/>
            <a:ext cx="5903250" cy="1357257"/>
          </a:xfrm>
          <a:prstGeom prst="rect">
            <a:avLst/>
          </a:prstGeom>
        </p:spPr>
      </p:pic>
      <p:sp>
        <p:nvSpPr>
          <p:cNvPr id="248" name="타원 247"/>
          <p:cNvSpPr>
            <a:spLocks noChangeAspect="1"/>
          </p:cNvSpPr>
          <p:nvPr/>
        </p:nvSpPr>
        <p:spPr>
          <a:xfrm>
            <a:off x="439450" y="5454004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 상세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2CDAF35-D908-4640-AAE2-C75F0AA2E223}"/>
              </a:ext>
            </a:extLst>
          </p:cNvPr>
          <p:cNvSpPr/>
          <p:nvPr/>
        </p:nvSpPr>
        <p:spPr>
          <a:xfrm>
            <a:off x="10183324" y="298379"/>
            <a:ext cx="9060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CU10.1.1.5.1.1.1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87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88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90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93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94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00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2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52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59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161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162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3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4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65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194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98" name="그림 1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67" name="그룹 166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190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93" name="그림 1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68" name="그룹 167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184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9" name="그림 18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169" name="직선 연결선 168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9" name="표 198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44891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42366"/>
              </p:ext>
            </p:extLst>
          </p:nvPr>
        </p:nvGraphicFramePr>
        <p:xfrm>
          <a:off x="531632" y="2135769"/>
          <a:ext cx="5869168" cy="137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4615043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진행기간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2017-12-07~2017-12-31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60199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공개 범위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공개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73365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참여자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이길수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박명수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41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699013" y="3676650"/>
            <a:ext cx="5563475" cy="1508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본문 내용 출력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630773" y="1859034"/>
            <a:ext cx="1621322" cy="120234"/>
            <a:chOff x="9731262" y="3352249"/>
            <a:chExt cx="1621322" cy="120234"/>
          </a:xfrm>
        </p:grpSpPr>
        <p:grpSp>
          <p:nvGrpSpPr>
            <p:cNvPr id="101" name="Group 256">
              <a:extLst>
                <a:ext uri="{FF2B5EF4-FFF2-40B4-BE49-F238E27FC236}">
                  <a16:creationId xmlns:a16="http://schemas.microsoft.com/office/drawing/2014/main" id="{B7FC5274-9E4B-4DDC-9E13-A246B298E8F3}"/>
                </a:ext>
              </a:extLst>
            </p:cNvPr>
            <p:cNvGrpSpPr/>
            <p:nvPr/>
          </p:nvGrpSpPr>
          <p:grpSpPr>
            <a:xfrm>
              <a:off x="11006596" y="3352249"/>
              <a:ext cx="254005" cy="114058"/>
              <a:chOff x="4817820" y="3111969"/>
              <a:chExt cx="254005" cy="114058"/>
            </a:xfrm>
          </p:grpSpPr>
          <p:sp>
            <p:nvSpPr>
              <p:cNvPr id="103" name="Freeform 24">
                <a:extLst>
                  <a:ext uri="{FF2B5EF4-FFF2-40B4-BE49-F238E27FC236}">
                    <a16:creationId xmlns:a16="http://schemas.microsoft.com/office/drawing/2014/main" id="{2C6E0AA3-0DFB-474E-BC23-B33DD37A31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17820" y="3136639"/>
                <a:ext cx="90000" cy="89388"/>
              </a:xfrm>
              <a:custGeom>
                <a:avLst/>
                <a:gdLst>
                  <a:gd name="T0" fmla="*/ 587 w 650"/>
                  <a:gd name="T1" fmla="*/ 0 h 644"/>
                  <a:gd name="T2" fmla="*/ 68 w 650"/>
                  <a:gd name="T3" fmla="*/ 0 h 644"/>
                  <a:gd name="T4" fmla="*/ 0 w 650"/>
                  <a:gd name="T5" fmla="*/ 62 h 644"/>
                  <a:gd name="T6" fmla="*/ 0 w 650"/>
                  <a:gd name="T7" fmla="*/ 643 h 644"/>
                  <a:gd name="T8" fmla="*/ 130 w 650"/>
                  <a:gd name="T9" fmla="*/ 513 h 644"/>
                  <a:gd name="T10" fmla="*/ 587 w 650"/>
                  <a:gd name="T11" fmla="*/ 513 h 644"/>
                  <a:gd name="T12" fmla="*/ 649 w 650"/>
                  <a:gd name="T13" fmla="*/ 451 h 644"/>
                  <a:gd name="T14" fmla="*/ 649 w 650"/>
                  <a:gd name="T15" fmla="*/ 62 h 644"/>
                  <a:gd name="T16" fmla="*/ 587 w 650"/>
                  <a:gd name="T17" fmla="*/ 0 h 644"/>
                  <a:gd name="T18" fmla="*/ 229 w 650"/>
                  <a:gd name="T19" fmla="*/ 290 h 644"/>
                  <a:gd name="T20" fmla="*/ 167 w 650"/>
                  <a:gd name="T21" fmla="*/ 290 h 644"/>
                  <a:gd name="T22" fmla="*/ 167 w 650"/>
                  <a:gd name="T23" fmla="*/ 222 h 644"/>
                  <a:gd name="T24" fmla="*/ 229 w 650"/>
                  <a:gd name="T25" fmla="*/ 222 h 644"/>
                  <a:gd name="T26" fmla="*/ 229 w 650"/>
                  <a:gd name="T27" fmla="*/ 290 h 644"/>
                  <a:gd name="T28" fmla="*/ 359 w 650"/>
                  <a:gd name="T29" fmla="*/ 290 h 644"/>
                  <a:gd name="T30" fmla="*/ 297 w 650"/>
                  <a:gd name="T31" fmla="*/ 290 h 644"/>
                  <a:gd name="T32" fmla="*/ 297 w 650"/>
                  <a:gd name="T33" fmla="*/ 222 h 644"/>
                  <a:gd name="T34" fmla="*/ 359 w 650"/>
                  <a:gd name="T35" fmla="*/ 222 h 644"/>
                  <a:gd name="T36" fmla="*/ 359 w 650"/>
                  <a:gd name="T37" fmla="*/ 290 h 644"/>
                  <a:gd name="T38" fmla="*/ 488 w 650"/>
                  <a:gd name="T39" fmla="*/ 290 h 644"/>
                  <a:gd name="T40" fmla="*/ 420 w 650"/>
                  <a:gd name="T41" fmla="*/ 290 h 644"/>
                  <a:gd name="T42" fmla="*/ 420 w 650"/>
                  <a:gd name="T43" fmla="*/ 222 h 644"/>
                  <a:gd name="T44" fmla="*/ 488 w 650"/>
                  <a:gd name="T45" fmla="*/ 222 h 644"/>
                  <a:gd name="T46" fmla="*/ 488 w 650"/>
                  <a:gd name="T47" fmla="*/ 29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0" h="644">
                    <a:moveTo>
                      <a:pt x="587" y="0"/>
                    </a:moveTo>
                    <a:lnTo>
                      <a:pt x="68" y="0"/>
                    </a:lnTo>
                    <a:cubicBezTo>
                      <a:pt x="31" y="0"/>
                      <a:pt x="0" y="24"/>
                      <a:pt x="0" y="62"/>
                    </a:cubicBezTo>
                    <a:lnTo>
                      <a:pt x="0" y="643"/>
                    </a:lnTo>
                    <a:lnTo>
                      <a:pt x="130" y="513"/>
                    </a:lnTo>
                    <a:lnTo>
                      <a:pt x="587" y="513"/>
                    </a:lnTo>
                    <a:cubicBezTo>
                      <a:pt x="618" y="513"/>
                      <a:pt x="649" y="482"/>
                      <a:pt x="649" y="451"/>
                    </a:cubicBezTo>
                    <a:lnTo>
                      <a:pt x="649" y="62"/>
                    </a:lnTo>
                    <a:cubicBezTo>
                      <a:pt x="649" y="24"/>
                      <a:pt x="618" y="0"/>
                      <a:pt x="587" y="0"/>
                    </a:cubicBezTo>
                    <a:close/>
                    <a:moveTo>
                      <a:pt x="229" y="290"/>
                    </a:moveTo>
                    <a:lnTo>
                      <a:pt x="167" y="290"/>
                    </a:lnTo>
                    <a:lnTo>
                      <a:pt x="167" y="222"/>
                    </a:lnTo>
                    <a:lnTo>
                      <a:pt x="229" y="222"/>
                    </a:lnTo>
                    <a:lnTo>
                      <a:pt x="229" y="290"/>
                    </a:lnTo>
                    <a:close/>
                    <a:moveTo>
                      <a:pt x="359" y="290"/>
                    </a:moveTo>
                    <a:lnTo>
                      <a:pt x="297" y="290"/>
                    </a:lnTo>
                    <a:lnTo>
                      <a:pt x="297" y="222"/>
                    </a:lnTo>
                    <a:lnTo>
                      <a:pt x="359" y="222"/>
                    </a:lnTo>
                    <a:lnTo>
                      <a:pt x="359" y="290"/>
                    </a:lnTo>
                    <a:close/>
                    <a:moveTo>
                      <a:pt x="488" y="290"/>
                    </a:moveTo>
                    <a:lnTo>
                      <a:pt x="420" y="290"/>
                    </a:lnTo>
                    <a:lnTo>
                      <a:pt x="420" y="222"/>
                    </a:lnTo>
                    <a:lnTo>
                      <a:pt x="488" y="222"/>
                    </a:lnTo>
                    <a:lnTo>
                      <a:pt x="488" y="29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4" name="텍스트 상자 31">
                <a:extLst>
                  <a:ext uri="{FF2B5EF4-FFF2-40B4-BE49-F238E27FC236}">
                    <a16:creationId xmlns:a16="http://schemas.microsoft.com/office/drawing/2014/main" id="{E7A995BF-954B-4A86-BDBA-BDD6BA59F916}"/>
                  </a:ext>
                </a:extLst>
              </p:cNvPr>
              <p:cNvSpPr txBox="1"/>
              <p:nvPr/>
            </p:nvSpPr>
            <p:spPr>
              <a:xfrm>
                <a:off x="4954166" y="3111969"/>
                <a:ext cx="11765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en-US" altLang="ko-KR" sz="7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ea typeface="+mn-ea"/>
                  </a:rPr>
                  <a:t>4</a:t>
                </a:r>
                <a:endParaRPr kumimoji="1" lang="ko-KR" altLang="en-US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319EB9E2-CB2B-447B-A27E-E208C586F3AF}"/>
                </a:ext>
              </a:extLst>
            </p:cNvPr>
            <p:cNvSpPr txBox="1"/>
            <p:nvPr/>
          </p:nvSpPr>
          <p:spPr>
            <a:xfrm>
              <a:off x="9731262" y="3364761"/>
              <a:ext cx="1621322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번호 </a:t>
              </a:r>
              <a:r>
                <a:rPr kumimoji="1"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999   </a:t>
              </a:r>
              <a:r>
                <a:rPr kumimoji="1"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 </a:t>
              </a:r>
              <a:r>
                <a:rPr lang="ko-KR" altLang="en-US" sz="7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조회수 </a:t>
              </a:r>
              <a:r>
                <a:rPr lang="en-US" altLang="ko-KR" sz="7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 27  </a:t>
              </a:r>
              <a:r>
                <a:rPr lang="ko-KR" altLang="en-US" sz="7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ㅣ</a:t>
              </a:r>
              <a:endPara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5" name="직선 연결선 104"/>
          <p:cNvCxnSpPr/>
          <p:nvPr/>
        </p:nvCxnSpPr>
        <p:spPr>
          <a:xfrm>
            <a:off x="526919" y="2087938"/>
            <a:ext cx="589874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26919" y="3573016"/>
            <a:ext cx="589874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866900" y="1838325"/>
            <a:ext cx="438150" cy="200025"/>
          </a:xfrm>
          <a:prstGeom prst="roundRect">
            <a:avLst/>
          </a:prstGeom>
          <a:solidFill>
            <a:srgbClr val="0000FF">
              <a:alpha val="63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349"/>
              </p:ext>
            </p:extLst>
          </p:nvPr>
        </p:nvGraphicFramePr>
        <p:xfrm>
          <a:off x="9290533" y="6068913"/>
          <a:ext cx="2835141" cy="607400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2/21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3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비공개 토론의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참여자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정보 항목 추가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상단 의견 작성 갯수 삭제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581829" y="3303684"/>
            <a:ext cx="2932896" cy="22056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3182650" y="3237271"/>
            <a:ext cx="134227" cy="135236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6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lvl="0"/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토론 신청</a:t>
            </a: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79FD0-AB98-4F17-9B1D-E6EC17581912}"/>
              </a:ext>
            </a:extLst>
          </p:cNvPr>
          <p:cNvSpPr txBox="1"/>
          <p:nvPr/>
        </p:nvSpPr>
        <p:spPr>
          <a:xfrm>
            <a:off x="5444217" y="58192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983416" y="1074578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608686" y="1074578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26919" y="1327472"/>
            <a:ext cx="58987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17038"/>
              </p:ext>
            </p:extLst>
          </p:nvPr>
        </p:nvGraphicFramePr>
        <p:xfrm>
          <a:off x="531632" y="1479641"/>
          <a:ext cx="5869168" cy="185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4615043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 기간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                    ~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904733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공개 여부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공개                   비공개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6241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참여자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0440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1833885" y="1518452"/>
            <a:ext cx="4565198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546377" y="4005065"/>
            <a:ext cx="5853306" cy="2376264"/>
          </a:xfrm>
          <a:prstGeom prst="flowChartDocumen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1833885" y="2442738"/>
            <a:ext cx="1021755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3287688" y="2442738"/>
            <a:ext cx="1021755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8E95DE-6F84-404E-96C2-E7107832E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59" y="2451585"/>
            <a:ext cx="170853" cy="180331"/>
          </a:xfrm>
          <a:prstGeom prst="rect">
            <a:avLst/>
          </a:prstGeom>
          <a:ln w="3175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8E95DE-6F84-404E-96C2-E7107832E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80" y="2451585"/>
            <a:ext cx="170853" cy="180331"/>
          </a:xfrm>
          <a:prstGeom prst="rect">
            <a:avLst/>
          </a:prstGeom>
          <a:ln w="3175">
            <a:noFill/>
          </a:ln>
        </p:spPr>
      </p:pic>
      <p:grpSp>
        <p:nvGrpSpPr>
          <p:cNvPr id="3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848051" y="2790934"/>
            <a:ext cx="133350" cy="133350"/>
            <a:chOff x="593892" y="1624671"/>
            <a:chExt cx="133350" cy="133350"/>
          </a:xfrm>
        </p:grpSpPr>
        <p:sp>
          <p:nvSpPr>
            <p:cNvPr id="3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742786" y="2790934"/>
            <a:ext cx="133350" cy="133350"/>
            <a:chOff x="593892" y="1624671"/>
            <a:chExt cx="133350" cy="133350"/>
          </a:xfrm>
        </p:grpSpPr>
        <p:sp>
          <p:nvSpPr>
            <p:cNvPr id="4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User"/>
          <p:cNvSpPr>
            <a:spLocks noChangeAspect="1" noEditPoints="1"/>
          </p:cNvSpPr>
          <p:nvPr/>
        </p:nvSpPr>
        <p:spPr bwMode="auto">
          <a:xfrm>
            <a:off x="1842371" y="3094663"/>
            <a:ext cx="130175" cy="138113"/>
          </a:xfrm>
          <a:custGeom>
            <a:avLst/>
            <a:gdLst>
              <a:gd name="T0" fmla="*/ 146 w 535"/>
              <a:gd name="T1" fmla="*/ 66 h 568"/>
              <a:gd name="T2" fmla="*/ 136 w 535"/>
              <a:gd name="T3" fmla="*/ 231 h 568"/>
              <a:gd name="T4" fmla="*/ 161 w 535"/>
              <a:gd name="T5" fmla="*/ 274 h 568"/>
              <a:gd name="T6" fmla="*/ 184 w 535"/>
              <a:gd name="T7" fmla="*/ 332 h 568"/>
              <a:gd name="T8" fmla="*/ 189 w 535"/>
              <a:gd name="T9" fmla="*/ 385 h 568"/>
              <a:gd name="T10" fmla="*/ 97 w 535"/>
              <a:gd name="T11" fmla="*/ 437 h 568"/>
              <a:gd name="T12" fmla="*/ 0 w 535"/>
              <a:gd name="T13" fmla="*/ 554 h 568"/>
              <a:gd name="T14" fmla="*/ 535 w 535"/>
              <a:gd name="T15" fmla="*/ 568 h 568"/>
              <a:gd name="T16" fmla="*/ 501 w 535"/>
              <a:gd name="T17" fmla="*/ 477 h 568"/>
              <a:gd name="T18" fmla="*/ 377 w 535"/>
              <a:gd name="T19" fmla="*/ 412 h 568"/>
              <a:gd name="T20" fmla="*/ 345 w 535"/>
              <a:gd name="T21" fmla="*/ 337 h 568"/>
              <a:gd name="T22" fmla="*/ 361 w 535"/>
              <a:gd name="T23" fmla="*/ 314 h 568"/>
              <a:gd name="T24" fmla="*/ 385 w 535"/>
              <a:gd name="T25" fmla="*/ 267 h 568"/>
              <a:gd name="T26" fmla="*/ 389 w 535"/>
              <a:gd name="T27" fmla="*/ 199 h 568"/>
              <a:gd name="T28" fmla="*/ 383 w 535"/>
              <a:gd name="T29" fmla="*/ 54 h 568"/>
              <a:gd name="T30" fmla="*/ 266 w 535"/>
              <a:gd name="T31" fmla="*/ 0 h 568"/>
              <a:gd name="T32" fmla="*/ 266 w 535"/>
              <a:gd name="T33" fmla="*/ 27 h 568"/>
              <a:gd name="T34" fmla="*/ 319 w 535"/>
              <a:gd name="T35" fmla="*/ 49 h 568"/>
              <a:gd name="T36" fmla="*/ 362 w 535"/>
              <a:gd name="T37" fmla="*/ 70 h 568"/>
              <a:gd name="T38" fmla="*/ 362 w 535"/>
              <a:gd name="T39" fmla="*/ 198 h 568"/>
              <a:gd name="T40" fmla="*/ 368 w 535"/>
              <a:gd name="T41" fmla="*/ 213 h 568"/>
              <a:gd name="T42" fmla="*/ 364 w 535"/>
              <a:gd name="T43" fmla="*/ 251 h 568"/>
              <a:gd name="T44" fmla="*/ 350 w 535"/>
              <a:gd name="T45" fmla="*/ 255 h 568"/>
              <a:gd name="T46" fmla="*/ 337 w 535"/>
              <a:gd name="T47" fmla="*/ 302 h 568"/>
              <a:gd name="T48" fmla="*/ 325 w 535"/>
              <a:gd name="T49" fmla="*/ 320 h 568"/>
              <a:gd name="T50" fmla="*/ 318 w 535"/>
              <a:gd name="T51" fmla="*/ 332 h 568"/>
              <a:gd name="T52" fmla="*/ 320 w 535"/>
              <a:gd name="T53" fmla="*/ 391 h 568"/>
              <a:gd name="T54" fmla="*/ 365 w 535"/>
              <a:gd name="T55" fmla="*/ 436 h 568"/>
              <a:gd name="T56" fmla="*/ 482 w 535"/>
              <a:gd name="T57" fmla="*/ 496 h 568"/>
              <a:gd name="T58" fmla="*/ 30 w 535"/>
              <a:gd name="T59" fmla="*/ 541 h 568"/>
              <a:gd name="T60" fmla="*/ 107 w 535"/>
              <a:gd name="T61" fmla="*/ 462 h 568"/>
              <a:gd name="T62" fmla="*/ 214 w 535"/>
              <a:gd name="T63" fmla="*/ 393 h 568"/>
              <a:gd name="T64" fmla="*/ 215 w 535"/>
              <a:gd name="T65" fmla="*/ 390 h 568"/>
              <a:gd name="T66" fmla="*/ 217 w 535"/>
              <a:gd name="T67" fmla="*/ 324 h 568"/>
              <a:gd name="T68" fmla="*/ 205 w 535"/>
              <a:gd name="T69" fmla="*/ 316 h 568"/>
              <a:gd name="T70" fmla="*/ 186 w 535"/>
              <a:gd name="T71" fmla="*/ 266 h 568"/>
              <a:gd name="T72" fmla="*/ 173 w 535"/>
              <a:gd name="T73" fmla="*/ 254 h 568"/>
              <a:gd name="T74" fmla="*/ 162 w 535"/>
              <a:gd name="T75" fmla="*/ 228 h 568"/>
              <a:gd name="T76" fmla="*/ 175 w 535"/>
              <a:gd name="T77" fmla="*/ 208 h 568"/>
              <a:gd name="T78" fmla="*/ 171 w 535"/>
              <a:gd name="T79" fmla="*/ 7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5" h="568">
                <a:moveTo>
                  <a:pt x="266" y="0"/>
                </a:moveTo>
                <a:cubicBezTo>
                  <a:pt x="203" y="1"/>
                  <a:pt x="163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7"/>
                </a:cubicBezTo>
                <a:cubicBezTo>
                  <a:pt x="152" y="272"/>
                  <a:pt x="157" y="272"/>
                  <a:pt x="161" y="274"/>
                </a:cubicBezTo>
                <a:cubicBezTo>
                  <a:pt x="163" y="288"/>
                  <a:pt x="167" y="302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4"/>
                  <a:pt x="190" y="367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5"/>
                  <a:pt x="2" y="521"/>
                  <a:pt x="0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4" y="554"/>
                </a:lnTo>
                <a:cubicBezTo>
                  <a:pt x="532" y="521"/>
                  <a:pt x="519" y="495"/>
                  <a:pt x="501" y="477"/>
                </a:cubicBezTo>
                <a:cubicBezTo>
                  <a:pt x="483" y="459"/>
                  <a:pt x="460" y="447"/>
                  <a:pt x="438" y="437"/>
                </a:cubicBezTo>
                <a:cubicBezTo>
                  <a:pt x="416" y="428"/>
                  <a:pt x="394" y="420"/>
                  <a:pt x="377" y="412"/>
                </a:cubicBezTo>
                <a:cubicBezTo>
                  <a:pt x="361" y="404"/>
                  <a:pt x="350" y="395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4"/>
                </a:cubicBezTo>
                <a:cubicBezTo>
                  <a:pt x="377" y="272"/>
                  <a:pt x="382" y="272"/>
                  <a:pt x="385" y="267"/>
                </a:cubicBezTo>
                <a:cubicBezTo>
                  <a:pt x="392" y="259"/>
                  <a:pt x="396" y="247"/>
                  <a:pt x="398" y="231"/>
                </a:cubicBezTo>
                <a:cubicBezTo>
                  <a:pt x="400" y="216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0"/>
                  <a:pt x="383" y="54"/>
                </a:cubicBezTo>
                <a:cubicBezTo>
                  <a:pt x="373" y="40"/>
                  <a:pt x="356" y="30"/>
                  <a:pt x="334" y="25"/>
                </a:cubicBezTo>
                <a:cubicBezTo>
                  <a:pt x="320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266" y="27"/>
                </a:move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4" y="60"/>
                  <a:pt x="362" y="70"/>
                </a:cubicBezTo>
                <a:cubicBezTo>
                  <a:pt x="369" y="80"/>
                  <a:pt x="373" y="95"/>
                  <a:pt x="374" y="111"/>
                </a:cubicBezTo>
                <a:cubicBezTo>
                  <a:pt x="377" y="143"/>
                  <a:pt x="368" y="180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8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19"/>
                  <a:pt x="324" y="321"/>
                  <a:pt x="325" y="320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lnTo>
                  <a:pt x="320" y="391"/>
                </a:lnTo>
                <a:lnTo>
                  <a:pt x="320" y="393"/>
                </a:lnTo>
                <a:cubicBezTo>
                  <a:pt x="328" y="413"/>
                  <a:pt x="346" y="426"/>
                  <a:pt x="365" y="436"/>
                </a:cubicBezTo>
                <a:cubicBezTo>
                  <a:pt x="384" y="445"/>
                  <a:pt x="406" y="453"/>
                  <a:pt x="427" y="462"/>
                </a:cubicBezTo>
                <a:cubicBezTo>
                  <a:pt x="448" y="471"/>
                  <a:pt x="468" y="481"/>
                  <a:pt x="482" y="496"/>
                </a:cubicBezTo>
                <a:cubicBezTo>
                  <a:pt x="493" y="507"/>
                  <a:pt x="500" y="522"/>
                  <a:pt x="504" y="541"/>
                </a:cubicBezTo>
                <a:lnTo>
                  <a:pt x="30" y="541"/>
                </a:lnTo>
                <a:cubicBezTo>
                  <a:pt x="34" y="522"/>
                  <a:pt x="41" y="507"/>
                  <a:pt x="52" y="496"/>
                </a:cubicBezTo>
                <a:cubicBezTo>
                  <a:pt x="67" y="481"/>
                  <a:pt x="86" y="471"/>
                  <a:pt x="107" y="462"/>
                </a:cubicBezTo>
                <a:cubicBezTo>
                  <a:pt x="128" y="453"/>
                  <a:pt x="150" y="445"/>
                  <a:pt x="170" y="436"/>
                </a:cubicBezTo>
                <a:cubicBezTo>
                  <a:pt x="189" y="426"/>
                  <a:pt x="207" y="413"/>
                  <a:pt x="214" y="393"/>
                </a:cubicBezTo>
                <a:lnTo>
                  <a:pt x="215" y="391"/>
                </a:lnTo>
                <a:lnTo>
                  <a:pt x="215" y="390"/>
                </a:ln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0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2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3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7"/>
                  <a:pt x="210" y="28"/>
                  <a:pt x="266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122"/>
          <p:cNvGrpSpPr/>
          <p:nvPr/>
        </p:nvGrpSpPr>
        <p:grpSpPr>
          <a:xfrm>
            <a:off x="1830798" y="3038698"/>
            <a:ext cx="592646" cy="247751"/>
            <a:chOff x="1122876" y="3618561"/>
            <a:chExt cx="504000" cy="247751"/>
          </a:xfrm>
        </p:grpSpPr>
        <p:sp>
          <p:nvSpPr>
            <p:cNvPr id="45" name="Rounded Rectangle 939"/>
            <p:cNvSpPr/>
            <p:nvPr/>
          </p:nvSpPr>
          <p:spPr>
            <a:xfrm>
              <a:off x="1122876" y="3618561"/>
              <a:ext cx="504000" cy="247751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72000" tIns="0" rIns="0" bIns="0" anchor="ctr"/>
            <a:lstStyle/>
            <a:p>
              <a:pPr algn="ctr"/>
              <a:r>
                <a:rPr kumimoji="1"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추가</a:t>
              </a:r>
              <a:endPara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Picture 157" descr="man-user (1).png"/>
            <p:cNvPicPr>
              <a:picLocks noChangeAspect="1"/>
            </p:cNvPicPr>
            <p:nvPr/>
          </p:nvPicPr>
          <p:blipFill>
            <a:blip r:embed="rId5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956" y="3684586"/>
              <a:ext cx="109070" cy="109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2473433" y="3037875"/>
            <a:ext cx="3925649" cy="2485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49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52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53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55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58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59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67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68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69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70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71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72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73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74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85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76" name="그룹 75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82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77" name="그룹 76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79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78" name="직선 연결선 77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cxnSp>
        <p:nvCxnSpPr>
          <p:cNvPr id="89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91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92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93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5931717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95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96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7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2CDAF35-D908-4640-AAE2-C75F0AA2E223}"/>
              </a:ext>
            </a:extLst>
          </p:cNvPr>
          <p:cNvSpPr/>
          <p:nvPr/>
        </p:nvSpPr>
        <p:spPr>
          <a:xfrm>
            <a:off x="10183324" y="298379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CU10.1.1.5.2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83622"/>
              </p:ext>
            </p:extLst>
          </p:nvPr>
        </p:nvGraphicFramePr>
        <p:xfrm>
          <a:off x="9290533" y="794215"/>
          <a:ext cx="2835141" cy="147828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 gridSpan="2"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토론 목록에서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토론신청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]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클릭시 이동되는 화면</a:t>
                      </a:r>
                      <a:endParaRPr kumimoji="1"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기본 토론 참여방식은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as-is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동일</a:t>
                      </a:r>
                      <a:endParaRPr kumimoji="1"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공개 여부에서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비공개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선택시에만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참여자 선택 항목 출력</a:t>
                      </a:r>
                      <a:endParaRPr kumimoji="1"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325089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조직도 팝업 출력</a:t>
                      </a:r>
                      <a:endParaRPr kumimoji="1"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493243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다수의 참여자가 추가됐을때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지정된 영역을 초과 했을 경우 세로 스크롤 처리</a:t>
                      </a:r>
                      <a:endParaRPr kumimoji="1"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72142"/>
                  </a:ext>
                </a:extLst>
              </a:tr>
            </a:tbl>
          </a:graphicData>
        </a:graphic>
      </p:graphicFrame>
      <p:sp>
        <p:nvSpPr>
          <p:cNvPr id="103" name="타원 102"/>
          <p:cNvSpPr>
            <a:spLocks noChangeAspect="1"/>
          </p:cNvSpPr>
          <p:nvPr/>
        </p:nvSpPr>
        <p:spPr>
          <a:xfrm>
            <a:off x="429925" y="3094396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타원 103"/>
          <p:cNvSpPr>
            <a:spLocks noChangeAspect="1"/>
          </p:cNvSpPr>
          <p:nvPr/>
        </p:nvSpPr>
        <p:spPr>
          <a:xfrm>
            <a:off x="1772950" y="3094396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1-1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814012" y="2929865"/>
            <a:ext cx="0" cy="152081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2473433" y="3357915"/>
            <a:ext cx="3925649" cy="5727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04141" y="3403293"/>
            <a:ext cx="45719" cy="2948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34749" y="3406581"/>
            <a:ext cx="3666026" cy="174820"/>
            <a:chOff x="2534749" y="3406581"/>
            <a:chExt cx="3666026" cy="17482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534749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277699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4039699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782649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516074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534749" y="3673281"/>
            <a:ext cx="3666026" cy="174820"/>
            <a:chOff x="2534749" y="3406581"/>
            <a:chExt cx="3666026" cy="174820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2534749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3277699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4039699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782649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5516074" y="3406581"/>
              <a:ext cx="684701" cy="174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  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타원 115"/>
          <p:cNvSpPr>
            <a:spLocks noChangeAspect="1"/>
          </p:cNvSpPr>
          <p:nvPr/>
        </p:nvSpPr>
        <p:spPr>
          <a:xfrm>
            <a:off x="2392075" y="3322996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1-2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7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3"/>
          <p:cNvSpPr/>
          <p:nvPr/>
        </p:nvSpPr>
        <p:spPr>
          <a:xfrm>
            <a:off x="551384" y="620688"/>
            <a:ext cx="6471668" cy="45058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03"/>
          <p:cNvSpPr/>
          <p:nvPr/>
        </p:nvSpPr>
        <p:spPr>
          <a:xfrm>
            <a:off x="551384" y="620688"/>
            <a:ext cx="6471668" cy="45058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304"/>
          <p:cNvSpPr/>
          <p:nvPr/>
        </p:nvSpPr>
        <p:spPr>
          <a:xfrm>
            <a:off x="575615" y="640489"/>
            <a:ext cx="6447437" cy="2955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텍스트 상자 31"/>
          <p:cNvSpPr txBox="1"/>
          <p:nvPr/>
        </p:nvSpPr>
        <p:spPr>
          <a:xfrm>
            <a:off x="634042" y="707911"/>
            <a:ext cx="30666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참여자 </a:t>
            </a:r>
            <a:r>
              <a:rPr kumimoji="1"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37562" y="4749844"/>
            <a:ext cx="1056276" cy="189478"/>
            <a:chOff x="2031856" y="5246132"/>
            <a:chExt cx="1056276" cy="189478"/>
          </a:xfrm>
        </p:grpSpPr>
        <p:sp>
          <p:nvSpPr>
            <p:cNvPr id="101" name="Rounded Rectangle 658"/>
            <p:cNvSpPr/>
            <p:nvPr/>
          </p:nvSpPr>
          <p:spPr>
            <a:xfrm>
              <a:off x="2031856" y="5246132"/>
              <a:ext cx="477014" cy="189478"/>
            </a:xfrm>
            <a:prstGeom prst="roundRect">
              <a:avLst>
                <a:gd name="adj" fmla="val 8420"/>
              </a:avLst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완료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Rounded Rectangle 659"/>
            <p:cNvSpPr/>
            <p:nvPr/>
          </p:nvSpPr>
          <p:spPr>
            <a:xfrm>
              <a:off x="2611118" y="5246132"/>
              <a:ext cx="477014" cy="189478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취소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Rounded Rectangle 658"/>
          <p:cNvSpPr/>
          <p:nvPr/>
        </p:nvSpPr>
        <p:spPr>
          <a:xfrm>
            <a:off x="5102337" y="4357531"/>
            <a:ext cx="1127604" cy="189478"/>
          </a:xfrm>
          <a:prstGeom prst="roundRect">
            <a:avLst>
              <a:gd name="adj" fmla="val 8420"/>
            </a:avLst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8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17"/>
          <p:cNvGrpSpPr/>
          <p:nvPr/>
        </p:nvGrpSpPr>
        <p:grpSpPr>
          <a:xfrm>
            <a:off x="698378" y="1299812"/>
            <a:ext cx="1656687" cy="162087"/>
            <a:chOff x="1664662" y="5746474"/>
            <a:chExt cx="2016000" cy="197242"/>
          </a:xfrm>
        </p:grpSpPr>
        <p:sp>
          <p:nvSpPr>
            <p:cNvPr id="98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</a:endParaRPr>
            </a:p>
          </p:txBody>
        </p:sp>
        <p:sp>
          <p:nvSpPr>
            <p:cNvPr id="99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100" name="텍스트 상자 31"/>
            <p:cNvSpPr txBox="1"/>
            <p:nvPr/>
          </p:nvSpPr>
          <p:spPr>
            <a:xfrm>
              <a:off x="1753060" y="5786326"/>
              <a:ext cx="1614919" cy="1123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600" smtClean="0">
                  <a:solidFill>
                    <a:schemeClr val="bg1">
                      <a:lumMod val="75000"/>
                    </a:schemeClr>
                  </a:solidFill>
                </a:rPr>
                <a:t>이름</a:t>
              </a:r>
              <a:r>
                <a:rPr kumimoji="1" lang="en-US" altLang="ko-KR" sz="600" dirty="0" smtClean="0">
                  <a:solidFill>
                    <a:schemeClr val="bg1">
                      <a:lumMod val="75000"/>
                    </a:schemeClr>
                  </a:solidFill>
                </a:rPr>
                <a:t>,</a:t>
              </a:r>
              <a:r>
                <a:rPr kumimoji="1" lang="ko-KR" altLang="en-US" sz="600" dirty="0" smtClean="0">
                  <a:solidFill>
                    <a:schemeClr val="bg1">
                      <a:lumMod val="75000"/>
                    </a:schemeClr>
                  </a:solidFill>
                </a:rPr>
                <a:t> 직위 검색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ounded Rectangle 185"/>
          <p:cNvSpPr/>
          <p:nvPr/>
        </p:nvSpPr>
        <p:spPr>
          <a:xfrm>
            <a:off x="6864048" y="1495282"/>
            <a:ext cx="72000" cy="85116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22"/>
          <p:cNvSpPr/>
          <p:nvPr/>
        </p:nvSpPr>
        <p:spPr>
          <a:xfrm>
            <a:off x="2941320" y="1278622"/>
            <a:ext cx="4008160" cy="30221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342"/>
          <p:cNvSpPr/>
          <p:nvPr/>
        </p:nvSpPr>
        <p:spPr>
          <a:xfrm>
            <a:off x="698294" y="1020296"/>
            <a:ext cx="1660598" cy="330711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3" name="직선 연결선[R] 33"/>
          <p:cNvCxnSpPr/>
          <p:nvPr/>
        </p:nvCxnSpPr>
        <p:spPr>
          <a:xfrm>
            <a:off x="551384" y="935585"/>
            <a:ext cx="647166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31"/>
          <p:cNvSpPr txBox="1"/>
          <p:nvPr/>
        </p:nvSpPr>
        <p:spPr>
          <a:xfrm>
            <a:off x="744048" y="1107132"/>
            <a:ext cx="3029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조직도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049855" y="1501962"/>
            <a:ext cx="3763980" cy="1725678"/>
            <a:chOff x="2699214" y="1759460"/>
            <a:chExt cx="3763980" cy="1725678"/>
          </a:xfrm>
        </p:grpSpPr>
        <p:grpSp>
          <p:nvGrpSpPr>
            <p:cNvPr id="53" name="그룹 400"/>
            <p:cNvGrpSpPr/>
            <p:nvPr/>
          </p:nvGrpSpPr>
          <p:grpSpPr>
            <a:xfrm>
              <a:off x="2798104" y="1820284"/>
              <a:ext cx="229236" cy="229194"/>
              <a:chOff x="2625629" y="3735853"/>
              <a:chExt cx="276891" cy="276839"/>
            </a:xfrm>
          </p:grpSpPr>
          <p:sp>
            <p:nvSpPr>
              <p:cNvPr id="90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x-none" altLang="x-none" sz="2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91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4" name="텍스트 상자 31"/>
            <p:cNvSpPr txBox="1"/>
            <p:nvPr/>
          </p:nvSpPr>
          <p:spPr>
            <a:xfrm>
              <a:off x="3596371" y="1877540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제품기획팀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5" name="Freeform 11"/>
            <p:cNvSpPr>
              <a:spLocks noChangeAspect="1" noChangeArrowheads="1"/>
            </p:cNvSpPr>
            <p:nvPr/>
          </p:nvSpPr>
          <p:spPr bwMode="auto">
            <a:xfrm>
              <a:off x="6322197" y="1886400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grpSp>
          <p:nvGrpSpPr>
            <p:cNvPr id="56" name="그룹 400"/>
            <p:cNvGrpSpPr/>
            <p:nvPr/>
          </p:nvGrpSpPr>
          <p:grpSpPr>
            <a:xfrm>
              <a:off x="2798104" y="2170028"/>
              <a:ext cx="229236" cy="229194"/>
              <a:chOff x="2625629" y="3735853"/>
              <a:chExt cx="276891" cy="276839"/>
            </a:xfrm>
          </p:grpSpPr>
          <p:sp>
            <p:nvSpPr>
              <p:cNvPr id="88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x-none" altLang="x-none" sz="2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9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7" name="Freeform 11"/>
            <p:cNvSpPr>
              <a:spLocks noChangeAspect="1" noChangeArrowheads="1"/>
            </p:cNvSpPr>
            <p:nvPr/>
          </p:nvSpPr>
          <p:spPr bwMode="auto">
            <a:xfrm>
              <a:off x="6322197" y="2236144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grpSp>
          <p:nvGrpSpPr>
            <p:cNvPr id="58" name="그룹 400"/>
            <p:cNvGrpSpPr/>
            <p:nvPr/>
          </p:nvGrpSpPr>
          <p:grpSpPr>
            <a:xfrm>
              <a:off x="2798104" y="2509645"/>
              <a:ext cx="229236" cy="229194"/>
              <a:chOff x="2625629" y="3735853"/>
              <a:chExt cx="276891" cy="276839"/>
            </a:xfrm>
          </p:grpSpPr>
          <p:sp>
            <p:nvSpPr>
              <p:cNvPr id="86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x-none" altLang="x-none" sz="2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7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9" name="텍스트 상자 31"/>
            <p:cNvSpPr txBox="1"/>
            <p:nvPr/>
          </p:nvSpPr>
          <p:spPr>
            <a:xfrm>
              <a:off x="3596371" y="2566901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제품기획팀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0" name="Freeform 11"/>
            <p:cNvSpPr>
              <a:spLocks noChangeAspect="1" noChangeArrowheads="1"/>
            </p:cNvSpPr>
            <p:nvPr/>
          </p:nvSpPr>
          <p:spPr bwMode="auto">
            <a:xfrm>
              <a:off x="6322197" y="2575761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grpSp>
          <p:nvGrpSpPr>
            <p:cNvPr id="61" name="그룹 400"/>
            <p:cNvGrpSpPr/>
            <p:nvPr/>
          </p:nvGrpSpPr>
          <p:grpSpPr>
            <a:xfrm>
              <a:off x="2798104" y="2861740"/>
              <a:ext cx="229236" cy="229194"/>
              <a:chOff x="2625629" y="3735853"/>
              <a:chExt cx="276891" cy="276839"/>
            </a:xfrm>
          </p:grpSpPr>
          <p:sp>
            <p:nvSpPr>
              <p:cNvPr id="84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x-none" altLang="x-none" sz="2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5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" name="텍스트 상자 31"/>
            <p:cNvSpPr txBox="1"/>
            <p:nvPr/>
          </p:nvSpPr>
          <p:spPr>
            <a:xfrm>
              <a:off x="3596371" y="291899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제품기획팀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3" name="Freeform 11"/>
            <p:cNvSpPr>
              <a:spLocks noChangeAspect="1" noChangeArrowheads="1"/>
            </p:cNvSpPr>
            <p:nvPr/>
          </p:nvSpPr>
          <p:spPr bwMode="auto">
            <a:xfrm>
              <a:off x="6322197" y="292785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64" name="텍스트 상자 31"/>
            <p:cNvSpPr txBox="1"/>
            <p:nvPr/>
          </p:nvSpPr>
          <p:spPr>
            <a:xfrm>
              <a:off x="3072730" y="1877540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박명수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5" name="텍스트 상자 31"/>
            <p:cNvSpPr txBox="1"/>
            <p:nvPr/>
          </p:nvSpPr>
          <p:spPr>
            <a:xfrm>
              <a:off x="3072730" y="2227284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조명수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66" name="텍스트 상자 31"/>
            <p:cNvSpPr txBox="1"/>
            <p:nvPr/>
          </p:nvSpPr>
          <p:spPr>
            <a:xfrm>
              <a:off x="3072730" y="2566901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이명수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67" name="텍스트 상자 31"/>
            <p:cNvSpPr txBox="1"/>
            <p:nvPr/>
          </p:nvSpPr>
          <p:spPr>
            <a:xfrm>
              <a:off x="3072730" y="291899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김명수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2699214" y="1759460"/>
              <a:ext cx="3763980" cy="1725678"/>
              <a:chOff x="3915634" y="2251369"/>
              <a:chExt cx="3056293" cy="1725678"/>
            </a:xfrm>
          </p:grpSpPr>
          <p:sp>
            <p:nvSpPr>
              <p:cNvPr id="79" name="Rectangle 566"/>
              <p:cNvSpPr/>
              <p:nvPr/>
            </p:nvSpPr>
            <p:spPr>
              <a:xfrm>
                <a:off x="3915634" y="32877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Rectangle 543"/>
              <p:cNvSpPr/>
              <p:nvPr/>
            </p:nvSpPr>
            <p:spPr>
              <a:xfrm>
                <a:off x="3915634" y="2251369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Rectangle 555"/>
              <p:cNvSpPr/>
              <p:nvPr/>
            </p:nvSpPr>
            <p:spPr>
              <a:xfrm>
                <a:off x="3915634" y="25968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566"/>
              <p:cNvSpPr/>
              <p:nvPr/>
            </p:nvSpPr>
            <p:spPr>
              <a:xfrm>
                <a:off x="3915634" y="294226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3" name="Rectangle 566"/>
              <p:cNvSpPr/>
              <p:nvPr/>
            </p:nvSpPr>
            <p:spPr>
              <a:xfrm>
                <a:off x="3915634" y="3633167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endParaRPr 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9" name="그룹 400"/>
            <p:cNvGrpSpPr/>
            <p:nvPr/>
          </p:nvGrpSpPr>
          <p:grpSpPr>
            <a:xfrm>
              <a:off x="2798104" y="3208860"/>
              <a:ext cx="229236" cy="229194"/>
              <a:chOff x="2625629" y="3735853"/>
              <a:chExt cx="276891" cy="276839"/>
            </a:xfrm>
          </p:grpSpPr>
          <p:sp>
            <p:nvSpPr>
              <p:cNvPr id="77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x-none" altLang="x-none" sz="2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78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" name="Freeform 11"/>
            <p:cNvSpPr>
              <a:spLocks noChangeAspect="1" noChangeArrowheads="1"/>
            </p:cNvSpPr>
            <p:nvPr/>
          </p:nvSpPr>
          <p:spPr bwMode="auto">
            <a:xfrm>
              <a:off x="6322197" y="327497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71" name="텍스트 상자 31"/>
            <p:cNvSpPr txBox="1"/>
            <p:nvPr/>
          </p:nvSpPr>
          <p:spPr>
            <a:xfrm>
              <a:off x="3072730" y="326611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조병수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72" name="텍스트 상자 31"/>
            <p:cNvSpPr txBox="1"/>
            <p:nvPr/>
          </p:nvSpPr>
          <p:spPr>
            <a:xfrm>
              <a:off x="4846965" y="1877540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A</a:t>
              </a:r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전자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3" name="텍스트 상자 31"/>
            <p:cNvSpPr txBox="1"/>
            <p:nvPr/>
          </p:nvSpPr>
          <p:spPr>
            <a:xfrm>
              <a:off x="4846965" y="2227284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A</a:t>
              </a:r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통신사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4" name="텍스트 상자 31"/>
            <p:cNvSpPr txBox="1"/>
            <p:nvPr/>
          </p:nvSpPr>
          <p:spPr>
            <a:xfrm>
              <a:off x="4846965" y="326611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B</a:t>
              </a:r>
              <a:r>
                <a:rPr kumimoji="1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전자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텍스트 상자 31"/>
            <p:cNvSpPr txBox="1"/>
            <p:nvPr/>
          </p:nvSpPr>
          <p:spPr>
            <a:xfrm>
              <a:off x="4846965" y="2575761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핸디소프트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6" name="텍스트 상자 31"/>
            <p:cNvSpPr txBox="1"/>
            <p:nvPr/>
          </p:nvSpPr>
          <p:spPr>
            <a:xfrm>
              <a:off x="4846965" y="2911924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핸디소프트</a:t>
              </a:r>
              <a:endPara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413352" y="2606427"/>
            <a:ext cx="475762" cy="245965"/>
            <a:chOff x="2014436" y="3015710"/>
            <a:chExt cx="475762" cy="245965"/>
          </a:xfrm>
        </p:grpSpPr>
        <p:sp>
          <p:nvSpPr>
            <p:cNvPr id="50" name="Rounded Rectangle 422"/>
            <p:cNvSpPr/>
            <p:nvPr/>
          </p:nvSpPr>
          <p:spPr>
            <a:xfrm>
              <a:off x="2014436" y="3015710"/>
              <a:ext cx="475762" cy="245965"/>
            </a:xfrm>
            <a:prstGeom prst="roundRect">
              <a:avLst>
                <a:gd name="adj" fmla="val 10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2363774" y="3084040"/>
              <a:ext cx="92349" cy="109304"/>
            </a:xfrm>
            <a:custGeom>
              <a:avLst/>
              <a:gdLst>
                <a:gd name="T0" fmla="*/ 44 w 238"/>
                <a:gd name="T1" fmla="*/ 0 h 387"/>
                <a:gd name="T2" fmla="*/ 0 w 238"/>
                <a:gd name="T3" fmla="*/ 44 h 387"/>
                <a:gd name="T4" fmla="*/ 150 w 238"/>
                <a:gd name="T5" fmla="*/ 193 h 387"/>
                <a:gd name="T6" fmla="*/ 0 w 238"/>
                <a:gd name="T7" fmla="*/ 343 h 387"/>
                <a:gd name="T8" fmla="*/ 44 w 238"/>
                <a:gd name="T9" fmla="*/ 386 h 387"/>
                <a:gd name="T10" fmla="*/ 237 w 238"/>
                <a:gd name="T11" fmla="*/ 193 h 387"/>
                <a:gd name="T12" fmla="*/ 44 w 238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387">
                  <a:moveTo>
                    <a:pt x="44" y="0"/>
                  </a:moveTo>
                  <a:lnTo>
                    <a:pt x="0" y="44"/>
                  </a:lnTo>
                  <a:lnTo>
                    <a:pt x="150" y="193"/>
                  </a:lnTo>
                  <a:lnTo>
                    <a:pt x="0" y="343"/>
                  </a:lnTo>
                  <a:lnTo>
                    <a:pt x="44" y="386"/>
                  </a:lnTo>
                  <a:lnTo>
                    <a:pt x="237" y="193"/>
                  </a:lnTo>
                  <a:lnTo>
                    <a:pt x="44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52" name="텍스트 상자 31"/>
            <p:cNvSpPr txBox="1"/>
            <p:nvPr/>
          </p:nvSpPr>
          <p:spPr>
            <a:xfrm>
              <a:off x="2052562" y="3069443"/>
              <a:ext cx="29282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kumimoji="1" lang="ko-KR" altLang="de-DE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텍스트 상자 31"/>
          <p:cNvSpPr txBox="1"/>
          <p:nvPr/>
        </p:nvSpPr>
        <p:spPr>
          <a:xfrm>
            <a:off x="3049855" y="1324456"/>
            <a:ext cx="3512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총 </a:t>
            </a:r>
            <a:r>
              <a:rPr kumimoji="1"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</a:t>
            </a:r>
            <a:endParaRPr kumimoji="1"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Rectangle 343"/>
          <p:cNvSpPr/>
          <p:nvPr/>
        </p:nvSpPr>
        <p:spPr>
          <a:xfrm>
            <a:off x="699675" y="1475023"/>
            <a:ext cx="1646503" cy="2843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텍스트 상자 31"/>
          <p:cNvSpPr txBox="1"/>
          <p:nvPr/>
        </p:nvSpPr>
        <p:spPr>
          <a:xfrm>
            <a:off x="996213" y="1603083"/>
            <a:ext cx="958974" cy="105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영업본부</a:t>
            </a:r>
            <a:endParaRPr kumimoji="1"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Freeform 24"/>
          <p:cNvSpPr>
            <a:spLocks noChangeArrowheads="1"/>
          </p:cNvSpPr>
          <p:nvPr/>
        </p:nvSpPr>
        <p:spPr bwMode="auto">
          <a:xfrm rot="10800000" flipV="1">
            <a:off x="783021" y="1629030"/>
            <a:ext cx="58776" cy="53449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solidFill>
                <a:prstClr val="black"/>
              </a:solidFill>
            </a:endParaRPr>
          </a:p>
        </p:txBody>
      </p:sp>
      <p:sp>
        <p:nvSpPr>
          <p:cNvPr id="22" name="텍스트 상자 31"/>
          <p:cNvSpPr txBox="1"/>
          <p:nvPr/>
        </p:nvSpPr>
        <p:spPr>
          <a:xfrm>
            <a:off x="1149555" y="1732512"/>
            <a:ext cx="1156073" cy="18281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ko-KR" altLang="en-US" sz="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영업 </a:t>
            </a:r>
            <a:r>
              <a:rPr kumimoji="1" lang="en-US" altLang="ko-KR" sz="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kumimoji="1" lang="ko-KR" altLang="en-US" sz="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kumimoji="1" lang="en-US" altLang="ko-KR" sz="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(9)</a:t>
            </a: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김경호  부장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박명수  본부장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김은호  대리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이민수  대리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고진수  </a:t>
            </a:r>
            <a:r>
              <a:rPr kumimoji="1" lang="ko-KR" altLang="en-US" sz="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</a:t>
            </a:r>
            <a:endParaRPr kumimoji="1" lang="en-US" altLang="ko-KR" sz="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박명수  </a:t>
            </a:r>
            <a:r>
              <a:rPr kumimoji="1" lang="ko-KR" altLang="en-US" sz="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</a:t>
            </a:r>
            <a:endParaRPr kumimoji="1" lang="en-US" altLang="ko-KR" sz="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김은호  사원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이민수  </a:t>
            </a:r>
            <a:r>
              <a:rPr kumimoji="1" lang="ko-KR" altLang="en-US" sz="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고진수  사원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34938" lvl="1">
              <a:lnSpc>
                <a:spcPct val="180000"/>
              </a:lnSpc>
            </a:pP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Rounded Rectangle 256"/>
          <p:cNvSpPr/>
          <p:nvPr/>
        </p:nvSpPr>
        <p:spPr>
          <a:xfrm rot="5400000">
            <a:off x="2018307" y="1836915"/>
            <a:ext cx="562090" cy="4437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Freeform 24"/>
          <p:cNvSpPr>
            <a:spLocks noChangeArrowheads="1"/>
          </p:cNvSpPr>
          <p:nvPr/>
        </p:nvSpPr>
        <p:spPr bwMode="auto">
          <a:xfrm rot="10800000" flipV="1">
            <a:off x="930756" y="1802123"/>
            <a:ext cx="58776" cy="53449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solidFill>
                <a:prstClr val="black"/>
              </a:solidFill>
            </a:endParaRPr>
          </a:p>
        </p:txBody>
      </p:sp>
      <p:sp>
        <p:nvSpPr>
          <p:cNvPr id="25" name="텍스트 상자 31"/>
          <p:cNvSpPr txBox="1"/>
          <p:nvPr/>
        </p:nvSpPr>
        <p:spPr>
          <a:xfrm>
            <a:off x="1149555" y="3409896"/>
            <a:ext cx="1156073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ko-KR" altLang="en-US" sz="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영업 </a:t>
            </a:r>
            <a:r>
              <a:rPr kumimoji="1"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kumimoji="1" lang="ko-KR" altLang="en-US" sz="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kumimoji="1" lang="en-US" altLang="ko-KR" sz="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(12)</a:t>
            </a:r>
          </a:p>
          <a:p>
            <a:pPr>
              <a:lnSpc>
                <a:spcPct val="180000"/>
              </a:lnSpc>
            </a:pPr>
            <a:r>
              <a:rPr kumimoji="1" lang="ko-KR" altLang="en-US" sz="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영업 </a:t>
            </a:r>
            <a:r>
              <a:rPr kumimoji="1" lang="en-US" altLang="ko-KR" sz="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kumimoji="1" lang="ko-KR" altLang="en-US" sz="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kumimoji="1" lang="en-US" altLang="ko-KR" sz="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(18)</a:t>
            </a:r>
            <a:endParaRPr kumimoji="1"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Freeform 24"/>
          <p:cNvSpPr>
            <a:spLocks noChangeArrowheads="1"/>
          </p:cNvSpPr>
          <p:nvPr/>
        </p:nvSpPr>
        <p:spPr bwMode="auto">
          <a:xfrm rot="16200000" flipV="1">
            <a:off x="930756" y="3479507"/>
            <a:ext cx="58776" cy="53449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solidFill>
                <a:prstClr val="black"/>
              </a:solidFill>
            </a:endParaRPr>
          </a:p>
        </p:txBody>
      </p:sp>
      <p:sp>
        <p:nvSpPr>
          <p:cNvPr id="27" name="Freeform 24"/>
          <p:cNvSpPr>
            <a:spLocks noChangeArrowheads="1"/>
          </p:cNvSpPr>
          <p:nvPr/>
        </p:nvSpPr>
        <p:spPr bwMode="auto">
          <a:xfrm rot="16200000" flipV="1">
            <a:off x="930756" y="3645643"/>
            <a:ext cx="58776" cy="53449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solidFill>
                <a:prstClr val="black"/>
              </a:solidFill>
            </a:endParaRPr>
          </a:p>
        </p:txBody>
      </p:sp>
      <p:sp>
        <p:nvSpPr>
          <p:cNvPr id="29" name="Rounded Rectangle 939"/>
          <p:cNvSpPr>
            <a:spLocks/>
          </p:cNvSpPr>
          <p:nvPr/>
        </p:nvSpPr>
        <p:spPr>
          <a:xfrm>
            <a:off x="1142196" y="1941708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Rounded Rectangle 939"/>
          <p:cNvSpPr>
            <a:spLocks/>
          </p:cNvSpPr>
          <p:nvPr/>
        </p:nvSpPr>
        <p:spPr>
          <a:xfrm>
            <a:off x="1142196" y="2108255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1" name="Rounded Rectangle 939"/>
          <p:cNvSpPr>
            <a:spLocks/>
          </p:cNvSpPr>
          <p:nvPr/>
        </p:nvSpPr>
        <p:spPr>
          <a:xfrm>
            <a:off x="1142196" y="2274802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2" name="Rounded Rectangle 939"/>
          <p:cNvSpPr>
            <a:spLocks/>
          </p:cNvSpPr>
          <p:nvPr/>
        </p:nvSpPr>
        <p:spPr>
          <a:xfrm>
            <a:off x="1142196" y="2441349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Rounded Rectangle 939"/>
          <p:cNvSpPr>
            <a:spLocks/>
          </p:cNvSpPr>
          <p:nvPr/>
        </p:nvSpPr>
        <p:spPr>
          <a:xfrm>
            <a:off x="1142196" y="2607896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텍스트 상자 31"/>
          <p:cNvSpPr txBox="1"/>
          <p:nvPr/>
        </p:nvSpPr>
        <p:spPr>
          <a:xfrm>
            <a:off x="877901" y="4004477"/>
            <a:ext cx="958974" cy="105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마케팅본부</a:t>
            </a:r>
            <a:endParaRPr kumimoji="1"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Freeform 24"/>
          <p:cNvSpPr>
            <a:spLocks noChangeArrowheads="1"/>
          </p:cNvSpPr>
          <p:nvPr/>
        </p:nvSpPr>
        <p:spPr bwMode="auto">
          <a:xfrm rot="16200000" flipV="1">
            <a:off x="790575" y="4030263"/>
            <a:ext cx="58776" cy="53449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solidFill>
                <a:prstClr val="black"/>
              </a:solidFill>
            </a:endParaRPr>
          </a:p>
        </p:txBody>
      </p:sp>
      <p:cxnSp>
        <p:nvCxnSpPr>
          <p:cNvPr id="39" name="직선 연결선[R] 33"/>
          <p:cNvCxnSpPr/>
          <p:nvPr/>
        </p:nvCxnSpPr>
        <p:spPr>
          <a:xfrm>
            <a:off x="698042" y="3776559"/>
            <a:ext cx="165004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1"/>
          <p:cNvSpPr txBox="1"/>
          <p:nvPr/>
        </p:nvSpPr>
        <p:spPr>
          <a:xfrm>
            <a:off x="877901" y="3816785"/>
            <a:ext cx="958974" cy="105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디자인본부</a:t>
            </a:r>
            <a:endParaRPr kumimoji="1"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Freeform 24"/>
          <p:cNvSpPr>
            <a:spLocks noChangeArrowheads="1"/>
          </p:cNvSpPr>
          <p:nvPr/>
        </p:nvSpPr>
        <p:spPr bwMode="auto">
          <a:xfrm rot="16200000" flipV="1">
            <a:off x="790575" y="3842571"/>
            <a:ext cx="58776" cy="53449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solidFill>
                <a:prstClr val="black"/>
              </a:solidFill>
            </a:endParaRPr>
          </a:p>
        </p:txBody>
      </p:sp>
      <p:cxnSp>
        <p:nvCxnSpPr>
          <p:cNvPr id="42" name="직선 연결선[R] 33"/>
          <p:cNvCxnSpPr/>
          <p:nvPr/>
        </p:nvCxnSpPr>
        <p:spPr>
          <a:xfrm>
            <a:off x="696968" y="3962861"/>
            <a:ext cx="165004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31"/>
          <p:cNvSpPr txBox="1"/>
          <p:nvPr/>
        </p:nvSpPr>
        <p:spPr>
          <a:xfrm>
            <a:off x="877901" y="4178989"/>
            <a:ext cx="958974" cy="105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인사본부</a:t>
            </a:r>
            <a:endParaRPr kumimoji="1"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Freeform 24"/>
          <p:cNvSpPr>
            <a:spLocks noChangeArrowheads="1"/>
          </p:cNvSpPr>
          <p:nvPr/>
        </p:nvSpPr>
        <p:spPr bwMode="auto">
          <a:xfrm rot="16200000" flipV="1">
            <a:off x="790575" y="4204775"/>
            <a:ext cx="58776" cy="53449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solidFill>
                <a:prstClr val="black"/>
              </a:solidFill>
            </a:endParaRPr>
          </a:p>
        </p:txBody>
      </p:sp>
      <p:cxnSp>
        <p:nvCxnSpPr>
          <p:cNvPr id="45" name="직선 연결선[R] 33"/>
          <p:cNvCxnSpPr/>
          <p:nvPr/>
        </p:nvCxnSpPr>
        <p:spPr>
          <a:xfrm>
            <a:off x="696968" y="4137373"/>
            <a:ext cx="165004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939"/>
          <p:cNvSpPr>
            <a:spLocks/>
          </p:cNvSpPr>
          <p:nvPr/>
        </p:nvSpPr>
        <p:spPr>
          <a:xfrm>
            <a:off x="1142196" y="2774443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7" name="Rounded Rectangle 939"/>
          <p:cNvSpPr>
            <a:spLocks/>
          </p:cNvSpPr>
          <p:nvPr/>
        </p:nvSpPr>
        <p:spPr>
          <a:xfrm>
            <a:off x="1142196" y="2940990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8" name="Rounded Rectangle 939"/>
          <p:cNvSpPr>
            <a:spLocks/>
          </p:cNvSpPr>
          <p:nvPr/>
        </p:nvSpPr>
        <p:spPr>
          <a:xfrm>
            <a:off x="1142196" y="3107537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9" name="Rounded Rectangle 939"/>
          <p:cNvSpPr>
            <a:spLocks/>
          </p:cNvSpPr>
          <p:nvPr/>
        </p:nvSpPr>
        <p:spPr>
          <a:xfrm>
            <a:off x="1142196" y="3274082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참여자 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979FD0-AB98-4F17-9B1D-E6EC17581912}"/>
              </a:ext>
            </a:extLst>
          </p:cNvPr>
          <p:cNvSpPr txBox="1"/>
          <p:nvPr/>
        </p:nvSpPr>
        <p:spPr>
          <a:xfrm>
            <a:off x="5444217" y="58192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05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89801"/>
              </p:ext>
            </p:extLst>
          </p:nvPr>
        </p:nvGraphicFramePr>
        <p:xfrm>
          <a:off x="9290533" y="794215"/>
          <a:ext cx="2835141" cy="57404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기본 조직도 팝업에서 팝업 타이틀 변경 및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/>
                      </a:r>
                      <a:b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</a:b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현재 화면의 요소에 맞는 기능만 적용하여 사용</a:t>
                      </a:r>
                      <a:endParaRPr kumimoji="1"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325089"/>
                  </a:ext>
                </a:extLst>
              </a:tr>
            </a:tbl>
          </a:graphicData>
        </a:graphic>
      </p:graphicFrame>
      <p:sp>
        <p:nvSpPr>
          <p:cNvPr id="106" name="타원 105"/>
          <p:cNvSpPr>
            <a:spLocks noChangeAspect="1"/>
          </p:cNvSpPr>
          <p:nvPr/>
        </p:nvSpPr>
        <p:spPr>
          <a:xfrm>
            <a:off x="515650" y="541696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2CDAF35-D908-4640-AAE2-C75F0AA2E223}"/>
              </a:ext>
            </a:extLst>
          </p:cNvPr>
          <p:cNvSpPr/>
          <p:nvPr/>
        </p:nvSpPr>
        <p:spPr>
          <a:xfrm>
            <a:off x="10183324" y="298379"/>
            <a:ext cx="8274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CU10.1.1.5.2.1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8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86934"/>
              </p:ext>
            </p:extLst>
          </p:nvPr>
        </p:nvGraphicFramePr>
        <p:xfrm>
          <a:off x="600544" y="999778"/>
          <a:ext cx="5752632" cy="524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0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0606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3326449">
                  <a:extLst>
                    <a:ext uri="{9D8B030D-6E8A-4147-A177-3AD203B41FA5}">
                      <a16:colId xmlns:a16="http://schemas.microsoft.com/office/drawing/2014/main" val="223582146"/>
                    </a:ext>
                  </a:extLst>
                </a:gridCol>
                <a:gridCol w="629711">
                  <a:extLst>
                    <a:ext uri="{9D8B030D-6E8A-4147-A177-3AD203B41FA5}">
                      <a16:colId xmlns:a16="http://schemas.microsoft.com/office/drawing/2014/main" val="1353019133"/>
                    </a:ext>
                  </a:extLst>
                </a:gridCol>
                <a:gridCol w="629711">
                  <a:extLst>
                    <a:ext uri="{9D8B030D-6E8A-4147-A177-3AD203B41FA5}">
                      <a16:colId xmlns:a16="http://schemas.microsoft.com/office/drawing/2014/main" val="401481307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</a:tblGrid>
              <a:tr h="36708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01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조회수▼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273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다산 휴양시설 예약방법 변경 안내 및 동계성수기 회</a:t>
                      </a: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…</a:t>
                      </a:r>
                      <a:endParaRPr lang="ko-KR" altLang="en-US" sz="400" b="0" u="sng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587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364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76746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149F3-2FC2-4B0A-80BF-10214A49D170}"/>
              </a:ext>
            </a:extLst>
          </p:cNvPr>
          <p:cNvSpPr/>
          <p:nvPr/>
        </p:nvSpPr>
        <p:spPr>
          <a:xfrm>
            <a:off x="10183324" y="298379"/>
            <a:ext cx="7906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b="1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CU10.1.1.1.3</a:t>
            </a:r>
            <a:endParaRPr lang="en-US" altLang="ko-KR" sz="800" b="1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miter lim="400000"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9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10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11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3779866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2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13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14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100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104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10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19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0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121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122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3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4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136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8" name="그림 13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27" name="그룹 126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133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28" name="그룹 127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130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129" name="직선 연결선 128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71954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graphicFrame>
        <p:nvGraphicFramePr>
          <p:cNvPr id="14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74392"/>
              </p:ext>
            </p:extLst>
          </p:nvPr>
        </p:nvGraphicFramePr>
        <p:xfrm>
          <a:off x="9290533" y="786383"/>
          <a:ext cx="2835141" cy="337092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검색창 출력 버튼으로 클릭시 검색창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레이어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재차 클릭시 검색창 닫힘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검색을 할 수 없는 화면에서는 출력하지 않음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검색창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레이어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출력시 검색 입력바에 포커싱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7678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검색어 입력 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enter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또는    클릭시 검색결과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검색어 입력 없이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enter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또는    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검색어를 입력해주세요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검색결과 화면 출력시 검색창은 닫힘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9993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각 게시판 별 출력되는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valie</a:t>
                      </a:r>
                    </a:p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우수 동호회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동호회명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운영자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신규 동호회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동호회명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운영자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홍보 게시판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게시자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토론실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182563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-"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54428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  <a:defRPr sz="2000"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 결과는 현재의 목록에서 검색된 결과를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031716"/>
                  </a:ext>
                </a:extLst>
              </a:tr>
            </a:tbl>
          </a:graphicData>
        </a:graphic>
      </p:graphicFrame>
      <p:grpSp>
        <p:nvGrpSpPr>
          <p:cNvPr id="15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44095" y="1758103"/>
            <a:ext cx="107839" cy="109736"/>
            <a:chOff x="554563" y="2632644"/>
            <a:chExt cx="131556" cy="131556"/>
          </a:xfrm>
        </p:grpSpPr>
        <p:sp>
          <p:nvSpPr>
            <p:cNvPr id="15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5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44095" y="2062903"/>
            <a:ext cx="107839" cy="109736"/>
            <a:chOff x="554563" y="2632644"/>
            <a:chExt cx="131556" cy="131556"/>
          </a:xfrm>
        </p:grpSpPr>
        <p:sp>
          <p:nvSpPr>
            <p:cNvPr id="15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44095" y="2386753"/>
            <a:ext cx="107839" cy="109736"/>
            <a:chOff x="554563" y="2632644"/>
            <a:chExt cx="131556" cy="131556"/>
          </a:xfrm>
        </p:grpSpPr>
        <p:sp>
          <p:nvSpPr>
            <p:cNvPr id="15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44095" y="2682028"/>
            <a:ext cx="107839" cy="109736"/>
            <a:chOff x="554563" y="2632644"/>
            <a:chExt cx="131556" cy="131556"/>
          </a:xfrm>
        </p:grpSpPr>
        <p:sp>
          <p:nvSpPr>
            <p:cNvPr id="16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44095" y="2996353"/>
            <a:ext cx="107839" cy="109736"/>
            <a:chOff x="554563" y="2632644"/>
            <a:chExt cx="131556" cy="131556"/>
          </a:xfrm>
        </p:grpSpPr>
        <p:sp>
          <p:nvSpPr>
            <p:cNvPr id="16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44095" y="1119928"/>
            <a:ext cx="107839" cy="109736"/>
            <a:chOff x="554563" y="2632644"/>
            <a:chExt cx="131556" cy="131556"/>
          </a:xfrm>
        </p:grpSpPr>
        <p:sp>
          <p:nvSpPr>
            <p:cNvPr id="1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1300078" y="1074288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Freeform 778">
            <a:extLst>
              <a:ext uri="{FF2B5EF4-FFF2-40B4-BE49-F238E27FC236}">
                <a16:creationId xmlns:a16="http://schemas.microsoft.com/office/drawing/2014/main" id="{471FA1E0-EEEB-4C34-A30F-BC090305C4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246417" y="1785376"/>
            <a:ext cx="121968" cy="6722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383723" y="1757384"/>
            <a:ext cx="190530" cy="1229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2" name="Arrow Right (3)">
            <a:extLst>
              <a:ext uri="{FF2B5EF4-FFF2-40B4-BE49-F238E27FC236}">
                <a16:creationId xmlns:a16="http://schemas.microsoft.com/office/drawing/2014/main" id="{C2EC2622-4982-4AC8-A667-9294CACE4F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91870" y="2986001"/>
            <a:ext cx="161925" cy="130175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581777" y="1369139"/>
            <a:ext cx="578648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852403" y="1074288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2284474" y="6283415"/>
            <a:ext cx="2199772" cy="157041"/>
            <a:chOff x="4513478" y="6457949"/>
            <a:chExt cx="2199772" cy="157041"/>
          </a:xfrm>
        </p:grpSpPr>
        <p:sp>
          <p:nvSpPr>
            <p:cNvPr id="178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80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5978870" y="1098671"/>
            <a:ext cx="354278" cy="203200"/>
            <a:chOff x="7121870" y="765909"/>
            <a:chExt cx="354278" cy="203200"/>
          </a:xfrm>
        </p:grpSpPr>
        <p:sp>
          <p:nvSpPr>
            <p:cNvPr id="182" name="직사각형 181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3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5515047" y="1096956"/>
            <a:ext cx="457017" cy="209550"/>
            <a:chOff x="6935345" y="1198923"/>
            <a:chExt cx="457017" cy="209550"/>
          </a:xfrm>
        </p:grpSpPr>
        <p:sp>
          <p:nvSpPr>
            <p:cNvPr id="185" name="직사각형 184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86409" y="1374644"/>
            <a:ext cx="5781849" cy="4871815"/>
          </a:xfrm>
          <a:prstGeom prst="rect">
            <a:avLst/>
          </a:prstGeom>
          <a:solidFill>
            <a:schemeClr val="tx1">
              <a:lumMod val="95000"/>
              <a:lumOff val="5000"/>
              <a:alpha val="47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공지</a:t>
            </a:r>
            <a:r>
              <a:rPr lang="en-US" altLang="ko-KR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우수</a:t>
            </a:r>
            <a:r>
              <a:rPr lang="en-US" altLang="ko-KR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신규</a:t>
            </a:r>
            <a:r>
              <a:rPr lang="en-US" altLang="ko-KR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홍보</a:t>
            </a:r>
            <a:r>
              <a:rPr lang="en-US" altLang="ko-KR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토론</a:t>
            </a:r>
            <a:r>
              <a:rPr lang="en-US" altLang="ko-KR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각 게시판에 맞는 컬럼 출력</a:t>
            </a:r>
            <a:endParaRPr lang="ko-KR" alt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343276" y="1352550"/>
            <a:ext cx="3019816" cy="703831"/>
            <a:chOff x="6076951" y="1219200"/>
            <a:chExt cx="3019816" cy="703831"/>
          </a:xfrm>
        </p:grpSpPr>
        <p:sp>
          <p:nvSpPr>
            <p:cNvPr id="207" name="직사각형 206"/>
            <p:cNvSpPr/>
            <p:nvPr/>
          </p:nvSpPr>
          <p:spPr>
            <a:xfrm>
              <a:off x="6076951" y="1219200"/>
              <a:ext cx="3019816" cy="703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6208378" y="1477513"/>
              <a:ext cx="2813774" cy="209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 제목 ▼ 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ㅣ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</a:rPr>
                <a:t>ㅣ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09" name="Freeform 10"/>
            <p:cNvSpPr>
              <a:spLocks noChangeAspect="1" noChangeArrowheads="1"/>
            </p:cNvSpPr>
            <p:nvPr/>
          </p:nvSpPr>
          <p:spPr bwMode="auto">
            <a:xfrm>
              <a:off x="8810051" y="153317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69704" y="1816010"/>
            <a:ext cx="568896" cy="5842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제목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작성자</a:t>
            </a:r>
          </a:p>
        </p:txBody>
      </p:sp>
      <p:sp>
        <p:nvSpPr>
          <p:cNvPr id="210" name="타원 209"/>
          <p:cNvSpPr/>
          <p:nvPr/>
        </p:nvSpPr>
        <p:spPr>
          <a:xfrm>
            <a:off x="6251771" y="99540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ea typeface="나눔고딕" pitchFamily="50" charset="-127"/>
                <a:cs typeface="Arial" panose="020B0604020202020204" pitchFamily="34" charset="0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Arial" panose="020B0604020202020204" pitchFamily="34" charset="0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3270446" y="127163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Arial" panose="020B0604020202020204" pitchFamily="34" charset="0"/>
                <a:ea typeface="나눔고딕" pitchFamily="50" charset="-127"/>
                <a:cs typeface="Arial" panose="020B0604020202020204" pitchFamily="34" charset="0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Arial" panose="020B0604020202020204" pitchFamily="34" charset="0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3422846" y="150975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Arial" panose="020B0604020202020204" pitchFamily="34" charset="0"/>
                <a:ea typeface="나눔고딕" pitchFamily="50" charset="-127"/>
                <a:cs typeface="Arial" panose="020B0604020202020204" pitchFamily="34" charset="0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Arial" panose="020B0604020202020204" pitchFamily="34" charset="0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3918146" y="231938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Arial" panose="020B0604020202020204" pitchFamily="34" charset="0"/>
                <a:ea typeface="나눔고딕" pitchFamily="50" charset="-127"/>
                <a:cs typeface="Arial" panose="020B0604020202020204" pitchFamily="34" charset="0"/>
              </a:rPr>
              <a:t>3-1</a:t>
            </a:r>
            <a:endParaRPr lang="ko-KR" altLang="en-US" sz="800" dirty="0" smtClean="0">
              <a:solidFill>
                <a:schemeClr val="bg1"/>
              </a:solidFill>
              <a:latin typeface="Arial" panose="020B0604020202020204" pitchFamily="34" charset="0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214" name="Freeform 10"/>
          <p:cNvSpPr>
            <a:spLocks noChangeAspect="1" noChangeArrowheads="1"/>
          </p:cNvSpPr>
          <p:nvPr/>
        </p:nvSpPr>
        <p:spPr bwMode="auto">
          <a:xfrm>
            <a:off x="11057951" y="2038002"/>
            <a:ext cx="108001" cy="108000"/>
          </a:xfrm>
          <a:custGeom>
            <a:avLst/>
            <a:gdLst>
              <a:gd name="T0" fmla="*/ 332 w 471"/>
              <a:gd name="T1" fmla="*/ 296 h 471"/>
              <a:gd name="T2" fmla="*/ 312 w 471"/>
              <a:gd name="T3" fmla="*/ 296 h 471"/>
              <a:gd name="T4" fmla="*/ 307 w 471"/>
              <a:gd name="T5" fmla="*/ 286 h 471"/>
              <a:gd name="T6" fmla="*/ 348 w 471"/>
              <a:gd name="T7" fmla="*/ 173 h 471"/>
              <a:gd name="T8" fmla="*/ 174 w 471"/>
              <a:gd name="T9" fmla="*/ 0 h 471"/>
              <a:gd name="T10" fmla="*/ 0 w 471"/>
              <a:gd name="T11" fmla="*/ 173 h 471"/>
              <a:gd name="T12" fmla="*/ 174 w 471"/>
              <a:gd name="T13" fmla="*/ 347 h 471"/>
              <a:gd name="T14" fmla="*/ 286 w 471"/>
              <a:gd name="T15" fmla="*/ 306 h 471"/>
              <a:gd name="T16" fmla="*/ 296 w 471"/>
              <a:gd name="T17" fmla="*/ 311 h 471"/>
              <a:gd name="T18" fmla="*/ 296 w 471"/>
              <a:gd name="T19" fmla="*/ 337 h 471"/>
              <a:gd name="T20" fmla="*/ 429 w 471"/>
              <a:gd name="T21" fmla="*/ 470 h 471"/>
              <a:gd name="T22" fmla="*/ 470 w 471"/>
              <a:gd name="T23" fmla="*/ 429 h 471"/>
              <a:gd name="T24" fmla="*/ 332 w 471"/>
              <a:gd name="T25" fmla="*/ 296 h 471"/>
              <a:gd name="T26" fmla="*/ 174 w 471"/>
              <a:gd name="T27" fmla="*/ 296 h 471"/>
              <a:gd name="T28" fmla="*/ 56 w 471"/>
              <a:gd name="T29" fmla="*/ 173 h 471"/>
              <a:gd name="T30" fmla="*/ 174 w 471"/>
              <a:gd name="T31" fmla="*/ 56 h 471"/>
              <a:gd name="T32" fmla="*/ 296 w 471"/>
              <a:gd name="T33" fmla="*/ 173 h 471"/>
              <a:gd name="T34" fmla="*/ 174 w 471"/>
              <a:gd name="T35" fmla="*/ 2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1" h="471">
                <a:moveTo>
                  <a:pt x="332" y="296"/>
                </a:moveTo>
                <a:lnTo>
                  <a:pt x="312" y="296"/>
                </a:lnTo>
                <a:lnTo>
                  <a:pt x="307" y="286"/>
                </a:lnTo>
                <a:cubicBezTo>
                  <a:pt x="332" y="255"/>
                  <a:pt x="348" y="219"/>
                  <a:pt x="348" y="173"/>
                </a:cubicBezTo>
                <a:cubicBezTo>
                  <a:pt x="348" y="76"/>
                  <a:pt x="271" y="0"/>
                  <a:pt x="174" y="0"/>
                </a:cubicBezTo>
                <a:cubicBezTo>
                  <a:pt x="77" y="0"/>
                  <a:pt x="0" y="76"/>
                  <a:pt x="0" y="173"/>
                </a:cubicBezTo>
                <a:cubicBezTo>
                  <a:pt x="0" y="270"/>
                  <a:pt x="77" y="347"/>
                  <a:pt x="174" y="347"/>
                </a:cubicBezTo>
                <a:cubicBezTo>
                  <a:pt x="215" y="347"/>
                  <a:pt x="256" y="332"/>
                  <a:pt x="286" y="306"/>
                </a:cubicBezTo>
                <a:lnTo>
                  <a:pt x="296" y="311"/>
                </a:lnTo>
                <a:lnTo>
                  <a:pt x="296" y="337"/>
                </a:lnTo>
                <a:lnTo>
                  <a:pt x="429" y="470"/>
                </a:lnTo>
                <a:lnTo>
                  <a:pt x="470" y="429"/>
                </a:lnTo>
                <a:lnTo>
                  <a:pt x="332" y="296"/>
                </a:lnTo>
                <a:close/>
                <a:moveTo>
                  <a:pt x="174" y="296"/>
                </a:moveTo>
                <a:cubicBezTo>
                  <a:pt x="107" y="296"/>
                  <a:pt x="56" y="240"/>
                  <a:pt x="56" y="173"/>
                </a:cubicBezTo>
                <a:cubicBezTo>
                  <a:pt x="56" y="107"/>
                  <a:pt x="107" y="56"/>
                  <a:pt x="174" y="56"/>
                </a:cubicBezTo>
                <a:cubicBezTo>
                  <a:pt x="240" y="56"/>
                  <a:pt x="296" y="107"/>
                  <a:pt x="296" y="173"/>
                </a:cubicBezTo>
                <a:cubicBezTo>
                  <a:pt x="296" y="240"/>
                  <a:pt x="240" y="296"/>
                  <a:pt x="174" y="29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215" name="Freeform 10"/>
          <p:cNvSpPr>
            <a:spLocks noChangeAspect="1" noChangeArrowheads="1"/>
          </p:cNvSpPr>
          <p:nvPr/>
        </p:nvSpPr>
        <p:spPr bwMode="auto">
          <a:xfrm>
            <a:off x="11176168" y="2310043"/>
            <a:ext cx="108001" cy="108000"/>
          </a:xfrm>
          <a:custGeom>
            <a:avLst/>
            <a:gdLst>
              <a:gd name="T0" fmla="*/ 332 w 471"/>
              <a:gd name="T1" fmla="*/ 296 h 471"/>
              <a:gd name="T2" fmla="*/ 312 w 471"/>
              <a:gd name="T3" fmla="*/ 296 h 471"/>
              <a:gd name="T4" fmla="*/ 307 w 471"/>
              <a:gd name="T5" fmla="*/ 286 h 471"/>
              <a:gd name="T6" fmla="*/ 348 w 471"/>
              <a:gd name="T7" fmla="*/ 173 h 471"/>
              <a:gd name="T8" fmla="*/ 174 w 471"/>
              <a:gd name="T9" fmla="*/ 0 h 471"/>
              <a:gd name="T10" fmla="*/ 0 w 471"/>
              <a:gd name="T11" fmla="*/ 173 h 471"/>
              <a:gd name="T12" fmla="*/ 174 w 471"/>
              <a:gd name="T13" fmla="*/ 347 h 471"/>
              <a:gd name="T14" fmla="*/ 286 w 471"/>
              <a:gd name="T15" fmla="*/ 306 h 471"/>
              <a:gd name="T16" fmla="*/ 296 w 471"/>
              <a:gd name="T17" fmla="*/ 311 h 471"/>
              <a:gd name="T18" fmla="*/ 296 w 471"/>
              <a:gd name="T19" fmla="*/ 337 h 471"/>
              <a:gd name="T20" fmla="*/ 429 w 471"/>
              <a:gd name="T21" fmla="*/ 470 h 471"/>
              <a:gd name="T22" fmla="*/ 470 w 471"/>
              <a:gd name="T23" fmla="*/ 429 h 471"/>
              <a:gd name="T24" fmla="*/ 332 w 471"/>
              <a:gd name="T25" fmla="*/ 296 h 471"/>
              <a:gd name="T26" fmla="*/ 174 w 471"/>
              <a:gd name="T27" fmla="*/ 296 h 471"/>
              <a:gd name="T28" fmla="*/ 56 w 471"/>
              <a:gd name="T29" fmla="*/ 173 h 471"/>
              <a:gd name="T30" fmla="*/ 174 w 471"/>
              <a:gd name="T31" fmla="*/ 56 h 471"/>
              <a:gd name="T32" fmla="*/ 296 w 471"/>
              <a:gd name="T33" fmla="*/ 173 h 471"/>
              <a:gd name="T34" fmla="*/ 174 w 471"/>
              <a:gd name="T35" fmla="*/ 2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1" h="471">
                <a:moveTo>
                  <a:pt x="332" y="296"/>
                </a:moveTo>
                <a:lnTo>
                  <a:pt x="312" y="296"/>
                </a:lnTo>
                <a:lnTo>
                  <a:pt x="307" y="286"/>
                </a:lnTo>
                <a:cubicBezTo>
                  <a:pt x="332" y="255"/>
                  <a:pt x="348" y="219"/>
                  <a:pt x="348" y="173"/>
                </a:cubicBezTo>
                <a:cubicBezTo>
                  <a:pt x="348" y="76"/>
                  <a:pt x="271" y="0"/>
                  <a:pt x="174" y="0"/>
                </a:cubicBezTo>
                <a:cubicBezTo>
                  <a:pt x="77" y="0"/>
                  <a:pt x="0" y="76"/>
                  <a:pt x="0" y="173"/>
                </a:cubicBezTo>
                <a:cubicBezTo>
                  <a:pt x="0" y="270"/>
                  <a:pt x="77" y="347"/>
                  <a:pt x="174" y="347"/>
                </a:cubicBezTo>
                <a:cubicBezTo>
                  <a:pt x="215" y="347"/>
                  <a:pt x="256" y="332"/>
                  <a:pt x="286" y="306"/>
                </a:cubicBezTo>
                <a:lnTo>
                  <a:pt x="296" y="311"/>
                </a:lnTo>
                <a:lnTo>
                  <a:pt x="296" y="337"/>
                </a:lnTo>
                <a:lnTo>
                  <a:pt x="429" y="470"/>
                </a:lnTo>
                <a:lnTo>
                  <a:pt x="470" y="429"/>
                </a:lnTo>
                <a:lnTo>
                  <a:pt x="332" y="296"/>
                </a:lnTo>
                <a:close/>
                <a:moveTo>
                  <a:pt x="174" y="296"/>
                </a:moveTo>
                <a:cubicBezTo>
                  <a:pt x="107" y="296"/>
                  <a:pt x="56" y="240"/>
                  <a:pt x="56" y="173"/>
                </a:cubicBezTo>
                <a:cubicBezTo>
                  <a:pt x="56" y="107"/>
                  <a:pt x="107" y="56"/>
                  <a:pt x="174" y="56"/>
                </a:cubicBezTo>
                <a:cubicBezTo>
                  <a:pt x="240" y="56"/>
                  <a:pt x="296" y="107"/>
                  <a:pt x="296" y="173"/>
                </a:cubicBezTo>
                <a:cubicBezTo>
                  <a:pt x="296" y="240"/>
                  <a:pt x="240" y="296"/>
                  <a:pt x="174" y="29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66024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검색창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레어어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5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37065"/>
              </p:ext>
            </p:extLst>
          </p:nvPr>
        </p:nvGraphicFramePr>
        <p:xfrm>
          <a:off x="990126" y="836716"/>
          <a:ext cx="10218442" cy="565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변경 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Ver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2017-09-20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동호회 작성 시작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 레이아웃 정렬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개별 동호회 상세내역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게시물 작성하기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]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v0.1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2017-09-24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게시물 읽기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가입하기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생성하기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환경설정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2017-09-25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환경설정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디스크립션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V0.2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2017-09-26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환경설정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디스크립션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작성 및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메인홈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피드백 수정사항 추가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V0.3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70096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V1.0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6981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V1.1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06292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2017-11-03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개별 동호회 메인 화면 </a:t>
                      </a:r>
                      <a:r>
                        <a:rPr lang="en-US" altLang="ko-KR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ui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V1.2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01359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2017-11-10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 분리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(6p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→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6, 7p)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메인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 :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 모드 화면 삭제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디자인 누락 영역 명시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디자인 기준으로 화면 수정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화면 해당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V1.3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5099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2017-11-29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 수정사항 반영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V1.4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4153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게시판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양식 적용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V1.5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2017-12-19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정의 및 검색 결과 화면 추가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TBD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V1.6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2017-12-29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 동호회 목록 영역에서 내가 운영중인 동호회에 관련 태그 또는 아이콘 적용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V1.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2018-01-16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정의 및 검색 결과 화면 수정 및 추가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동호회 메인 게시판 검색 화면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_CU10.1.1.1.3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ㄴ 토론회 케이스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CU10.1.1.5.1.1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개별 동호회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(COP)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_CU10.2.1.1.2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ㄴ 개별 동호회 토론실 케이스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47P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개별 동호회 회원목록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_CU10.2.3.1.4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개별 동호회 환경설정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토론실 관리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_74~75P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V1.8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732271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 txBox="1">
            <a:spLocks/>
          </p:cNvSpPr>
          <p:nvPr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1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개정 이력</a:t>
            </a:r>
            <a:endParaRPr kumimoji="0" lang="ko-KR" altLang="en-US" sz="12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표 145"/>
          <p:cNvGraphicFramePr>
            <a:graphicFrameLocks noGrp="1"/>
          </p:cNvGraphicFramePr>
          <p:nvPr>
            <p:extLst/>
          </p:nvPr>
        </p:nvGraphicFramePr>
        <p:xfrm>
          <a:off x="600544" y="999778"/>
          <a:ext cx="5752632" cy="524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0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0606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3326449">
                  <a:extLst>
                    <a:ext uri="{9D8B030D-6E8A-4147-A177-3AD203B41FA5}">
                      <a16:colId xmlns:a16="http://schemas.microsoft.com/office/drawing/2014/main" val="223582146"/>
                    </a:ext>
                  </a:extLst>
                </a:gridCol>
                <a:gridCol w="629711">
                  <a:extLst>
                    <a:ext uri="{9D8B030D-6E8A-4147-A177-3AD203B41FA5}">
                      <a16:colId xmlns:a16="http://schemas.microsoft.com/office/drawing/2014/main" val="1353019133"/>
                    </a:ext>
                  </a:extLst>
                </a:gridCol>
                <a:gridCol w="629711">
                  <a:extLst>
                    <a:ext uri="{9D8B030D-6E8A-4147-A177-3AD203B41FA5}">
                      <a16:colId xmlns:a16="http://schemas.microsoft.com/office/drawing/2014/main" val="401481307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</a:tblGrid>
              <a:tr h="36708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01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조회수▼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273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다산 휴양시설 예약방법 변경 안내 및 동계성수기 회</a:t>
                      </a: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…</a:t>
                      </a:r>
                      <a:endParaRPr lang="ko-KR" altLang="en-US" sz="400" b="0" u="sng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587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364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76746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 결과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149F3-2FC2-4B0A-80BF-10214A49D170}"/>
              </a:ext>
            </a:extLst>
          </p:cNvPr>
          <p:cNvSpPr/>
          <p:nvPr/>
        </p:nvSpPr>
        <p:spPr>
          <a:xfrm>
            <a:off x="10183324" y="298379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CU10.1.1.1.3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miter lim="400000"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9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10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11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3779866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2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13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14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100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104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10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19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0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121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122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3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4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136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8" name="그림 13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27" name="그룹 126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133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28" name="그룹 127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130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129" name="직선 연결선 128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grpSp>
        <p:nvGrpSpPr>
          <p:cNvPr id="15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44095" y="1758103"/>
            <a:ext cx="107839" cy="109736"/>
            <a:chOff x="554563" y="2632644"/>
            <a:chExt cx="131556" cy="131556"/>
          </a:xfrm>
        </p:grpSpPr>
        <p:sp>
          <p:nvSpPr>
            <p:cNvPr id="15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5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44095" y="2062903"/>
            <a:ext cx="107839" cy="109736"/>
            <a:chOff x="554563" y="2632644"/>
            <a:chExt cx="131556" cy="131556"/>
          </a:xfrm>
        </p:grpSpPr>
        <p:sp>
          <p:nvSpPr>
            <p:cNvPr id="15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44095" y="2386753"/>
            <a:ext cx="107839" cy="109736"/>
            <a:chOff x="554563" y="2632644"/>
            <a:chExt cx="131556" cy="131556"/>
          </a:xfrm>
        </p:grpSpPr>
        <p:sp>
          <p:nvSpPr>
            <p:cNvPr id="15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44095" y="2682028"/>
            <a:ext cx="107839" cy="109736"/>
            <a:chOff x="554563" y="2632644"/>
            <a:chExt cx="131556" cy="131556"/>
          </a:xfrm>
        </p:grpSpPr>
        <p:sp>
          <p:nvSpPr>
            <p:cNvPr id="16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44095" y="2996353"/>
            <a:ext cx="107839" cy="109736"/>
            <a:chOff x="554563" y="2632644"/>
            <a:chExt cx="131556" cy="131556"/>
          </a:xfrm>
        </p:grpSpPr>
        <p:sp>
          <p:nvSpPr>
            <p:cNvPr id="16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44095" y="1119928"/>
            <a:ext cx="107839" cy="109736"/>
            <a:chOff x="554563" y="2632644"/>
            <a:chExt cx="131556" cy="131556"/>
          </a:xfrm>
        </p:grpSpPr>
        <p:sp>
          <p:nvSpPr>
            <p:cNvPr id="1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1300078" y="1074288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Freeform 778">
            <a:extLst>
              <a:ext uri="{FF2B5EF4-FFF2-40B4-BE49-F238E27FC236}">
                <a16:creationId xmlns:a16="http://schemas.microsoft.com/office/drawing/2014/main" id="{471FA1E0-EEEB-4C34-A30F-BC090305C4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246417" y="1785376"/>
            <a:ext cx="121968" cy="6722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383723" y="1757384"/>
            <a:ext cx="190530" cy="1229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2" name="Arrow Right (3)">
            <a:extLst>
              <a:ext uri="{FF2B5EF4-FFF2-40B4-BE49-F238E27FC236}">
                <a16:creationId xmlns:a16="http://schemas.microsoft.com/office/drawing/2014/main" id="{C2EC2622-4982-4AC8-A667-9294CACE4F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91870" y="2986001"/>
            <a:ext cx="161925" cy="130175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581777" y="1369139"/>
            <a:ext cx="578648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852403" y="1074288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2284474" y="6283415"/>
            <a:ext cx="2199772" cy="157041"/>
            <a:chOff x="4513478" y="6457949"/>
            <a:chExt cx="2199772" cy="157041"/>
          </a:xfrm>
        </p:grpSpPr>
        <p:sp>
          <p:nvSpPr>
            <p:cNvPr id="178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80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5978870" y="1098671"/>
            <a:ext cx="354278" cy="203200"/>
            <a:chOff x="7121870" y="765909"/>
            <a:chExt cx="354278" cy="203200"/>
          </a:xfrm>
        </p:grpSpPr>
        <p:sp>
          <p:nvSpPr>
            <p:cNvPr id="182" name="직사각형 181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3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5515047" y="1096956"/>
            <a:ext cx="457017" cy="209550"/>
            <a:chOff x="6935345" y="1198923"/>
            <a:chExt cx="457017" cy="209550"/>
          </a:xfrm>
        </p:grpSpPr>
        <p:sp>
          <p:nvSpPr>
            <p:cNvPr id="185" name="직사각형 184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86409" y="1673503"/>
            <a:ext cx="5781849" cy="4572956"/>
          </a:xfrm>
          <a:prstGeom prst="rect">
            <a:avLst/>
          </a:prstGeom>
          <a:solidFill>
            <a:schemeClr val="tx1">
              <a:lumMod val="95000"/>
              <a:lumOff val="5000"/>
              <a:alpha val="47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검색 결과 출력</a:t>
            </a:r>
            <a:endParaRPr lang="ko-KR" alt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01826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 결과 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8546"/>
              </p:ext>
            </p:extLst>
          </p:nvPr>
        </p:nvGraphicFramePr>
        <p:xfrm>
          <a:off x="600544" y="999778"/>
          <a:ext cx="5752632" cy="257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32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</a:tblGrid>
              <a:tr h="367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2206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검색 결과가 없습니다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 결과</a:t>
            </a:r>
            <a:r>
              <a: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없을 경우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149F3-2FC2-4B0A-80BF-10214A49D170}"/>
              </a:ext>
            </a:extLst>
          </p:cNvPr>
          <p:cNvSpPr/>
          <p:nvPr/>
        </p:nvSpPr>
        <p:spPr>
          <a:xfrm>
            <a:off x="10183324" y="298379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CU10.1.1.1.3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miter lim="400000"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9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10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11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3779866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2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13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14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100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104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10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19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0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121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122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3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4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136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8" name="그림 1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27" name="그룹 126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133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128" name="그룹 127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130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129" name="직선 연결선 128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graphicFrame>
        <p:nvGraphicFramePr>
          <p:cNvPr id="14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96700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 결과가 없을 경우 출력되는 문구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grpSp>
        <p:nvGrpSpPr>
          <p:cNvPr id="1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44095" y="1119928"/>
            <a:ext cx="107839" cy="109736"/>
            <a:chOff x="554563" y="2632644"/>
            <a:chExt cx="131556" cy="131556"/>
          </a:xfrm>
        </p:grpSpPr>
        <p:sp>
          <p:nvSpPr>
            <p:cNvPr id="1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1300078" y="1074288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581777" y="1369139"/>
            <a:ext cx="578648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852403" y="1074288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5978870" y="1098671"/>
            <a:ext cx="354278" cy="203200"/>
            <a:chOff x="7121870" y="765909"/>
            <a:chExt cx="354278" cy="203200"/>
          </a:xfrm>
        </p:grpSpPr>
        <p:sp>
          <p:nvSpPr>
            <p:cNvPr id="182" name="직사각형 181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3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5515047" y="1096956"/>
            <a:ext cx="457017" cy="209550"/>
            <a:chOff x="6935345" y="1198923"/>
            <a:chExt cx="457017" cy="209550"/>
          </a:xfrm>
        </p:grpSpPr>
        <p:sp>
          <p:nvSpPr>
            <p:cNvPr id="185" name="직사각형 184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56464" y="3689094"/>
            <a:ext cx="914400" cy="19072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1333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없을 경우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0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91713" y="615974"/>
            <a:ext cx="1330776" cy="5981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Rectangle 14">
            <a:extLst>
              <a:ext uri="{FF2B5EF4-FFF2-40B4-BE49-F238E27FC236}">
                <a16:creationId xmlns:a16="http://schemas.microsoft.com/office/drawing/2014/main" id="{2DD3B578-6218-4CFB-B1C8-F6A4376BC03F}"/>
              </a:ext>
            </a:extLst>
          </p:cNvPr>
          <p:cNvSpPr>
            <a:spLocks/>
          </p:cNvSpPr>
          <p:nvPr/>
        </p:nvSpPr>
        <p:spPr bwMode="auto">
          <a:xfrm>
            <a:off x="575254" y="723382"/>
            <a:ext cx="1178862" cy="2571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게시하기</a:t>
            </a:r>
            <a:endParaRPr lang="x-none" altLang="x-none" sz="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8" name="직선 연결선[R] 33">
            <a:extLst>
              <a:ext uri="{FF2B5EF4-FFF2-40B4-BE49-F238E27FC236}">
                <a16:creationId xmlns:a16="http://schemas.microsoft.com/office/drawing/2014/main" id="{9AF59BAF-F1AD-4D69-A9A7-8678935344F6}"/>
              </a:ext>
            </a:extLst>
          </p:cNvPr>
          <p:cNvCxnSpPr>
            <a:cxnSpLocks/>
          </p:cNvCxnSpPr>
          <p:nvPr/>
        </p:nvCxnSpPr>
        <p:spPr>
          <a:xfrm>
            <a:off x="499669" y="6305128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31">
            <a:extLst>
              <a:ext uri="{FF2B5EF4-FFF2-40B4-BE49-F238E27FC236}">
                <a16:creationId xmlns:a16="http://schemas.microsoft.com/office/drawing/2014/main" id="{2CF4AB3C-227F-4B6C-90D1-B61CE4AC2085}"/>
              </a:ext>
            </a:extLst>
          </p:cNvPr>
          <p:cNvSpPr txBox="1"/>
          <p:nvPr/>
        </p:nvSpPr>
        <p:spPr>
          <a:xfrm>
            <a:off x="710823" y="6354736"/>
            <a:ext cx="1003728" cy="18466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설정  </a:t>
            </a:r>
            <a:endParaRPr lang="ko-KR" altLang="en-US" sz="600" dirty="0">
              <a:solidFill>
                <a:prstClr val="white">
                  <a:lumMod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9D0385E-A87A-47D7-B286-C6E4CA58F1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73" y="6413940"/>
            <a:ext cx="76506" cy="77143"/>
          </a:xfrm>
          <a:custGeom>
            <a:avLst/>
            <a:gdLst>
              <a:gd name="T0" fmla="*/ 455 w 527"/>
              <a:gd name="T1" fmla="*/ 291 h 533"/>
              <a:gd name="T2" fmla="*/ 460 w 527"/>
              <a:gd name="T3" fmla="*/ 266 h 533"/>
              <a:gd name="T4" fmla="*/ 455 w 527"/>
              <a:gd name="T5" fmla="*/ 240 h 533"/>
              <a:gd name="T6" fmla="*/ 511 w 527"/>
              <a:gd name="T7" fmla="*/ 194 h 533"/>
              <a:gd name="T8" fmla="*/ 516 w 527"/>
              <a:gd name="T9" fmla="*/ 179 h 533"/>
              <a:gd name="T10" fmla="*/ 465 w 527"/>
              <a:gd name="T11" fmla="*/ 82 h 533"/>
              <a:gd name="T12" fmla="*/ 444 w 527"/>
              <a:gd name="T13" fmla="*/ 82 h 533"/>
              <a:gd name="T14" fmla="*/ 378 w 527"/>
              <a:gd name="T15" fmla="*/ 107 h 533"/>
              <a:gd name="T16" fmla="*/ 332 w 527"/>
              <a:gd name="T17" fmla="*/ 82 h 533"/>
              <a:gd name="T18" fmla="*/ 322 w 527"/>
              <a:gd name="T19" fmla="*/ 10 h 533"/>
              <a:gd name="T20" fmla="*/ 311 w 527"/>
              <a:gd name="T21" fmla="*/ 0 h 533"/>
              <a:gd name="T22" fmla="*/ 204 w 527"/>
              <a:gd name="T23" fmla="*/ 0 h 533"/>
              <a:gd name="T24" fmla="*/ 194 w 527"/>
              <a:gd name="T25" fmla="*/ 10 h 533"/>
              <a:gd name="T26" fmla="*/ 184 w 527"/>
              <a:gd name="T27" fmla="*/ 82 h 533"/>
              <a:gd name="T28" fmla="*/ 138 w 527"/>
              <a:gd name="T29" fmla="*/ 107 h 533"/>
              <a:gd name="T30" fmla="*/ 71 w 527"/>
              <a:gd name="T31" fmla="*/ 82 h 533"/>
              <a:gd name="T32" fmla="*/ 56 w 527"/>
              <a:gd name="T33" fmla="*/ 87 h 533"/>
              <a:gd name="T34" fmla="*/ 0 w 527"/>
              <a:gd name="T35" fmla="*/ 179 h 533"/>
              <a:gd name="T36" fmla="*/ 5 w 527"/>
              <a:gd name="T37" fmla="*/ 194 h 533"/>
              <a:gd name="T38" fmla="*/ 61 w 527"/>
              <a:gd name="T39" fmla="*/ 240 h 533"/>
              <a:gd name="T40" fmla="*/ 61 w 527"/>
              <a:gd name="T41" fmla="*/ 266 h 533"/>
              <a:gd name="T42" fmla="*/ 61 w 527"/>
              <a:gd name="T43" fmla="*/ 291 h 533"/>
              <a:gd name="T44" fmla="*/ 5 w 527"/>
              <a:gd name="T45" fmla="*/ 337 h 533"/>
              <a:gd name="T46" fmla="*/ 5 w 527"/>
              <a:gd name="T47" fmla="*/ 353 h 533"/>
              <a:gd name="T48" fmla="*/ 56 w 527"/>
              <a:gd name="T49" fmla="*/ 450 h 533"/>
              <a:gd name="T50" fmla="*/ 71 w 527"/>
              <a:gd name="T51" fmla="*/ 450 h 533"/>
              <a:gd name="T52" fmla="*/ 138 w 527"/>
              <a:gd name="T53" fmla="*/ 424 h 533"/>
              <a:gd name="T54" fmla="*/ 184 w 527"/>
              <a:gd name="T55" fmla="*/ 450 h 533"/>
              <a:gd name="T56" fmla="*/ 194 w 527"/>
              <a:gd name="T57" fmla="*/ 521 h 533"/>
              <a:gd name="T58" fmla="*/ 209 w 527"/>
              <a:gd name="T59" fmla="*/ 532 h 533"/>
              <a:gd name="T60" fmla="*/ 317 w 527"/>
              <a:gd name="T61" fmla="*/ 532 h 533"/>
              <a:gd name="T62" fmla="*/ 327 w 527"/>
              <a:gd name="T63" fmla="*/ 521 h 533"/>
              <a:gd name="T64" fmla="*/ 337 w 527"/>
              <a:gd name="T65" fmla="*/ 450 h 533"/>
              <a:gd name="T66" fmla="*/ 383 w 527"/>
              <a:gd name="T67" fmla="*/ 424 h 533"/>
              <a:gd name="T68" fmla="*/ 449 w 527"/>
              <a:gd name="T69" fmla="*/ 450 h 533"/>
              <a:gd name="T70" fmla="*/ 470 w 527"/>
              <a:gd name="T71" fmla="*/ 445 h 533"/>
              <a:gd name="T72" fmla="*/ 521 w 527"/>
              <a:gd name="T73" fmla="*/ 353 h 533"/>
              <a:gd name="T74" fmla="*/ 521 w 527"/>
              <a:gd name="T75" fmla="*/ 337 h 533"/>
              <a:gd name="T76" fmla="*/ 455 w 527"/>
              <a:gd name="T77" fmla="*/ 291 h 533"/>
              <a:gd name="T78" fmla="*/ 260 w 527"/>
              <a:gd name="T79" fmla="*/ 358 h 533"/>
              <a:gd name="T80" fmla="*/ 163 w 527"/>
              <a:gd name="T81" fmla="*/ 266 h 533"/>
              <a:gd name="T82" fmla="*/ 260 w 527"/>
              <a:gd name="T83" fmla="*/ 174 h 533"/>
              <a:gd name="T84" fmla="*/ 352 w 527"/>
              <a:gd name="T85" fmla="*/ 266 h 533"/>
              <a:gd name="T86" fmla="*/ 260 w 527"/>
              <a:gd name="T87" fmla="*/ 358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7" h="533">
                <a:moveTo>
                  <a:pt x="455" y="291"/>
                </a:moveTo>
                <a:cubicBezTo>
                  <a:pt x="455" y="286"/>
                  <a:pt x="460" y="276"/>
                  <a:pt x="460" y="266"/>
                </a:cubicBezTo>
                <a:cubicBezTo>
                  <a:pt x="460" y="256"/>
                  <a:pt x="460" y="245"/>
                  <a:pt x="455" y="240"/>
                </a:cubicBezTo>
                <a:lnTo>
                  <a:pt x="511" y="194"/>
                </a:lnTo>
                <a:cubicBezTo>
                  <a:pt x="521" y="189"/>
                  <a:pt x="521" y="184"/>
                  <a:pt x="516" y="179"/>
                </a:cubicBezTo>
                <a:lnTo>
                  <a:pt x="465" y="82"/>
                </a:lnTo>
                <a:cubicBezTo>
                  <a:pt x="460" y="82"/>
                  <a:pt x="455" y="77"/>
                  <a:pt x="444" y="82"/>
                </a:cubicBezTo>
                <a:lnTo>
                  <a:pt x="378" y="107"/>
                </a:lnTo>
                <a:cubicBezTo>
                  <a:pt x="368" y="97"/>
                  <a:pt x="352" y="92"/>
                  <a:pt x="332" y="82"/>
                </a:cubicBezTo>
                <a:lnTo>
                  <a:pt x="322" y="10"/>
                </a:lnTo>
                <a:cubicBezTo>
                  <a:pt x="327" y="5"/>
                  <a:pt x="317" y="0"/>
                  <a:pt x="311" y="0"/>
                </a:cubicBezTo>
                <a:lnTo>
                  <a:pt x="204" y="0"/>
                </a:lnTo>
                <a:cubicBezTo>
                  <a:pt x="199" y="0"/>
                  <a:pt x="194" y="5"/>
                  <a:pt x="194" y="10"/>
                </a:cubicBezTo>
                <a:lnTo>
                  <a:pt x="184" y="82"/>
                </a:lnTo>
                <a:cubicBezTo>
                  <a:pt x="163" y="87"/>
                  <a:pt x="153" y="97"/>
                  <a:pt x="138" y="107"/>
                </a:cubicBezTo>
                <a:lnTo>
                  <a:pt x="71" y="82"/>
                </a:lnTo>
                <a:cubicBezTo>
                  <a:pt x="66" y="77"/>
                  <a:pt x="61" y="82"/>
                  <a:pt x="56" y="87"/>
                </a:cubicBezTo>
                <a:lnTo>
                  <a:pt x="0" y="179"/>
                </a:lnTo>
                <a:cubicBezTo>
                  <a:pt x="0" y="184"/>
                  <a:pt x="0" y="189"/>
                  <a:pt x="5" y="194"/>
                </a:cubicBezTo>
                <a:lnTo>
                  <a:pt x="61" y="240"/>
                </a:lnTo>
                <a:cubicBezTo>
                  <a:pt x="61" y="245"/>
                  <a:pt x="61" y="256"/>
                  <a:pt x="61" y="266"/>
                </a:cubicBezTo>
                <a:cubicBezTo>
                  <a:pt x="61" y="276"/>
                  <a:pt x="61" y="286"/>
                  <a:pt x="61" y="291"/>
                </a:cubicBezTo>
                <a:lnTo>
                  <a:pt x="5" y="337"/>
                </a:lnTo>
                <a:cubicBezTo>
                  <a:pt x="0" y="343"/>
                  <a:pt x="0" y="348"/>
                  <a:pt x="5" y="353"/>
                </a:cubicBezTo>
                <a:lnTo>
                  <a:pt x="56" y="450"/>
                </a:lnTo>
                <a:cubicBezTo>
                  <a:pt x="61" y="450"/>
                  <a:pt x="66" y="455"/>
                  <a:pt x="71" y="450"/>
                </a:cubicBezTo>
                <a:lnTo>
                  <a:pt x="138" y="424"/>
                </a:lnTo>
                <a:cubicBezTo>
                  <a:pt x="153" y="434"/>
                  <a:pt x="168" y="445"/>
                  <a:pt x="184" y="450"/>
                </a:cubicBezTo>
                <a:lnTo>
                  <a:pt x="194" y="521"/>
                </a:lnTo>
                <a:cubicBezTo>
                  <a:pt x="194" y="526"/>
                  <a:pt x="199" y="532"/>
                  <a:pt x="209" y="532"/>
                </a:cubicBezTo>
                <a:lnTo>
                  <a:pt x="317" y="532"/>
                </a:lnTo>
                <a:cubicBezTo>
                  <a:pt x="322" y="532"/>
                  <a:pt x="327" y="526"/>
                  <a:pt x="327" y="521"/>
                </a:cubicBezTo>
                <a:lnTo>
                  <a:pt x="337" y="450"/>
                </a:lnTo>
                <a:cubicBezTo>
                  <a:pt x="357" y="445"/>
                  <a:pt x="373" y="434"/>
                  <a:pt x="383" y="424"/>
                </a:cubicBezTo>
                <a:lnTo>
                  <a:pt x="449" y="450"/>
                </a:lnTo>
                <a:cubicBezTo>
                  <a:pt x="455" y="455"/>
                  <a:pt x="465" y="450"/>
                  <a:pt x="470" y="445"/>
                </a:cubicBezTo>
                <a:lnTo>
                  <a:pt x="521" y="353"/>
                </a:lnTo>
                <a:cubicBezTo>
                  <a:pt x="526" y="348"/>
                  <a:pt x="526" y="337"/>
                  <a:pt x="521" y="337"/>
                </a:cubicBezTo>
                <a:lnTo>
                  <a:pt x="455" y="291"/>
                </a:lnTo>
                <a:close/>
                <a:moveTo>
                  <a:pt x="260" y="358"/>
                </a:moveTo>
                <a:cubicBezTo>
                  <a:pt x="209" y="358"/>
                  <a:pt x="163" y="317"/>
                  <a:pt x="163" y="266"/>
                </a:cubicBezTo>
                <a:cubicBezTo>
                  <a:pt x="163" y="215"/>
                  <a:pt x="209" y="174"/>
                  <a:pt x="260" y="174"/>
                </a:cubicBezTo>
                <a:cubicBezTo>
                  <a:pt x="311" y="174"/>
                  <a:pt x="352" y="215"/>
                  <a:pt x="352" y="266"/>
                </a:cubicBezTo>
                <a:cubicBezTo>
                  <a:pt x="352" y="317"/>
                  <a:pt x="311" y="358"/>
                  <a:pt x="260" y="35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735" y="2495550"/>
            <a:ext cx="9765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     </a:t>
            </a:r>
            <a:r>
              <a:rPr lang="ko-KR" altLang="en-US" sz="800" b="1" smtClean="0">
                <a:latin typeface="+mn-ea"/>
                <a:ea typeface="+mn-ea"/>
              </a:rPr>
              <a:t>홈으로</a:t>
            </a:r>
            <a:endParaRPr lang="en-US" altLang="ko-KR" sz="800" b="1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전체 게시물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공지사항</a:t>
            </a:r>
            <a:endParaRPr lang="en-US" altLang="ko-KR" sz="80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일반 게시판</a:t>
            </a:r>
            <a:endParaRPr lang="en-US" altLang="ko-KR" sz="80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자료실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승인게시판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네이버 카페 이동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토론실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회원목록</a:t>
            </a:r>
            <a:endParaRPr lang="en-US" altLang="ko-KR" sz="800" smtClean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latin typeface="+mn-ea"/>
                <a:ea typeface="+mn-ea"/>
              </a:rPr>
              <a:t>회원탈퇴</a:t>
            </a:r>
            <a:endParaRPr lang="en-US" altLang="ko-KR" sz="800" smtClean="0">
              <a:latin typeface="+mn-ea"/>
              <a:ea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99669" y="1336576"/>
            <a:ext cx="1323619" cy="1232423"/>
            <a:chOff x="499669" y="1336576"/>
            <a:chExt cx="1323619" cy="1232423"/>
          </a:xfrm>
        </p:grpSpPr>
        <p:cxnSp>
          <p:nvCxnSpPr>
            <p:cNvPr id="5" name="직선 연결선[R] 33">
              <a:extLst>
                <a:ext uri="{FF2B5EF4-FFF2-40B4-BE49-F238E27FC236}">
                  <a16:creationId xmlns:a16="http://schemas.microsoft.com/office/drawing/2014/main" id="{78FBD754-2B92-41FD-BC5F-23A86E96A6F3}"/>
                </a:ext>
              </a:extLst>
            </p:cNvPr>
            <p:cNvCxnSpPr>
              <a:cxnSpLocks/>
            </p:cNvCxnSpPr>
            <p:nvPr/>
          </p:nvCxnSpPr>
          <p:spPr>
            <a:xfrm>
              <a:off x="499669" y="1494579"/>
              <a:ext cx="132361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텍스트 상자 153">
              <a:extLst>
                <a:ext uri="{FF2B5EF4-FFF2-40B4-BE49-F238E27FC236}">
                  <a16:creationId xmlns:a16="http://schemas.microsoft.com/office/drawing/2014/main" id="{997BE903-5C5B-4E43-86C3-6C9834410934}"/>
                </a:ext>
              </a:extLst>
            </p:cNvPr>
            <p:cNvSpPr txBox="1"/>
            <p:nvPr/>
          </p:nvSpPr>
          <p:spPr>
            <a:xfrm>
              <a:off x="594855" y="1812313"/>
              <a:ext cx="894857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운영자 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:   </a:t>
              </a:r>
              <a:r>
                <a:rPr lang="ko-KR" altLang="en-US" sz="700" u="sng" dirty="0">
                  <a:solidFill>
                    <a:srgbClr val="0070C0"/>
                  </a:solidFill>
                  <a:latin typeface="+mn-ea"/>
                  <a:ea typeface="+mn-ea"/>
                </a:rPr>
                <a:t>홍길동</a:t>
              </a:r>
            </a:p>
          </p:txBody>
        </p:sp>
        <p:sp>
          <p:nvSpPr>
            <p:cNvPr id="7" name="텍스트 상자 31">
              <a:extLst>
                <a:ext uri="{FF2B5EF4-FFF2-40B4-BE49-F238E27FC236}">
                  <a16:creationId xmlns:a16="http://schemas.microsoft.com/office/drawing/2014/main" id="{2FEBF75C-8A31-4831-B862-6123EF2FF686}"/>
                </a:ext>
              </a:extLst>
            </p:cNvPr>
            <p:cNvSpPr txBox="1"/>
            <p:nvPr/>
          </p:nvSpPr>
          <p:spPr>
            <a:xfrm>
              <a:off x="675835" y="1336576"/>
              <a:ext cx="397344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prstClr val="black"/>
                  </a:solidFill>
                  <a:latin typeface="+mn-ea"/>
                  <a:ea typeface="+mn-ea"/>
                </a:rPr>
                <a:t>정보</a:t>
              </a:r>
              <a:endParaRPr lang="ko-KR" altLang="en-US" sz="60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9" name="텍스트 상자 153">
              <a:extLst>
                <a:ext uri="{FF2B5EF4-FFF2-40B4-BE49-F238E27FC236}">
                  <a16:creationId xmlns:a16="http://schemas.microsoft.com/office/drawing/2014/main" id="{3E666E1C-874E-4798-85CD-66D27AF6841C}"/>
                </a:ext>
              </a:extLst>
            </p:cNvPr>
            <p:cNvSpPr txBox="1"/>
            <p:nvPr/>
          </p:nvSpPr>
          <p:spPr>
            <a:xfrm>
              <a:off x="594855" y="1983677"/>
              <a:ext cx="894857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7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회원수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 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:   65</a:t>
              </a:r>
              <a:endPara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텍스트 상자 153">
              <a:extLst>
                <a:ext uri="{FF2B5EF4-FFF2-40B4-BE49-F238E27FC236}">
                  <a16:creationId xmlns:a16="http://schemas.microsoft.com/office/drawing/2014/main" id="{E672B152-5FDB-42C5-8E0A-42C7C8D88BCE}"/>
                </a:ext>
              </a:extLst>
            </p:cNvPr>
            <p:cNvSpPr txBox="1"/>
            <p:nvPr/>
          </p:nvSpPr>
          <p:spPr>
            <a:xfrm>
              <a:off x="594855" y="2168329"/>
              <a:ext cx="894857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게시물 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:   52</a:t>
              </a:r>
              <a:endPara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11" name="텍스트 상자 153">
              <a:extLst>
                <a:ext uri="{FF2B5EF4-FFF2-40B4-BE49-F238E27FC236}">
                  <a16:creationId xmlns:a16="http://schemas.microsoft.com/office/drawing/2014/main" id="{491F337C-618E-4A0D-8FC8-0B8A8859521A}"/>
                </a:ext>
              </a:extLst>
            </p:cNvPr>
            <p:cNvSpPr txBox="1"/>
            <p:nvPr/>
          </p:nvSpPr>
          <p:spPr>
            <a:xfrm>
              <a:off x="591866" y="2348680"/>
              <a:ext cx="894857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개설일 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:   2016.12.01</a:t>
              </a:r>
              <a:endPara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endParaRPr>
            </a:p>
          </p:txBody>
        </p:sp>
        <p:cxnSp>
          <p:nvCxnSpPr>
            <p:cNvPr id="12" name="직선 연결선[R] 174">
              <a:extLst>
                <a:ext uri="{FF2B5EF4-FFF2-40B4-BE49-F238E27FC236}">
                  <a16:creationId xmlns:a16="http://schemas.microsoft.com/office/drawing/2014/main" id="{06397B7F-6582-4B28-9084-103ED8A38F7B}"/>
                </a:ext>
              </a:extLst>
            </p:cNvPr>
            <p:cNvCxnSpPr/>
            <p:nvPr/>
          </p:nvCxnSpPr>
          <p:spPr>
            <a:xfrm>
              <a:off x="661682" y="1484312"/>
              <a:ext cx="432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5" name="텍스트 상자 31">
              <a:extLst>
                <a:ext uri="{FF2B5EF4-FFF2-40B4-BE49-F238E27FC236}">
                  <a16:creationId xmlns:a16="http://schemas.microsoft.com/office/drawing/2014/main" id="{2FEBF75C-8A31-4831-B862-6123EF2FF686}"/>
                </a:ext>
              </a:extLst>
            </p:cNvPr>
            <p:cNvSpPr txBox="1"/>
            <p:nvPr/>
          </p:nvSpPr>
          <p:spPr>
            <a:xfrm>
              <a:off x="1208320" y="1336576"/>
              <a:ext cx="397344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prstClr val="black"/>
                  </a:solidFill>
                  <a:latin typeface="+mn-ea"/>
                  <a:ea typeface="+mn-ea"/>
                </a:rPr>
                <a:t>내 활동</a:t>
              </a:r>
              <a:endParaRPr lang="ko-KR" altLang="en-US" sz="60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텍스트 상자 31">
              <a:extLst>
                <a:ext uri="{FF2B5EF4-FFF2-40B4-BE49-F238E27FC236}">
                  <a16:creationId xmlns:a16="http://schemas.microsoft.com/office/drawing/2014/main" id="{9BFB3AD8-C418-4D37-ACCE-789CF40418AA}"/>
                </a:ext>
              </a:extLst>
            </p:cNvPr>
            <p:cNvSpPr txBox="1"/>
            <p:nvPr/>
          </p:nvSpPr>
          <p:spPr>
            <a:xfrm>
              <a:off x="853231" y="1595201"/>
              <a:ext cx="873723" cy="1318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57" b="1" u="sng">
                  <a:solidFill>
                    <a:srgbClr val="0070C0"/>
                  </a:solidFill>
                  <a:latin typeface="+mn-ea"/>
                  <a:ea typeface="+mn-ea"/>
                </a:rPr>
                <a:t>테니스 </a:t>
              </a:r>
              <a:r>
                <a:rPr lang="ko-KR" altLang="en-US" sz="857" b="1" u="sng" smtClean="0">
                  <a:solidFill>
                    <a:srgbClr val="0070C0"/>
                  </a:solidFill>
                  <a:latin typeface="+mn-ea"/>
                  <a:ea typeface="+mn-ea"/>
                </a:rPr>
                <a:t>동호회</a:t>
              </a:r>
              <a:r>
                <a:rPr lang="en-US" altLang="ko-KR" sz="857" b="1" u="sng" smtClean="0">
                  <a:solidFill>
                    <a:srgbClr val="0070C0"/>
                  </a:solidFill>
                  <a:latin typeface="+mn-ea"/>
                  <a:ea typeface="+mn-ea"/>
                </a:rPr>
                <a:t>…</a:t>
              </a:r>
              <a:r>
                <a:rPr lang="ko-KR" altLang="en-US" sz="857" b="1" u="sng" smtClean="0">
                  <a:solidFill>
                    <a:srgbClr val="0070C0"/>
                  </a:solidFill>
                  <a:latin typeface="+mn-ea"/>
                  <a:ea typeface="+mn-ea"/>
                </a:rPr>
                <a:t>  </a:t>
              </a:r>
              <a:endParaRPr lang="ko-KR" altLang="en-US" sz="857" u="sng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텍스트 상자 31">
              <a:extLst>
                <a:ext uri="{FF2B5EF4-FFF2-40B4-BE49-F238E27FC236}">
                  <a16:creationId xmlns:a16="http://schemas.microsoft.com/office/drawing/2014/main" id="{2FEBF75C-8A31-4831-B862-6123EF2FF686}"/>
                </a:ext>
              </a:extLst>
            </p:cNvPr>
            <p:cNvSpPr txBox="1"/>
            <p:nvPr/>
          </p:nvSpPr>
          <p:spPr>
            <a:xfrm>
              <a:off x="610976" y="1611260"/>
              <a:ext cx="153037" cy="923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prstClr val="black"/>
                  </a:solidFill>
                  <a:latin typeface="+mn-ea"/>
                  <a:ea typeface="+mn-ea"/>
                </a:rPr>
                <a:t>우수</a:t>
              </a:r>
              <a:endParaRPr lang="ko-KR" altLang="en-US" sz="60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[R] 33">
              <a:extLst>
                <a:ext uri="{FF2B5EF4-FFF2-40B4-BE49-F238E27FC236}">
                  <a16:creationId xmlns:a16="http://schemas.microsoft.com/office/drawing/2014/main" id="{78FBD754-2B92-41FD-BC5F-23A86E96A6F3}"/>
                </a:ext>
              </a:extLst>
            </p:cNvPr>
            <p:cNvCxnSpPr>
              <a:cxnSpLocks/>
            </p:cNvCxnSpPr>
            <p:nvPr/>
          </p:nvCxnSpPr>
          <p:spPr>
            <a:xfrm>
              <a:off x="499669" y="2568999"/>
              <a:ext cx="132361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499669" y="2881419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499669" y="5030259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Go Home"/>
          <p:cNvSpPr>
            <a:spLocks noChangeAspect="1" noEditPoints="1"/>
          </p:cNvSpPr>
          <p:nvPr/>
        </p:nvSpPr>
        <p:spPr bwMode="auto">
          <a:xfrm>
            <a:off x="637385" y="2674503"/>
            <a:ext cx="117947" cy="116802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610439" y="3483399"/>
            <a:ext cx="10939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610439" y="3201459"/>
            <a:ext cx="10939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610439" y="4725459"/>
            <a:ext cx="10939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127" y="167349"/>
            <a:ext cx="2397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+mn-ea"/>
                <a:ea typeface="+mn-ea"/>
              </a:rPr>
              <a:t>개별 동호회 </a:t>
            </a:r>
            <a:r>
              <a:rPr lang="en-US" altLang="ko-KR" sz="1400" b="1" smtClean="0">
                <a:latin typeface="+mn-ea"/>
                <a:ea typeface="+mn-ea"/>
              </a:rPr>
              <a:t>LNB Structure</a:t>
            </a:r>
            <a:endParaRPr lang="ko-KR" altLang="en-US" sz="1400" b="1"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108085" y="1336576"/>
            <a:ext cx="1323619" cy="1101535"/>
            <a:chOff x="1953553" y="1595201"/>
            <a:chExt cx="1323619" cy="1101535"/>
          </a:xfrm>
        </p:grpSpPr>
        <p:cxnSp>
          <p:nvCxnSpPr>
            <p:cNvPr id="33" name="직선 연결선[R] 33">
              <a:extLst>
                <a:ext uri="{FF2B5EF4-FFF2-40B4-BE49-F238E27FC236}">
                  <a16:creationId xmlns:a16="http://schemas.microsoft.com/office/drawing/2014/main" id="{78FBD754-2B92-41FD-BC5F-23A86E96A6F3}"/>
                </a:ext>
              </a:extLst>
            </p:cNvPr>
            <p:cNvCxnSpPr>
              <a:cxnSpLocks/>
            </p:cNvCxnSpPr>
            <p:nvPr/>
          </p:nvCxnSpPr>
          <p:spPr>
            <a:xfrm>
              <a:off x="1953553" y="1758977"/>
              <a:ext cx="132361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174">
              <a:extLst>
                <a:ext uri="{FF2B5EF4-FFF2-40B4-BE49-F238E27FC236}">
                  <a16:creationId xmlns:a16="http://schemas.microsoft.com/office/drawing/2014/main" id="{06397B7F-6582-4B28-9084-103ED8A38F7B}"/>
                </a:ext>
              </a:extLst>
            </p:cNvPr>
            <p:cNvCxnSpPr/>
            <p:nvPr/>
          </p:nvCxnSpPr>
          <p:spPr>
            <a:xfrm>
              <a:off x="2622429" y="1748710"/>
              <a:ext cx="432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35" name="텍스트 상자 31">
              <a:extLst>
                <a:ext uri="{FF2B5EF4-FFF2-40B4-BE49-F238E27FC236}">
                  <a16:creationId xmlns:a16="http://schemas.microsoft.com/office/drawing/2014/main" id="{F6D462C0-7D03-40CA-B6EF-35105BFD8F23}"/>
                </a:ext>
              </a:extLst>
            </p:cNvPr>
            <p:cNvSpPr txBox="1"/>
            <p:nvPr/>
          </p:nvSpPr>
          <p:spPr>
            <a:xfrm>
              <a:off x="2007038" y="2050405"/>
              <a:ext cx="50205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가입일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방문수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게시글수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댓글수</a:t>
              </a:r>
            </a:p>
          </p:txBody>
        </p:sp>
        <p:sp>
          <p:nvSpPr>
            <p:cNvPr id="36" name="텍스트 상자 31">
              <a:extLst>
                <a:ext uri="{FF2B5EF4-FFF2-40B4-BE49-F238E27FC236}">
                  <a16:creationId xmlns:a16="http://schemas.microsoft.com/office/drawing/2014/main" id="{7A0C2C5A-5A29-4340-BABF-50F854FFA26C}"/>
                </a:ext>
              </a:extLst>
            </p:cNvPr>
            <p:cNvSpPr txBox="1"/>
            <p:nvPr/>
          </p:nvSpPr>
          <p:spPr>
            <a:xfrm>
              <a:off x="2461160" y="2050405"/>
              <a:ext cx="46304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17.08.01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50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회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10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40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37" name="텍스트 상자 31">
              <a:extLst>
                <a:ext uri="{FF2B5EF4-FFF2-40B4-BE49-F238E27FC236}">
                  <a16:creationId xmlns:a16="http://schemas.microsoft.com/office/drawing/2014/main" id="{DED096E5-D199-4B98-9A36-BE8FC178C413}"/>
                </a:ext>
              </a:extLst>
            </p:cNvPr>
            <p:cNvSpPr txBox="1"/>
            <p:nvPr/>
          </p:nvSpPr>
          <p:spPr>
            <a:xfrm>
              <a:off x="2063256" y="1773331"/>
              <a:ext cx="1210462" cy="2070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ko-KR" altLang="en-US" sz="800" dirty="0">
                  <a:solidFill>
                    <a:prstClr val="black"/>
                  </a:solidFill>
                  <a:latin typeface="+mn-ea"/>
                  <a:ea typeface="+mn-ea"/>
                </a:rPr>
                <a:t>홍길동 님</a:t>
              </a: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38241" y="2430164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텍스트 상자 31">
              <a:extLst>
                <a:ext uri="{FF2B5EF4-FFF2-40B4-BE49-F238E27FC236}">
                  <a16:creationId xmlns:a16="http://schemas.microsoft.com/office/drawing/2014/main" id="{2FEBF75C-8A31-4831-B862-6123EF2FF686}"/>
                </a:ext>
              </a:extLst>
            </p:cNvPr>
            <p:cNvSpPr txBox="1"/>
            <p:nvPr/>
          </p:nvSpPr>
          <p:spPr>
            <a:xfrm>
              <a:off x="2129719" y="1595201"/>
              <a:ext cx="397344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prstClr val="black"/>
                  </a:solidFill>
                  <a:latin typeface="+mn-ea"/>
                  <a:ea typeface="+mn-ea"/>
                </a:rPr>
                <a:t>정보</a:t>
              </a:r>
              <a:endParaRPr lang="ko-KR" altLang="en-US" sz="60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텍스트 상자 31">
              <a:extLst>
                <a:ext uri="{FF2B5EF4-FFF2-40B4-BE49-F238E27FC236}">
                  <a16:creationId xmlns:a16="http://schemas.microsoft.com/office/drawing/2014/main" id="{2FEBF75C-8A31-4831-B862-6123EF2FF686}"/>
                </a:ext>
              </a:extLst>
            </p:cNvPr>
            <p:cNvSpPr txBox="1"/>
            <p:nvPr/>
          </p:nvSpPr>
          <p:spPr>
            <a:xfrm>
              <a:off x="2662204" y="1595201"/>
              <a:ext cx="397344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prstClr val="black"/>
                  </a:solidFill>
                  <a:latin typeface="+mn-ea"/>
                  <a:ea typeface="+mn-ea"/>
                </a:rPr>
                <a:t>내 활동</a:t>
              </a:r>
              <a:endParaRPr lang="ko-KR" altLang="en-US" sz="60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38241" y="2582433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모서리가 둥근 직사각형 25">
            <a:extLst>
              <a:ext uri="{FF2B5EF4-FFF2-40B4-BE49-F238E27FC236}">
                <a16:creationId xmlns:a16="http://schemas.microsoft.com/office/drawing/2014/main" id="{47197341-6E5C-4B6A-A412-19C9D82CB42F}"/>
              </a:ext>
            </a:extLst>
          </p:cNvPr>
          <p:cNvSpPr/>
          <p:nvPr/>
        </p:nvSpPr>
        <p:spPr>
          <a:xfrm>
            <a:off x="2726110" y="1589263"/>
            <a:ext cx="407615" cy="1442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정보수정</a:t>
            </a:r>
            <a:endParaRPr kumimoji="1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66365"/>
              </p:ext>
            </p:extLst>
          </p:nvPr>
        </p:nvGraphicFramePr>
        <p:xfrm>
          <a:off x="8785708" y="615974"/>
          <a:ext cx="2835141" cy="510559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메인 액션버튼으로 내가 가입한 동호회일 경우 게시하기 버튼이 출력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(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클릭시 게시글 쓰기 새창 출력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)</a:t>
                      </a: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가입하지 않은 동호회일 경우 회원가입 버튼 출력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동호회 정보 탭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동호회명을 출력하되 지정된 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width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값 초과시 말줄임 처리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마우스 오버시 동호회명 풀네임 툴팁 제공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우수 동호회일 경우 관련 아이콘 출력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동호회명 클릭시 동호회 개별 메인으로 이동</a:t>
                      </a:r>
                      <a:endParaRPr lang="ko-KR" altLang="en-US" sz="80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내 개인활동 정보 탭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회원가입을 하지 않은 동호회일 경우 히든 처리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147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동호회내 나의 개인정보를 수정할 수 있는 화면으로 이동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87057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내가 작성한 게시글수 화면으로 이동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7407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내가 작성한 댓글수 화면으로 이동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045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동호회 메인으로 이동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1901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동호회에 등록된 게시판 출력 영역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생성된 게시판에일 경우 내가 읽지 않은 게시물 </a:t>
                      </a:r>
                      <a:r>
                        <a:rPr lang="en-US" altLang="ko-KR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/>
                      </a:r>
                      <a:br>
                        <a:rPr lang="en-US" altLang="ko-KR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</a:br>
                      <a:r>
                        <a:rPr lang="ko-KR" altLang="en-US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카운터수 출력</a:t>
                      </a:r>
                      <a:r>
                        <a:rPr lang="en-US" altLang="ko-KR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(</a:t>
                      </a:r>
                      <a:r>
                        <a:rPr lang="ko-KR" altLang="en-US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전체</a:t>
                      </a:r>
                      <a:r>
                        <a:rPr lang="en-US" altLang="ko-KR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링크</a:t>
                      </a:r>
                      <a:r>
                        <a:rPr lang="en-US" altLang="ko-KR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토론실은 출력 안함</a:t>
                      </a:r>
                      <a:r>
                        <a:rPr lang="en-US" altLang="ko-KR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)</a:t>
                      </a:r>
                      <a:br>
                        <a:rPr lang="en-US" altLang="ko-KR" sz="800" strike="sngStrike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</a:br>
                      <a:r>
                        <a:rPr lang="ko-KR" altLang="en-US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게시판 생성 제한이 없으므로 다수의 게시판이 생성될 경우 부하가 발생되므로 카운터 삭제</a:t>
                      </a:r>
                      <a:endParaRPr lang="ko-KR" altLang="en-US" sz="800" b="1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9746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링크로 등록됐을 경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지정된 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URL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로 새창 이동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65918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관리자일 경우에만 출력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클릭시 회원목록 화면으로 이동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77656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내가 가입한 동호회일 경우 출력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클릭시 탈퇴 확인 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alert 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출력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운영자일 경우 탈퇴를 할 수 없으므로 출력안함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5851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동호회 설정 화면으로 이동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관리자일 경우에만 출력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12617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515449" y="68358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15449" y="12741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687149" y="12741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72574" y="155988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2-1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068149" y="153130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3-1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401524" y="20742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3-2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401524" y="227425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3-3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70475" y="261715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7575" y="388398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5" name="왼쪽 중괄호 64"/>
          <p:cNvSpPr/>
          <p:nvPr/>
        </p:nvSpPr>
        <p:spPr>
          <a:xfrm>
            <a:off x="315358" y="2996952"/>
            <a:ext cx="113267" cy="1946523"/>
          </a:xfrm>
          <a:prstGeom prst="leftBrace">
            <a:avLst>
              <a:gd name="adj1" fmla="val 444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70475" y="50841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70475" y="537940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7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70475" y="635095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418225" y="446500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5-1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7" name="Rectangle 14">
            <a:extLst>
              <a:ext uri="{FF2B5EF4-FFF2-40B4-BE49-F238E27FC236}">
                <a16:creationId xmlns:a16="http://schemas.microsoft.com/office/drawing/2014/main" id="{2DD3B578-6218-4CFB-B1C8-F6A4376BC03F}"/>
              </a:ext>
            </a:extLst>
          </p:cNvPr>
          <p:cNvSpPr>
            <a:spLocks/>
          </p:cNvSpPr>
          <p:nvPr/>
        </p:nvSpPr>
        <p:spPr bwMode="auto">
          <a:xfrm>
            <a:off x="2108779" y="723382"/>
            <a:ext cx="1178862" cy="2571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endParaRPr lang="x-none" altLang="x-none" sz="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7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357">
            <a:extLst>
              <a:ext uri="{FF2B5EF4-FFF2-40B4-BE49-F238E27FC236}">
                <a16:creationId xmlns:a16="http://schemas.microsoft.com/office/drawing/2014/main" id="{C9F80E9A-571A-4ECE-A324-80EF97170A9A}"/>
              </a:ext>
            </a:extLst>
          </p:cNvPr>
          <p:cNvGrpSpPr/>
          <p:nvPr/>
        </p:nvGrpSpPr>
        <p:grpSpPr>
          <a:xfrm>
            <a:off x="8953001" y="797085"/>
            <a:ext cx="134782" cy="145799"/>
            <a:chOff x="7681409" y="2293429"/>
            <a:chExt cx="157246" cy="170099"/>
          </a:xfrm>
        </p:grpSpPr>
        <p:sp>
          <p:nvSpPr>
            <p:cNvPr id="76" name="Rounded Rectangle 358">
              <a:extLst>
                <a:ext uri="{FF2B5EF4-FFF2-40B4-BE49-F238E27FC236}">
                  <a16:creationId xmlns:a16="http://schemas.microsoft.com/office/drawing/2014/main" id="{F1099DC5-8385-4703-9BAD-7B5C35639446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3830091D-7D1B-4327-BC72-39BE2E6084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26210"/>
              </p:ext>
            </p:extLst>
          </p:nvPr>
        </p:nvGraphicFramePr>
        <p:xfrm>
          <a:off x="9290533" y="813265"/>
          <a:ext cx="2835141" cy="426917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en-US" altLang="ko-KR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lnb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및 개인화 영역</a:t>
                      </a:r>
                      <a:endParaRPr lang="en-US" altLang="ko-KR" sz="70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동호회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가입상태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or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관리자 접속인 경우에 따라 변동 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(3p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공통영역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설명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)</a:t>
                      </a:r>
                      <a:endParaRPr lang="ko-KR" altLang="en-US" sz="7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등록한 배너 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(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동호회 설정 →배너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)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가 있을 경우 개별 동호회 메인 최 상단에 우선적으로 노출</a:t>
                      </a:r>
                      <a:endParaRPr lang="en-US" altLang="ko-KR" sz="70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등록되어 있지 않을 경우 디폴트 배너 필요 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(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디자인측과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협의 필요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)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디폴트 배너가 가능하다면 배너 위로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특정위치에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해당 동호회 명이 자동으로 표기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될수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있는지 역시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개발측과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협의 요망</a:t>
                      </a:r>
                      <a:endParaRPr lang="ko-KR" altLang="en-US" sz="7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전체 게시물 영역을 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1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단으로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노출</a:t>
                      </a:r>
                      <a:endParaRPr lang="ko-KR" altLang="en-US" sz="7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최근 등록된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게시글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5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개를 자동을 노출</a:t>
                      </a:r>
                      <a:endParaRPr lang="ko-KR" altLang="en-US" sz="7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제공 순서 </a:t>
                      </a:r>
                      <a:r>
                        <a:rPr lang="en-US" altLang="ko-KR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: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최신순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표시 정보 </a:t>
                      </a:r>
                      <a:r>
                        <a:rPr lang="en-US" altLang="ko-KR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: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게시판 명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게시글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제목</a:t>
                      </a:r>
                      <a:r>
                        <a:rPr lang="en-US" altLang="ko-KR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게시일</a:t>
                      </a:r>
                      <a:r>
                        <a:rPr lang="en-US" altLang="ko-KR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게시자</a:t>
                      </a:r>
                      <a:r>
                        <a:rPr lang="en-US" altLang="ko-KR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조회수 제공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더보기 선택 시 </a:t>
                      </a:r>
                      <a:r>
                        <a:rPr lang="en-US" altLang="ko-KR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: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전체 게시물 화면으로 이동</a:t>
                      </a:r>
                      <a:endParaRPr lang="ko-KR" altLang="en-US" sz="7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운영되고 있는 모든 공지사항 게시판의 게시물을 모아서 제공</a:t>
                      </a:r>
                      <a:endParaRPr lang="en-US" altLang="ko-KR" sz="7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공지사항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영역 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1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단으로 노출</a:t>
                      </a:r>
                      <a:endParaRPr lang="en-US" altLang="ko-KR" sz="70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공지사항 게시판을 사용하지 않을 경우 영역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미노출</a:t>
                      </a:r>
                      <a:endParaRPr lang="ko-KR" altLang="en-US" sz="70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공지사항 메뉴 내 최근 공지 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5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개를 </a:t>
                      </a: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기본으로 제공</a:t>
                      </a:r>
                      <a:endParaRPr lang="en-US" altLang="ko-KR" sz="7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제공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순서 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최신순</a:t>
                      </a:r>
                      <a:endParaRPr lang="ko-KR" altLang="en-US" sz="70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표시 정보 </a:t>
                      </a:r>
                      <a:r>
                        <a:rPr lang="en-US" altLang="ko-KR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 게시판명</a:t>
                      </a:r>
                      <a:r>
                        <a:rPr lang="en-US" altLang="ko-KR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, </a:t>
                      </a: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게시글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제목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,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 게시일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,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 게시자</a:t>
                      </a:r>
                      <a:r>
                        <a:rPr lang="en-US" altLang="ko-KR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,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조회수 제공</a:t>
                      </a:r>
                      <a:r>
                        <a:rPr lang="en-US" altLang="ko-KR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/>
                      </a:r>
                      <a:br>
                        <a:rPr lang="en-US" altLang="ko-KR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</a:b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게시판명이 지정된 영역 초과할 경우 줄임 처리</a:t>
                      </a:r>
                      <a:endParaRPr lang="ko-KR" altLang="en-US" sz="70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Nanum Gothic" charset="-127"/>
                        </a:rPr>
                        <a:t>운영되고 있는 모든 앨범게시판의 게시물을 모아서 제공</a:t>
                      </a:r>
                      <a:endParaRPr lang="en-US" altLang="ko-KR" sz="7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앨범 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게시판을 사용하지 않을 경우 영역 </a:t>
                      </a:r>
                      <a:r>
                        <a:rPr lang="ko-KR" altLang="en-US" sz="7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미노출</a:t>
                      </a:r>
                      <a:endParaRPr lang="en-US" altLang="ko-KR" sz="70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앨범게시판 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메뉴 내 최근 </a:t>
                      </a:r>
                      <a:r>
                        <a:rPr lang="ko-KR" altLang="en-US" sz="700" kern="12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이미지 </a:t>
                      </a:r>
                      <a:r>
                        <a:rPr lang="en-US" altLang="ko-KR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15</a:t>
                      </a:r>
                      <a:r>
                        <a:rPr lang="ko-KR" altLang="en-US" sz="7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개를 자동으로 노출</a:t>
                      </a:r>
                      <a:endParaRPr lang="ko-KR" altLang="en-US" sz="7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제공 순서 </a:t>
                      </a:r>
                      <a:r>
                        <a:rPr lang="en-US" altLang="ko-KR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: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최신순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표시 정보 </a:t>
                      </a:r>
                      <a:r>
                        <a:rPr lang="en-US" altLang="ko-KR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: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이미지 썸네일</a:t>
                      </a:r>
                      <a:r>
                        <a:rPr lang="en-US" altLang="ko-KR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</a:t>
                      </a:r>
                      <a:r>
                        <a:rPr lang="ko-KR" altLang="en-US" sz="7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게시글 제목</a:t>
                      </a:r>
                      <a:r>
                        <a:rPr lang="en-US" altLang="ko-KR" sz="700" kern="12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</a:t>
                      </a:r>
                      <a:r>
                        <a:rPr lang="ko-KR" altLang="en-US" sz="700" kern="12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게시자명</a:t>
                      </a:r>
                      <a:r>
                        <a:rPr lang="en-US" altLang="ko-KR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게시일</a:t>
                      </a:r>
                      <a:r>
                        <a:rPr lang="en-US" altLang="ko-KR" sz="700" kern="12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</a:t>
                      </a:r>
                      <a:r>
                        <a:rPr lang="ko-KR" altLang="en-US" sz="700" kern="12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 </a:t>
                      </a: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게시판명 제공</a:t>
                      </a:r>
                      <a:endParaRPr lang="ko-KR" altLang="en-US" sz="7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8147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전체 또는 개별 홈에서 게시글 제목 클릭시</a:t>
                      </a:r>
                      <a:r>
                        <a:rPr lang="en-US" altLang="ko-KR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, </a:t>
                      </a:r>
                      <a:r>
                        <a:rPr lang="ko-KR" altLang="en-US" sz="7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상세 팝업으로 상세화면 출력</a:t>
                      </a:r>
                      <a:endParaRPr lang="ko-KR" altLang="en-US" sz="7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90052"/>
                  </a:ext>
                </a:extLst>
              </a:tr>
            </a:tbl>
          </a:graphicData>
        </a:graphic>
      </p:graphicFrame>
      <p:sp>
        <p:nvSpPr>
          <p:cNvPr id="184" name="TextBox 183">
            <a:extLst>
              <a:ext uri="{FF2B5EF4-FFF2-40B4-BE49-F238E27FC236}">
                <a16:creationId xmlns:a16="http://schemas.microsoft.com/office/drawing/2014/main" id="{EAAB48A1-9E5B-4A59-8AFC-DE0619D2C1B9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개별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Main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2257ACA-9381-4698-AD19-C02A692AD0BC}"/>
              </a:ext>
            </a:extLst>
          </p:cNvPr>
          <p:cNvSpPr/>
          <p:nvPr/>
        </p:nvSpPr>
        <p:spPr>
          <a:xfrm>
            <a:off x="10183324" y="298379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CU10.2.1.8</a:t>
            </a:r>
          </a:p>
        </p:txBody>
      </p:sp>
      <p:sp>
        <p:nvSpPr>
          <p:cNvPr id="222" name="텍스트 상자 31">
            <a:extLst>
              <a:ext uri="{FF2B5EF4-FFF2-40B4-BE49-F238E27FC236}">
                <a16:creationId xmlns:a16="http://schemas.microsoft.com/office/drawing/2014/main" id="{9BFB3AD8-C418-4D37-ACCE-789CF40418AA}"/>
              </a:ext>
            </a:extLst>
          </p:cNvPr>
          <p:cNvSpPr txBox="1"/>
          <p:nvPr/>
        </p:nvSpPr>
        <p:spPr>
          <a:xfrm>
            <a:off x="2046154" y="810660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테니스 동호회  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11" name="5-Point Star 199">
            <a:extLst>
              <a:ext uri="{FF2B5EF4-FFF2-40B4-BE49-F238E27FC236}">
                <a16:creationId xmlns:a16="http://schemas.microsoft.com/office/drawing/2014/main" id="{BFAD3D9C-C1BA-40C7-A102-736C0AE541E2}"/>
              </a:ext>
            </a:extLst>
          </p:cNvPr>
          <p:cNvSpPr>
            <a:spLocks noChangeAspect="1"/>
          </p:cNvSpPr>
          <p:nvPr/>
        </p:nvSpPr>
        <p:spPr>
          <a:xfrm>
            <a:off x="1911147" y="815038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AB2D1B4-5752-4600-90B2-73CB6AFBF789}"/>
              </a:ext>
            </a:extLst>
          </p:cNvPr>
          <p:cNvSpPr txBox="1"/>
          <p:nvPr/>
        </p:nvSpPr>
        <p:spPr>
          <a:xfrm>
            <a:off x="5444217" y="58192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4" name="Rectangle 195">
            <a:extLst>
              <a:ext uri="{FF2B5EF4-FFF2-40B4-BE49-F238E27FC236}">
                <a16:creationId xmlns:a16="http://schemas.microsoft.com/office/drawing/2014/main" id="{9C3FF6CE-0E24-4989-A1A5-CAA0AE00C80D}"/>
              </a:ext>
            </a:extLst>
          </p:cNvPr>
          <p:cNvSpPr/>
          <p:nvPr/>
        </p:nvSpPr>
        <p:spPr>
          <a:xfrm>
            <a:off x="2000935" y="5100146"/>
            <a:ext cx="7069296" cy="1390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텍스트 상자 31">
            <a:extLst>
              <a:ext uri="{FF2B5EF4-FFF2-40B4-BE49-F238E27FC236}">
                <a16:creationId xmlns:a16="http://schemas.microsoft.com/office/drawing/2014/main" id="{492E51D5-D83B-4E70-BFC5-EEF1CC5A903B}"/>
              </a:ext>
            </a:extLst>
          </p:cNvPr>
          <p:cNvSpPr txBox="1"/>
          <p:nvPr/>
        </p:nvSpPr>
        <p:spPr>
          <a:xfrm>
            <a:off x="2169654" y="5185450"/>
            <a:ext cx="15225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앨범 게시판</a:t>
            </a:r>
            <a:endParaRPr kumimoji="1" lang="ko-KR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DA96E42-87E5-453E-9F98-9A977B02A1D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07716" y="1176362"/>
            <a:ext cx="7080067" cy="6447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8" name="Placeholder">
              <a:extLst>
                <a:ext uri="{FF2B5EF4-FFF2-40B4-BE49-F238E27FC236}">
                  <a16:creationId xmlns:a16="http://schemas.microsoft.com/office/drawing/2014/main" id="{4FAD3EB2-EDCC-4BC4-90E2-8EFCE3CD5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00" name="Border">
                <a:extLst>
                  <a:ext uri="{FF2B5EF4-FFF2-40B4-BE49-F238E27FC236}">
                    <a16:creationId xmlns:a16="http://schemas.microsoft.com/office/drawing/2014/main" id="{ECEC3E3F-28B5-4FF5-8065-8DBBD18FF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1" name="Line 2">
                <a:extLst>
                  <a:ext uri="{FF2B5EF4-FFF2-40B4-BE49-F238E27FC236}">
                    <a16:creationId xmlns:a16="http://schemas.microsoft.com/office/drawing/2014/main" id="{93292E72-7FD6-4F75-AD21-369CCC80E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Line 1">
                <a:extLst>
                  <a:ext uri="{FF2B5EF4-FFF2-40B4-BE49-F238E27FC236}">
                    <a16:creationId xmlns:a16="http://schemas.microsoft.com/office/drawing/2014/main" id="{C824657D-93FF-42E8-B76B-00649E933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9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C9BED3A-3BC2-463F-A67A-2B6B2323E26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330107" y="2738604"/>
              <a:ext cx="72398" cy="186993"/>
            </a:xfrm>
            <a:prstGeom prst="rect">
              <a:avLst/>
            </a:prstGeom>
            <a:grpFill/>
          </p:spPr>
          <p:txBody>
            <a:bodyPr wrap="squar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141" name="Rectangle 195">
            <a:extLst>
              <a:ext uri="{FF2B5EF4-FFF2-40B4-BE49-F238E27FC236}">
                <a16:creationId xmlns:a16="http://schemas.microsoft.com/office/drawing/2014/main" id="{9C3FF6CE-0E24-4989-A1A5-CAA0AE00C80D}"/>
              </a:ext>
            </a:extLst>
          </p:cNvPr>
          <p:cNvSpPr/>
          <p:nvPr/>
        </p:nvSpPr>
        <p:spPr>
          <a:xfrm>
            <a:off x="2004600" y="1905167"/>
            <a:ext cx="7065631" cy="1493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텍스트 상자 31">
            <a:extLst>
              <a:ext uri="{FF2B5EF4-FFF2-40B4-BE49-F238E27FC236}">
                <a16:creationId xmlns:a16="http://schemas.microsoft.com/office/drawing/2014/main" id="{492E51D5-D83B-4E70-BFC5-EEF1CC5A903B}"/>
              </a:ext>
            </a:extLst>
          </p:cNvPr>
          <p:cNvSpPr txBox="1"/>
          <p:nvPr/>
        </p:nvSpPr>
        <p:spPr>
          <a:xfrm>
            <a:off x="2169654" y="1979296"/>
            <a:ext cx="1522524" cy="11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게시물</a:t>
            </a:r>
            <a:endParaRPr kumimoji="1" lang="ko-KR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3" name="직선 연결선[R] 33">
            <a:extLst>
              <a:ext uri="{FF2B5EF4-FFF2-40B4-BE49-F238E27FC236}">
                <a16:creationId xmlns:a16="http://schemas.microsoft.com/office/drawing/2014/main" id="{8278D9CE-E91D-41B7-9382-8791E916D40E}"/>
              </a:ext>
            </a:extLst>
          </p:cNvPr>
          <p:cNvCxnSpPr>
            <a:cxnSpLocks/>
          </p:cNvCxnSpPr>
          <p:nvPr/>
        </p:nvCxnSpPr>
        <p:spPr>
          <a:xfrm>
            <a:off x="2145979" y="2116299"/>
            <a:ext cx="678442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텍스트 상자 31">
            <a:extLst>
              <a:ext uri="{FF2B5EF4-FFF2-40B4-BE49-F238E27FC236}">
                <a16:creationId xmlns:a16="http://schemas.microsoft.com/office/drawing/2014/main" id="{2607531F-B769-4201-B3B3-5E758B5AC383}"/>
              </a:ext>
            </a:extLst>
          </p:cNvPr>
          <p:cNvSpPr txBox="1"/>
          <p:nvPr/>
        </p:nvSpPr>
        <p:spPr>
          <a:xfrm>
            <a:off x="8084666" y="1992854"/>
            <a:ext cx="803496" cy="7519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sp>
        <p:nvSpPr>
          <p:cNvPr id="333" name="텍스트 상자 31">
            <a:extLst>
              <a:ext uri="{FF2B5EF4-FFF2-40B4-BE49-F238E27FC236}">
                <a16:creationId xmlns:a16="http://schemas.microsoft.com/office/drawing/2014/main" id="{9BFB3AD8-C418-4D37-ACCE-789CF40418AA}"/>
              </a:ext>
            </a:extLst>
          </p:cNvPr>
          <p:cNvSpPr txBox="1"/>
          <p:nvPr/>
        </p:nvSpPr>
        <p:spPr>
          <a:xfrm>
            <a:off x="8223543" y="1635266"/>
            <a:ext cx="751992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테니스 동호회  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30065" y="2177524"/>
            <a:ext cx="6805997" cy="1129899"/>
            <a:chOff x="2130065" y="2177524"/>
            <a:chExt cx="6805997" cy="1129899"/>
          </a:xfrm>
        </p:grpSpPr>
        <p:sp>
          <p:nvSpPr>
            <p:cNvPr id="152" name="Rectangle 177">
              <a:extLst>
                <a:ext uri="{FF2B5EF4-FFF2-40B4-BE49-F238E27FC236}">
                  <a16:creationId xmlns:a16="http://schemas.microsoft.com/office/drawing/2014/main" id="{6B2DCF68-0FDA-43C7-B522-B56AC6E395F3}"/>
                </a:ext>
              </a:extLst>
            </p:cNvPr>
            <p:cNvSpPr/>
            <p:nvPr/>
          </p:nvSpPr>
          <p:spPr>
            <a:xfrm>
              <a:off x="2131723" y="2177524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텍스트 상자 31">
              <a:extLst>
                <a:ext uri="{FF2B5EF4-FFF2-40B4-BE49-F238E27FC236}">
                  <a16:creationId xmlns:a16="http://schemas.microsoft.com/office/drawing/2014/main" id="{BE41C3DD-0E84-42BF-BAE3-48A24BFD8F9E}"/>
                </a:ext>
              </a:extLst>
            </p:cNvPr>
            <p:cNvSpPr txBox="1"/>
            <p:nvPr/>
          </p:nvSpPr>
          <p:spPr>
            <a:xfrm>
              <a:off x="7592683" y="2228457"/>
              <a:ext cx="1222019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kumimoji="1"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   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3105693" y="2200698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2017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상반기 전사 볼링대회를 개최합니다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많은 참여 부탁드립니다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57" name="Rectangle 177">
              <a:extLst>
                <a:ext uri="{FF2B5EF4-FFF2-40B4-BE49-F238E27FC236}">
                  <a16:creationId xmlns:a16="http://schemas.microsoft.com/office/drawing/2014/main" id="{8AEB89A3-5258-45EA-9EEB-E7D31CA305A9}"/>
                </a:ext>
              </a:extLst>
            </p:cNvPr>
            <p:cNvSpPr/>
            <p:nvPr/>
          </p:nvSpPr>
          <p:spPr>
            <a:xfrm>
              <a:off x="2130065" y="2412095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01DABBE2-4705-482C-8029-41412A9821BE}"/>
                </a:ext>
              </a:extLst>
            </p:cNvPr>
            <p:cNvSpPr txBox="1"/>
            <p:nvPr/>
          </p:nvSpPr>
          <p:spPr>
            <a:xfrm>
              <a:off x="7591025" y="2473025"/>
              <a:ext cx="1222019" cy="8772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관리자   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텍스트 상자 31">
              <a:extLst>
                <a:ext uri="{FF2B5EF4-FFF2-40B4-BE49-F238E27FC236}">
                  <a16:creationId xmlns:a16="http://schemas.microsoft.com/office/drawing/2014/main" id="{B8B69370-7BF1-44A2-AD0D-0561A1F3F9DA}"/>
                </a:ext>
              </a:extLst>
            </p:cNvPr>
            <p:cNvSpPr txBox="1"/>
            <p:nvPr/>
          </p:nvSpPr>
          <p:spPr>
            <a:xfrm>
              <a:off x="3104035" y="2435269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[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신입필독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9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 신입회원 대상 볼링장비 공동구매 진행합니다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(~9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61" name="Rectangle 177">
              <a:extLst>
                <a:ext uri="{FF2B5EF4-FFF2-40B4-BE49-F238E27FC236}">
                  <a16:creationId xmlns:a16="http://schemas.microsoft.com/office/drawing/2014/main" id="{EE6584D3-9337-4963-9105-5C577B3D7D30}"/>
                </a:ext>
              </a:extLst>
            </p:cNvPr>
            <p:cNvSpPr/>
            <p:nvPr/>
          </p:nvSpPr>
          <p:spPr>
            <a:xfrm>
              <a:off x="2135726" y="2646666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텍스트 상자 31">
              <a:extLst>
                <a:ext uri="{FF2B5EF4-FFF2-40B4-BE49-F238E27FC236}">
                  <a16:creationId xmlns:a16="http://schemas.microsoft.com/office/drawing/2014/main" id="{C2D1EA2A-8454-4341-B857-FBF8A0A8321F}"/>
                </a:ext>
              </a:extLst>
            </p:cNvPr>
            <p:cNvSpPr txBox="1"/>
            <p:nvPr/>
          </p:nvSpPr>
          <p:spPr>
            <a:xfrm>
              <a:off x="7596686" y="2707597"/>
              <a:ext cx="1222019" cy="8772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관리자   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텍스트 상자 31">
              <a:extLst>
                <a:ext uri="{FF2B5EF4-FFF2-40B4-BE49-F238E27FC236}">
                  <a16:creationId xmlns:a16="http://schemas.microsoft.com/office/drawing/2014/main" id="{5366A94E-39A6-4881-9210-8C23B428E1F0}"/>
                </a:ext>
              </a:extLst>
            </p:cNvPr>
            <p:cNvSpPr txBox="1"/>
            <p:nvPr/>
          </p:nvSpPr>
          <p:spPr>
            <a:xfrm>
              <a:off x="3109696" y="2669841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 게시판 규정 안내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177">
              <a:extLst>
                <a:ext uri="{FF2B5EF4-FFF2-40B4-BE49-F238E27FC236}">
                  <a16:creationId xmlns:a16="http://schemas.microsoft.com/office/drawing/2014/main" id="{8AEB89A3-5258-45EA-9EEB-E7D31CA305A9}"/>
                </a:ext>
              </a:extLst>
            </p:cNvPr>
            <p:cNvSpPr/>
            <p:nvPr/>
          </p:nvSpPr>
          <p:spPr>
            <a:xfrm>
              <a:off x="2130065" y="2887202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텍스트 상자 31">
              <a:extLst>
                <a:ext uri="{FF2B5EF4-FFF2-40B4-BE49-F238E27FC236}">
                  <a16:creationId xmlns:a16="http://schemas.microsoft.com/office/drawing/2014/main" id="{01DABBE2-4705-482C-8029-41412A9821BE}"/>
                </a:ext>
              </a:extLst>
            </p:cNvPr>
            <p:cNvSpPr txBox="1"/>
            <p:nvPr/>
          </p:nvSpPr>
          <p:spPr>
            <a:xfrm>
              <a:off x="7591025" y="2948132"/>
              <a:ext cx="1222019" cy="8772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관리자   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텍스트 상자 31">
              <a:extLst>
                <a:ext uri="{FF2B5EF4-FFF2-40B4-BE49-F238E27FC236}">
                  <a16:creationId xmlns:a16="http://schemas.microsoft.com/office/drawing/2014/main" id="{B8B69370-7BF1-44A2-AD0D-0561A1F3F9DA}"/>
                </a:ext>
              </a:extLst>
            </p:cNvPr>
            <p:cNvSpPr txBox="1"/>
            <p:nvPr/>
          </p:nvSpPr>
          <p:spPr>
            <a:xfrm>
              <a:off x="3104035" y="2910376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이번 정기모임 어디서 진행하나요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199" name="Rectangle 177">
              <a:extLst>
                <a:ext uri="{FF2B5EF4-FFF2-40B4-BE49-F238E27FC236}">
                  <a16:creationId xmlns:a16="http://schemas.microsoft.com/office/drawing/2014/main" id="{EE6584D3-9337-4963-9105-5C577B3D7D30}"/>
                </a:ext>
              </a:extLst>
            </p:cNvPr>
            <p:cNvSpPr/>
            <p:nvPr/>
          </p:nvSpPr>
          <p:spPr>
            <a:xfrm>
              <a:off x="2135726" y="3125530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텍스트 상자 31">
              <a:extLst>
                <a:ext uri="{FF2B5EF4-FFF2-40B4-BE49-F238E27FC236}">
                  <a16:creationId xmlns:a16="http://schemas.microsoft.com/office/drawing/2014/main" id="{C2D1EA2A-8454-4341-B857-FBF8A0A8321F}"/>
                </a:ext>
              </a:extLst>
            </p:cNvPr>
            <p:cNvSpPr txBox="1"/>
            <p:nvPr/>
          </p:nvSpPr>
          <p:spPr>
            <a:xfrm>
              <a:off x="7596686" y="3186461"/>
              <a:ext cx="1222019" cy="8772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관리자   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5" name="텍스트 상자 31">
              <a:extLst>
                <a:ext uri="{FF2B5EF4-FFF2-40B4-BE49-F238E27FC236}">
                  <a16:creationId xmlns:a16="http://schemas.microsoft.com/office/drawing/2014/main" id="{5366A94E-39A6-4881-9210-8C23B428E1F0}"/>
                </a:ext>
              </a:extLst>
            </p:cNvPr>
            <p:cNvSpPr txBox="1"/>
            <p:nvPr/>
          </p:nvSpPr>
          <p:spPr>
            <a:xfrm>
              <a:off x="3109696" y="3148705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하반기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볼링대회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개최해요</a:t>
              </a:r>
            </a:p>
          </p:txBody>
        </p:sp>
        <p:sp>
          <p:nvSpPr>
            <p:cNvPr id="303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2213056"/>
              <a:ext cx="673934" cy="10845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4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2446367"/>
              <a:ext cx="673934" cy="10845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게시판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5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2678174"/>
              <a:ext cx="673934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 모임 앨범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6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2925461"/>
              <a:ext cx="673934" cy="10845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게시판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7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3160574"/>
              <a:ext cx="673934" cy="10845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게시판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7" name="Rounded Rectangle 190">
              <a:extLst>
                <a:ext uri="{FF2B5EF4-FFF2-40B4-BE49-F238E27FC236}">
                  <a16:creationId xmlns:a16="http://schemas.microsoft.com/office/drawing/2014/main" id="{5185D09A-8D2F-4628-9B95-941CD38F6C35}"/>
                </a:ext>
              </a:extLst>
            </p:cNvPr>
            <p:cNvSpPr/>
            <p:nvPr/>
          </p:nvSpPr>
          <p:spPr>
            <a:xfrm>
              <a:off x="6618553" y="2213056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</p:grpSp>
      <p:sp>
        <p:nvSpPr>
          <p:cNvPr id="309" name="Rectangle 195">
            <a:extLst>
              <a:ext uri="{FF2B5EF4-FFF2-40B4-BE49-F238E27FC236}">
                <a16:creationId xmlns:a16="http://schemas.microsoft.com/office/drawing/2014/main" id="{9C3FF6CE-0E24-4989-A1A5-CAA0AE00C80D}"/>
              </a:ext>
            </a:extLst>
          </p:cNvPr>
          <p:cNvSpPr/>
          <p:nvPr/>
        </p:nvSpPr>
        <p:spPr>
          <a:xfrm>
            <a:off x="2004600" y="3498345"/>
            <a:ext cx="7065631" cy="1493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" name="텍스트 상자 31">
            <a:extLst>
              <a:ext uri="{FF2B5EF4-FFF2-40B4-BE49-F238E27FC236}">
                <a16:creationId xmlns:a16="http://schemas.microsoft.com/office/drawing/2014/main" id="{492E51D5-D83B-4E70-BFC5-EEF1CC5A903B}"/>
              </a:ext>
            </a:extLst>
          </p:cNvPr>
          <p:cNvSpPr txBox="1"/>
          <p:nvPr/>
        </p:nvSpPr>
        <p:spPr>
          <a:xfrm>
            <a:off x="2169654" y="3572474"/>
            <a:ext cx="15225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kumimoji="1" lang="ko-KR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1" name="직선 연결선[R] 33">
            <a:extLst>
              <a:ext uri="{FF2B5EF4-FFF2-40B4-BE49-F238E27FC236}">
                <a16:creationId xmlns:a16="http://schemas.microsoft.com/office/drawing/2014/main" id="{8278D9CE-E91D-41B7-9382-8791E916D40E}"/>
              </a:ext>
            </a:extLst>
          </p:cNvPr>
          <p:cNvCxnSpPr>
            <a:cxnSpLocks/>
          </p:cNvCxnSpPr>
          <p:nvPr/>
        </p:nvCxnSpPr>
        <p:spPr>
          <a:xfrm>
            <a:off x="2145979" y="3709477"/>
            <a:ext cx="678442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텍스트 상자 31">
            <a:extLst>
              <a:ext uri="{FF2B5EF4-FFF2-40B4-BE49-F238E27FC236}">
                <a16:creationId xmlns:a16="http://schemas.microsoft.com/office/drawing/2014/main" id="{2607531F-B769-4201-B3B3-5E758B5AC383}"/>
              </a:ext>
            </a:extLst>
          </p:cNvPr>
          <p:cNvSpPr txBox="1"/>
          <p:nvPr/>
        </p:nvSpPr>
        <p:spPr>
          <a:xfrm>
            <a:off x="8084666" y="3586032"/>
            <a:ext cx="803496" cy="7519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sp>
        <p:nvSpPr>
          <p:cNvPr id="231" name="타원형">
            <a:extLst>
              <a:ext uri="{FF2B5EF4-FFF2-40B4-BE49-F238E27FC236}">
                <a16:creationId xmlns:a16="http://schemas.microsoft.com/office/drawing/2014/main" id="{4B787858-A73B-4B7B-8CF0-11D91A4E3AB4}"/>
              </a:ext>
            </a:extLst>
          </p:cNvPr>
          <p:cNvSpPr>
            <a:spLocks noChangeAspect="1"/>
          </p:cNvSpPr>
          <p:nvPr/>
        </p:nvSpPr>
        <p:spPr>
          <a:xfrm>
            <a:off x="1906182" y="1099873"/>
            <a:ext cx="162190" cy="164052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C00000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576817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700" dirty="0" smtClean="0"/>
              <a:t>2</a:t>
            </a:r>
            <a:endParaRPr sz="700" dirty="0"/>
          </a:p>
        </p:txBody>
      </p:sp>
      <p:sp>
        <p:nvSpPr>
          <p:cNvPr id="232" name="타원형">
            <a:extLst>
              <a:ext uri="{FF2B5EF4-FFF2-40B4-BE49-F238E27FC236}">
                <a16:creationId xmlns:a16="http://schemas.microsoft.com/office/drawing/2014/main" id="{4B787858-A73B-4B7B-8CF0-11D91A4E3AB4}"/>
              </a:ext>
            </a:extLst>
          </p:cNvPr>
          <p:cNvSpPr>
            <a:spLocks noChangeAspect="1"/>
          </p:cNvSpPr>
          <p:nvPr/>
        </p:nvSpPr>
        <p:spPr>
          <a:xfrm>
            <a:off x="1906182" y="2322439"/>
            <a:ext cx="162190" cy="164052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C00000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576817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700" dirty="0" smtClean="0"/>
              <a:t>3</a:t>
            </a:r>
            <a:endParaRPr sz="700" dirty="0"/>
          </a:p>
        </p:txBody>
      </p:sp>
      <p:sp>
        <p:nvSpPr>
          <p:cNvPr id="233" name="타원형">
            <a:extLst>
              <a:ext uri="{FF2B5EF4-FFF2-40B4-BE49-F238E27FC236}">
                <a16:creationId xmlns:a16="http://schemas.microsoft.com/office/drawing/2014/main" id="{4B787858-A73B-4B7B-8CF0-11D91A4E3AB4}"/>
              </a:ext>
            </a:extLst>
          </p:cNvPr>
          <p:cNvSpPr>
            <a:spLocks noChangeAspect="1"/>
          </p:cNvSpPr>
          <p:nvPr/>
        </p:nvSpPr>
        <p:spPr>
          <a:xfrm>
            <a:off x="1906182" y="4075792"/>
            <a:ext cx="162190" cy="164052"/>
          </a:xfrm>
          <a:prstGeom prst="ellipse">
            <a:avLst/>
          </a:prstGeom>
          <a:solidFill>
            <a:srgbClr val="0000FF"/>
          </a:solidFill>
          <a:ln w="12700" cap="flat">
            <a:solidFill>
              <a:srgbClr val="0000FF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576817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700" dirty="0" smtClean="0"/>
              <a:t>4</a:t>
            </a:r>
            <a:endParaRPr sz="700" dirty="0"/>
          </a:p>
        </p:txBody>
      </p:sp>
      <p:sp>
        <p:nvSpPr>
          <p:cNvPr id="5" name="직사각형 4"/>
          <p:cNvSpPr/>
          <p:nvPr/>
        </p:nvSpPr>
        <p:spPr>
          <a:xfrm>
            <a:off x="8557650" y="3498345"/>
            <a:ext cx="418710" cy="212595"/>
          </a:xfrm>
          <a:prstGeom prst="rect">
            <a:avLst/>
          </a:prstGeom>
          <a:solidFill>
            <a:srgbClr val="0000FF">
              <a:alpha val="63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49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DA96E42-87E5-453E-9F98-9A977B02A1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148563" y="5395954"/>
            <a:ext cx="1255583" cy="822925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53" name="Placeholder">
              <a:extLst>
                <a:ext uri="{FF2B5EF4-FFF2-40B4-BE49-F238E27FC236}">
                  <a16:creationId xmlns:a16="http://schemas.microsoft.com/office/drawing/2014/main" id="{4FAD3EB2-EDCC-4BC4-90E2-8EFCE3CD5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6" name="Border">
                <a:extLst>
                  <a:ext uri="{FF2B5EF4-FFF2-40B4-BE49-F238E27FC236}">
                    <a16:creationId xmlns:a16="http://schemas.microsoft.com/office/drawing/2014/main" id="{ECEC3E3F-28B5-4FF5-8065-8DBBD18FF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Line 2">
                <a:extLst>
                  <a:ext uri="{FF2B5EF4-FFF2-40B4-BE49-F238E27FC236}">
                    <a16:creationId xmlns:a16="http://schemas.microsoft.com/office/drawing/2014/main" id="{93292E72-7FD6-4F75-AD21-369CCC80E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Line 1">
                <a:extLst>
                  <a:ext uri="{FF2B5EF4-FFF2-40B4-BE49-F238E27FC236}">
                    <a16:creationId xmlns:a16="http://schemas.microsoft.com/office/drawing/2014/main" id="{C824657D-93FF-42E8-B76B-00649E933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C9BED3A-3BC2-463F-A67A-2B6B2323E26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250" name="텍스트 상자 31">
            <a:extLst>
              <a:ext uri="{FF2B5EF4-FFF2-40B4-BE49-F238E27FC236}">
                <a16:creationId xmlns:a16="http://schemas.microsoft.com/office/drawing/2014/main" id="{1902AA4A-3673-4C1C-BFEC-071A46879E6F}"/>
              </a:ext>
            </a:extLst>
          </p:cNvPr>
          <p:cNvSpPr txBox="1"/>
          <p:nvPr/>
        </p:nvSpPr>
        <p:spPr>
          <a:xfrm>
            <a:off x="2173458" y="6261866"/>
            <a:ext cx="88618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>
                <a:latin typeface="+mn-ea"/>
                <a:ea typeface="+mn-ea"/>
              </a:rPr>
              <a:t>단체 </a:t>
            </a:r>
            <a:r>
              <a:rPr kumimoji="1" lang="ko-KR" altLang="en-US" sz="700" smtClean="0">
                <a:latin typeface="+mn-ea"/>
                <a:ea typeface="+mn-ea"/>
              </a:rPr>
              <a:t>등산</a:t>
            </a:r>
            <a:endParaRPr kumimoji="1" lang="en-US" altLang="ko-KR" sz="700" smtClean="0">
              <a:latin typeface="+mn-ea"/>
              <a:ea typeface="+mn-ea"/>
            </a:endParaRPr>
          </a:p>
          <a:p>
            <a:r>
              <a:rPr lang="ko-KR" altLang="en-US" sz="700" smtClean="0">
                <a:latin typeface="+mn-ea"/>
                <a:ea typeface="+mn-ea"/>
              </a:rPr>
              <a:t>앨범게시판</a:t>
            </a:r>
            <a:r>
              <a:rPr lang="en-US" altLang="ko-KR" sz="700" smtClean="0">
                <a:latin typeface="+mn-ea"/>
                <a:ea typeface="+mn-ea"/>
              </a:rPr>
              <a:t>1</a:t>
            </a:r>
            <a:endParaRPr kumimoji="1" lang="en-US" altLang="ko-KR" sz="700" dirty="0">
              <a:latin typeface="+mn-ea"/>
              <a:ea typeface="+mn-ea"/>
            </a:endParaRPr>
          </a:p>
          <a:p>
            <a:r>
              <a:rPr lang="ko-KR" altLang="en-US" sz="600" dirty="0" smtClean="0">
                <a:latin typeface="+mn-ea"/>
                <a:ea typeface="+mn-ea"/>
              </a:rPr>
              <a:t>홍길동 </a:t>
            </a:r>
            <a:r>
              <a:rPr lang="ko-KR" altLang="en-US" sz="600" dirty="0" err="1" smtClean="0">
                <a:latin typeface="+mn-ea"/>
                <a:ea typeface="+mn-ea"/>
              </a:rPr>
              <a:t>ㅣ</a:t>
            </a:r>
            <a:r>
              <a:rPr lang="ko-KR" altLang="en-US" sz="600" dirty="0" smtClean="0">
                <a:latin typeface="+mn-ea"/>
                <a:ea typeface="+mn-ea"/>
              </a:rPr>
              <a:t> </a:t>
            </a:r>
            <a:r>
              <a:rPr lang="en-US" altLang="ko-KR" sz="600" dirty="0" smtClean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grpSp>
        <p:nvGrpSpPr>
          <p:cNvPr id="261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A51A82D-1DC7-49DF-9BD0-3D1AAB62F5C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23065" y="5395954"/>
            <a:ext cx="1255583" cy="82292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63" name="Placeholder">
              <a:extLst>
                <a:ext uri="{FF2B5EF4-FFF2-40B4-BE49-F238E27FC236}">
                  <a16:creationId xmlns:a16="http://schemas.microsoft.com/office/drawing/2014/main" id="{FA1822A9-3B48-4B70-8ED7-04732FA58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65" name="Border">
                <a:extLst>
                  <a:ext uri="{FF2B5EF4-FFF2-40B4-BE49-F238E27FC236}">
                    <a16:creationId xmlns:a16="http://schemas.microsoft.com/office/drawing/2014/main" id="{E26428AD-0999-4843-B7CE-94032280C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Line 2">
                <a:extLst>
                  <a:ext uri="{FF2B5EF4-FFF2-40B4-BE49-F238E27FC236}">
                    <a16:creationId xmlns:a16="http://schemas.microsoft.com/office/drawing/2014/main" id="{7D9BEB10-A081-4C3B-90F8-FE2C9F28E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Line 1">
                <a:extLst>
                  <a:ext uri="{FF2B5EF4-FFF2-40B4-BE49-F238E27FC236}">
                    <a16:creationId xmlns:a16="http://schemas.microsoft.com/office/drawing/2014/main" id="{4C53A9CD-8CEE-4162-A27E-6F6CDB2ED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59AB805C-FAB5-44D5-B777-9E905FC8B8E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262" name="텍스트 상자 31">
            <a:extLst>
              <a:ext uri="{FF2B5EF4-FFF2-40B4-BE49-F238E27FC236}">
                <a16:creationId xmlns:a16="http://schemas.microsoft.com/office/drawing/2014/main" id="{4220F730-0065-44CD-AC18-BA4DF0F94DB4}"/>
              </a:ext>
            </a:extLst>
          </p:cNvPr>
          <p:cNvSpPr txBox="1"/>
          <p:nvPr/>
        </p:nvSpPr>
        <p:spPr>
          <a:xfrm>
            <a:off x="3547960" y="6261866"/>
            <a:ext cx="88618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 등산</a:t>
            </a:r>
            <a:endParaRPr lang="en-US" altLang="ko-KR" sz="7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앨범게시판</a:t>
            </a:r>
            <a:r>
              <a:rPr lang="en-US" altLang="ko-KR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lvl="0"/>
            <a:r>
              <a:rPr lang="ko-KR" altLang="en-US" sz="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ㅣ </a:t>
            </a:r>
            <a:r>
              <a:rPr lang="en-US" altLang="ko-KR" sz="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2017.08.29</a:t>
            </a:r>
            <a:endParaRPr lang="ko-KR" altLang="en-US" sz="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9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F86BCAF-6D8E-4469-8052-1D84B39F8F1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910267" y="5395954"/>
            <a:ext cx="1255583" cy="82292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71" name="Placeholder">
              <a:extLst>
                <a:ext uri="{FF2B5EF4-FFF2-40B4-BE49-F238E27FC236}">
                  <a16:creationId xmlns:a16="http://schemas.microsoft.com/office/drawing/2014/main" id="{BE636493-9769-44CD-B674-DF805B7E3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73" name="Border">
                <a:extLst>
                  <a:ext uri="{FF2B5EF4-FFF2-40B4-BE49-F238E27FC236}">
                    <a16:creationId xmlns:a16="http://schemas.microsoft.com/office/drawing/2014/main" id="{A72CBBE6-F8BB-411C-A63B-1E996241C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4" name="Line 2">
                <a:extLst>
                  <a:ext uri="{FF2B5EF4-FFF2-40B4-BE49-F238E27FC236}">
                    <a16:creationId xmlns:a16="http://schemas.microsoft.com/office/drawing/2014/main" id="{22E5DAF8-A54F-45F6-987E-0DE941D92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5" name="Line 1">
                <a:extLst>
                  <a:ext uri="{FF2B5EF4-FFF2-40B4-BE49-F238E27FC236}">
                    <a16:creationId xmlns:a16="http://schemas.microsoft.com/office/drawing/2014/main" id="{04A7AEEF-2675-410C-8744-BA6D06129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DE21574-7196-4C85-A012-ADF154557B4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270" name="텍스트 상자 31">
            <a:extLst>
              <a:ext uri="{FF2B5EF4-FFF2-40B4-BE49-F238E27FC236}">
                <a16:creationId xmlns:a16="http://schemas.microsoft.com/office/drawing/2014/main" id="{BEFFD597-B3C2-45F2-B88B-CEB83BA3553B}"/>
              </a:ext>
            </a:extLst>
          </p:cNvPr>
          <p:cNvSpPr txBox="1"/>
          <p:nvPr/>
        </p:nvSpPr>
        <p:spPr>
          <a:xfrm>
            <a:off x="4935162" y="6261866"/>
            <a:ext cx="88618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 등산</a:t>
            </a:r>
            <a:endParaRPr lang="en-US" altLang="ko-KR" sz="7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앨범게시판</a:t>
            </a:r>
            <a:r>
              <a:rPr lang="en-US" altLang="ko-KR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lvl="0"/>
            <a:r>
              <a:rPr lang="ko-KR" altLang="en-US" sz="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ㅣ </a:t>
            </a:r>
            <a:r>
              <a:rPr lang="en-US" altLang="ko-KR" sz="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2017.08.29</a:t>
            </a:r>
            <a:endParaRPr lang="ko-KR" altLang="en-US" sz="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7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9192DDC-F4B5-406C-B5E5-09462A8E6A1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278419" y="5395954"/>
            <a:ext cx="1255583" cy="82292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79" name="Placeholder">
              <a:extLst>
                <a:ext uri="{FF2B5EF4-FFF2-40B4-BE49-F238E27FC236}">
                  <a16:creationId xmlns:a16="http://schemas.microsoft.com/office/drawing/2014/main" id="{BFBD825F-B89E-4017-85BE-3E57A5E4C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81" name="Border">
                <a:extLst>
                  <a:ext uri="{FF2B5EF4-FFF2-40B4-BE49-F238E27FC236}">
                    <a16:creationId xmlns:a16="http://schemas.microsoft.com/office/drawing/2014/main" id="{C1BD2BD0-7F1C-4384-B65D-701560142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2" name="Line 2">
                <a:extLst>
                  <a:ext uri="{FF2B5EF4-FFF2-40B4-BE49-F238E27FC236}">
                    <a16:creationId xmlns:a16="http://schemas.microsoft.com/office/drawing/2014/main" id="{3FBBDA24-70DC-4087-AA6A-494B0B0D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3" name="Line 1">
                <a:extLst>
                  <a:ext uri="{FF2B5EF4-FFF2-40B4-BE49-F238E27FC236}">
                    <a16:creationId xmlns:a16="http://schemas.microsoft.com/office/drawing/2014/main" id="{5485DC0B-8A55-4FDD-B163-AB9088BD3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0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547273F-1B20-4BBC-94CF-36043D0E4A9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278" name="텍스트 상자 31">
            <a:extLst>
              <a:ext uri="{FF2B5EF4-FFF2-40B4-BE49-F238E27FC236}">
                <a16:creationId xmlns:a16="http://schemas.microsoft.com/office/drawing/2014/main" id="{05A72AF6-5820-4D61-B563-053466C15583}"/>
              </a:ext>
            </a:extLst>
          </p:cNvPr>
          <p:cNvSpPr txBox="1"/>
          <p:nvPr/>
        </p:nvSpPr>
        <p:spPr>
          <a:xfrm>
            <a:off x="6303314" y="6261866"/>
            <a:ext cx="88618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 등산</a:t>
            </a:r>
            <a:endParaRPr lang="en-US" altLang="ko-KR" sz="7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앨범게시판</a:t>
            </a:r>
            <a:r>
              <a:rPr lang="en-US" altLang="ko-KR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lvl="0"/>
            <a:r>
              <a:rPr lang="ko-KR" altLang="en-US" sz="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ㅣ </a:t>
            </a:r>
            <a:r>
              <a:rPr lang="en-US" altLang="ko-KR" sz="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2017.08.29</a:t>
            </a:r>
            <a:endParaRPr lang="ko-KR" altLang="en-US" sz="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7" name="Placeholder">
            <a:extLst>
              <a:ext uri="{FF2B5EF4-FFF2-40B4-BE49-F238E27FC236}">
                <a16:creationId xmlns:a16="http://schemas.microsoft.com/office/drawing/2014/main" id="{0234B7D2-73EE-464F-92E0-2407193B291E}"/>
              </a:ext>
            </a:extLst>
          </p:cNvPr>
          <p:cNvGrpSpPr>
            <a:grpSpLocks/>
          </p:cNvGrpSpPr>
          <p:nvPr/>
        </p:nvGrpSpPr>
        <p:grpSpPr bwMode="auto">
          <a:xfrm>
            <a:off x="7646571" y="5395955"/>
            <a:ext cx="1255583" cy="82292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89" name="Border">
              <a:extLst>
                <a:ext uri="{FF2B5EF4-FFF2-40B4-BE49-F238E27FC236}">
                  <a16:creationId xmlns:a16="http://schemas.microsoft.com/office/drawing/2014/main" id="{DF3D04DB-437D-453A-A523-171D188BE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0" name="Line 2">
              <a:extLst>
                <a:ext uri="{FF2B5EF4-FFF2-40B4-BE49-F238E27FC236}">
                  <a16:creationId xmlns:a16="http://schemas.microsoft.com/office/drawing/2014/main" id="{CC8BC9C7-0E6E-4175-936B-2C2CD658D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1" name="Line 1">
              <a:extLst>
                <a:ext uri="{FF2B5EF4-FFF2-40B4-BE49-F238E27FC236}">
                  <a16:creationId xmlns:a16="http://schemas.microsoft.com/office/drawing/2014/main" id="{0B6BC2C8-8503-46B0-83F2-C6BD45E8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8" name="Label" descr="&lt;SmartSettings&gt;&lt;SmartResize anchorLeft=&quot;Relative&quot; anchorTop=&quot;Non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29E1C1E5-DDB6-49DB-B03B-92490F6CCE8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986705" y="5720740"/>
            <a:ext cx="575313" cy="173355"/>
          </a:xfrm>
          <a:prstGeom prst="rect">
            <a:avLst/>
          </a:prstGeom>
          <a:solidFill>
            <a:srgbClr val="FFFFFF"/>
          </a:solidFill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</p:txBody>
      </p:sp>
      <p:sp>
        <p:nvSpPr>
          <p:cNvPr id="286" name="텍스트 상자 31">
            <a:extLst>
              <a:ext uri="{FF2B5EF4-FFF2-40B4-BE49-F238E27FC236}">
                <a16:creationId xmlns:a16="http://schemas.microsoft.com/office/drawing/2014/main" id="{2EACACA1-54BB-498C-B786-3D02197D81D9}"/>
              </a:ext>
            </a:extLst>
          </p:cNvPr>
          <p:cNvSpPr txBox="1"/>
          <p:nvPr/>
        </p:nvSpPr>
        <p:spPr>
          <a:xfrm>
            <a:off x="7671466" y="6261866"/>
            <a:ext cx="88618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 등산</a:t>
            </a:r>
            <a:endParaRPr lang="en-US" altLang="ko-KR" sz="7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en-US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앨범게시판</a:t>
            </a:r>
            <a:r>
              <a:rPr lang="en-US" altLang="ko-KR" sz="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lvl="0"/>
            <a:r>
              <a:rPr lang="ko-KR" altLang="en-US" sz="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ㅣ </a:t>
            </a:r>
            <a:r>
              <a:rPr lang="en-US" altLang="ko-KR" sz="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2017.08.29</a:t>
            </a:r>
            <a:endParaRPr lang="ko-KR" altLang="en-US" sz="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" name="텍스트 상자 31">
            <a:extLst>
              <a:ext uri="{FF2B5EF4-FFF2-40B4-BE49-F238E27FC236}">
                <a16:creationId xmlns:a16="http://schemas.microsoft.com/office/drawing/2014/main" id="{2607531F-B769-4201-B3B3-5E758B5AC383}"/>
              </a:ext>
            </a:extLst>
          </p:cNvPr>
          <p:cNvSpPr txBox="1"/>
          <p:nvPr/>
        </p:nvSpPr>
        <p:spPr>
          <a:xfrm>
            <a:off x="8084666" y="5202098"/>
            <a:ext cx="803496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sp>
        <p:nvSpPr>
          <p:cNvPr id="234" name="타원형">
            <a:extLst>
              <a:ext uri="{FF2B5EF4-FFF2-40B4-BE49-F238E27FC236}">
                <a16:creationId xmlns:a16="http://schemas.microsoft.com/office/drawing/2014/main" id="{4B787858-A73B-4B7B-8CF0-11D91A4E3AB4}"/>
              </a:ext>
            </a:extLst>
          </p:cNvPr>
          <p:cNvSpPr>
            <a:spLocks noChangeAspect="1"/>
          </p:cNvSpPr>
          <p:nvPr/>
        </p:nvSpPr>
        <p:spPr>
          <a:xfrm>
            <a:off x="1906182" y="5253387"/>
            <a:ext cx="162190" cy="164052"/>
          </a:xfrm>
          <a:prstGeom prst="ellipse">
            <a:avLst/>
          </a:prstGeom>
          <a:solidFill>
            <a:srgbClr val="0000FF"/>
          </a:solidFill>
          <a:ln w="12700" cap="flat">
            <a:solidFill>
              <a:srgbClr val="0000FF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defTabSz="576817">
              <a:defRPr sz="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700" dirty="0" smtClean="0"/>
              <a:t>5</a:t>
            </a:r>
            <a:endParaRPr sz="700" dirty="0"/>
          </a:p>
        </p:txBody>
      </p:sp>
      <p:sp>
        <p:nvSpPr>
          <p:cNvPr id="130" name="직사각형 129"/>
          <p:cNvSpPr/>
          <p:nvPr/>
        </p:nvSpPr>
        <p:spPr>
          <a:xfrm>
            <a:off x="8557650" y="5151885"/>
            <a:ext cx="418710" cy="212595"/>
          </a:xfrm>
          <a:prstGeom prst="rect">
            <a:avLst/>
          </a:prstGeom>
          <a:solidFill>
            <a:srgbClr val="0000FF">
              <a:alpha val="63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2130065" y="3785344"/>
            <a:ext cx="6805997" cy="1129899"/>
            <a:chOff x="2130065" y="2177524"/>
            <a:chExt cx="6805997" cy="1129899"/>
          </a:xfrm>
        </p:grpSpPr>
        <p:sp>
          <p:nvSpPr>
            <p:cNvPr id="134" name="Rectangle 177">
              <a:extLst>
                <a:ext uri="{FF2B5EF4-FFF2-40B4-BE49-F238E27FC236}">
                  <a16:creationId xmlns:a16="http://schemas.microsoft.com/office/drawing/2014/main" id="{6B2DCF68-0FDA-43C7-B522-B56AC6E395F3}"/>
                </a:ext>
              </a:extLst>
            </p:cNvPr>
            <p:cNvSpPr/>
            <p:nvPr/>
          </p:nvSpPr>
          <p:spPr>
            <a:xfrm>
              <a:off x="2131723" y="2177524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텍스트 상자 31">
              <a:extLst>
                <a:ext uri="{FF2B5EF4-FFF2-40B4-BE49-F238E27FC236}">
                  <a16:creationId xmlns:a16="http://schemas.microsoft.com/office/drawing/2014/main" id="{BE41C3DD-0E84-42BF-BAE3-48A24BFD8F9E}"/>
                </a:ext>
              </a:extLst>
            </p:cNvPr>
            <p:cNvSpPr txBox="1"/>
            <p:nvPr/>
          </p:nvSpPr>
          <p:spPr>
            <a:xfrm>
              <a:off x="7592683" y="2228457"/>
              <a:ext cx="1222019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kumimoji="1"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   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3105693" y="2200698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2017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상반기 전사 볼링대회를 개최합니다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많은 참여 부탁드립니다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37" name="Rectangle 177">
              <a:extLst>
                <a:ext uri="{FF2B5EF4-FFF2-40B4-BE49-F238E27FC236}">
                  <a16:creationId xmlns:a16="http://schemas.microsoft.com/office/drawing/2014/main" id="{8AEB89A3-5258-45EA-9EEB-E7D31CA305A9}"/>
                </a:ext>
              </a:extLst>
            </p:cNvPr>
            <p:cNvSpPr/>
            <p:nvPr/>
          </p:nvSpPr>
          <p:spPr>
            <a:xfrm>
              <a:off x="2130065" y="2412095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01DABBE2-4705-482C-8029-41412A9821BE}"/>
                </a:ext>
              </a:extLst>
            </p:cNvPr>
            <p:cNvSpPr txBox="1"/>
            <p:nvPr/>
          </p:nvSpPr>
          <p:spPr>
            <a:xfrm>
              <a:off x="7591025" y="2473025"/>
              <a:ext cx="1222019" cy="8772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관리자   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텍스트 상자 31">
              <a:extLst>
                <a:ext uri="{FF2B5EF4-FFF2-40B4-BE49-F238E27FC236}">
                  <a16:creationId xmlns:a16="http://schemas.microsoft.com/office/drawing/2014/main" id="{B8B69370-7BF1-44A2-AD0D-0561A1F3F9DA}"/>
                </a:ext>
              </a:extLst>
            </p:cNvPr>
            <p:cNvSpPr txBox="1"/>
            <p:nvPr/>
          </p:nvSpPr>
          <p:spPr>
            <a:xfrm>
              <a:off x="3104035" y="2435269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[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신입필독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9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 신입회원 대상 볼링장비 공동구매 진행합니다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(~9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40" name="Rectangle 177">
              <a:extLst>
                <a:ext uri="{FF2B5EF4-FFF2-40B4-BE49-F238E27FC236}">
                  <a16:creationId xmlns:a16="http://schemas.microsoft.com/office/drawing/2014/main" id="{EE6584D3-9337-4963-9105-5C577B3D7D30}"/>
                </a:ext>
              </a:extLst>
            </p:cNvPr>
            <p:cNvSpPr/>
            <p:nvPr/>
          </p:nvSpPr>
          <p:spPr>
            <a:xfrm>
              <a:off x="2135726" y="2646666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텍스트 상자 31">
              <a:extLst>
                <a:ext uri="{FF2B5EF4-FFF2-40B4-BE49-F238E27FC236}">
                  <a16:creationId xmlns:a16="http://schemas.microsoft.com/office/drawing/2014/main" id="{C2D1EA2A-8454-4341-B857-FBF8A0A8321F}"/>
                </a:ext>
              </a:extLst>
            </p:cNvPr>
            <p:cNvSpPr txBox="1"/>
            <p:nvPr/>
          </p:nvSpPr>
          <p:spPr>
            <a:xfrm>
              <a:off x="7596686" y="2707597"/>
              <a:ext cx="1222019" cy="8772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관리자   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5366A94E-39A6-4881-9210-8C23B428E1F0}"/>
                </a:ext>
              </a:extLst>
            </p:cNvPr>
            <p:cNvSpPr txBox="1"/>
            <p:nvPr/>
          </p:nvSpPr>
          <p:spPr>
            <a:xfrm>
              <a:off x="3109696" y="2669841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 게시판 규정 안내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177">
              <a:extLst>
                <a:ext uri="{FF2B5EF4-FFF2-40B4-BE49-F238E27FC236}">
                  <a16:creationId xmlns:a16="http://schemas.microsoft.com/office/drawing/2014/main" id="{8AEB89A3-5258-45EA-9EEB-E7D31CA305A9}"/>
                </a:ext>
              </a:extLst>
            </p:cNvPr>
            <p:cNvSpPr/>
            <p:nvPr/>
          </p:nvSpPr>
          <p:spPr>
            <a:xfrm>
              <a:off x="2130065" y="2887202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텍스트 상자 31">
              <a:extLst>
                <a:ext uri="{FF2B5EF4-FFF2-40B4-BE49-F238E27FC236}">
                  <a16:creationId xmlns:a16="http://schemas.microsoft.com/office/drawing/2014/main" id="{01DABBE2-4705-482C-8029-41412A9821BE}"/>
                </a:ext>
              </a:extLst>
            </p:cNvPr>
            <p:cNvSpPr txBox="1"/>
            <p:nvPr/>
          </p:nvSpPr>
          <p:spPr>
            <a:xfrm>
              <a:off x="7591025" y="2948132"/>
              <a:ext cx="1222019" cy="8772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관리자   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텍스트 상자 31">
              <a:extLst>
                <a:ext uri="{FF2B5EF4-FFF2-40B4-BE49-F238E27FC236}">
                  <a16:creationId xmlns:a16="http://schemas.microsoft.com/office/drawing/2014/main" id="{B8B69370-7BF1-44A2-AD0D-0561A1F3F9DA}"/>
                </a:ext>
              </a:extLst>
            </p:cNvPr>
            <p:cNvSpPr txBox="1"/>
            <p:nvPr/>
          </p:nvSpPr>
          <p:spPr>
            <a:xfrm>
              <a:off x="3104035" y="2910376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이번 정기모임 어디서 진행하나요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156" name="Rectangle 177">
              <a:extLst>
                <a:ext uri="{FF2B5EF4-FFF2-40B4-BE49-F238E27FC236}">
                  <a16:creationId xmlns:a16="http://schemas.microsoft.com/office/drawing/2014/main" id="{EE6584D3-9337-4963-9105-5C577B3D7D30}"/>
                </a:ext>
              </a:extLst>
            </p:cNvPr>
            <p:cNvSpPr/>
            <p:nvPr/>
          </p:nvSpPr>
          <p:spPr>
            <a:xfrm>
              <a:off x="2135726" y="3125530"/>
              <a:ext cx="6800336" cy="181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C2D1EA2A-8454-4341-B857-FBF8A0A8321F}"/>
                </a:ext>
              </a:extLst>
            </p:cNvPr>
            <p:cNvSpPr txBox="1"/>
            <p:nvPr/>
          </p:nvSpPr>
          <p:spPr>
            <a:xfrm>
              <a:off x="7596686" y="3186461"/>
              <a:ext cx="1222019" cy="8772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관리자   조회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텍스트 상자 31">
              <a:extLst>
                <a:ext uri="{FF2B5EF4-FFF2-40B4-BE49-F238E27FC236}">
                  <a16:creationId xmlns:a16="http://schemas.microsoft.com/office/drawing/2014/main" id="{5366A94E-39A6-4881-9210-8C23B428E1F0}"/>
                </a:ext>
              </a:extLst>
            </p:cNvPr>
            <p:cNvSpPr txBox="1"/>
            <p:nvPr/>
          </p:nvSpPr>
          <p:spPr>
            <a:xfrm>
              <a:off x="3109696" y="3148705"/>
              <a:ext cx="3850400" cy="1331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하반기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볼링대회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개최해요</a:t>
              </a:r>
            </a:p>
          </p:txBody>
        </p:sp>
        <p:sp>
          <p:nvSpPr>
            <p:cNvPr id="165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2209032"/>
              <a:ext cx="673934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r>
                <a:rPr lang="en-US" altLang="ko-KR" sz="7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2442343"/>
              <a:ext cx="673934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ko-KR" altLang="en-US" sz="700" smtClean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r>
                <a:rPr lang="en-US" altLang="ko-KR" sz="700" smtClean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7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2678174"/>
              <a:ext cx="673934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ko-KR" altLang="en-US" sz="700" smtClean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r>
                <a:rPr lang="en-US" altLang="ko-KR" sz="700" smtClean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7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2921437"/>
              <a:ext cx="673934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r>
                <a:rPr lang="en-US" altLang="ko-KR" sz="7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텍스트 상자 31">
              <a:extLst>
                <a:ext uri="{FF2B5EF4-FFF2-40B4-BE49-F238E27FC236}">
                  <a16:creationId xmlns:a16="http://schemas.microsoft.com/office/drawing/2014/main" id="{2777CF8F-9287-4308-A78C-E738BADE5C14}"/>
                </a:ext>
              </a:extLst>
            </p:cNvPr>
            <p:cNvSpPr txBox="1"/>
            <p:nvPr/>
          </p:nvSpPr>
          <p:spPr>
            <a:xfrm>
              <a:off x="2253714" y="3156550"/>
              <a:ext cx="673934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공지사항게</a:t>
              </a:r>
              <a:r>
                <a:rPr lang="en-US" altLang="ko-KR" sz="7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Rounded Rectangle 190">
              <a:extLst>
                <a:ext uri="{FF2B5EF4-FFF2-40B4-BE49-F238E27FC236}">
                  <a16:creationId xmlns:a16="http://schemas.microsoft.com/office/drawing/2014/main" id="{5185D09A-8D2F-4628-9B95-941CD38F6C35}"/>
                </a:ext>
              </a:extLst>
            </p:cNvPr>
            <p:cNvSpPr/>
            <p:nvPr/>
          </p:nvSpPr>
          <p:spPr>
            <a:xfrm>
              <a:off x="6618553" y="2213056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209800" y="3787139"/>
            <a:ext cx="502920" cy="111823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7196" y="3592303"/>
            <a:ext cx="1269003" cy="14149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↙공지사항 게시판 명 출력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(width 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초과시 줄임 처리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ko-KR" altLang="en-US" sz="80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47729"/>
              </p:ext>
            </p:extLst>
          </p:nvPr>
        </p:nvGraphicFramePr>
        <p:xfrm>
          <a:off x="9290533" y="6064721"/>
          <a:ext cx="2835141" cy="607400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2/21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공지사항 게시판명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앨범 게시판 영역내 더보기 버튼 삭제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4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84" y="1268760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개별 동호회 </a:t>
            </a:r>
            <a:r>
              <a:rPr lang="en-US" altLang="ko-KR" sz="1600" b="1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en-US" altLang="ko-KR" sz="1600" b="1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800" b="1" smtClean="0">
                <a:latin typeface="+mn-ea"/>
                <a:ea typeface="+mn-ea"/>
              </a:rPr>
              <a:t>내 활동 정보</a:t>
            </a:r>
            <a:endParaRPr lang="ko-KR" altLang="en-US" sz="2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7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26948" y="1352550"/>
            <a:ext cx="1344702" cy="15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5" name="Group 357">
            <a:extLst>
              <a:ext uri="{FF2B5EF4-FFF2-40B4-BE49-F238E27FC236}">
                <a16:creationId xmlns:a16="http://schemas.microsoft.com/office/drawing/2014/main" id="{C9F80E9A-571A-4ECE-A324-80EF97170A9A}"/>
              </a:ext>
            </a:extLst>
          </p:cNvPr>
          <p:cNvGrpSpPr/>
          <p:nvPr/>
        </p:nvGrpSpPr>
        <p:grpSpPr>
          <a:xfrm>
            <a:off x="8953001" y="797085"/>
            <a:ext cx="134782" cy="145799"/>
            <a:chOff x="7681409" y="2293429"/>
            <a:chExt cx="157246" cy="170099"/>
          </a:xfrm>
        </p:grpSpPr>
        <p:sp>
          <p:nvSpPr>
            <p:cNvPr id="76" name="Rounded Rectangle 358">
              <a:extLst>
                <a:ext uri="{FF2B5EF4-FFF2-40B4-BE49-F238E27FC236}">
                  <a16:creationId xmlns:a16="http://schemas.microsoft.com/office/drawing/2014/main" id="{F1099DC5-8385-4703-9BAD-7B5C35639446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3830091D-7D1B-4327-BC72-39BE2E6084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78" name="텍스트 상자 31">
            <a:extLst>
              <a:ext uri="{FF2B5EF4-FFF2-40B4-BE49-F238E27FC236}">
                <a16:creationId xmlns:a16="http://schemas.microsoft.com/office/drawing/2014/main" id="{594538DC-9CD0-486C-8D88-6F9B4F5B1008}"/>
              </a:ext>
            </a:extLst>
          </p:cNvPr>
          <p:cNvSpPr txBox="1"/>
          <p:nvPr/>
        </p:nvSpPr>
        <p:spPr>
          <a:xfrm>
            <a:off x="2079488" y="836712"/>
            <a:ext cx="1352216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테니스 동호회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95893"/>
              </p:ext>
            </p:extLst>
          </p:nvPr>
        </p:nvGraphicFramePr>
        <p:xfrm>
          <a:off x="9290533" y="813265"/>
          <a:ext cx="2835141" cy="250133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게시글 수 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/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댓글수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총 목록 출력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. 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게시글수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선택시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등록한 게시글로 이동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.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댓글수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이동시 등록한 댓글로 이동</a:t>
                      </a:r>
                      <a:endParaRPr lang="en-US" altLang="ko-KR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lang="en-US" altLang="ko-KR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1a : 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해당 회원의 게시글 관련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생세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내용 노출 영역</a:t>
                      </a:r>
                      <a:endParaRPr lang="en-US" altLang="ko-KR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회원 프로필 사진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/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회원명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[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회원명클릭시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회원 상세 팝업 출력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[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회원정보 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layout 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팝업 노출 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33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페이지 참고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]</a:t>
                      </a: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] / 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회원등급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/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방문수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/ 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총 게시글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/ 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총 댓글 수 출력</a:t>
                      </a:r>
                      <a:endParaRPr lang="en-US" altLang="ko-KR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1b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등록한 게시글 </a:t>
                      </a:r>
                      <a:endParaRPr lang="en-US" altLang="ko-KR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해당 회원이 게시한 총 게시물 리스트 출력</a:t>
                      </a:r>
                      <a:endParaRPr lang="en-US" altLang="ko-KR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1c 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: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삭세버튼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등록한 게시글을 삭제함</a:t>
                      </a:r>
                      <a:endParaRPr lang="en-US" altLang="ko-KR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lang="en-US" altLang="ko-KR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1c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클릭시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, 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게시글에 답변이 작성됐을 경우 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/>
                      </a:r>
                      <a:b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</a:b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삭제 불가 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alert 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출력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&gt;”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해당글에 답변이 작성되어 삭제를 할 수 없습니다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.”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클릭시</a:t>
                      </a:r>
                      <a:r>
                        <a:rPr lang="en-US" altLang="ko-KR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게시물 상세 팝업 출력</a:t>
                      </a:r>
                      <a:endParaRPr lang="ko-KR" altLang="en-US" sz="800" b="1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274963"/>
                  </a:ext>
                </a:extLst>
              </a:tr>
            </a:tbl>
          </a:graphicData>
        </a:graphic>
      </p:graphicFrame>
      <p:sp>
        <p:nvSpPr>
          <p:cNvPr id="184" name="TextBox 183">
            <a:extLst>
              <a:ext uri="{FF2B5EF4-FFF2-40B4-BE49-F238E27FC236}">
                <a16:creationId xmlns:a16="http://schemas.microsoft.com/office/drawing/2014/main" id="{EAAB48A1-9E5B-4A59-8AFC-DE0619D2C1B9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등록한 게시글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2257ACA-9381-4698-AD19-C02A692AD0BC}"/>
              </a:ext>
            </a:extLst>
          </p:cNvPr>
          <p:cNvSpPr/>
          <p:nvPr/>
        </p:nvSpPr>
        <p:spPr>
          <a:xfrm>
            <a:off x="10183324" y="298379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CU10.2.1.9.1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12A083-3EF6-476C-B46E-61B94A254D3C}"/>
              </a:ext>
            </a:extLst>
          </p:cNvPr>
          <p:cNvSpPr/>
          <p:nvPr/>
        </p:nvSpPr>
        <p:spPr>
          <a:xfrm>
            <a:off x="1877992" y="1112130"/>
            <a:ext cx="7197754" cy="11347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8" name="Oval 121">
            <a:extLst>
              <a:ext uri="{FF2B5EF4-FFF2-40B4-BE49-F238E27FC236}">
                <a16:creationId xmlns:a16="http://schemas.microsoft.com/office/drawing/2014/main" id="{5D5D9607-0B31-45B6-B3FE-F63CB3E68320}"/>
              </a:ext>
            </a:extLst>
          </p:cNvPr>
          <p:cNvSpPr>
            <a:spLocks noChangeAspect="1"/>
          </p:cNvSpPr>
          <p:nvPr/>
        </p:nvSpPr>
        <p:spPr bwMode="auto">
          <a:xfrm>
            <a:off x="2085640" y="1248967"/>
            <a:ext cx="858513" cy="8435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rgbClr val="D9D9D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x-none" altLang="x-none" sz="2400">
              <a:solidFill>
                <a:srgbClr val="FFFFFF"/>
              </a:solidFill>
            </a:endParaRPr>
          </a:p>
        </p:txBody>
      </p:sp>
      <p:pic>
        <p:nvPicPr>
          <p:cNvPr id="259" name="Picture 157" descr="man-user (1).png">
            <a:extLst>
              <a:ext uri="{FF2B5EF4-FFF2-40B4-BE49-F238E27FC236}">
                <a16:creationId xmlns:a16="http://schemas.microsoft.com/office/drawing/2014/main" id="{E6FD49D1-6BE5-4A33-8596-03E62836C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95" y="1353214"/>
            <a:ext cx="644004" cy="63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5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0" name="텍스트 상자 31">
            <a:extLst>
              <a:ext uri="{FF2B5EF4-FFF2-40B4-BE49-F238E27FC236}">
                <a16:creationId xmlns:a16="http://schemas.microsoft.com/office/drawing/2014/main" id="{501F01E4-3321-4D2A-B24D-0AA872EBAF88}"/>
              </a:ext>
            </a:extLst>
          </p:cNvPr>
          <p:cNvSpPr txBox="1"/>
          <p:nvPr/>
        </p:nvSpPr>
        <p:spPr>
          <a:xfrm>
            <a:off x="3306574" y="1386517"/>
            <a:ext cx="13522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홍길동 </a:t>
            </a:r>
            <a:r>
              <a:rPr lang="en-US" altLang="ko-KR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(</a:t>
            </a:r>
            <a:r>
              <a:rPr lang="ko-KR" altLang="en-US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길동이</a:t>
            </a:r>
            <a:r>
              <a:rPr lang="en-US" altLang="ko-KR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)</a:t>
            </a:r>
            <a:endParaRPr lang="ko-KR" altLang="en-US" sz="900" u="sng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1" name="텍스트 상자 31">
            <a:extLst>
              <a:ext uri="{FF2B5EF4-FFF2-40B4-BE49-F238E27FC236}">
                <a16:creationId xmlns:a16="http://schemas.microsoft.com/office/drawing/2014/main" id="{3C044431-8C21-441A-A97C-3A57586AEB2A}"/>
              </a:ext>
            </a:extLst>
          </p:cNvPr>
          <p:cNvSpPr txBox="1"/>
          <p:nvPr/>
        </p:nvSpPr>
        <p:spPr>
          <a:xfrm>
            <a:off x="3303410" y="1710676"/>
            <a:ext cx="43047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정회원 </a:t>
            </a:r>
            <a:r>
              <a:rPr lang="ko-KR" altLang="en-US" sz="90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ㅣ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방문수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9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ㅣ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총 게시글 수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10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개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일반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0 +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답변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0)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ㅣ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총 댓글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40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개 </a:t>
            </a:r>
          </a:p>
        </p:txBody>
      </p:sp>
      <p:cxnSp>
        <p:nvCxnSpPr>
          <p:cNvPr id="263" name="직선 연결선[R] 7">
            <a:extLst>
              <a:ext uri="{FF2B5EF4-FFF2-40B4-BE49-F238E27FC236}">
                <a16:creationId xmlns:a16="http://schemas.microsoft.com/office/drawing/2014/main" id="{DA4EE91C-B487-4706-B446-D3C0962DB979}"/>
              </a:ext>
            </a:extLst>
          </p:cNvPr>
          <p:cNvCxnSpPr>
            <a:cxnSpLocks/>
          </p:cNvCxnSpPr>
          <p:nvPr/>
        </p:nvCxnSpPr>
        <p:spPr>
          <a:xfrm flipV="1">
            <a:off x="1862893" y="2548398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66" name="표 265">
            <a:extLst>
              <a:ext uri="{FF2B5EF4-FFF2-40B4-BE49-F238E27FC236}">
                <a16:creationId xmlns:a16="http://schemas.microsoft.com/office/drawing/2014/main" id="{C3E94849-527B-4A9E-9D09-CE253553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27377"/>
              </p:ext>
            </p:extLst>
          </p:nvPr>
        </p:nvGraphicFramePr>
        <p:xfrm>
          <a:off x="1740094" y="2988132"/>
          <a:ext cx="745225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7773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557773">
                  <a:extLst>
                    <a:ext uri="{9D8B030D-6E8A-4147-A177-3AD203B41FA5}">
                      <a16:colId xmlns:a16="http://schemas.microsoft.com/office/drawing/2014/main" val="2426315027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11501513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조회수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(3</a:t>
                      </a:r>
                      <a:r>
                        <a:rPr lang="ko-KR" altLang="en-US" sz="700" b="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b="0" u="sng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(2</a:t>
                      </a: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(1</a:t>
                      </a:r>
                      <a:r>
                        <a:rPr lang="ko-KR" altLang="en-US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테니스 </a:t>
                      </a:r>
                      <a:r>
                        <a:rPr lang="ko-KR" altLang="en-US" sz="700" b="0" u="non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왕초보</a:t>
                      </a:r>
                      <a:r>
                        <a:rPr lang="ko-KR" altLang="en-US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강좌 개설 </a:t>
                      </a:r>
                      <a:endParaRPr 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유박사테니스 단독 스트링 최저가 공동구매</a:t>
                      </a:r>
                      <a:endParaRPr 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(3</a:t>
                      </a: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(2</a:t>
                      </a:r>
                      <a:r>
                        <a:rPr lang="ko-KR" altLang="en-US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(1</a:t>
                      </a:r>
                      <a:r>
                        <a:rPr lang="ko-KR" altLang="en-US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b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sp>
        <p:nvSpPr>
          <p:cNvPr id="268" name="텍스트 상자 31">
            <a:extLst>
              <a:ext uri="{FF2B5EF4-FFF2-40B4-BE49-F238E27FC236}">
                <a16:creationId xmlns:a16="http://schemas.microsoft.com/office/drawing/2014/main" id="{D6EA9759-218F-4E0C-B86D-919DB4CCA739}"/>
              </a:ext>
            </a:extLst>
          </p:cNvPr>
          <p:cNvSpPr txBox="1"/>
          <p:nvPr/>
        </p:nvSpPr>
        <p:spPr>
          <a:xfrm>
            <a:off x="1887216" y="2380789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게시글 보기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CDF46F-AA2D-49A3-B111-031ED0E6EC2C}"/>
              </a:ext>
            </a:extLst>
          </p:cNvPr>
          <p:cNvGrpSpPr/>
          <p:nvPr/>
        </p:nvGrpSpPr>
        <p:grpSpPr>
          <a:xfrm>
            <a:off x="4296606" y="2766358"/>
            <a:ext cx="2618928" cy="176117"/>
            <a:chOff x="1872888" y="2719618"/>
            <a:chExt cx="2618928" cy="176117"/>
          </a:xfrm>
        </p:grpSpPr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F54908CE-92B3-4402-8D38-CF371DD29620}"/>
                </a:ext>
              </a:extLst>
            </p:cNvPr>
            <p:cNvGrpSpPr/>
            <p:nvPr/>
          </p:nvGrpSpPr>
          <p:grpSpPr>
            <a:xfrm>
              <a:off x="1872888" y="2719618"/>
              <a:ext cx="1765364" cy="176117"/>
              <a:chOff x="3328939" y="1673768"/>
              <a:chExt cx="1765364" cy="176117"/>
            </a:xfrm>
          </p:grpSpPr>
          <p:sp>
            <p:nvSpPr>
              <p:cNvPr id="271" name="텍스트 상자 31">
                <a:extLst>
                  <a:ext uri="{FF2B5EF4-FFF2-40B4-BE49-F238E27FC236}">
                    <a16:creationId xmlns:a16="http://schemas.microsoft.com/office/drawing/2014/main" id="{A0D8324A-0080-4D6E-98FE-6AB604881A59}"/>
                  </a:ext>
                </a:extLst>
              </p:cNvPr>
              <p:cNvSpPr txBox="1"/>
              <p:nvPr/>
            </p:nvSpPr>
            <p:spPr>
              <a:xfrm>
                <a:off x="4224706" y="1673768"/>
                <a:ext cx="86959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댓글 단 게시글</a:t>
                </a:r>
                <a:endPara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72" name="텍스트 상자 31">
                <a:extLst>
                  <a:ext uri="{FF2B5EF4-FFF2-40B4-BE49-F238E27FC236}">
                    <a16:creationId xmlns:a16="http://schemas.microsoft.com/office/drawing/2014/main" id="{224254C8-C58A-406E-BBDF-AA42E3585FC4}"/>
                  </a:ext>
                </a:extLst>
              </p:cNvPr>
              <p:cNvSpPr txBox="1"/>
              <p:nvPr/>
            </p:nvSpPr>
            <p:spPr>
              <a:xfrm>
                <a:off x="3328939" y="1673768"/>
                <a:ext cx="87667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등록한 게시글</a:t>
                </a:r>
                <a:endPara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73" name="직선 연결선[R] 7">
                <a:extLst>
                  <a:ext uri="{FF2B5EF4-FFF2-40B4-BE49-F238E27FC236}">
                    <a16:creationId xmlns:a16="http://schemas.microsoft.com/office/drawing/2014/main" id="{26C77A26-C99E-4964-B76A-6DCA3D8ED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8090" y="1849885"/>
                <a:ext cx="777776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</p:cxnSp>
        </p:grpSp>
        <p:sp>
          <p:nvSpPr>
            <p:cNvPr id="279" name="텍스트 상자 31">
              <a:extLst>
                <a:ext uri="{FF2B5EF4-FFF2-40B4-BE49-F238E27FC236}">
                  <a16:creationId xmlns:a16="http://schemas.microsoft.com/office/drawing/2014/main" id="{76CF4690-E07A-45DF-8822-E15402A43F4B}"/>
                </a:ext>
              </a:extLst>
            </p:cNvPr>
            <p:cNvSpPr txBox="1"/>
            <p:nvPr/>
          </p:nvSpPr>
          <p:spPr>
            <a:xfrm>
              <a:off x="3622219" y="2719618"/>
              <a:ext cx="86959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등록한 댓글</a:t>
              </a: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22AA339A-2CB3-4790-95B6-CDDA21E04954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286" name="텍스트 상자 31">
              <a:extLst>
                <a:ext uri="{FF2B5EF4-FFF2-40B4-BE49-F238E27FC236}">
                  <a16:creationId xmlns:a16="http://schemas.microsoft.com/office/drawing/2014/main" id="{BB523BF2-D53C-49D5-B3A6-762632C97CAD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A672EDDA-73C3-42AE-ACA7-4ECE2FBFBF2E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288" name="Rounded Rectangle 936">
                <a:extLst>
                  <a:ext uri="{FF2B5EF4-FFF2-40B4-BE49-F238E27FC236}">
                    <a16:creationId xmlns:a16="http://schemas.microsoft.com/office/drawing/2014/main" id="{71F44DEC-D6E4-498E-9738-0682CB230B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16D43015-B88C-4D1D-A5C1-1C7C24422AB6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90" name="Group 224">
            <a:extLst>
              <a:ext uri="{FF2B5EF4-FFF2-40B4-BE49-F238E27FC236}">
                <a16:creationId xmlns:a16="http://schemas.microsoft.com/office/drawing/2014/main" id="{807245CF-5992-454F-A6DC-010DC4D246B8}"/>
              </a:ext>
            </a:extLst>
          </p:cNvPr>
          <p:cNvGrpSpPr/>
          <p:nvPr/>
        </p:nvGrpSpPr>
        <p:grpSpPr>
          <a:xfrm>
            <a:off x="8727134" y="2721021"/>
            <a:ext cx="412743" cy="246221"/>
            <a:chOff x="7387841" y="2237382"/>
            <a:chExt cx="450534" cy="265485"/>
          </a:xfrm>
        </p:grpSpPr>
        <p:sp>
          <p:nvSpPr>
            <p:cNvPr id="291" name="Rounded Rectangle 160">
              <a:extLst>
                <a:ext uri="{FF2B5EF4-FFF2-40B4-BE49-F238E27FC236}">
                  <a16:creationId xmlns:a16="http://schemas.microsoft.com/office/drawing/2014/main" id="{84F753E9-A312-4D92-B9AB-3C172F3A4251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292" name="Straight Connector 183">
              <a:extLst>
                <a:ext uri="{FF2B5EF4-FFF2-40B4-BE49-F238E27FC236}">
                  <a16:creationId xmlns:a16="http://schemas.microsoft.com/office/drawing/2014/main" id="{D36D96E1-739D-4FA6-9865-C79D248C3E13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93" name="텍스트 상자 31">
              <a:extLst>
                <a:ext uri="{FF2B5EF4-FFF2-40B4-BE49-F238E27FC236}">
                  <a16:creationId xmlns:a16="http://schemas.microsoft.com/office/drawing/2014/main" id="{2E122CB1-E1F5-4CA1-9F96-D4264F034319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294" name="Triangle 223">
              <a:extLst>
                <a:ext uri="{FF2B5EF4-FFF2-40B4-BE49-F238E27FC236}">
                  <a16:creationId xmlns:a16="http://schemas.microsoft.com/office/drawing/2014/main" id="{D3737B4C-B2AA-474D-82FC-5AEF1C2EBBF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403A15F5-8A9C-479E-A5BD-095C71FADE60}"/>
              </a:ext>
            </a:extLst>
          </p:cNvPr>
          <p:cNvGrpSpPr/>
          <p:nvPr/>
        </p:nvGrpSpPr>
        <p:grpSpPr>
          <a:xfrm>
            <a:off x="1814432" y="2719618"/>
            <a:ext cx="337946" cy="2865940"/>
            <a:chOff x="565456" y="1300639"/>
            <a:chExt cx="337946" cy="2865940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5197A332-D7F8-401E-A58B-C3E8B240042B}"/>
                </a:ext>
              </a:extLst>
            </p:cNvPr>
            <p:cNvSpPr/>
            <p:nvPr/>
          </p:nvSpPr>
          <p:spPr>
            <a:xfrm>
              <a:off x="565456" y="1300639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A2F91A53-6AF1-4433-AF47-205ABE81D76D}"/>
                </a:ext>
              </a:extLst>
            </p:cNvPr>
            <p:cNvSpPr/>
            <p:nvPr/>
          </p:nvSpPr>
          <p:spPr>
            <a:xfrm>
              <a:off x="567071" y="185956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947B9592-7924-4F8A-9CF1-63E2160C03F2}"/>
                </a:ext>
              </a:extLst>
            </p:cNvPr>
            <p:cNvSpPr/>
            <p:nvPr/>
          </p:nvSpPr>
          <p:spPr>
            <a:xfrm>
              <a:off x="567875" y="217717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D7713439-BC3B-4BF4-BFE3-8B486DC36088}"/>
                </a:ext>
              </a:extLst>
            </p:cNvPr>
            <p:cNvSpPr/>
            <p:nvPr/>
          </p:nvSpPr>
          <p:spPr>
            <a:xfrm>
              <a:off x="575093" y="2474999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6DFC0505-CA4D-4CB5-A1A9-2AF049658FCA}"/>
                </a:ext>
              </a:extLst>
            </p:cNvPr>
            <p:cNvSpPr/>
            <p:nvPr/>
          </p:nvSpPr>
          <p:spPr>
            <a:xfrm>
              <a:off x="575897" y="2763447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53F7577C-161B-4C25-AF23-263F0C4A2F26}"/>
                </a:ext>
              </a:extLst>
            </p:cNvPr>
            <p:cNvSpPr/>
            <p:nvPr/>
          </p:nvSpPr>
          <p:spPr>
            <a:xfrm>
              <a:off x="588077" y="3057677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3C10232-D378-4A62-B468-C53788D7CB91}"/>
                </a:ext>
              </a:extLst>
            </p:cNvPr>
            <p:cNvSpPr/>
            <p:nvPr/>
          </p:nvSpPr>
          <p:spPr>
            <a:xfrm>
              <a:off x="588881" y="332680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C9B5ADD8-B453-4097-B3B5-526616C0D9E8}"/>
                </a:ext>
              </a:extLst>
            </p:cNvPr>
            <p:cNvSpPr/>
            <p:nvPr/>
          </p:nvSpPr>
          <p:spPr>
            <a:xfrm>
              <a:off x="589692" y="3644307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8F26882A-7142-495C-9D37-11A4DBFFDFA8}"/>
                </a:ext>
              </a:extLst>
            </p:cNvPr>
            <p:cNvSpPr/>
            <p:nvPr/>
          </p:nvSpPr>
          <p:spPr>
            <a:xfrm>
              <a:off x="590496" y="392035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sp>
        <p:nvSpPr>
          <p:cNvPr id="317" name="Oval 628">
            <a:extLst>
              <a:ext uri="{FF2B5EF4-FFF2-40B4-BE49-F238E27FC236}">
                <a16:creationId xmlns:a16="http://schemas.microsoft.com/office/drawing/2014/main" id="{ECE8AE16-EE77-46E3-9970-3B0DD1771BC5}"/>
              </a:ext>
            </a:extLst>
          </p:cNvPr>
          <p:cNvSpPr>
            <a:spLocks noChangeAspect="1"/>
          </p:cNvSpPr>
          <p:nvPr/>
        </p:nvSpPr>
        <p:spPr>
          <a:xfrm>
            <a:off x="4530486" y="3663686"/>
            <a:ext cx="85024" cy="79459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kumimoji="1"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18" name="Oval 628">
            <a:extLst>
              <a:ext uri="{FF2B5EF4-FFF2-40B4-BE49-F238E27FC236}">
                <a16:creationId xmlns:a16="http://schemas.microsoft.com/office/drawing/2014/main" id="{35C90A44-25BB-4581-820E-5B9F40D1CA76}"/>
              </a:ext>
            </a:extLst>
          </p:cNvPr>
          <p:cNvSpPr>
            <a:spLocks noChangeAspect="1"/>
          </p:cNvSpPr>
          <p:nvPr/>
        </p:nvSpPr>
        <p:spPr>
          <a:xfrm>
            <a:off x="4761448" y="4532869"/>
            <a:ext cx="85024" cy="79459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kumimoji="1"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94" name="그룹 143">
            <a:extLst>
              <a:ext uri="{FF2B5EF4-FFF2-40B4-BE49-F238E27FC236}">
                <a16:creationId xmlns:a16="http://schemas.microsoft.com/office/drawing/2014/main" id="{D32F3356-F06D-437A-ADBE-575D12F4892D}"/>
              </a:ext>
            </a:extLst>
          </p:cNvPr>
          <p:cNvGrpSpPr/>
          <p:nvPr/>
        </p:nvGrpSpPr>
        <p:grpSpPr>
          <a:xfrm>
            <a:off x="1766392" y="1001052"/>
            <a:ext cx="216000" cy="252000"/>
            <a:chOff x="2704212" y="2825113"/>
            <a:chExt cx="216000" cy="252000"/>
          </a:xfrm>
        </p:grpSpPr>
        <p:sp>
          <p:nvSpPr>
            <p:cNvPr id="195" name="타원형">
              <a:extLst>
                <a:ext uri="{FF2B5EF4-FFF2-40B4-BE49-F238E27FC236}">
                  <a16:creationId xmlns:a16="http://schemas.microsoft.com/office/drawing/2014/main" id="{FFE266CF-EFB1-4C71-93D8-7888FCBCF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" name="2">
              <a:extLst>
                <a:ext uri="{FF2B5EF4-FFF2-40B4-BE49-F238E27FC236}">
                  <a16:creationId xmlns:a16="http://schemas.microsoft.com/office/drawing/2014/main" id="{E482063A-E4E6-41A9-9147-4E1085161025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1a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22" name="그룹 143">
            <a:extLst>
              <a:ext uri="{FF2B5EF4-FFF2-40B4-BE49-F238E27FC236}">
                <a16:creationId xmlns:a16="http://schemas.microsoft.com/office/drawing/2014/main" id="{ACB593AE-9A83-4CF4-A3FA-9A454379D537}"/>
              </a:ext>
            </a:extLst>
          </p:cNvPr>
          <p:cNvGrpSpPr/>
          <p:nvPr/>
        </p:nvGrpSpPr>
        <p:grpSpPr>
          <a:xfrm>
            <a:off x="4225543" y="2586763"/>
            <a:ext cx="216000" cy="252000"/>
            <a:chOff x="2704212" y="2825113"/>
            <a:chExt cx="216000" cy="252000"/>
          </a:xfrm>
        </p:grpSpPr>
        <p:sp>
          <p:nvSpPr>
            <p:cNvPr id="323" name="타원형">
              <a:extLst>
                <a:ext uri="{FF2B5EF4-FFF2-40B4-BE49-F238E27FC236}">
                  <a16:creationId xmlns:a16="http://schemas.microsoft.com/office/drawing/2014/main" id="{4F72F481-30C9-438F-8285-4655B4E43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" name="2">
              <a:extLst>
                <a:ext uri="{FF2B5EF4-FFF2-40B4-BE49-F238E27FC236}">
                  <a16:creationId xmlns:a16="http://schemas.microsoft.com/office/drawing/2014/main" id="{EA5C71B9-84A6-4BD3-9598-D3A96815E80C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1b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15" name="모서리가 둥근 직사각형 25">
            <a:extLst>
              <a:ext uri="{FF2B5EF4-FFF2-40B4-BE49-F238E27FC236}">
                <a16:creationId xmlns:a16="http://schemas.microsoft.com/office/drawing/2014/main" id="{47197341-6E5C-4B6A-A412-19C9D82CB42F}"/>
              </a:ext>
            </a:extLst>
          </p:cNvPr>
          <p:cNvSpPr/>
          <p:nvPr/>
        </p:nvSpPr>
        <p:spPr>
          <a:xfrm>
            <a:off x="2135560" y="2703688"/>
            <a:ext cx="441370" cy="22702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0" name="그룹 143">
            <a:extLst>
              <a:ext uri="{FF2B5EF4-FFF2-40B4-BE49-F238E27FC236}">
                <a16:creationId xmlns:a16="http://schemas.microsoft.com/office/drawing/2014/main" id="{27C1C42A-D935-4C2E-9998-A4E7FAFCD0B4}"/>
              </a:ext>
            </a:extLst>
          </p:cNvPr>
          <p:cNvGrpSpPr/>
          <p:nvPr/>
        </p:nvGrpSpPr>
        <p:grpSpPr>
          <a:xfrm>
            <a:off x="2439457" y="2614916"/>
            <a:ext cx="211228" cy="214772"/>
            <a:chOff x="2704212" y="2825113"/>
            <a:chExt cx="216000" cy="252000"/>
          </a:xfrm>
        </p:grpSpPr>
        <p:sp>
          <p:nvSpPr>
            <p:cNvPr id="351" name="타원형">
              <a:extLst>
                <a:ext uri="{FF2B5EF4-FFF2-40B4-BE49-F238E27FC236}">
                  <a16:creationId xmlns:a16="http://schemas.microsoft.com/office/drawing/2014/main" id="{43FA30B2-8EE9-4981-BEB0-06245A1007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" name="2">
              <a:extLst>
                <a:ext uri="{FF2B5EF4-FFF2-40B4-BE49-F238E27FC236}">
                  <a16:creationId xmlns:a16="http://schemas.microsoft.com/office/drawing/2014/main" id="{A54862D9-B75D-4159-9B33-3F44B94B84B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1c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18" name="5-Point Star 199">
            <a:extLst>
              <a:ext uri="{FF2B5EF4-FFF2-40B4-BE49-F238E27FC236}">
                <a16:creationId xmlns:a16="http://schemas.microsoft.com/office/drawing/2014/main" id="{16041A8F-3674-43E9-889F-ECC6A042E7C7}"/>
              </a:ext>
            </a:extLst>
          </p:cNvPr>
          <p:cNvSpPr>
            <a:spLocks noChangeAspect="1"/>
          </p:cNvSpPr>
          <p:nvPr/>
        </p:nvSpPr>
        <p:spPr>
          <a:xfrm>
            <a:off x="1911147" y="865561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1E12A0-8765-4CC5-B4C5-F1EC1E521A5F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활동정보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250" y="1457325"/>
            <a:ext cx="1247775" cy="971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61370" y="1476606"/>
            <a:ext cx="1266680" cy="923405"/>
            <a:chOff x="10200670" y="4800831"/>
            <a:chExt cx="1266680" cy="923405"/>
          </a:xfrm>
        </p:grpSpPr>
        <p:sp>
          <p:nvSpPr>
            <p:cNvPr id="140" name="텍스트 상자 31">
              <a:extLst>
                <a:ext uri="{FF2B5EF4-FFF2-40B4-BE49-F238E27FC236}">
                  <a16:creationId xmlns:a16="http://schemas.microsoft.com/office/drawing/2014/main" id="{F6D462C0-7D03-40CA-B6EF-35105BFD8F23}"/>
                </a:ext>
              </a:extLst>
            </p:cNvPr>
            <p:cNvSpPr txBox="1"/>
            <p:nvPr/>
          </p:nvSpPr>
          <p:spPr>
            <a:xfrm>
              <a:off x="10200670" y="5077905"/>
              <a:ext cx="50205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가입일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방문수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게시글수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댓글수</a:t>
              </a:r>
            </a:p>
          </p:txBody>
        </p:sp>
        <p:sp>
          <p:nvSpPr>
            <p:cNvPr id="141" name="텍스트 상자 31">
              <a:extLst>
                <a:ext uri="{FF2B5EF4-FFF2-40B4-BE49-F238E27FC236}">
                  <a16:creationId xmlns:a16="http://schemas.microsoft.com/office/drawing/2014/main" id="{7A0C2C5A-5A29-4340-BABF-50F854FFA26C}"/>
                </a:ext>
              </a:extLst>
            </p:cNvPr>
            <p:cNvSpPr txBox="1"/>
            <p:nvPr/>
          </p:nvSpPr>
          <p:spPr>
            <a:xfrm>
              <a:off x="10654792" y="5077905"/>
              <a:ext cx="46304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17.08.01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50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회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10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40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DED096E5-D199-4B98-9A36-BE8FC178C413}"/>
                </a:ext>
              </a:extLst>
            </p:cNvPr>
            <p:cNvSpPr txBox="1"/>
            <p:nvPr/>
          </p:nvSpPr>
          <p:spPr>
            <a:xfrm>
              <a:off x="10256888" y="4800831"/>
              <a:ext cx="1210462" cy="2070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ko-KR" altLang="en-US" sz="800" dirty="0">
                  <a:solidFill>
                    <a:prstClr val="black"/>
                  </a:solidFill>
                  <a:latin typeface="+mn-ea"/>
                  <a:ea typeface="+mn-ea"/>
                </a:rPr>
                <a:t>홍길동 님</a:t>
              </a:r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31873" y="5457664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31873" y="5609933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모서리가 둥근 직사각형 25">
              <a:extLst>
                <a:ext uri="{FF2B5EF4-FFF2-40B4-BE49-F238E27FC236}">
                  <a16:creationId xmlns:a16="http://schemas.microsoft.com/office/drawing/2014/main" id="{47197341-6E5C-4B6A-A412-19C9D82CB42F}"/>
                </a:ext>
              </a:extLst>
            </p:cNvPr>
            <p:cNvSpPr/>
            <p:nvPr/>
          </p:nvSpPr>
          <p:spPr>
            <a:xfrm>
              <a:off x="10765210" y="4875388"/>
              <a:ext cx="407615" cy="14428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6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정보수정</a:t>
              </a:r>
              <a:endParaRPr kumimoji="1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26948" y="2076450"/>
            <a:ext cx="1336855" cy="17145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4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420975" y="1398188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74">
            <a:extLst>
              <a:ext uri="{FF2B5EF4-FFF2-40B4-BE49-F238E27FC236}">
                <a16:creationId xmlns:a16="http://schemas.microsoft.com/office/drawing/2014/main" id="{06397B7F-6582-4B28-9084-103ED8A38F7B}"/>
              </a:ext>
            </a:extLst>
          </p:cNvPr>
          <p:cNvCxnSpPr/>
          <p:nvPr/>
        </p:nvCxnSpPr>
        <p:spPr>
          <a:xfrm>
            <a:off x="1127448" y="1387921"/>
            <a:ext cx="432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sp>
        <p:nvSpPr>
          <p:cNvPr id="92" name="타원 91"/>
          <p:cNvSpPr/>
          <p:nvPr/>
        </p:nvSpPr>
        <p:spPr>
          <a:xfrm>
            <a:off x="2705560" y="3309130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9730" y="2976827"/>
            <a:ext cx="537745" cy="2632107"/>
          </a:xfrm>
          <a:prstGeom prst="rect">
            <a:avLst/>
          </a:prstGeom>
          <a:solidFill>
            <a:srgbClr val="0000FF">
              <a:alpha val="48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67534"/>
              </p:ext>
            </p:extLst>
          </p:nvPr>
        </p:nvGraphicFramePr>
        <p:xfrm>
          <a:off x="9290533" y="6200131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2/21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게시물 번호 삭제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357">
            <a:extLst>
              <a:ext uri="{FF2B5EF4-FFF2-40B4-BE49-F238E27FC236}">
                <a16:creationId xmlns:a16="http://schemas.microsoft.com/office/drawing/2014/main" id="{C9F80E9A-571A-4ECE-A324-80EF97170A9A}"/>
              </a:ext>
            </a:extLst>
          </p:cNvPr>
          <p:cNvGrpSpPr/>
          <p:nvPr/>
        </p:nvGrpSpPr>
        <p:grpSpPr>
          <a:xfrm>
            <a:off x="8953001" y="797085"/>
            <a:ext cx="134782" cy="145799"/>
            <a:chOff x="7681409" y="2293429"/>
            <a:chExt cx="157246" cy="170099"/>
          </a:xfrm>
        </p:grpSpPr>
        <p:sp>
          <p:nvSpPr>
            <p:cNvPr id="76" name="Rounded Rectangle 358">
              <a:extLst>
                <a:ext uri="{FF2B5EF4-FFF2-40B4-BE49-F238E27FC236}">
                  <a16:creationId xmlns:a16="http://schemas.microsoft.com/office/drawing/2014/main" id="{F1099DC5-8385-4703-9BAD-7B5C35639446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3830091D-7D1B-4327-BC72-39BE2E6084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50940"/>
              </p:ext>
            </p:extLst>
          </p:nvPr>
        </p:nvGraphicFramePr>
        <p:xfrm>
          <a:off x="9290533" y="813265"/>
          <a:ext cx="2835141" cy="95701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내 게시물 또는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다른사람의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게시글에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댓글에 댓글을 달았을 경우 </a:t>
                      </a:r>
                      <a:endParaRPr lang="en-US" altLang="ko-KR" sz="8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82563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읽기 권한이 없는 게시판의 게시글은 본인이 등록한 글을 제외하고 확인 불가</a:t>
                      </a:r>
                      <a:endParaRPr lang="en-US" altLang="ko-KR" sz="8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82563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lang="ko-KR" altLang="en-US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제목 클릭시</a:t>
                      </a:r>
                      <a:r>
                        <a:rPr lang="en-US" altLang="ko-KR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게시물 상세 팝업 출력</a:t>
                      </a:r>
                      <a:endParaRPr lang="en-US" altLang="ko-KR" sz="8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2257ACA-9381-4698-AD19-C02A692AD0BC}"/>
              </a:ext>
            </a:extLst>
          </p:cNvPr>
          <p:cNvSpPr/>
          <p:nvPr/>
        </p:nvSpPr>
        <p:spPr>
          <a:xfrm>
            <a:off x="10183324" y="298379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CU10.2.1.9..2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12A083-3EF6-476C-B46E-61B94A254D3C}"/>
              </a:ext>
            </a:extLst>
          </p:cNvPr>
          <p:cNvSpPr/>
          <p:nvPr/>
        </p:nvSpPr>
        <p:spPr>
          <a:xfrm>
            <a:off x="1877992" y="1112130"/>
            <a:ext cx="7197754" cy="11347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8" name="Oval 121">
            <a:extLst>
              <a:ext uri="{FF2B5EF4-FFF2-40B4-BE49-F238E27FC236}">
                <a16:creationId xmlns:a16="http://schemas.microsoft.com/office/drawing/2014/main" id="{5D5D9607-0B31-45B6-B3FE-F63CB3E68320}"/>
              </a:ext>
            </a:extLst>
          </p:cNvPr>
          <p:cNvSpPr>
            <a:spLocks noChangeAspect="1"/>
          </p:cNvSpPr>
          <p:nvPr/>
        </p:nvSpPr>
        <p:spPr bwMode="auto">
          <a:xfrm>
            <a:off x="2085640" y="1248967"/>
            <a:ext cx="858513" cy="8435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rgbClr val="D9D9D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x-none" altLang="x-none" sz="2400">
              <a:solidFill>
                <a:srgbClr val="FFFFFF"/>
              </a:solidFill>
            </a:endParaRPr>
          </a:p>
        </p:txBody>
      </p:sp>
      <p:pic>
        <p:nvPicPr>
          <p:cNvPr id="259" name="Picture 157" descr="man-user (1).png">
            <a:extLst>
              <a:ext uri="{FF2B5EF4-FFF2-40B4-BE49-F238E27FC236}">
                <a16:creationId xmlns:a16="http://schemas.microsoft.com/office/drawing/2014/main" id="{E6FD49D1-6BE5-4A33-8596-03E62836C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95" y="1353214"/>
            <a:ext cx="644004" cy="63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5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0" name="텍스트 상자 31">
            <a:extLst>
              <a:ext uri="{FF2B5EF4-FFF2-40B4-BE49-F238E27FC236}">
                <a16:creationId xmlns:a16="http://schemas.microsoft.com/office/drawing/2014/main" id="{501F01E4-3321-4D2A-B24D-0AA872EBAF88}"/>
              </a:ext>
            </a:extLst>
          </p:cNvPr>
          <p:cNvSpPr txBox="1"/>
          <p:nvPr/>
        </p:nvSpPr>
        <p:spPr>
          <a:xfrm>
            <a:off x="3306574" y="1386517"/>
            <a:ext cx="13522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홍길동 </a:t>
            </a:r>
            <a:r>
              <a:rPr lang="en-US" altLang="ko-KR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(</a:t>
            </a:r>
            <a:r>
              <a:rPr lang="ko-KR" altLang="en-US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길동이</a:t>
            </a:r>
            <a:r>
              <a:rPr lang="en-US" altLang="ko-KR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)</a:t>
            </a:r>
            <a:endParaRPr lang="ko-KR" altLang="en-US" sz="900" u="sng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1" name="텍스트 상자 31">
            <a:extLst>
              <a:ext uri="{FF2B5EF4-FFF2-40B4-BE49-F238E27FC236}">
                <a16:creationId xmlns:a16="http://schemas.microsoft.com/office/drawing/2014/main" id="{3C044431-8C21-441A-A97C-3A57586AEB2A}"/>
              </a:ext>
            </a:extLst>
          </p:cNvPr>
          <p:cNvSpPr txBox="1"/>
          <p:nvPr/>
        </p:nvSpPr>
        <p:spPr>
          <a:xfrm>
            <a:off x="3303410" y="1710676"/>
            <a:ext cx="43047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정회원 </a:t>
            </a:r>
            <a:r>
              <a:rPr lang="ko-KR" altLang="en-US" sz="90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ㅣ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방문수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9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ㅣ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총 게시글 수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10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개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일반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0 +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답변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0)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ㅣ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총 댓글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40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개 </a:t>
            </a:r>
          </a:p>
        </p:txBody>
      </p:sp>
      <p:cxnSp>
        <p:nvCxnSpPr>
          <p:cNvPr id="263" name="직선 연결선[R] 7">
            <a:extLst>
              <a:ext uri="{FF2B5EF4-FFF2-40B4-BE49-F238E27FC236}">
                <a16:creationId xmlns:a16="http://schemas.microsoft.com/office/drawing/2014/main" id="{DA4EE91C-B487-4706-B446-D3C0962DB979}"/>
              </a:ext>
            </a:extLst>
          </p:cNvPr>
          <p:cNvCxnSpPr>
            <a:cxnSpLocks/>
          </p:cNvCxnSpPr>
          <p:nvPr/>
        </p:nvCxnSpPr>
        <p:spPr>
          <a:xfrm flipV="1">
            <a:off x="1862893" y="2548398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66" name="표 265">
            <a:extLst>
              <a:ext uri="{FF2B5EF4-FFF2-40B4-BE49-F238E27FC236}">
                <a16:creationId xmlns:a16="http://schemas.microsoft.com/office/drawing/2014/main" id="{C3E94849-527B-4A9E-9D09-CE253553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0618"/>
              </p:ext>
            </p:extLst>
          </p:nvPr>
        </p:nvGraphicFramePr>
        <p:xfrm>
          <a:off x="1740094" y="2988132"/>
          <a:ext cx="745225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8627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508627">
                  <a:extLst>
                    <a:ext uri="{9D8B030D-6E8A-4147-A177-3AD203B41FA5}">
                      <a16:colId xmlns:a16="http://schemas.microsoft.com/office/drawing/2014/main" val="2426315027"/>
                    </a:ext>
                  </a:extLst>
                </a:gridCol>
                <a:gridCol w="4596426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663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656632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525307">
                  <a:extLst>
                    <a:ext uri="{9D8B030D-6E8A-4147-A177-3AD203B41FA5}">
                      <a16:colId xmlns:a16="http://schemas.microsoft.com/office/drawing/2014/main" val="11501513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조회수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(3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(2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(1</a:t>
                      </a:r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1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700" b="1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1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테니스 </a:t>
                      </a:r>
                      <a:r>
                        <a:rPr lang="ko-KR" altLang="en-US" sz="700" b="1" u="sng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왕초보</a:t>
                      </a:r>
                      <a:r>
                        <a:rPr lang="ko-KR" altLang="en-US" sz="700" b="1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강좌 개설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유박사테니스 단독 스트링 최저가 공동구매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(3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(2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상대를 제압하는 실전 복식 기술 </a:t>
                      </a:r>
                      <a:r>
                        <a:rPr lang="en-US" altLang="ko-KR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(1</a:t>
                      </a:r>
                      <a:r>
                        <a:rPr lang="ko-KR" altLang="en-US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탄</a:t>
                      </a:r>
                      <a:r>
                        <a:rPr lang="en-US" altLang="ko-KR" sz="700" u="sng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sp>
        <p:nvSpPr>
          <p:cNvPr id="268" name="텍스트 상자 31">
            <a:extLst>
              <a:ext uri="{FF2B5EF4-FFF2-40B4-BE49-F238E27FC236}">
                <a16:creationId xmlns:a16="http://schemas.microsoft.com/office/drawing/2014/main" id="{D6EA9759-218F-4E0C-B86D-919DB4CCA739}"/>
              </a:ext>
            </a:extLst>
          </p:cNvPr>
          <p:cNvSpPr txBox="1"/>
          <p:nvPr/>
        </p:nvSpPr>
        <p:spPr>
          <a:xfrm>
            <a:off x="1887216" y="2380789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게시글 보기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CDF46F-AA2D-49A3-B111-031ED0E6EC2C}"/>
              </a:ext>
            </a:extLst>
          </p:cNvPr>
          <p:cNvGrpSpPr/>
          <p:nvPr/>
        </p:nvGrpSpPr>
        <p:grpSpPr>
          <a:xfrm>
            <a:off x="4296606" y="2766358"/>
            <a:ext cx="2618928" cy="176117"/>
            <a:chOff x="1872888" y="2719618"/>
            <a:chExt cx="2618928" cy="176117"/>
          </a:xfrm>
        </p:grpSpPr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F54908CE-92B3-4402-8D38-CF371DD29620}"/>
                </a:ext>
              </a:extLst>
            </p:cNvPr>
            <p:cNvGrpSpPr/>
            <p:nvPr/>
          </p:nvGrpSpPr>
          <p:grpSpPr>
            <a:xfrm>
              <a:off x="1872888" y="2719618"/>
              <a:ext cx="1765364" cy="176117"/>
              <a:chOff x="3328939" y="1673768"/>
              <a:chExt cx="1765364" cy="176117"/>
            </a:xfrm>
          </p:grpSpPr>
          <p:sp>
            <p:nvSpPr>
              <p:cNvPr id="271" name="텍스트 상자 31">
                <a:extLst>
                  <a:ext uri="{FF2B5EF4-FFF2-40B4-BE49-F238E27FC236}">
                    <a16:creationId xmlns:a16="http://schemas.microsoft.com/office/drawing/2014/main" id="{A0D8324A-0080-4D6E-98FE-6AB604881A59}"/>
                  </a:ext>
                </a:extLst>
              </p:cNvPr>
              <p:cNvSpPr txBox="1"/>
              <p:nvPr/>
            </p:nvSpPr>
            <p:spPr>
              <a:xfrm>
                <a:off x="4224706" y="1673768"/>
                <a:ext cx="86959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댓글 단 게시글</a:t>
                </a:r>
                <a:endPara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72" name="텍스트 상자 31">
                <a:extLst>
                  <a:ext uri="{FF2B5EF4-FFF2-40B4-BE49-F238E27FC236}">
                    <a16:creationId xmlns:a16="http://schemas.microsoft.com/office/drawing/2014/main" id="{224254C8-C58A-406E-BBDF-AA42E3585FC4}"/>
                  </a:ext>
                </a:extLst>
              </p:cNvPr>
              <p:cNvSpPr txBox="1"/>
              <p:nvPr/>
            </p:nvSpPr>
            <p:spPr>
              <a:xfrm>
                <a:off x="3328939" y="1673768"/>
                <a:ext cx="87667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등록한 게시글</a:t>
                </a:r>
                <a:endPara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73" name="직선 연결선[R] 7">
                <a:extLst>
                  <a:ext uri="{FF2B5EF4-FFF2-40B4-BE49-F238E27FC236}">
                    <a16:creationId xmlns:a16="http://schemas.microsoft.com/office/drawing/2014/main" id="{26C77A26-C99E-4964-B76A-6DCA3D8ED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8549" y="1849885"/>
                <a:ext cx="777776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</p:cxnSp>
        </p:grpSp>
        <p:sp>
          <p:nvSpPr>
            <p:cNvPr id="279" name="텍스트 상자 31">
              <a:extLst>
                <a:ext uri="{FF2B5EF4-FFF2-40B4-BE49-F238E27FC236}">
                  <a16:creationId xmlns:a16="http://schemas.microsoft.com/office/drawing/2014/main" id="{76CF4690-E07A-45DF-8822-E15402A43F4B}"/>
                </a:ext>
              </a:extLst>
            </p:cNvPr>
            <p:cNvSpPr txBox="1"/>
            <p:nvPr/>
          </p:nvSpPr>
          <p:spPr>
            <a:xfrm>
              <a:off x="3622219" y="2719618"/>
              <a:ext cx="86959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등록한 댓글</a:t>
              </a: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22AA339A-2CB3-4790-95B6-CDDA21E04954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286" name="텍스트 상자 31">
              <a:extLst>
                <a:ext uri="{FF2B5EF4-FFF2-40B4-BE49-F238E27FC236}">
                  <a16:creationId xmlns:a16="http://schemas.microsoft.com/office/drawing/2014/main" id="{BB523BF2-D53C-49D5-B3A6-762632C97CAD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A672EDDA-73C3-42AE-ACA7-4ECE2FBFBF2E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288" name="Rounded Rectangle 936">
                <a:extLst>
                  <a:ext uri="{FF2B5EF4-FFF2-40B4-BE49-F238E27FC236}">
                    <a16:creationId xmlns:a16="http://schemas.microsoft.com/office/drawing/2014/main" id="{71F44DEC-D6E4-498E-9738-0682CB230B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16D43015-B88C-4D1D-A5C1-1C7C24422AB6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90" name="Group 224">
            <a:extLst>
              <a:ext uri="{FF2B5EF4-FFF2-40B4-BE49-F238E27FC236}">
                <a16:creationId xmlns:a16="http://schemas.microsoft.com/office/drawing/2014/main" id="{807245CF-5992-454F-A6DC-010DC4D246B8}"/>
              </a:ext>
            </a:extLst>
          </p:cNvPr>
          <p:cNvGrpSpPr/>
          <p:nvPr/>
        </p:nvGrpSpPr>
        <p:grpSpPr>
          <a:xfrm>
            <a:off x="8727134" y="2721021"/>
            <a:ext cx="412743" cy="246221"/>
            <a:chOff x="7387841" y="2237382"/>
            <a:chExt cx="450534" cy="265485"/>
          </a:xfrm>
        </p:grpSpPr>
        <p:sp>
          <p:nvSpPr>
            <p:cNvPr id="291" name="Rounded Rectangle 160">
              <a:extLst>
                <a:ext uri="{FF2B5EF4-FFF2-40B4-BE49-F238E27FC236}">
                  <a16:creationId xmlns:a16="http://schemas.microsoft.com/office/drawing/2014/main" id="{84F753E9-A312-4D92-B9AB-3C172F3A4251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292" name="Straight Connector 183">
              <a:extLst>
                <a:ext uri="{FF2B5EF4-FFF2-40B4-BE49-F238E27FC236}">
                  <a16:creationId xmlns:a16="http://schemas.microsoft.com/office/drawing/2014/main" id="{D36D96E1-739D-4FA6-9865-C79D248C3E13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93" name="텍스트 상자 31">
              <a:extLst>
                <a:ext uri="{FF2B5EF4-FFF2-40B4-BE49-F238E27FC236}">
                  <a16:creationId xmlns:a16="http://schemas.microsoft.com/office/drawing/2014/main" id="{2E122CB1-E1F5-4CA1-9F96-D4264F034319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294" name="Triangle 223">
              <a:extLst>
                <a:ext uri="{FF2B5EF4-FFF2-40B4-BE49-F238E27FC236}">
                  <a16:creationId xmlns:a16="http://schemas.microsoft.com/office/drawing/2014/main" id="{D3737B4C-B2AA-474D-82FC-5AEF1C2EBBF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317" name="Oval 628">
            <a:extLst>
              <a:ext uri="{FF2B5EF4-FFF2-40B4-BE49-F238E27FC236}">
                <a16:creationId xmlns:a16="http://schemas.microsoft.com/office/drawing/2014/main" id="{ECE8AE16-EE77-46E3-9970-3B0DD1771BC5}"/>
              </a:ext>
            </a:extLst>
          </p:cNvPr>
          <p:cNvSpPr>
            <a:spLocks noChangeAspect="1"/>
          </p:cNvSpPr>
          <p:nvPr/>
        </p:nvSpPr>
        <p:spPr>
          <a:xfrm>
            <a:off x="4530486" y="3663686"/>
            <a:ext cx="85024" cy="79459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kumimoji="1"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18" name="Oval 628">
            <a:extLst>
              <a:ext uri="{FF2B5EF4-FFF2-40B4-BE49-F238E27FC236}">
                <a16:creationId xmlns:a16="http://schemas.microsoft.com/office/drawing/2014/main" id="{35C90A44-25BB-4581-820E-5B9F40D1CA76}"/>
              </a:ext>
            </a:extLst>
          </p:cNvPr>
          <p:cNvSpPr>
            <a:spLocks noChangeAspect="1"/>
          </p:cNvSpPr>
          <p:nvPr/>
        </p:nvSpPr>
        <p:spPr>
          <a:xfrm>
            <a:off x="4761448" y="4532869"/>
            <a:ext cx="85024" cy="79459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kumimoji="1"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94" name="그룹 143">
            <a:extLst>
              <a:ext uri="{FF2B5EF4-FFF2-40B4-BE49-F238E27FC236}">
                <a16:creationId xmlns:a16="http://schemas.microsoft.com/office/drawing/2014/main" id="{D32F3356-F06D-437A-ADBE-575D12F4892D}"/>
              </a:ext>
            </a:extLst>
          </p:cNvPr>
          <p:cNvGrpSpPr/>
          <p:nvPr/>
        </p:nvGrpSpPr>
        <p:grpSpPr>
          <a:xfrm>
            <a:off x="5166255" y="2527593"/>
            <a:ext cx="216000" cy="252000"/>
            <a:chOff x="2704212" y="2825113"/>
            <a:chExt cx="216000" cy="252000"/>
          </a:xfrm>
        </p:grpSpPr>
        <p:sp>
          <p:nvSpPr>
            <p:cNvPr id="195" name="타원형">
              <a:extLst>
                <a:ext uri="{FF2B5EF4-FFF2-40B4-BE49-F238E27FC236}">
                  <a16:creationId xmlns:a16="http://schemas.microsoft.com/office/drawing/2014/main" id="{FFE266CF-EFB1-4C71-93D8-7888FCBCF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" name="2">
              <a:extLst>
                <a:ext uri="{FF2B5EF4-FFF2-40B4-BE49-F238E27FC236}">
                  <a16:creationId xmlns:a16="http://schemas.microsoft.com/office/drawing/2014/main" id="{E482063A-E4E6-41A9-9147-4E1085161025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99" name="텍스트 상자 31">
            <a:extLst>
              <a:ext uri="{FF2B5EF4-FFF2-40B4-BE49-F238E27FC236}">
                <a16:creationId xmlns:a16="http://schemas.microsoft.com/office/drawing/2014/main" id="{594538DC-9CD0-486C-8D88-6F9B4F5B1008}"/>
              </a:ext>
            </a:extLst>
          </p:cNvPr>
          <p:cNvSpPr txBox="1"/>
          <p:nvPr/>
        </p:nvSpPr>
        <p:spPr>
          <a:xfrm>
            <a:off x="2079488" y="836712"/>
            <a:ext cx="1352216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테니스 동호회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100" name="5-Point Star 199">
            <a:extLst>
              <a:ext uri="{FF2B5EF4-FFF2-40B4-BE49-F238E27FC236}">
                <a16:creationId xmlns:a16="http://schemas.microsoft.com/office/drawing/2014/main" id="{16041A8F-3674-43E9-889F-ECC6A042E7C7}"/>
              </a:ext>
            </a:extLst>
          </p:cNvPr>
          <p:cNvSpPr>
            <a:spLocks noChangeAspect="1"/>
          </p:cNvSpPr>
          <p:nvPr/>
        </p:nvSpPr>
        <p:spPr>
          <a:xfrm>
            <a:off x="1911147" y="865561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81E12A0-8765-4CC5-B4C5-F1EC1E521A5F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활동정보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AB48A1-9E5B-4A59-8AFC-DE0619D2C1B9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댓글 단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76250" y="1457325"/>
            <a:ext cx="1247775" cy="971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61370" y="1476606"/>
            <a:ext cx="1266680" cy="923405"/>
            <a:chOff x="10200670" y="4800831"/>
            <a:chExt cx="1266680" cy="923405"/>
          </a:xfrm>
        </p:grpSpPr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F6D462C0-7D03-40CA-B6EF-35105BFD8F23}"/>
                </a:ext>
              </a:extLst>
            </p:cNvPr>
            <p:cNvSpPr txBox="1"/>
            <p:nvPr/>
          </p:nvSpPr>
          <p:spPr>
            <a:xfrm>
              <a:off x="10200670" y="5077905"/>
              <a:ext cx="50205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가입일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방문수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게시글수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댓글수</a:t>
              </a:r>
            </a:p>
          </p:txBody>
        </p:sp>
        <p:sp>
          <p:nvSpPr>
            <p:cNvPr id="110" name="텍스트 상자 31">
              <a:extLst>
                <a:ext uri="{FF2B5EF4-FFF2-40B4-BE49-F238E27FC236}">
                  <a16:creationId xmlns:a16="http://schemas.microsoft.com/office/drawing/2014/main" id="{7A0C2C5A-5A29-4340-BABF-50F854FFA26C}"/>
                </a:ext>
              </a:extLst>
            </p:cNvPr>
            <p:cNvSpPr txBox="1"/>
            <p:nvPr/>
          </p:nvSpPr>
          <p:spPr>
            <a:xfrm>
              <a:off x="10654792" y="5077905"/>
              <a:ext cx="46304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17.08.01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50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회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10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40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11" name="텍스트 상자 31">
              <a:extLst>
                <a:ext uri="{FF2B5EF4-FFF2-40B4-BE49-F238E27FC236}">
                  <a16:creationId xmlns:a16="http://schemas.microsoft.com/office/drawing/2014/main" id="{DED096E5-D199-4B98-9A36-BE8FC178C413}"/>
                </a:ext>
              </a:extLst>
            </p:cNvPr>
            <p:cNvSpPr txBox="1"/>
            <p:nvPr/>
          </p:nvSpPr>
          <p:spPr>
            <a:xfrm>
              <a:off x="10256888" y="4800831"/>
              <a:ext cx="1210462" cy="2070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ko-KR" altLang="en-US" sz="800" dirty="0">
                  <a:solidFill>
                    <a:prstClr val="black"/>
                  </a:solidFill>
                  <a:latin typeface="+mn-ea"/>
                  <a:ea typeface="+mn-ea"/>
                </a:rPr>
                <a:t>홍길동 님</a:t>
              </a:r>
            </a:p>
          </p:txBody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31873" y="5457664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31873" y="5609933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19" name="모서리가 둥근 직사각형 25">
              <a:extLst>
                <a:ext uri="{FF2B5EF4-FFF2-40B4-BE49-F238E27FC236}">
                  <a16:creationId xmlns:a16="http://schemas.microsoft.com/office/drawing/2014/main" id="{47197341-6E5C-4B6A-A412-19C9D82CB42F}"/>
                </a:ext>
              </a:extLst>
            </p:cNvPr>
            <p:cNvSpPr/>
            <p:nvPr/>
          </p:nvSpPr>
          <p:spPr>
            <a:xfrm>
              <a:off x="10765210" y="4875388"/>
              <a:ext cx="407615" cy="14428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6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정보수정</a:t>
              </a:r>
              <a:endParaRPr kumimoji="1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426948" y="2076450"/>
            <a:ext cx="1336855" cy="17145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26948" y="1352550"/>
            <a:ext cx="1344702" cy="15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6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420975" y="1398188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[R] 174">
            <a:extLst>
              <a:ext uri="{FF2B5EF4-FFF2-40B4-BE49-F238E27FC236}">
                <a16:creationId xmlns:a16="http://schemas.microsoft.com/office/drawing/2014/main" id="{06397B7F-6582-4B28-9084-103ED8A38F7B}"/>
              </a:ext>
            </a:extLst>
          </p:cNvPr>
          <p:cNvCxnSpPr/>
          <p:nvPr/>
        </p:nvCxnSpPr>
        <p:spPr>
          <a:xfrm>
            <a:off x="1127448" y="1387921"/>
            <a:ext cx="432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sp>
        <p:nvSpPr>
          <p:cNvPr id="54" name="직사각형 53"/>
          <p:cNvSpPr/>
          <p:nvPr/>
        </p:nvSpPr>
        <p:spPr>
          <a:xfrm>
            <a:off x="2119730" y="2976827"/>
            <a:ext cx="537745" cy="2632107"/>
          </a:xfrm>
          <a:prstGeom prst="rect">
            <a:avLst/>
          </a:prstGeom>
          <a:solidFill>
            <a:srgbClr val="0000FF">
              <a:alpha val="48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76086"/>
              </p:ext>
            </p:extLst>
          </p:nvPr>
        </p:nvGraphicFramePr>
        <p:xfrm>
          <a:off x="9290533" y="6200131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2/21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게시물 번호 삭제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357">
            <a:extLst>
              <a:ext uri="{FF2B5EF4-FFF2-40B4-BE49-F238E27FC236}">
                <a16:creationId xmlns:a16="http://schemas.microsoft.com/office/drawing/2014/main" id="{C9F80E9A-571A-4ECE-A324-80EF97170A9A}"/>
              </a:ext>
            </a:extLst>
          </p:cNvPr>
          <p:cNvGrpSpPr/>
          <p:nvPr/>
        </p:nvGrpSpPr>
        <p:grpSpPr>
          <a:xfrm>
            <a:off x="8953001" y="797085"/>
            <a:ext cx="134782" cy="145799"/>
            <a:chOff x="7681409" y="2293429"/>
            <a:chExt cx="157246" cy="170099"/>
          </a:xfrm>
        </p:grpSpPr>
        <p:sp>
          <p:nvSpPr>
            <p:cNvPr id="76" name="Rounded Rectangle 358">
              <a:extLst>
                <a:ext uri="{FF2B5EF4-FFF2-40B4-BE49-F238E27FC236}">
                  <a16:creationId xmlns:a16="http://schemas.microsoft.com/office/drawing/2014/main" id="{F1099DC5-8385-4703-9BAD-7B5C35639446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3830091D-7D1B-4327-BC72-39BE2E6084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09947"/>
              </p:ext>
            </p:extLst>
          </p:nvPr>
        </p:nvGraphicFramePr>
        <p:xfrm>
          <a:off x="9290533" y="813265"/>
          <a:ext cx="2835141" cy="215589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등록한 댓글</a:t>
                      </a:r>
                      <a:endParaRPr lang="en-US" altLang="ko-KR" sz="8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내가 </a:t>
                      </a: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게시글에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등록한 댓글 리스트</a:t>
                      </a:r>
                      <a:endParaRPr lang="en-US" altLang="ko-KR" sz="8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쿨력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. </a:t>
                      </a:r>
                      <a:r>
                        <a:rPr lang="ko-KR" alt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각 게시물을 </a:t>
                      </a:r>
                      <a:r>
                        <a:rPr lang="ko-KR" alt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한번에 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삭제가능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lang="en-US" altLang="ko-KR" sz="800" kern="12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읽기 권한 등급으로 설정된 등급보다 본인의 등급이 낮은 게시판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읽기 권한 없는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 댓글은 제외</a:t>
                      </a:r>
                      <a:endParaRPr lang="en-US" altLang="ko-KR" sz="800" b="0" i="0" u="none" strike="noStrike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lang="en-US" altLang="ko-KR" sz="800" b="0" i="0" u="none" strike="noStrike" kern="1200" baseline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읽기 권한이 없는 게시판에 등록한 댓글수는 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LNB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댓글 카운터에서 제외 </a:t>
                      </a:r>
                      <a:endParaRPr lang="en-US" altLang="ko-KR" sz="8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원문 보기 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:</a:t>
                      </a: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내가 댓글을 남긴 게시물의 상세 페이지로 이동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내 댓글 확인 </a:t>
                      </a:r>
                      <a:r>
                        <a:rPr lang="ko-KR" altLang="en-US" sz="800" kern="12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가능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.</a:t>
                      </a:r>
                    </a:p>
                    <a:p>
                      <a:pPr marL="11113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클릭시</a:t>
                      </a:r>
                      <a:r>
                        <a:rPr lang="en-US" altLang="ko-KR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, </a:t>
                      </a:r>
                      <a:r>
                        <a:rPr lang="ko-KR" altLang="en-US" sz="800" b="1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게시물 상세 팝업 출력</a:t>
                      </a:r>
                      <a:endParaRPr lang="en-US" altLang="ko-KR" sz="800" kern="12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lang="en-US" altLang="ko-KR" sz="800" kern="12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91107"/>
                  </a:ext>
                </a:extLst>
              </a:tr>
            </a:tbl>
          </a:graphicData>
        </a:graphic>
      </p:graphicFrame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2257ACA-9381-4698-AD19-C02A692AD0BC}"/>
              </a:ext>
            </a:extLst>
          </p:cNvPr>
          <p:cNvSpPr/>
          <p:nvPr/>
        </p:nvSpPr>
        <p:spPr>
          <a:xfrm>
            <a:off x="10183324" y="298379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CU10.2.1.9..3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12A083-3EF6-476C-B46E-61B94A254D3C}"/>
              </a:ext>
            </a:extLst>
          </p:cNvPr>
          <p:cNvSpPr/>
          <p:nvPr/>
        </p:nvSpPr>
        <p:spPr>
          <a:xfrm>
            <a:off x="1877992" y="1112130"/>
            <a:ext cx="7197754" cy="11347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8" name="Oval 121">
            <a:extLst>
              <a:ext uri="{FF2B5EF4-FFF2-40B4-BE49-F238E27FC236}">
                <a16:creationId xmlns:a16="http://schemas.microsoft.com/office/drawing/2014/main" id="{5D5D9607-0B31-45B6-B3FE-F63CB3E68320}"/>
              </a:ext>
            </a:extLst>
          </p:cNvPr>
          <p:cNvSpPr>
            <a:spLocks noChangeAspect="1"/>
          </p:cNvSpPr>
          <p:nvPr/>
        </p:nvSpPr>
        <p:spPr bwMode="auto">
          <a:xfrm>
            <a:off x="2085640" y="1248967"/>
            <a:ext cx="858513" cy="8435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rgbClr val="D9D9D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x-none" altLang="x-none" sz="2400">
              <a:solidFill>
                <a:srgbClr val="FFFFFF"/>
              </a:solidFill>
            </a:endParaRPr>
          </a:p>
        </p:txBody>
      </p:sp>
      <p:pic>
        <p:nvPicPr>
          <p:cNvPr id="259" name="Picture 157" descr="man-user (1).png">
            <a:extLst>
              <a:ext uri="{FF2B5EF4-FFF2-40B4-BE49-F238E27FC236}">
                <a16:creationId xmlns:a16="http://schemas.microsoft.com/office/drawing/2014/main" id="{E6FD49D1-6BE5-4A33-8596-03E62836C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95" y="1353214"/>
            <a:ext cx="644004" cy="63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5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0" name="텍스트 상자 31">
            <a:extLst>
              <a:ext uri="{FF2B5EF4-FFF2-40B4-BE49-F238E27FC236}">
                <a16:creationId xmlns:a16="http://schemas.microsoft.com/office/drawing/2014/main" id="{501F01E4-3321-4D2A-B24D-0AA872EBAF88}"/>
              </a:ext>
            </a:extLst>
          </p:cNvPr>
          <p:cNvSpPr txBox="1"/>
          <p:nvPr/>
        </p:nvSpPr>
        <p:spPr>
          <a:xfrm>
            <a:off x="3306574" y="1386517"/>
            <a:ext cx="13522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홍길동 </a:t>
            </a:r>
            <a:r>
              <a:rPr lang="en-US" altLang="ko-KR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(</a:t>
            </a:r>
            <a:r>
              <a:rPr lang="ko-KR" altLang="en-US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길동이</a:t>
            </a:r>
            <a:r>
              <a:rPr lang="en-US" altLang="ko-KR" sz="9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)</a:t>
            </a:r>
            <a:endParaRPr lang="ko-KR" altLang="en-US" sz="900" u="sng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1" name="텍스트 상자 31">
            <a:extLst>
              <a:ext uri="{FF2B5EF4-FFF2-40B4-BE49-F238E27FC236}">
                <a16:creationId xmlns:a16="http://schemas.microsoft.com/office/drawing/2014/main" id="{3C044431-8C21-441A-A97C-3A57586AEB2A}"/>
              </a:ext>
            </a:extLst>
          </p:cNvPr>
          <p:cNvSpPr txBox="1"/>
          <p:nvPr/>
        </p:nvSpPr>
        <p:spPr>
          <a:xfrm>
            <a:off x="3303410" y="1710676"/>
            <a:ext cx="43047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정회원 </a:t>
            </a:r>
            <a:r>
              <a:rPr lang="ko-KR" altLang="en-US" sz="90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ㅣ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방문수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9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ㅣ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총 게시글 수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10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개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일반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0 +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답변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0)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ㅣ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총 댓글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40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개 </a:t>
            </a:r>
          </a:p>
        </p:txBody>
      </p:sp>
      <p:cxnSp>
        <p:nvCxnSpPr>
          <p:cNvPr id="263" name="직선 연결선[R] 7">
            <a:extLst>
              <a:ext uri="{FF2B5EF4-FFF2-40B4-BE49-F238E27FC236}">
                <a16:creationId xmlns:a16="http://schemas.microsoft.com/office/drawing/2014/main" id="{DA4EE91C-B487-4706-B446-D3C0962DB979}"/>
              </a:ext>
            </a:extLst>
          </p:cNvPr>
          <p:cNvCxnSpPr>
            <a:cxnSpLocks/>
          </p:cNvCxnSpPr>
          <p:nvPr/>
        </p:nvCxnSpPr>
        <p:spPr>
          <a:xfrm flipV="1">
            <a:off x="1862893" y="2548398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66" name="표 265">
            <a:extLst>
              <a:ext uri="{FF2B5EF4-FFF2-40B4-BE49-F238E27FC236}">
                <a16:creationId xmlns:a16="http://schemas.microsoft.com/office/drawing/2014/main" id="{C3E94849-527B-4A9E-9D09-CE253553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338372"/>
              </p:ext>
            </p:extLst>
          </p:nvPr>
        </p:nvGraphicFramePr>
        <p:xfrm>
          <a:off x="1740093" y="2988132"/>
          <a:ext cx="7399782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334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2426315027"/>
                    </a:ext>
                  </a:extLst>
                </a:gridCol>
                <a:gridCol w="4910182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701454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01454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댓글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언제쯤 연락을 </a:t>
                      </a: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받을수있을까요</a:t>
                      </a:r>
                      <a:r>
                        <a:rPr lang="en-US" altLang="ko-KR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원문보기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기술이 대단하네요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원문보기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언제쯤 연락을 </a:t>
                      </a: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받을수있을까요</a:t>
                      </a:r>
                      <a:r>
                        <a:rPr lang="en-US" altLang="ko-KR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원문보기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기술이 대단하네요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원문보기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환영해요</a:t>
                      </a:r>
                      <a:r>
                        <a:rPr lang="en-US" altLang="ko-KR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~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원문보기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대단한데요</a:t>
                      </a:r>
                      <a:r>
                        <a:rPr lang="en-US" altLang="ko-KR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!!!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원문보기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메일 다시 보냈습니다</a:t>
                      </a:r>
                      <a:r>
                        <a:rPr lang="en-US" altLang="ko-KR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!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원문보기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none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좋아요</a:t>
                      </a:r>
                      <a:r>
                        <a:rPr lang="en-US" altLang="ko-KR" sz="700" u="none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!!!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원문보기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sp>
        <p:nvSpPr>
          <p:cNvPr id="268" name="텍스트 상자 31">
            <a:extLst>
              <a:ext uri="{FF2B5EF4-FFF2-40B4-BE49-F238E27FC236}">
                <a16:creationId xmlns:a16="http://schemas.microsoft.com/office/drawing/2014/main" id="{D6EA9759-218F-4E0C-B86D-919DB4CCA739}"/>
              </a:ext>
            </a:extLst>
          </p:cNvPr>
          <p:cNvSpPr txBox="1"/>
          <p:nvPr/>
        </p:nvSpPr>
        <p:spPr>
          <a:xfrm>
            <a:off x="1887216" y="2380789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게시글 보기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CDF46F-AA2D-49A3-B111-031ED0E6EC2C}"/>
              </a:ext>
            </a:extLst>
          </p:cNvPr>
          <p:cNvGrpSpPr/>
          <p:nvPr/>
        </p:nvGrpSpPr>
        <p:grpSpPr>
          <a:xfrm>
            <a:off x="4296606" y="2766358"/>
            <a:ext cx="2618928" cy="176117"/>
            <a:chOff x="1872888" y="2719618"/>
            <a:chExt cx="2618928" cy="176117"/>
          </a:xfrm>
        </p:grpSpPr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F54908CE-92B3-4402-8D38-CF371DD29620}"/>
                </a:ext>
              </a:extLst>
            </p:cNvPr>
            <p:cNvGrpSpPr/>
            <p:nvPr/>
          </p:nvGrpSpPr>
          <p:grpSpPr>
            <a:xfrm>
              <a:off x="1872888" y="2719618"/>
              <a:ext cx="2591482" cy="176117"/>
              <a:chOff x="3328939" y="1673768"/>
              <a:chExt cx="2591482" cy="176117"/>
            </a:xfrm>
          </p:grpSpPr>
          <p:sp>
            <p:nvSpPr>
              <p:cNvPr id="271" name="텍스트 상자 31">
                <a:extLst>
                  <a:ext uri="{FF2B5EF4-FFF2-40B4-BE49-F238E27FC236}">
                    <a16:creationId xmlns:a16="http://schemas.microsoft.com/office/drawing/2014/main" id="{A0D8324A-0080-4D6E-98FE-6AB604881A59}"/>
                  </a:ext>
                </a:extLst>
              </p:cNvPr>
              <p:cNvSpPr txBox="1"/>
              <p:nvPr/>
            </p:nvSpPr>
            <p:spPr>
              <a:xfrm>
                <a:off x="4224706" y="1673768"/>
                <a:ext cx="86959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댓글 단 게시글</a:t>
                </a:r>
                <a:endPara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72" name="텍스트 상자 31">
                <a:extLst>
                  <a:ext uri="{FF2B5EF4-FFF2-40B4-BE49-F238E27FC236}">
                    <a16:creationId xmlns:a16="http://schemas.microsoft.com/office/drawing/2014/main" id="{224254C8-C58A-406E-BBDF-AA42E3585FC4}"/>
                  </a:ext>
                </a:extLst>
              </p:cNvPr>
              <p:cNvSpPr txBox="1"/>
              <p:nvPr/>
            </p:nvSpPr>
            <p:spPr>
              <a:xfrm>
                <a:off x="3328939" y="1673768"/>
                <a:ext cx="87667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등록한 게시글</a:t>
                </a:r>
                <a:endPara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73" name="직선 연결선[R] 7">
                <a:extLst>
                  <a:ext uri="{FF2B5EF4-FFF2-40B4-BE49-F238E27FC236}">
                    <a16:creationId xmlns:a16="http://schemas.microsoft.com/office/drawing/2014/main" id="{26C77A26-C99E-4964-B76A-6DCA3D8ED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2645" y="1849885"/>
                <a:ext cx="777776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</p:cxnSp>
        </p:grpSp>
        <p:sp>
          <p:nvSpPr>
            <p:cNvPr id="279" name="텍스트 상자 31">
              <a:extLst>
                <a:ext uri="{FF2B5EF4-FFF2-40B4-BE49-F238E27FC236}">
                  <a16:creationId xmlns:a16="http://schemas.microsoft.com/office/drawing/2014/main" id="{76CF4690-E07A-45DF-8822-E15402A43F4B}"/>
                </a:ext>
              </a:extLst>
            </p:cNvPr>
            <p:cNvSpPr txBox="1"/>
            <p:nvPr/>
          </p:nvSpPr>
          <p:spPr>
            <a:xfrm>
              <a:off x="3622219" y="2719618"/>
              <a:ext cx="86959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등록한 댓글</a:t>
              </a: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22AA339A-2CB3-4790-95B6-CDDA21E04954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286" name="텍스트 상자 31">
              <a:extLst>
                <a:ext uri="{FF2B5EF4-FFF2-40B4-BE49-F238E27FC236}">
                  <a16:creationId xmlns:a16="http://schemas.microsoft.com/office/drawing/2014/main" id="{BB523BF2-D53C-49D5-B3A6-762632C97CAD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A672EDDA-73C3-42AE-ACA7-4ECE2FBFBF2E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288" name="Rounded Rectangle 936">
                <a:extLst>
                  <a:ext uri="{FF2B5EF4-FFF2-40B4-BE49-F238E27FC236}">
                    <a16:creationId xmlns:a16="http://schemas.microsoft.com/office/drawing/2014/main" id="{71F44DEC-D6E4-498E-9738-0682CB230B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16D43015-B88C-4D1D-A5C1-1C7C24422AB6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90" name="Group 224">
            <a:extLst>
              <a:ext uri="{FF2B5EF4-FFF2-40B4-BE49-F238E27FC236}">
                <a16:creationId xmlns:a16="http://schemas.microsoft.com/office/drawing/2014/main" id="{807245CF-5992-454F-A6DC-010DC4D246B8}"/>
              </a:ext>
            </a:extLst>
          </p:cNvPr>
          <p:cNvGrpSpPr/>
          <p:nvPr/>
        </p:nvGrpSpPr>
        <p:grpSpPr>
          <a:xfrm>
            <a:off x="8727134" y="2721021"/>
            <a:ext cx="412743" cy="246221"/>
            <a:chOff x="7387841" y="2237382"/>
            <a:chExt cx="450534" cy="265485"/>
          </a:xfrm>
        </p:grpSpPr>
        <p:sp>
          <p:nvSpPr>
            <p:cNvPr id="291" name="Rounded Rectangle 160">
              <a:extLst>
                <a:ext uri="{FF2B5EF4-FFF2-40B4-BE49-F238E27FC236}">
                  <a16:creationId xmlns:a16="http://schemas.microsoft.com/office/drawing/2014/main" id="{84F753E9-A312-4D92-B9AB-3C172F3A4251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292" name="Straight Connector 183">
              <a:extLst>
                <a:ext uri="{FF2B5EF4-FFF2-40B4-BE49-F238E27FC236}">
                  <a16:creationId xmlns:a16="http://schemas.microsoft.com/office/drawing/2014/main" id="{D36D96E1-739D-4FA6-9865-C79D248C3E13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93" name="텍스트 상자 31">
              <a:extLst>
                <a:ext uri="{FF2B5EF4-FFF2-40B4-BE49-F238E27FC236}">
                  <a16:creationId xmlns:a16="http://schemas.microsoft.com/office/drawing/2014/main" id="{2E122CB1-E1F5-4CA1-9F96-D4264F034319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294" name="Triangle 223">
              <a:extLst>
                <a:ext uri="{FF2B5EF4-FFF2-40B4-BE49-F238E27FC236}">
                  <a16:creationId xmlns:a16="http://schemas.microsoft.com/office/drawing/2014/main" id="{D3737B4C-B2AA-474D-82FC-5AEF1C2EBBF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403A15F5-8A9C-479E-A5BD-095C71FADE60}"/>
              </a:ext>
            </a:extLst>
          </p:cNvPr>
          <p:cNvGrpSpPr/>
          <p:nvPr/>
        </p:nvGrpSpPr>
        <p:grpSpPr>
          <a:xfrm>
            <a:off x="1814432" y="2719618"/>
            <a:ext cx="337946" cy="2865940"/>
            <a:chOff x="565456" y="1300639"/>
            <a:chExt cx="337946" cy="2865940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5197A332-D7F8-401E-A58B-C3E8B240042B}"/>
                </a:ext>
              </a:extLst>
            </p:cNvPr>
            <p:cNvSpPr/>
            <p:nvPr/>
          </p:nvSpPr>
          <p:spPr>
            <a:xfrm>
              <a:off x="565456" y="1300639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A2F91A53-6AF1-4433-AF47-205ABE81D76D}"/>
                </a:ext>
              </a:extLst>
            </p:cNvPr>
            <p:cNvSpPr/>
            <p:nvPr/>
          </p:nvSpPr>
          <p:spPr>
            <a:xfrm>
              <a:off x="567071" y="185956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947B9592-7924-4F8A-9CF1-63E2160C03F2}"/>
                </a:ext>
              </a:extLst>
            </p:cNvPr>
            <p:cNvSpPr/>
            <p:nvPr/>
          </p:nvSpPr>
          <p:spPr>
            <a:xfrm>
              <a:off x="567875" y="217717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D7713439-BC3B-4BF4-BFE3-8B486DC36088}"/>
                </a:ext>
              </a:extLst>
            </p:cNvPr>
            <p:cNvSpPr/>
            <p:nvPr/>
          </p:nvSpPr>
          <p:spPr>
            <a:xfrm>
              <a:off x="575093" y="2474999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6DFC0505-CA4D-4CB5-A1A9-2AF049658FCA}"/>
                </a:ext>
              </a:extLst>
            </p:cNvPr>
            <p:cNvSpPr/>
            <p:nvPr/>
          </p:nvSpPr>
          <p:spPr>
            <a:xfrm>
              <a:off x="575897" y="2763447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53F7577C-161B-4C25-AF23-263F0C4A2F26}"/>
                </a:ext>
              </a:extLst>
            </p:cNvPr>
            <p:cNvSpPr/>
            <p:nvPr/>
          </p:nvSpPr>
          <p:spPr>
            <a:xfrm>
              <a:off x="588077" y="3057677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3C10232-D378-4A62-B468-C53788D7CB91}"/>
                </a:ext>
              </a:extLst>
            </p:cNvPr>
            <p:cNvSpPr/>
            <p:nvPr/>
          </p:nvSpPr>
          <p:spPr>
            <a:xfrm>
              <a:off x="588881" y="332680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C9B5ADD8-B453-4097-B3B5-526616C0D9E8}"/>
                </a:ext>
              </a:extLst>
            </p:cNvPr>
            <p:cNvSpPr/>
            <p:nvPr/>
          </p:nvSpPr>
          <p:spPr>
            <a:xfrm>
              <a:off x="589692" y="3644307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8F26882A-7142-495C-9D37-11A4DBFFDFA8}"/>
                </a:ext>
              </a:extLst>
            </p:cNvPr>
            <p:cNvSpPr/>
            <p:nvPr/>
          </p:nvSpPr>
          <p:spPr>
            <a:xfrm>
              <a:off x="590496" y="392035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grpSp>
        <p:nvGrpSpPr>
          <p:cNvPr id="107" name="그룹 143">
            <a:extLst>
              <a:ext uri="{FF2B5EF4-FFF2-40B4-BE49-F238E27FC236}">
                <a16:creationId xmlns:a16="http://schemas.microsoft.com/office/drawing/2014/main" id="{28FF20F7-371D-4889-B33B-E08A47D0726A}"/>
              </a:ext>
            </a:extLst>
          </p:cNvPr>
          <p:cNvGrpSpPr/>
          <p:nvPr/>
        </p:nvGrpSpPr>
        <p:grpSpPr>
          <a:xfrm>
            <a:off x="6026842" y="2576525"/>
            <a:ext cx="216000" cy="252000"/>
            <a:chOff x="2704212" y="2825113"/>
            <a:chExt cx="216000" cy="252000"/>
          </a:xfrm>
        </p:grpSpPr>
        <p:sp>
          <p:nvSpPr>
            <p:cNvPr id="108" name="타원형">
              <a:extLst>
                <a:ext uri="{FF2B5EF4-FFF2-40B4-BE49-F238E27FC236}">
                  <a16:creationId xmlns:a16="http://schemas.microsoft.com/office/drawing/2014/main" id="{E0161EB8-9550-4AAA-B4AC-509F8A3D9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" name="2">
              <a:extLst>
                <a:ext uri="{FF2B5EF4-FFF2-40B4-BE49-F238E27FC236}">
                  <a16:creationId xmlns:a16="http://schemas.microsoft.com/office/drawing/2014/main" id="{D03D7321-140E-4DA2-AAC6-66F73044F6DD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10" name="그룹 143">
            <a:extLst>
              <a:ext uri="{FF2B5EF4-FFF2-40B4-BE49-F238E27FC236}">
                <a16:creationId xmlns:a16="http://schemas.microsoft.com/office/drawing/2014/main" id="{7E78A1C8-7A80-4B9F-A1E7-44598A783AC8}"/>
              </a:ext>
            </a:extLst>
          </p:cNvPr>
          <p:cNvGrpSpPr/>
          <p:nvPr/>
        </p:nvGrpSpPr>
        <p:grpSpPr>
          <a:xfrm>
            <a:off x="7680176" y="3224649"/>
            <a:ext cx="216000" cy="252000"/>
            <a:chOff x="2704212" y="2825113"/>
            <a:chExt cx="216000" cy="252000"/>
          </a:xfrm>
        </p:grpSpPr>
        <p:sp>
          <p:nvSpPr>
            <p:cNvPr id="111" name="타원형">
              <a:extLst>
                <a:ext uri="{FF2B5EF4-FFF2-40B4-BE49-F238E27FC236}">
                  <a16:creationId xmlns:a16="http://schemas.microsoft.com/office/drawing/2014/main" id="{705BC579-3A49-4C6A-8972-140E14307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" name="2">
              <a:extLst>
                <a:ext uri="{FF2B5EF4-FFF2-40B4-BE49-F238E27FC236}">
                  <a16:creationId xmlns:a16="http://schemas.microsoft.com/office/drawing/2014/main" id="{949E7B08-A45A-466A-A8F3-1352435679DD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2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03" name="모서리가 둥근 직사각형 25">
            <a:extLst>
              <a:ext uri="{FF2B5EF4-FFF2-40B4-BE49-F238E27FC236}">
                <a16:creationId xmlns:a16="http://schemas.microsoft.com/office/drawing/2014/main" id="{65C9A0AC-84D9-4D8E-A131-7FC53D1B3D30}"/>
              </a:ext>
            </a:extLst>
          </p:cNvPr>
          <p:cNvSpPr/>
          <p:nvPr/>
        </p:nvSpPr>
        <p:spPr>
          <a:xfrm>
            <a:off x="2168174" y="2674529"/>
            <a:ext cx="449959" cy="23756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텍스트 상자 31">
            <a:extLst>
              <a:ext uri="{FF2B5EF4-FFF2-40B4-BE49-F238E27FC236}">
                <a16:creationId xmlns:a16="http://schemas.microsoft.com/office/drawing/2014/main" id="{594538DC-9CD0-486C-8D88-6F9B4F5B1008}"/>
              </a:ext>
            </a:extLst>
          </p:cNvPr>
          <p:cNvSpPr txBox="1"/>
          <p:nvPr/>
        </p:nvSpPr>
        <p:spPr>
          <a:xfrm>
            <a:off x="2079488" y="836712"/>
            <a:ext cx="1352216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테니스 동호회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01" name="5-Point Star 199">
            <a:extLst>
              <a:ext uri="{FF2B5EF4-FFF2-40B4-BE49-F238E27FC236}">
                <a16:creationId xmlns:a16="http://schemas.microsoft.com/office/drawing/2014/main" id="{16041A8F-3674-43E9-889F-ECC6A042E7C7}"/>
              </a:ext>
            </a:extLst>
          </p:cNvPr>
          <p:cNvSpPr>
            <a:spLocks noChangeAspect="1"/>
          </p:cNvSpPr>
          <p:nvPr/>
        </p:nvSpPr>
        <p:spPr>
          <a:xfrm>
            <a:off x="1911147" y="865561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1E12A0-8765-4CC5-B4C5-F1EC1E521A5F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활동정보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AB48A1-9E5B-4A59-8AFC-DE0619D2C1B9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등록한 댓글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76250" y="1457325"/>
            <a:ext cx="1247775" cy="971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61370" y="1476606"/>
            <a:ext cx="1266680" cy="923405"/>
            <a:chOff x="10200670" y="4800831"/>
            <a:chExt cx="1266680" cy="923405"/>
          </a:xfrm>
        </p:grpSpPr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F6D462C0-7D03-40CA-B6EF-35105BFD8F23}"/>
                </a:ext>
              </a:extLst>
            </p:cNvPr>
            <p:cNvSpPr txBox="1"/>
            <p:nvPr/>
          </p:nvSpPr>
          <p:spPr>
            <a:xfrm>
              <a:off x="10200670" y="5077905"/>
              <a:ext cx="50205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가입일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방문수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게시글수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댓글수</a:t>
              </a: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7A0C2C5A-5A29-4340-BABF-50F854FFA26C}"/>
                </a:ext>
              </a:extLst>
            </p:cNvPr>
            <p:cNvSpPr txBox="1"/>
            <p:nvPr/>
          </p:nvSpPr>
          <p:spPr>
            <a:xfrm>
              <a:off x="10654792" y="5077905"/>
              <a:ext cx="46304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17.08.01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50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회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10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40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19" name="텍스트 상자 31">
              <a:extLst>
                <a:ext uri="{FF2B5EF4-FFF2-40B4-BE49-F238E27FC236}">
                  <a16:creationId xmlns:a16="http://schemas.microsoft.com/office/drawing/2014/main" id="{DED096E5-D199-4B98-9A36-BE8FC178C413}"/>
                </a:ext>
              </a:extLst>
            </p:cNvPr>
            <p:cNvSpPr txBox="1"/>
            <p:nvPr/>
          </p:nvSpPr>
          <p:spPr>
            <a:xfrm>
              <a:off x="10256888" y="4800831"/>
              <a:ext cx="1210462" cy="2070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ko-KR" altLang="en-US" sz="800" dirty="0">
                  <a:solidFill>
                    <a:prstClr val="black"/>
                  </a:solidFill>
                  <a:latin typeface="+mn-ea"/>
                  <a:ea typeface="+mn-ea"/>
                </a:rPr>
                <a:t>홍길동 님</a:t>
              </a:r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31873" y="5457664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31873" y="5609933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23" name="모서리가 둥근 직사각형 25">
              <a:extLst>
                <a:ext uri="{FF2B5EF4-FFF2-40B4-BE49-F238E27FC236}">
                  <a16:creationId xmlns:a16="http://schemas.microsoft.com/office/drawing/2014/main" id="{47197341-6E5C-4B6A-A412-19C9D82CB42F}"/>
                </a:ext>
              </a:extLst>
            </p:cNvPr>
            <p:cNvSpPr/>
            <p:nvPr/>
          </p:nvSpPr>
          <p:spPr>
            <a:xfrm>
              <a:off x="10765210" y="4875388"/>
              <a:ext cx="407615" cy="14428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6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정보수정</a:t>
              </a:r>
              <a:endParaRPr kumimoji="1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426948" y="2230388"/>
            <a:ext cx="1336855" cy="17145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26948" y="1352550"/>
            <a:ext cx="1344702" cy="15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26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420975" y="1398188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[R] 174">
            <a:extLst>
              <a:ext uri="{FF2B5EF4-FFF2-40B4-BE49-F238E27FC236}">
                <a16:creationId xmlns:a16="http://schemas.microsoft.com/office/drawing/2014/main" id="{06397B7F-6582-4B28-9084-103ED8A38F7B}"/>
              </a:ext>
            </a:extLst>
          </p:cNvPr>
          <p:cNvCxnSpPr/>
          <p:nvPr/>
        </p:nvCxnSpPr>
        <p:spPr>
          <a:xfrm>
            <a:off x="1127448" y="1387921"/>
            <a:ext cx="432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sp>
        <p:nvSpPr>
          <p:cNvPr id="66" name="직사각형 65"/>
          <p:cNvSpPr/>
          <p:nvPr/>
        </p:nvSpPr>
        <p:spPr>
          <a:xfrm>
            <a:off x="2119730" y="2976827"/>
            <a:ext cx="537745" cy="2632107"/>
          </a:xfrm>
          <a:prstGeom prst="rect">
            <a:avLst/>
          </a:prstGeom>
          <a:solidFill>
            <a:srgbClr val="0000FF">
              <a:alpha val="48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76086"/>
              </p:ext>
            </p:extLst>
          </p:nvPr>
        </p:nvGraphicFramePr>
        <p:xfrm>
          <a:off x="9290533" y="6200131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2/21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게시물 번호 삭제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847850" y="381000"/>
            <a:ext cx="3714750" cy="295275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3" name="Window" descr="&lt;SmartSettings&gt;&lt;SmartResize enabled=&quot;True&quot; minWidth=&quot;6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58388" y="692696"/>
            <a:ext cx="4260464" cy="4352544"/>
            <a:chOff x="595684" y="1261242"/>
            <a:chExt cx="6668463" cy="43525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498986"/>
              <a:ext cx="6668461" cy="411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1" cy="237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934074" y="1332489"/>
              <a:ext cx="154054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81E12A0-8765-4CC5-B4C5-F1EC1E521A5F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활동정보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AB48A1-9E5B-4A59-8AFC-DE0619D2C1B9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나의 정보 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72688" y="1061139"/>
            <a:ext cx="973679" cy="29571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5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나의 정보 수정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2592841" y="1415845"/>
            <a:ext cx="3999698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63335"/>
              </p:ext>
            </p:extLst>
          </p:nvPr>
        </p:nvGraphicFramePr>
        <p:xfrm>
          <a:off x="2592742" y="1628800"/>
          <a:ext cx="3406775" cy="1354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58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50617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회원 등급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51067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가입일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2017-12-31</a:t>
                      </a:r>
                      <a:endParaRPr lang="ko-KR" altLang="en-US" sz="7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54245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최근 접속일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2017-12-07 12:55</a:t>
                      </a:r>
                      <a:endParaRPr lang="ko-KR" altLang="en-US" sz="7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00576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방문횟수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34449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1396"/>
              </p:ext>
            </p:extLst>
          </p:nvPr>
        </p:nvGraphicFramePr>
        <p:xfrm>
          <a:off x="2592742" y="3060966"/>
          <a:ext cx="3406775" cy="2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당신의 성별은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3767393" y="3301960"/>
            <a:ext cx="239077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남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55927"/>
              </p:ext>
            </p:extLst>
          </p:nvPr>
        </p:nvGraphicFramePr>
        <p:xfrm>
          <a:off x="2592742" y="3605054"/>
          <a:ext cx="3406775" cy="2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당신의 사는 지역은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3767393" y="3846048"/>
            <a:ext cx="239077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서울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모서리가 둥근 직사각형 90">
            <a:extLst>
              <a:ext uri="{FF2B5EF4-FFF2-40B4-BE49-F238E27FC236}">
                <a16:creationId xmlns:a16="http://schemas.microsoft.com/office/drawing/2014/main" id="{852F716F-38B0-472D-8440-EA9B738AE93F}"/>
              </a:ext>
            </a:extLst>
          </p:cNvPr>
          <p:cNvSpPr/>
          <p:nvPr/>
        </p:nvSpPr>
        <p:spPr>
          <a:xfrm>
            <a:off x="3593214" y="4429043"/>
            <a:ext cx="800100" cy="2915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91">
            <a:extLst>
              <a:ext uri="{FF2B5EF4-FFF2-40B4-BE49-F238E27FC236}">
                <a16:creationId xmlns:a16="http://schemas.microsoft.com/office/drawing/2014/main" id="{466CE65B-54B5-43BD-BBF3-411DEA3F1E07}"/>
              </a:ext>
            </a:extLst>
          </p:cNvPr>
          <p:cNvSpPr/>
          <p:nvPr/>
        </p:nvSpPr>
        <p:spPr>
          <a:xfrm>
            <a:off x="4511823" y="4429043"/>
            <a:ext cx="800100" cy="2915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72" name="직각 삼각형 71"/>
          <p:cNvSpPr/>
          <p:nvPr/>
        </p:nvSpPr>
        <p:spPr>
          <a:xfrm flipH="1">
            <a:off x="11409869" y="5834632"/>
            <a:ext cx="720080" cy="834728"/>
          </a:xfrm>
          <a:prstGeom prst="rt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12/07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6250" y="1457325"/>
            <a:ext cx="1247775" cy="971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61370" y="1476606"/>
            <a:ext cx="1266680" cy="923405"/>
            <a:chOff x="10200670" y="4800831"/>
            <a:chExt cx="1266680" cy="923405"/>
          </a:xfrm>
        </p:grpSpPr>
        <p:sp>
          <p:nvSpPr>
            <p:cNvPr id="75" name="텍스트 상자 31">
              <a:extLst>
                <a:ext uri="{FF2B5EF4-FFF2-40B4-BE49-F238E27FC236}">
                  <a16:creationId xmlns:a16="http://schemas.microsoft.com/office/drawing/2014/main" id="{F6D462C0-7D03-40CA-B6EF-35105BFD8F23}"/>
                </a:ext>
              </a:extLst>
            </p:cNvPr>
            <p:cNvSpPr txBox="1"/>
            <p:nvPr/>
          </p:nvSpPr>
          <p:spPr>
            <a:xfrm>
              <a:off x="10200670" y="5077905"/>
              <a:ext cx="50205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가입일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방문수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게시글수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댓글수</a:t>
              </a:r>
            </a:p>
          </p:txBody>
        </p:sp>
        <p:sp>
          <p:nvSpPr>
            <p:cNvPr id="76" name="텍스트 상자 31">
              <a:extLst>
                <a:ext uri="{FF2B5EF4-FFF2-40B4-BE49-F238E27FC236}">
                  <a16:creationId xmlns:a16="http://schemas.microsoft.com/office/drawing/2014/main" id="{7A0C2C5A-5A29-4340-BABF-50F854FFA26C}"/>
                </a:ext>
              </a:extLst>
            </p:cNvPr>
            <p:cNvSpPr txBox="1"/>
            <p:nvPr/>
          </p:nvSpPr>
          <p:spPr>
            <a:xfrm>
              <a:off x="10654792" y="5077905"/>
              <a:ext cx="463040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17.08.01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50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회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10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700" b="1" dirty="0">
                  <a:latin typeface="+mn-ea"/>
                  <a:ea typeface="+mn-ea"/>
                </a:rPr>
                <a:t>40</a:t>
              </a:r>
              <a:r>
                <a:rPr kumimoji="1" lang="ko-KR" altLang="en-US" sz="700" b="1" dirty="0"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77" name="텍스트 상자 31">
              <a:extLst>
                <a:ext uri="{FF2B5EF4-FFF2-40B4-BE49-F238E27FC236}">
                  <a16:creationId xmlns:a16="http://schemas.microsoft.com/office/drawing/2014/main" id="{DED096E5-D199-4B98-9A36-BE8FC178C413}"/>
                </a:ext>
              </a:extLst>
            </p:cNvPr>
            <p:cNvSpPr txBox="1"/>
            <p:nvPr/>
          </p:nvSpPr>
          <p:spPr>
            <a:xfrm>
              <a:off x="10256888" y="4800831"/>
              <a:ext cx="1210462" cy="2070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ko-KR" altLang="en-US" sz="800" dirty="0">
                  <a:solidFill>
                    <a:prstClr val="black"/>
                  </a:solidFill>
                  <a:latin typeface="+mn-ea"/>
                  <a:ea typeface="+mn-ea"/>
                </a:rPr>
                <a:t>홍길동 님</a:t>
              </a:r>
            </a:p>
          </p:txBody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31873" y="5457664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02ED5A7A-BF0A-4661-B9F4-F740D5CFC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31873" y="5609933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80" name="모서리가 둥근 직사각형 25">
              <a:extLst>
                <a:ext uri="{FF2B5EF4-FFF2-40B4-BE49-F238E27FC236}">
                  <a16:creationId xmlns:a16="http://schemas.microsoft.com/office/drawing/2014/main" id="{47197341-6E5C-4B6A-A412-19C9D82CB42F}"/>
                </a:ext>
              </a:extLst>
            </p:cNvPr>
            <p:cNvSpPr/>
            <p:nvPr/>
          </p:nvSpPr>
          <p:spPr>
            <a:xfrm>
              <a:off x="10765210" y="4875388"/>
              <a:ext cx="407615" cy="14428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6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정보수정</a:t>
              </a:r>
              <a:endParaRPr kumimoji="1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2257ACA-9381-4698-AD19-C02A692AD0BC}"/>
              </a:ext>
            </a:extLst>
          </p:cNvPr>
          <p:cNvSpPr/>
          <p:nvPr/>
        </p:nvSpPr>
        <p:spPr>
          <a:xfrm>
            <a:off x="10183324" y="298379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CU10.2.1.9</a:t>
            </a:r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..4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1637963" y="1647850"/>
            <a:ext cx="53569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3385543" y="5455902"/>
            <a:ext cx="2881908" cy="3292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수정되었습니다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3991276" y="4794214"/>
            <a:ext cx="0" cy="519582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65496"/>
              </p:ext>
            </p:extLst>
          </p:nvPr>
        </p:nvGraphicFramePr>
        <p:xfrm>
          <a:off x="9281008" y="796949"/>
          <a:ext cx="2835141" cy="81477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LNB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에서 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[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정보수정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] </a:t>
                      </a: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클릭시 출력되는 윈도우 팝업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회원가입시 작성한 가입질문에 대한 답변만 수정가능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sp>
        <p:nvSpPr>
          <p:cNvPr id="90" name="타원 89"/>
          <p:cNvSpPr/>
          <p:nvPr/>
        </p:nvSpPr>
        <p:spPr>
          <a:xfrm>
            <a:off x="2382349" y="55975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258524" y="346488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2" name="왼쪽 중괄호 91"/>
          <p:cNvSpPr/>
          <p:nvPr/>
        </p:nvSpPr>
        <p:spPr>
          <a:xfrm>
            <a:off x="2533650" y="3076575"/>
            <a:ext cx="142875" cy="981075"/>
          </a:xfrm>
          <a:prstGeom prst="leftBrace">
            <a:avLst>
              <a:gd name="adj1" fmla="val 43644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26948" y="1352550"/>
            <a:ext cx="1344702" cy="15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4" name="직선 연결선[R] 33">
            <a:extLst>
              <a:ext uri="{FF2B5EF4-FFF2-40B4-BE49-F238E27FC236}">
                <a16:creationId xmlns:a16="http://schemas.microsoft.com/office/drawing/2014/main" id="{78FBD754-2B92-41FD-BC5F-23A86E96A6F3}"/>
              </a:ext>
            </a:extLst>
          </p:cNvPr>
          <p:cNvCxnSpPr>
            <a:cxnSpLocks/>
          </p:cNvCxnSpPr>
          <p:nvPr/>
        </p:nvCxnSpPr>
        <p:spPr>
          <a:xfrm>
            <a:off x="420975" y="1398188"/>
            <a:ext cx="132361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174">
            <a:extLst>
              <a:ext uri="{FF2B5EF4-FFF2-40B4-BE49-F238E27FC236}">
                <a16:creationId xmlns:a16="http://schemas.microsoft.com/office/drawing/2014/main" id="{06397B7F-6582-4B28-9084-103ED8A38F7B}"/>
              </a:ext>
            </a:extLst>
          </p:cNvPr>
          <p:cNvCxnSpPr/>
          <p:nvPr/>
        </p:nvCxnSpPr>
        <p:spPr>
          <a:xfrm>
            <a:off x="1127448" y="1387921"/>
            <a:ext cx="432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sp>
        <p:nvSpPr>
          <p:cNvPr id="86" name="타원 85"/>
          <p:cNvSpPr/>
          <p:nvPr/>
        </p:nvSpPr>
        <p:spPr>
          <a:xfrm>
            <a:off x="1266825" y="1476375"/>
            <a:ext cx="352425" cy="31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4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84" y="1268760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개별 동호회 </a:t>
            </a: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  <a:endParaRPr kumimoji="1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4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50674"/>
              </p:ext>
            </p:extLst>
          </p:nvPr>
        </p:nvGraphicFramePr>
        <p:xfrm>
          <a:off x="990126" y="836716"/>
          <a:ext cx="10218442" cy="507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변경 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Ver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303462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2018-02-21</a:t>
                      </a:r>
                      <a:endParaRPr lang="ko-KR" altLang="en-US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smtClean="0">
                          <a:solidFill>
                            <a:srgbClr val="0070C0"/>
                          </a:solidFill>
                        </a:rPr>
                        <a:t>개별동호회 </a:t>
                      </a: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Main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rgbClr val="0070C0"/>
                          </a:solidFill>
                        </a:rPr>
                        <a:t>공지사항 목록내 게시판명 컬럼 추가</a:t>
                      </a:r>
                      <a:endParaRPr lang="en-US" altLang="ko-KR" sz="800" b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rgbClr val="0070C0"/>
                          </a:solidFill>
                        </a:rPr>
                        <a:t>공지사항</a:t>
                      </a: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sz="800" b="0" smtClean="0">
                          <a:solidFill>
                            <a:srgbClr val="0070C0"/>
                          </a:solidFill>
                        </a:rPr>
                        <a:t>앨범게시판 영역내 </a:t>
                      </a: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‘</a:t>
                      </a:r>
                      <a:r>
                        <a:rPr lang="ko-KR" altLang="en-US" sz="800" b="0" smtClean="0">
                          <a:solidFill>
                            <a:srgbClr val="0070C0"/>
                          </a:solidFill>
                        </a:rPr>
                        <a:t>더보기</a:t>
                      </a: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’ </a:t>
                      </a:r>
                      <a:r>
                        <a:rPr lang="ko-KR" altLang="en-US" sz="800" b="0" smtClean="0">
                          <a:solidFill>
                            <a:srgbClr val="0070C0"/>
                          </a:solidFill>
                        </a:rPr>
                        <a:t>버튼 삭제</a:t>
                      </a:r>
                      <a:endParaRPr lang="en-US" altLang="ko-KR" sz="800" b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CU10.2.1.8</a:t>
                      </a:r>
                      <a:endParaRPr lang="ko-KR" altLang="en-US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1.9</a:t>
                      </a:r>
                      <a:endParaRPr lang="ko-KR" altLang="en-US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u="none" smtClean="0">
                          <a:solidFill>
                            <a:srgbClr val="0070C0"/>
                          </a:solidFill>
                        </a:rPr>
                        <a:t>동호회 홈</a:t>
                      </a:r>
                      <a:r>
                        <a:rPr lang="en-US" altLang="ko-KR" sz="800" b="0" u="none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sz="800" b="0" u="none" smtClean="0">
                          <a:solidFill>
                            <a:srgbClr val="0070C0"/>
                          </a:solidFill>
                        </a:rPr>
                        <a:t>개별동호회 </a:t>
                      </a:r>
                      <a:r>
                        <a:rPr lang="en-US" altLang="ko-KR" sz="800" b="0" u="none" smtClean="0">
                          <a:solidFill>
                            <a:srgbClr val="0070C0"/>
                          </a:solidFill>
                        </a:rPr>
                        <a:t>Main</a:t>
                      </a:r>
                      <a:r>
                        <a:rPr lang="ko-KR" altLang="en-US" sz="800" b="0" u="none" baseline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sz="800" b="0" u="none" baseline="0" smtClean="0">
                          <a:solidFill>
                            <a:srgbClr val="0070C0"/>
                          </a:solidFill>
                        </a:rPr>
                        <a:t>&gt; </a:t>
                      </a:r>
                      <a:r>
                        <a:rPr lang="ko-KR" altLang="en-US" sz="800" b="0" u="none" baseline="0" smtClean="0">
                          <a:solidFill>
                            <a:srgbClr val="0070C0"/>
                          </a:solidFill>
                        </a:rPr>
                        <a:t>토론 상세</a:t>
                      </a:r>
                      <a:endParaRPr lang="en-US" altLang="ko-KR" sz="800" b="0" u="none" baseline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smtClean="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lang="ko-KR" altLang="en-US" sz="800" b="0" baseline="0" smtClean="0">
                          <a:solidFill>
                            <a:srgbClr val="0070C0"/>
                          </a:solidFill>
                        </a:rPr>
                        <a:t>상세페이지내 상단에 위치한 의견 개수 삭제</a:t>
                      </a:r>
                      <a:endParaRPr lang="en-US" altLang="ko-KR" sz="800" b="0" baseline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smtClean="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lang="ko-KR" altLang="en-US" sz="800" b="0" baseline="0" smtClean="0">
                          <a:solidFill>
                            <a:srgbClr val="0070C0"/>
                          </a:solidFill>
                        </a:rPr>
                        <a:t>비공개 토론의 </a:t>
                      </a:r>
                      <a:r>
                        <a:rPr lang="en-US" altLang="ko-KR" sz="800" b="0" baseline="0" smtClean="0">
                          <a:solidFill>
                            <a:srgbClr val="0070C0"/>
                          </a:solidFill>
                        </a:rPr>
                        <a:t>‘</a:t>
                      </a:r>
                      <a:r>
                        <a:rPr lang="ko-KR" altLang="en-US" sz="800" b="0" baseline="0" smtClean="0">
                          <a:solidFill>
                            <a:srgbClr val="0070C0"/>
                          </a:solidFill>
                        </a:rPr>
                        <a:t>참여자</a:t>
                      </a:r>
                      <a:r>
                        <a:rPr lang="en-US" altLang="ko-KR" sz="800" b="0" baseline="0" smtClean="0">
                          <a:solidFill>
                            <a:srgbClr val="0070C0"/>
                          </a:solidFill>
                        </a:rPr>
                        <a:t>’</a:t>
                      </a:r>
                      <a:r>
                        <a:rPr lang="ko-KR" altLang="en-US" sz="800" b="0" baseline="0" smtClean="0">
                          <a:solidFill>
                            <a:srgbClr val="0070C0"/>
                          </a:solidFill>
                        </a:rPr>
                        <a:t>정보 추가</a:t>
                      </a:r>
                      <a:endParaRPr lang="ko-KR" altLang="en-US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CU10.1.1.5.1.1.1 / CU10.2.1.7.1.1</a:t>
                      </a:r>
                      <a:endParaRPr lang="ko-KR" altLang="en-US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smtClean="0">
                          <a:solidFill>
                            <a:srgbClr val="0070C0"/>
                          </a:solidFill>
                        </a:rPr>
                        <a:t>동호회 만들기 </a:t>
                      </a: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step1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rgbClr val="0070C0"/>
                          </a:solidFill>
                        </a:rPr>
                        <a:t>파일 미리보기 경로 삭제</a:t>
                      </a:r>
                      <a:endParaRPr lang="ko-KR" altLang="en-US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rgbClr val="0070C0"/>
                          </a:solidFill>
                        </a:rPr>
                        <a:t>CU10.1.2.1</a:t>
                      </a:r>
                      <a:endParaRPr lang="ko-KR" altLang="en-US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rgbClr val="0070C0"/>
                          </a:solidFill>
                        </a:rPr>
                        <a:t>2018-02-27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070C0"/>
                          </a:solidFill>
                        </a:rPr>
                        <a:t>회원목록 </a:t>
                      </a:r>
                      <a:r>
                        <a:rPr lang="en-US" altLang="ko-KR" sz="800" smtClean="0">
                          <a:solidFill>
                            <a:srgbClr val="0070C0"/>
                          </a:solidFill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rgbClr val="0070C0"/>
                          </a:solidFill>
                        </a:rPr>
                        <a:t>회원정보 팝업 수정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CU10.2.3.1.1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rgbClr val="0070C0"/>
                          </a:solidFill>
                        </a:rPr>
                        <a:t>2.0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0096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6981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06292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01359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5099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4153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rgbClr val="0D0D0D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732271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 txBox="1">
            <a:spLocks/>
          </p:cNvSpPr>
          <p:nvPr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1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개정 이력</a:t>
            </a:r>
            <a:endParaRPr kumimoji="0" lang="ko-KR" altLang="en-US" sz="12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957D51-D4DA-4D41-8009-A2D371B82AF3}"/>
              </a:ext>
            </a:extLst>
          </p:cNvPr>
          <p:cNvSpPr/>
          <p:nvPr/>
        </p:nvSpPr>
        <p:spPr>
          <a:xfrm>
            <a:off x="10128448" y="291412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CU10.2.3.1.1</a:t>
            </a:r>
          </a:p>
        </p:txBody>
      </p:sp>
    </p:spTree>
    <p:extLst>
      <p:ext uri="{BB962C8B-B14F-4D97-AF65-F5344CB8AC3E}">
        <p14:creationId xmlns:p14="http://schemas.microsoft.com/office/powerpoint/2010/main" val="4044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22EBCC-11EB-44D1-9E8E-EACBF91DFB96}"/>
              </a:ext>
            </a:extLst>
          </p:cNvPr>
          <p:cNvSpPr/>
          <p:nvPr/>
        </p:nvSpPr>
        <p:spPr>
          <a:xfrm>
            <a:off x="10128448" y="299861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CU10.2.1.1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1857844" y="1128344"/>
          <a:ext cx="7236006" cy="524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5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1077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4184208">
                  <a:extLst>
                    <a:ext uri="{9D8B030D-6E8A-4147-A177-3AD203B41FA5}">
                      <a16:colId xmlns:a16="http://schemas.microsoft.com/office/drawing/2014/main" val="2235821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530191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1481307"/>
                    </a:ext>
                  </a:extLst>
                </a:gridCol>
                <a:gridCol w="693594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</a:tblGrid>
              <a:tr h="36708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01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조회수▼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273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다산 휴양시설 예약방법 변경 안내 및 동계성수기 회</a:t>
                      </a: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…</a:t>
                      </a:r>
                      <a:endParaRPr lang="ko-KR" altLang="en-US" sz="400" b="0" u="sng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587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364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76746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grpSp>
        <p:nvGrpSpPr>
          <p:cNvPr id="116" name="그룹 115"/>
          <p:cNvGrpSpPr/>
          <p:nvPr/>
        </p:nvGrpSpPr>
        <p:grpSpPr>
          <a:xfrm>
            <a:off x="1867651" y="1121387"/>
            <a:ext cx="7226193" cy="366793"/>
            <a:chOff x="1867652" y="1121387"/>
            <a:chExt cx="7156450" cy="366793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29970" y="1248494"/>
            <a:ext cx="107839" cy="109736"/>
            <a:chOff x="554563" y="2632644"/>
            <a:chExt cx="131556" cy="131556"/>
          </a:xfrm>
        </p:grpSpPr>
        <p:sp>
          <p:nvSpPr>
            <p:cNvPr id="15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2138278" y="11933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8601147" y="1196947"/>
            <a:ext cx="457017" cy="209550"/>
            <a:chOff x="6935345" y="1198923"/>
            <a:chExt cx="457017" cy="209550"/>
          </a:xfrm>
        </p:grpSpPr>
        <p:sp>
          <p:nvSpPr>
            <p:cNvPr id="171" name="직사각형 17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81" name="Freeform 778">
            <a:extLst>
              <a:ext uri="{FF2B5EF4-FFF2-40B4-BE49-F238E27FC236}">
                <a16:creationId xmlns:a16="http://schemas.microsoft.com/office/drawing/2014/main" id="{471FA1E0-EEEB-4C34-A30F-BC090305C4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2675167" y="1913942"/>
            <a:ext cx="121968" cy="6722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2812473" y="1885950"/>
            <a:ext cx="190530" cy="1229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4916314" y="1842332"/>
            <a:ext cx="526724" cy="178296"/>
            <a:chOff x="4745797" y="1852261"/>
            <a:chExt cx="526724" cy="178296"/>
          </a:xfrm>
        </p:grpSpPr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45797" y="1883454"/>
              <a:ext cx="196196" cy="141805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>
            <a:xfrm>
              <a:off x="4883459" y="1852261"/>
              <a:ext cx="389062" cy="17829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(2)</a:t>
              </a:r>
              <a:endParaRPr lang="ko-KR" altLang="en-US" sz="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29970" y="1886669"/>
            <a:ext cx="107839" cy="109736"/>
            <a:chOff x="554563" y="2632644"/>
            <a:chExt cx="131556" cy="131556"/>
          </a:xfrm>
        </p:grpSpPr>
        <p:sp>
          <p:nvSpPr>
            <p:cNvPr id="19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29970" y="2191469"/>
            <a:ext cx="107839" cy="109736"/>
            <a:chOff x="554563" y="2632644"/>
            <a:chExt cx="131556" cy="131556"/>
          </a:xfrm>
        </p:grpSpPr>
        <p:sp>
          <p:nvSpPr>
            <p:cNvPr id="19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929970" y="2515319"/>
            <a:ext cx="107839" cy="109736"/>
            <a:chOff x="554563" y="2632644"/>
            <a:chExt cx="131556" cy="131556"/>
          </a:xfrm>
        </p:grpSpPr>
        <p:sp>
          <p:nvSpPr>
            <p:cNvPr id="1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0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929970" y="2810594"/>
            <a:ext cx="107839" cy="109736"/>
            <a:chOff x="554563" y="2632644"/>
            <a:chExt cx="131556" cy="131556"/>
          </a:xfrm>
        </p:grpSpPr>
        <p:sp>
          <p:nvSpPr>
            <p:cNvPr id="20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929970" y="3124919"/>
            <a:ext cx="107839" cy="109736"/>
            <a:chOff x="554563" y="2632644"/>
            <a:chExt cx="131556" cy="131556"/>
          </a:xfrm>
        </p:grpSpPr>
        <p:sp>
          <p:nvSpPr>
            <p:cNvPr id="20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30" name="Arrow Right (3)">
            <a:extLst>
              <a:ext uri="{FF2B5EF4-FFF2-40B4-BE49-F238E27FC236}">
                <a16:creationId xmlns:a16="http://schemas.microsoft.com/office/drawing/2014/main" id="{C2EC2622-4982-4AC8-A667-9294CACE4F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20620" y="3105042"/>
            <a:ext cx="161925" cy="130175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3690" y="2215084"/>
            <a:ext cx="88397" cy="88397"/>
          </a:xfrm>
          <a:prstGeom prst="rect">
            <a:avLst/>
          </a:prstGeom>
        </p:spPr>
      </p:pic>
      <p:pic>
        <p:nvPicPr>
          <p:cNvPr id="232" name="그림 2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3690" y="2519884"/>
            <a:ext cx="88397" cy="88397"/>
          </a:xfrm>
          <a:prstGeom prst="rect">
            <a:avLst/>
          </a:prstGeom>
        </p:spPr>
      </p:pic>
      <p:pic>
        <p:nvPicPr>
          <p:cNvPr id="233" name="그림 2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3690" y="2821098"/>
            <a:ext cx="88397" cy="88397"/>
          </a:xfrm>
          <a:prstGeom prst="rect">
            <a:avLst/>
          </a:prstGeom>
        </p:spPr>
      </p:pic>
      <p:pic>
        <p:nvPicPr>
          <p:cNvPr id="234" name="그림 2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09600" y="3129484"/>
            <a:ext cx="88397" cy="88397"/>
          </a:xfrm>
          <a:prstGeom prst="rect">
            <a:avLst/>
          </a:prstGeom>
        </p:spPr>
      </p:pic>
      <p:grpSp>
        <p:nvGrpSpPr>
          <p:cNvPr id="322" name="그룹 321"/>
          <p:cNvGrpSpPr/>
          <p:nvPr/>
        </p:nvGrpSpPr>
        <p:grpSpPr>
          <a:xfrm>
            <a:off x="4295800" y="6440311"/>
            <a:ext cx="2199772" cy="157041"/>
            <a:chOff x="4513478" y="6457949"/>
            <a:chExt cx="2199772" cy="157041"/>
          </a:xfrm>
        </p:grpSpPr>
        <p:sp>
          <p:nvSpPr>
            <p:cNvPr id="323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5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26" name="그림 3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61590" y="1903934"/>
            <a:ext cx="88397" cy="88397"/>
          </a:xfrm>
          <a:prstGeom prst="rect">
            <a:avLst/>
          </a:prstGeom>
        </p:spPr>
      </p:pic>
      <p:graphicFrame>
        <p:nvGraphicFramePr>
          <p:cNvPr id="327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2864"/>
              </p:ext>
            </p:extLst>
          </p:nvPr>
        </p:nvGraphicFramePr>
        <p:xfrm>
          <a:off x="9281008" y="796949"/>
          <a:ext cx="2835141" cy="46933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텍스트 상자 31"/>
          <p:cNvSpPr txBox="1"/>
          <p:nvPr/>
        </p:nvSpPr>
        <p:spPr>
          <a:xfrm>
            <a:off x="1919514" y="868335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게시물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7896200" y="855762"/>
            <a:ext cx="1113473" cy="203200"/>
            <a:chOff x="7972400" y="870684"/>
            <a:chExt cx="1113473" cy="203200"/>
          </a:xfrm>
        </p:grpSpPr>
        <p:grpSp>
          <p:nvGrpSpPr>
            <p:cNvPr id="71" name="그룹 70"/>
            <p:cNvGrpSpPr/>
            <p:nvPr/>
          </p:nvGrpSpPr>
          <p:grpSpPr>
            <a:xfrm>
              <a:off x="7972400" y="923654"/>
              <a:ext cx="653163" cy="123111"/>
              <a:chOff x="2448325" y="828404"/>
              <a:chExt cx="653163" cy="123111"/>
            </a:xfrm>
          </p:grpSpPr>
          <p:sp>
            <p:nvSpPr>
              <p:cNvPr id="76" name="Freeform 32"/>
              <p:cNvSpPr>
                <a:spLocks noChangeAspect="1" noChangeArrowheads="1"/>
              </p:cNvSpPr>
              <p:nvPr/>
            </p:nvSpPr>
            <p:spPr bwMode="auto">
              <a:xfrm>
                <a:off x="2993488" y="837400"/>
                <a:ext cx="108000" cy="106838"/>
              </a:xfrm>
              <a:custGeom>
                <a:avLst/>
                <a:gdLst>
                  <a:gd name="T0" fmla="*/ 347 w 411"/>
                  <a:gd name="T1" fmla="*/ 59 h 407"/>
                  <a:gd name="T2" fmla="*/ 205 w 411"/>
                  <a:gd name="T3" fmla="*/ 0 h 407"/>
                  <a:gd name="T4" fmla="*/ 0 w 411"/>
                  <a:gd name="T5" fmla="*/ 205 h 407"/>
                  <a:gd name="T6" fmla="*/ 205 w 411"/>
                  <a:gd name="T7" fmla="*/ 406 h 407"/>
                  <a:gd name="T8" fmla="*/ 401 w 411"/>
                  <a:gd name="T9" fmla="*/ 254 h 407"/>
                  <a:gd name="T10" fmla="*/ 347 w 411"/>
                  <a:gd name="T11" fmla="*/ 254 h 407"/>
                  <a:gd name="T12" fmla="*/ 205 w 411"/>
                  <a:gd name="T13" fmla="*/ 357 h 407"/>
                  <a:gd name="T14" fmla="*/ 49 w 411"/>
                  <a:gd name="T15" fmla="*/ 205 h 407"/>
                  <a:gd name="T16" fmla="*/ 205 w 411"/>
                  <a:gd name="T17" fmla="*/ 49 h 407"/>
                  <a:gd name="T18" fmla="*/ 313 w 411"/>
                  <a:gd name="T19" fmla="*/ 98 h 407"/>
                  <a:gd name="T20" fmla="*/ 230 w 411"/>
                  <a:gd name="T21" fmla="*/ 176 h 407"/>
                  <a:gd name="T22" fmla="*/ 410 w 411"/>
                  <a:gd name="T23" fmla="*/ 176 h 407"/>
                  <a:gd name="T24" fmla="*/ 410 w 411"/>
                  <a:gd name="T25" fmla="*/ 0 h 407"/>
                  <a:gd name="T26" fmla="*/ 347 w 411"/>
                  <a:gd name="T27" fmla="*/ 5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407">
                    <a:moveTo>
                      <a:pt x="347" y="59"/>
                    </a:moveTo>
                    <a:cubicBezTo>
                      <a:pt x="313" y="20"/>
                      <a:pt x="259" y="0"/>
                      <a:pt x="205" y="0"/>
                    </a:cubicBezTo>
                    <a:cubicBezTo>
                      <a:pt x="93" y="0"/>
                      <a:pt x="0" y="93"/>
                      <a:pt x="0" y="205"/>
                    </a:cubicBezTo>
                    <a:cubicBezTo>
                      <a:pt x="0" y="318"/>
                      <a:pt x="93" y="406"/>
                      <a:pt x="205" y="406"/>
                    </a:cubicBezTo>
                    <a:cubicBezTo>
                      <a:pt x="298" y="406"/>
                      <a:pt x="376" y="342"/>
                      <a:pt x="401" y="254"/>
                    </a:cubicBezTo>
                    <a:lnTo>
                      <a:pt x="347" y="254"/>
                    </a:lnTo>
                    <a:cubicBezTo>
                      <a:pt x="327" y="313"/>
                      <a:pt x="269" y="357"/>
                      <a:pt x="205" y="357"/>
                    </a:cubicBezTo>
                    <a:cubicBezTo>
                      <a:pt x="122" y="357"/>
                      <a:pt x="49" y="291"/>
                      <a:pt x="49" y="205"/>
                    </a:cubicBezTo>
                    <a:cubicBezTo>
                      <a:pt x="49" y="120"/>
                      <a:pt x="122" y="49"/>
                      <a:pt x="205" y="49"/>
                    </a:cubicBezTo>
                    <a:cubicBezTo>
                      <a:pt x="249" y="49"/>
                      <a:pt x="283" y="69"/>
                      <a:pt x="313" y="98"/>
                    </a:cubicBezTo>
                    <a:lnTo>
                      <a:pt x="230" y="176"/>
                    </a:lnTo>
                    <a:lnTo>
                      <a:pt x="410" y="176"/>
                    </a:lnTo>
                    <a:lnTo>
                      <a:pt x="410" y="0"/>
                    </a:lnTo>
                    <a:lnTo>
                      <a:pt x="347" y="5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78" name="텍스트 상자 31"/>
              <p:cNvSpPr txBox="1"/>
              <p:nvPr/>
            </p:nvSpPr>
            <p:spPr>
              <a:xfrm>
                <a:off x="2448325" y="828404"/>
                <a:ext cx="472802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kumimoji="1" lang="en-US" altLang="ko-KR" sz="800" b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ea typeface="+mn-ea"/>
                  </a:rPr>
                  <a:t>53</a:t>
                </a:r>
                <a:endParaRPr kumimoji="1" lang="ko-KR" alt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5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sp>
        <p:nvSpPr>
          <p:cNvPr id="2" name="타원 1"/>
          <p:cNvSpPr/>
          <p:nvPr/>
        </p:nvSpPr>
        <p:spPr>
          <a:xfrm>
            <a:off x="2762250" y="3048000"/>
            <a:ext cx="247650" cy="247650"/>
          </a:xfrm>
          <a:prstGeom prst="ellipse">
            <a:avLst/>
          </a:prstGeom>
          <a:solidFill>
            <a:srgbClr val="FF0000">
              <a:alpha val="45000"/>
            </a:srgbClr>
          </a:solidFill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6690" y="3295650"/>
            <a:ext cx="2704009" cy="33337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↖ 해당 아이콘은 쓰레드형일 경우에만 출력</a:t>
            </a:r>
            <a:endParaRPr lang="en-US" altLang="ko-KR" sz="8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indent="133350"/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전체 게시물은 목록형만 있으므로 출력하지 않음</a:t>
            </a:r>
          </a:p>
        </p:txBody>
      </p:sp>
    </p:spTree>
    <p:extLst>
      <p:ext uri="{BB962C8B-B14F-4D97-AF65-F5344CB8AC3E}">
        <p14:creationId xmlns:p14="http://schemas.microsoft.com/office/powerpoint/2010/main" val="543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67651" y="1121387"/>
            <a:ext cx="7226193" cy="366793"/>
            <a:chOff x="1867652" y="1121387"/>
            <a:chExt cx="7156450" cy="366793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상자 31"/>
          <p:cNvSpPr txBox="1"/>
          <p:nvPr/>
        </p:nvSpPr>
        <p:spPr>
          <a:xfrm>
            <a:off x="1919514" y="868335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게시물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Group 256">
            <a:extLst>
              <a:ext uri="{FF2B5EF4-FFF2-40B4-BE49-F238E27FC236}">
                <a16:creationId xmlns:a16="http://schemas.microsoft.com/office/drawing/2014/main" id="{B7FC5274-9E4B-4DDC-9E13-A246B298E8F3}"/>
              </a:ext>
            </a:extLst>
          </p:cNvPr>
          <p:cNvGrpSpPr/>
          <p:nvPr/>
        </p:nvGrpSpPr>
        <p:grpSpPr>
          <a:xfrm>
            <a:off x="3469804" y="1595022"/>
            <a:ext cx="254005" cy="123111"/>
            <a:chOff x="4817820" y="3104275"/>
            <a:chExt cx="254005" cy="123111"/>
          </a:xfrm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2C6E0AA3-0DFB-474E-BC23-B33DD37A31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17820" y="3136639"/>
              <a:ext cx="90000" cy="89388"/>
            </a:xfrm>
            <a:custGeom>
              <a:avLst/>
              <a:gdLst>
                <a:gd name="T0" fmla="*/ 587 w 650"/>
                <a:gd name="T1" fmla="*/ 0 h 644"/>
                <a:gd name="T2" fmla="*/ 68 w 650"/>
                <a:gd name="T3" fmla="*/ 0 h 644"/>
                <a:gd name="T4" fmla="*/ 0 w 650"/>
                <a:gd name="T5" fmla="*/ 62 h 644"/>
                <a:gd name="T6" fmla="*/ 0 w 650"/>
                <a:gd name="T7" fmla="*/ 643 h 644"/>
                <a:gd name="T8" fmla="*/ 130 w 650"/>
                <a:gd name="T9" fmla="*/ 513 h 644"/>
                <a:gd name="T10" fmla="*/ 587 w 650"/>
                <a:gd name="T11" fmla="*/ 513 h 644"/>
                <a:gd name="T12" fmla="*/ 649 w 650"/>
                <a:gd name="T13" fmla="*/ 451 h 644"/>
                <a:gd name="T14" fmla="*/ 649 w 650"/>
                <a:gd name="T15" fmla="*/ 62 h 644"/>
                <a:gd name="T16" fmla="*/ 587 w 650"/>
                <a:gd name="T17" fmla="*/ 0 h 644"/>
                <a:gd name="T18" fmla="*/ 229 w 650"/>
                <a:gd name="T19" fmla="*/ 290 h 644"/>
                <a:gd name="T20" fmla="*/ 167 w 650"/>
                <a:gd name="T21" fmla="*/ 290 h 644"/>
                <a:gd name="T22" fmla="*/ 167 w 650"/>
                <a:gd name="T23" fmla="*/ 222 h 644"/>
                <a:gd name="T24" fmla="*/ 229 w 650"/>
                <a:gd name="T25" fmla="*/ 222 h 644"/>
                <a:gd name="T26" fmla="*/ 229 w 650"/>
                <a:gd name="T27" fmla="*/ 290 h 644"/>
                <a:gd name="T28" fmla="*/ 359 w 650"/>
                <a:gd name="T29" fmla="*/ 290 h 644"/>
                <a:gd name="T30" fmla="*/ 297 w 650"/>
                <a:gd name="T31" fmla="*/ 290 h 644"/>
                <a:gd name="T32" fmla="*/ 297 w 650"/>
                <a:gd name="T33" fmla="*/ 222 h 644"/>
                <a:gd name="T34" fmla="*/ 359 w 650"/>
                <a:gd name="T35" fmla="*/ 222 h 644"/>
                <a:gd name="T36" fmla="*/ 359 w 650"/>
                <a:gd name="T37" fmla="*/ 290 h 644"/>
                <a:gd name="T38" fmla="*/ 488 w 650"/>
                <a:gd name="T39" fmla="*/ 290 h 644"/>
                <a:gd name="T40" fmla="*/ 420 w 650"/>
                <a:gd name="T41" fmla="*/ 290 h 644"/>
                <a:gd name="T42" fmla="*/ 420 w 650"/>
                <a:gd name="T43" fmla="*/ 222 h 644"/>
                <a:gd name="T44" fmla="*/ 488 w 650"/>
                <a:gd name="T45" fmla="*/ 222 h 644"/>
                <a:gd name="T46" fmla="*/ 488 w 650"/>
                <a:gd name="T47" fmla="*/ 29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0" h="644">
                  <a:moveTo>
                    <a:pt x="587" y="0"/>
                  </a:moveTo>
                  <a:lnTo>
                    <a:pt x="68" y="0"/>
                  </a:lnTo>
                  <a:cubicBezTo>
                    <a:pt x="31" y="0"/>
                    <a:pt x="0" y="24"/>
                    <a:pt x="0" y="62"/>
                  </a:cubicBezTo>
                  <a:lnTo>
                    <a:pt x="0" y="643"/>
                  </a:lnTo>
                  <a:lnTo>
                    <a:pt x="130" y="513"/>
                  </a:lnTo>
                  <a:lnTo>
                    <a:pt x="587" y="513"/>
                  </a:lnTo>
                  <a:cubicBezTo>
                    <a:pt x="618" y="513"/>
                    <a:pt x="649" y="482"/>
                    <a:pt x="649" y="451"/>
                  </a:cubicBezTo>
                  <a:lnTo>
                    <a:pt x="649" y="62"/>
                  </a:lnTo>
                  <a:cubicBezTo>
                    <a:pt x="649" y="24"/>
                    <a:pt x="618" y="0"/>
                    <a:pt x="587" y="0"/>
                  </a:cubicBezTo>
                  <a:close/>
                  <a:moveTo>
                    <a:pt x="229" y="290"/>
                  </a:moveTo>
                  <a:lnTo>
                    <a:pt x="167" y="290"/>
                  </a:lnTo>
                  <a:lnTo>
                    <a:pt x="167" y="222"/>
                  </a:lnTo>
                  <a:lnTo>
                    <a:pt x="229" y="222"/>
                  </a:lnTo>
                  <a:lnTo>
                    <a:pt x="229" y="290"/>
                  </a:lnTo>
                  <a:close/>
                  <a:moveTo>
                    <a:pt x="359" y="290"/>
                  </a:moveTo>
                  <a:lnTo>
                    <a:pt x="297" y="290"/>
                  </a:lnTo>
                  <a:lnTo>
                    <a:pt x="297" y="222"/>
                  </a:lnTo>
                  <a:lnTo>
                    <a:pt x="359" y="222"/>
                  </a:lnTo>
                  <a:lnTo>
                    <a:pt x="359" y="290"/>
                  </a:lnTo>
                  <a:close/>
                  <a:moveTo>
                    <a:pt x="488" y="290"/>
                  </a:moveTo>
                  <a:lnTo>
                    <a:pt x="420" y="290"/>
                  </a:lnTo>
                  <a:lnTo>
                    <a:pt x="420" y="222"/>
                  </a:lnTo>
                  <a:lnTo>
                    <a:pt x="488" y="222"/>
                  </a:lnTo>
                  <a:lnTo>
                    <a:pt x="488" y="2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11" name="텍스트 상자 31">
              <a:extLst>
                <a:ext uri="{FF2B5EF4-FFF2-40B4-BE49-F238E27FC236}">
                  <a16:creationId xmlns:a16="http://schemas.microsoft.com/office/drawing/2014/main" id="{E7A995BF-954B-4A86-BDBA-BDD6BA59F916}"/>
                </a:ext>
              </a:extLst>
            </p:cNvPr>
            <p:cNvSpPr txBox="1"/>
            <p:nvPr/>
          </p:nvSpPr>
          <p:spPr>
            <a:xfrm>
              <a:off x="4954166" y="3104275"/>
              <a:ext cx="11765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4</a:t>
              </a:r>
              <a:endParaRPr kumimoji="1"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" name="텍스트 상자 31">
            <a:extLst>
              <a:ext uri="{FF2B5EF4-FFF2-40B4-BE49-F238E27FC236}">
                <a16:creationId xmlns:a16="http://schemas.microsoft.com/office/drawing/2014/main" id="{319EB9E2-CB2B-447B-A27E-E208C586F3AF}"/>
              </a:ext>
            </a:extLst>
          </p:cNvPr>
          <p:cNvSpPr txBox="1"/>
          <p:nvPr/>
        </p:nvSpPr>
        <p:spPr>
          <a:xfrm>
            <a:off x="2030409" y="1607534"/>
            <a:ext cx="162132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번호 </a:t>
            </a:r>
            <a:r>
              <a:rPr kumimoji="1"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999   </a:t>
            </a:r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ㅣ  </a:t>
            </a: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조회수 </a:t>
            </a: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27  </a:t>
            </a: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ㅣ</a:t>
            </a: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886769" y="3285501"/>
            <a:ext cx="5812906" cy="504032"/>
            <a:chOff x="553269" y="3501032"/>
            <a:chExt cx="5812906" cy="504032"/>
          </a:xfrm>
        </p:grpSpPr>
        <p:sp>
          <p:nvSpPr>
            <p:cNvPr id="87" name="TextBox 86"/>
            <p:cNvSpPr txBox="1"/>
            <p:nvPr/>
          </p:nvSpPr>
          <p:spPr>
            <a:xfrm>
              <a:off x="628699" y="3501032"/>
              <a:ext cx="2181175" cy="34083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첨부 파일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–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일반첨부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1,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대용량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99014" y="3784715"/>
              <a:ext cx="5579334" cy="22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9" name="Freeform 1"/>
            <p:cNvSpPr>
              <a:spLocks noChangeAspect="1" noChangeArrowheads="1"/>
            </p:cNvSpPr>
            <p:nvPr/>
          </p:nvSpPr>
          <p:spPr bwMode="auto">
            <a:xfrm>
              <a:off x="763959" y="3837559"/>
              <a:ext cx="118482" cy="118482"/>
            </a:xfrm>
            <a:custGeom>
              <a:avLst/>
              <a:gdLst>
                <a:gd name="T0" fmla="*/ 523 w 587"/>
                <a:gd name="T1" fmla="*/ 0 h 586"/>
                <a:gd name="T2" fmla="*/ 69 w 587"/>
                <a:gd name="T3" fmla="*/ 0 h 586"/>
                <a:gd name="T4" fmla="*/ 0 w 587"/>
                <a:gd name="T5" fmla="*/ 68 h 586"/>
                <a:gd name="T6" fmla="*/ 0 w 587"/>
                <a:gd name="T7" fmla="*/ 523 h 586"/>
                <a:gd name="T8" fmla="*/ 69 w 587"/>
                <a:gd name="T9" fmla="*/ 585 h 586"/>
                <a:gd name="T10" fmla="*/ 523 w 587"/>
                <a:gd name="T11" fmla="*/ 585 h 586"/>
                <a:gd name="T12" fmla="*/ 586 w 587"/>
                <a:gd name="T13" fmla="*/ 523 h 586"/>
                <a:gd name="T14" fmla="*/ 586 w 587"/>
                <a:gd name="T15" fmla="*/ 68 h 586"/>
                <a:gd name="T16" fmla="*/ 523 w 587"/>
                <a:gd name="T17" fmla="*/ 0 h 586"/>
                <a:gd name="T18" fmla="*/ 231 w 587"/>
                <a:gd name="T19" fmla="*/ 454 h 586"/>
                <a:gd name="T20" fmla="*/ 69 w 587"/>
                <a:gd name="T21" fmla="*/ 292 h 586"/>
                <a:gd name="T22" fmla="*/ 113 w 587"/>
                <a:gd name="T23" fmla="*/ 249 h 586"/>
                <a:gd name="T24" fmla="*/ 231 w 587"/>
                <a:gd name="T25" fmla="*/ 367 h 586"/>
                <a:gd name="T26" fmla="*/ 480 w 587"/>
                <a:gd name="T27" fmla="*/ 118 h 586"/>
                <a:gd name="T28" fmla="*/ 523 w 587"/>
                <a:gd name="T29" fmla="*/ 161 h 586"/>
                <a:gd name="T30" fmla="*/ 231 w 587"/>
                <a:gd name="T31" fmla="*/ 45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7" h="586">
                  <a:moveTo>
                    <a:pt x="523" y="0"/>
                  </a:moveTo>
                  <a:lnTo>
                    <a:pt x="69" y="0"/>
                  </a:lnTo>
                  <a:cubicBezTo>
                    <a:pt x="32" y="0"/>
                    <a:pt x="0" y="31"/>
                    <a:pt x="0" y="68"/>
                  </a:cubicBezTo>
                  <a:lnTo>
                    <a:pt x="0" y="523"/>
                  </a:lnTo>
                  <a:cubicBezTo>
                    <a:pt x="0" y="554"/>
                    <a:pt x="32" y="585"/>
                    <a:pt x="69" y="585"/>
                  </a:cubicBezTo>
                  <a:lnTo>
                    <a:pt x="523" y="585"/>
                  </a:lnTo>
                  <a:cubicBezTo>
                    <a:pt x="561" y="585"/>
                    <a:pt x="586" y="554"/>
                    <a:pt x="586" y="523"/>
                  </a:cubicBezTo>
                  <a:lnTo>
                    <a:pt x="586" y="68"/>
                  </a:lnTo>
                  <a:cubicBezTo>
                    <a:pt x="586" y="31"/>
                    <a:pt x="561" y="0"/>
                    <a:pt x="523" y="0"/>
                  </a:cubicBezTo>
                  <a:close/>
                  <a:moveTo>
                    <a:pt x="231" y="454"/>
                  </a:moveTo>
                  <a:lnTo>
                    <a:pt x="69" y="292"/>
                  </a:lnTo>
                  <a:lnTo>
                    <a:pt x="113" y="249"/>
                  </a:lnTo>
                  <a:lnTo>
                    <a:pt x="231" y="367"/>
                  </a:lnTo>
                  <a:lnTo>
                    <a:pt x="480" y="118"/>
                  </a:lnTo>
                  <a:lnTo>
                    <a:pt x="523" y="161"/>
                  </a:lnTo>
                  <a:lnTo>
                    <a:pt x="231" y="45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983416" y="3846034"/>
              <a:ext cx="299524" cy="108000"/>
              <a:chOff x="2612191" y="2623543"/>
              <a:chExt cx="299524" cy="108000"/>
            </a:xfrm>
          </p:grpSpPr>
          <p:sp>
            <p:nvSpPr>
              <p:cNvPr id="96" name="Freeform 29"/>
              <p:cNvSpPr>
                <a:spLocks noChangeAspect="1" noEditPoints="1"/>
              </p:cNvSpPr>
              <p:nvPr/>
            </p:nvSpPr>
            <p:spPr bwMode="auto">
              <a:xfrm>
                <a:off x="2612191" y="2623543"/>
                <a:ext cx="88991" cy="108000"/>
              </a:xfrm>
              <a:custGeom>
                <a:avLst/>
                <a:gdLst>
                  <a:gd name="T0" fmla="*/ 350 w 350"/>
                  <a:gd name="T1" fmla="*/ 150 h 425"/>
                  <a:gd name="T2" fmla="*/ 250 w 350"/>
                  <a:gd name="T3" fmla="*/ 150 h 425"/>
                  <a:gd name="T4" fmla="*/ 250 w 350"/>
                  <a:gd name="T5" fmla="*/ 0 h 425"/>
                  <a:gd name="T6" fmla="*/ 100 w 350"/>
                  <a:gd name="T7" fmla="*/ 0 h 425"/>
                  <a:gd name="T8" fmla="*/ 100 w 350"/>
                  <a:gd name="T9" fmla="*/ 150 h 425"/>
                  <a:gd name="T10" fmla="*/ 0 w 350"/>
                  <a:gd name="T11" fmla="*/ 150 h 425"/>
                  <a:gd name="T12" fmla="*/ 175 w 350"/>
                  <a:gd name="T13" fmla="*/ 325 h 425"/>
                  <a:gd name="T14" fmla="*/ 350 w 350"/>
                  <a:gd name="T15" fmla="*/ 150 h 425"/>
                  <a:gd name="T16" fmla="*/ 0 w 350"/>
                  <a:gd name="T17" fmla="*/ 375 h 425"/>
                  <a:gd name="T18" fmla="*/ 0 w 350"/>
                  <a:gd name="T19" fmla="*/ 425 h 425"/>
                  <a:gd name="T20" fmla="*/ 350 w 350"/>
                  <a:gd name="T21" fmla="*/ 425 h 425"/>
                  <a:gd name="T22" fmla="*/ 350 w 350"/>
                  <a:gd name="T23" fmla="*/ 375 h 425"/>
                  <a:gd name="T24" fmla="*/ 0 w 350"/>
                  <a:gd name="T25" fmla="*/ 37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0" h="425">
                    <a:moveTo>
                      <a:pt x="350" y="150"/>
                    </a:moveTo>
                    <a:lnTo>
                      <a:pt x="250" y="150"/>
                    </a:lnTo>
                    <a:lnTo>
                      <a:pt x="250" y="0"/>
                    </a:lnTo>
                    <a:lnTo>
                      <a:pt x="100" y="0"/>
                    </a:lnTo>
                    <a:lnTo>
                      <a:pt x="100" y="150"/>
                    </a:lnTo>
                    <a:lnTo>
                      <a:pt x="0" y="150"/>
                    </a:lnTo>
                    <a:lnTo>
                      <a:pt x="175" y="325"/>
                    </a:lnTo>
                    <a:lnTo>
                      <a:pt x="350" y="150"/>
                    </a:lnTo>
                    <a:close/>
                    <a:moveTo>
                      <a:pt x="0" y="375"/>
                    </a:moveTo>
                    <a:lnTo>
                      <a:pt x="0" y="425"/>
                    </a:lnTo>
                    <a:lnTo>
                      <a:pt x="350" y="425"/>
                    </a:lnTo>
                    <a:lnTo>
                      <a:pt x="350" y="375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7" name="Freeform 38"/>
              <p:cNvSpPr>
                <a:spLocks noChangeAspect="1" noChangeArrowheads="1"/>
              </p:cNvSpPr>
              <p:nvPr/>
            </p:nvSpPr>
            <p:spPr bwMode="auto">
              <a:xfrm>
                <a:off x="2803716" y="2638077"/>
                <a:ext cx="107999" cy="72000"/>
              </a:xfrm>
              <a:custGeom>
                <a:avLst/>
                <a:gdLst>
                  <a:gd name="T0" fmla="*/ 437 w 541"/>
                  <a:gd name="T1" fmla="*/ 137 h 361"/>
                  <a:gd name="T2" fmla="*/ 270 w 541"/>
                  <a:gd name="T3" fmla="*/ 0 h 361"/>
                  <a:gd name="T4" fmla="*/ 124 w 541"/>
                  <a:gd name="T5" fmla="*/ 90 h 361"/>
                  <a:gd name="T6" fmla="*/ 0 w 541"/>
                  <a:gd name="T7" fmla="*/ 227 h 361"/>
                  <a:gd name="T8" fmla="*/ 137 w 541"/>
                  <a:gd name="T9" fmla="*/ 360 h 361"/>
                  <a:gd name="T10" fmla="*/ 428 w 541"/>
                  <a:gd name="T11" fmla="*/ 360 h 361"/>
                  <a:gd name="T12" fmla="*/ 540 w 541"/>
                  <a:gd name="T13" fmla="*/ 249 h 361"/>
                  <a:gd name="T14" fmla="*/ 437 w 541"/>
                  <a:gd name="T15" fmla="*/ 137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1" h="361">
                    <a:moveTo>
                      <a:pt x="437" y="137"/>
                    </a:moveTo>
                    <a:cubicBezTo>
                      <a:pt x="420" y="60"/>
                      <a:pt x="351" y="0"/>
                      <a:pt x="270" y="0"/>
                    </a:cubicBezTo>
                    <a:cubicBezTo>
                      <a:pt x="206" y="0"/>
                      <a:pt x="150" y="39"/>
                      <a:pt x="124" y="90"/>
                    </a:cubicBezTo>
                    <a:cubicBezTo>
                      <a:pt x="51" y="99"/>
                      <a:pt x="0" y="155"/>
                      <a:pt x="0" y="227"/>
                    </a:cubicBezTo>
                    <a:cubicBezTo>
                      <a:pt x="0" y="300"/>
                      <a:pt x="60" y="360"/>
                      <a:pt x="137" y="360"/>
                    </a:cubicBezTo>
                    <a:lnTo>
                      <a:pt x="428" y="360"/>
                    </a:lnTo>
                    <a:cubicBezTo>
                      <a:pt x="488" y="360"/>
                      <a:pt x="540" y="313"/>
                      <a:pt x="540" y="249"/>
                    </a:cubicBezTo>
                    <a:cubicBezTo>
                      <a:pt x="540" y="189"/>
                      <a:pt x="493" y="142"/>
                      <a:pt x="437" y="137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292026" y="3838673"/>
              <a:ext cx="1775023" cy="13654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테니스 동호회 정모 사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진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.jpg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44776" y="3838673"/>
              <a:ext cx="1775023" cy="13654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r"/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999KB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19774" y="3501032"/>
              <a:ext cx="946401" cy="34083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전체선택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저장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572731" y="3604972"/>
              <a:ext cx="141232" cy="18015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98" name="Group 21">
            <a:extLst>
              <a:ext uri="{FF2B5EF4-FFF2-40B4-BE49-F238E27FC236}">
                <a16:creationId xmlns:a16="http://schemas.microsoft.com/office/drawing/2014/main" id="{BD47B131-0628-43EF-88B9-CB2EA151576C}"/>
              </a:ext>
            </a:extLst>
          </p:cNvPr>
          <p:cNvGrpSpPr/>
          <p:nvPr/>
        </p:nvGrpSpPr>
        <p:grpSpPr>
          <a:xfrm>
            <a:off x="7891343" y="851367"/>
            <a:ext cx="1160537" cy="172800"/>
            <a:chOff x="6646123" y="1671150"/>
            <a:chExt cx="1160537" cy="172800"/>
          </a:xfrm>
        </p:grpSpPr>
        <p:sp>
          <p:nvSpPr>
            <p:cNvPr id="99" name="Rounded Rectangle 293">
              <a:extLst>
                <a:ext uri="{FF2B5EF4-FFF2-40B4-BE49-F238E27FC236}">
                  <a16:creationId xmlns:a16="http://schemas.microsoft.com/office/drawing/2014/main" id="{08FDA80E-6DDF-4F0B-87A6-3795F437CEBE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0" name="Group 295">
              <a:extLst>
                <a:ext uri="{FF2B5EF4-FFF2-40B4-BE49-F238E27FC236}">
                  <a16:creationId xmlns:a16="http://schemas.microsoft.com/office/drawing/2014/main" id="{95FD61D9-A6EB-4AE6-9FC2-4B7E97D3206D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105" name="Rounded Rectangle 296">
                <a:extLst>
                  <a:ext uri="{FF2B5EF4-FFF2-40B4-BE49-F238E27FC236}">
                    <a16:creationId xmlns:a16="http://schemas.microsoft.com/office/drawing/2014/main" id="{88646FAB-5772-4676-A0DD-BFC409B96D9E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" name="Freeform 298">
                <a:extLst>
                  <a:ext uri="{FF2B5EF4-FFF2-40B4-BE49-F238E27FC236}">
                    <a16:creationId xmlns:a16="http://schemas.microsoft.com/office/drawing/2014/main" id="{E6B3FC56-7A68-4324-99EA-59DB7F57C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7" name="텍스트 상자 31">
                <a:extLst>
                  <a:ext uri="{FF2B5EF4-FFF2-40B4-BE49-F238E27FC236}">
                    <a16:creationId xmlns:a16="http://schemas.microsoft.com/office/drawing/2014/main" id="{64A9D1C3-CDFA-40B5-B38B-7B6388B4D3D9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1" name="Group 300">
              <a:extLst>
                <a:ext uri="{FF2B5EF4-FFF2-40B4-BE49-F238E27FC236}">
                  <a16:creationId xmlns:a16="http://schemas.microsoft.com/office/drawing/2014/main" id="{D3FC7B1A-6510-4C59-9582-BC1793A17D8B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102" name="Rounded Rectangle 301">
                <a:extLst>
                  <a:ext uri="{FF2B5EF4-FFF2-40B4-BE49-F238E27FC236}">
                    <a16:creationId xmlns:a16="http://schemas.microsoft.com/office/drawing/2014/main" id="{C4EABC11-7FE3-476D-95E4-00CA67236051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Freeform 303">
                <a:extLst>
                  <a:ext uri="{FF2B5EF4-FFF2-40B4-BE49-F238E27FC236}">
                    <a16:creationId xmlns:a16="http://schemas.microsoft.com/office/drawing/2014/main" id="{05B54719-8DBA-43DE-85BD-16365325A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4" name="텍스트 상자 31">
                <a:extLst>
                  <a:ext uri="{FF2B5EF4-FFF2-40B4-BE49-F238E27FC236}">
                    <a16:creationId xmlns:a16="http://schemas.microsoft.com/office/drawing/2014/main" id="{C288021B-7BE1-4575-B60C-C8F82F3A057B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8" name="직사각형 107"/>
          <p:cNvSpPr/>
          <p:nvPr/>
        </p:nvSpPr>
        <p:spPr>
          <a:xfrm>
            <a:off x="2040443" y="3945729"/>
            <a:ext cx="5563475" cy="17368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본문 내용 출력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13739"/>
              </p:ext>
            </p:extLst>
          </p:nvPr>
        </p:nvGraphicFramePr>
        <p:xfrm>
          <a:off x="1955024" y="1909552"/>
          <a:ext cx="5869168" cy="122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4615043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306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1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306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282"/>
                  </a:ext>
                </a:extLst>
              </a:tr>
              <a:tr h="306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306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1867651" y="1821555"/>
            <a:ext cx="7226193" cy="1438275"/>
            <a:chOff x="1867651" y="1821555"/>
            <a:chExt cx="7226193" cy="1438275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867651" y="1821555"/>
              <a:ext cx="722619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1867651" y="3259830"/>
              <a:ext cx="722619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1958884" y="1200460"/>
            <a:ext cx="2593854" cy="184943"/>
            <a:chOff x="1958884" y="1200460"/>
            <a:chExt cx="2593854" cy="184943"/>
          </a:xfrm>
        </p:grpSpPr>
        <p:sp>
          <p:nvSpPr>
            <p:cNvPr id="114" name="모서리가 둥근 직사각형 24">
              <a:extLst>
                <a:ext uri="{FF2B5EF4-FFF2-40B4-BE49-F238E27FC236}">
                  <a16:creationId xmlns:a16="http://schemas.microsoft.com/office/drawing/2014/main" id="{41A173C9-2CF3-496E-8BB3-7145A8EF633B}"/>
                </a:ext>
              </a:extLst>
            </p:cNvPr>
            <p:cNvSpPr/>
            <p:nvPr/>
          </p:nvSpPr>
          <p:spPr>
            <a:xfrm>
              <a:off x="2695854" y="1200460"/>
              <a:ext cx="291620" cy="1805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모서리가 둥근 직사각형 24">
              <a:extLst>
                <a:ext uri="{FF2B5EF4-FFF2-40B4-BE49-F238E27FC236}">
                  <a16:creationId xmlns:a16="http://schemas.microsoft.com/office/drawing/2014/main" id="{41A173C9-2CF3-496E-8BB3-7145A8EF633B}"/>
                </a:ext>
              </a:extLst>
            </p:cNvPr>
            <p:cNvSpPr/>
            <p:nvPr/>
          </p:nvSpPr>
          <p:spPr>
            <a:xfrm>
              <a:off x="2321124" y="1200460"/>
              <a:ext cx="291620" cy="1805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모서리가 둥근 직사각형 24">
              <a:extLst>
                <a:ext uri="{FF2B5EF4-FFF2-40B4-BE49-F238E27FC236}">
                  <a16:creationId xmlns:a16="http://schemas.microsoft.com/office/drawing/2014/main" id="{41A173C9-2CF3-496E-8BB3-7145A8EF633B}"/>
                </a:ext>
              </a:extLst>
            </p:cNvPr>
            <p:cNvSpPr/>
            <p:nvPr/>
          </p:nvSpPr>
          <p:spPr>
            <a:xfrm>
              <a:off x="3067042" y="1204889"/>
              <a:ext cx="708948" cy="1805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전달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모서리가 둥근 직사각형 24">
              <a:extLst>
                <a:ext uri="{FF2B5EF4-FFF2-40B4-BE49-F238E27FC236}">
                  <a16:creationId xmlns:a16="http://schemas.microsoft.com/office/drawing/2014/main" id="{41A173C9-2CF3-496E-8BB3-7145A8EF633B}"/>
                </a:ext>
              </a:extLst>
            </p:cNvPr>
            <p:cNvSpPr/>
            <p:nvPr/>
          </p:nvSpPr>
          <p:spPr>
            <a:xfrm>
              <a:off x="1958884" y="1200460"/>
              <a:ext cx="291620" cy="1805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답글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모서리가 둥근 직사각형 24">
              <a:extLst>
                <a:ext uri="{FF2B5EF4-FFF2-40B4-BE49-F238E27FC236}">
                  <a16:creationId xmlns:a16="http://schemas.microsoft.com/office/drawing/2014/main" id="{41A173C9-2CF3-496E-8BB3-7145A8EF633B}"/>
                </a:ext>
              </a:extLst>
            </p:cNvPr>
            <p:cNvSpPr/>
            <p:nvPr/>
          </p:nvSpPr>
          <p:spPr>
            <a:xfrm>
              <a:off x="3843790" y="1204889"/>
              <a:ext cx="708948" cy="1805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인쇄보기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09" y="5810153"/>
            <a:ext cx="5581439" cy="84316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867652" y="1119443"/>
            <a:ext cx="7226192" cy="5533875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40444"/>
              </p:ext>
            </p:extLst>
          </p:nvPr>
        </p:nvGraphicFramePr>
        <p:xfrm>
          <a:off x="9281008" y="796949"/>
          <a:ext cx="2835141" cy="59125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동호회 메인 게시물의 상세와 정보 구조 및 </a:t>
                      </a:r>
                      <a: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/>
                      </a:r>
                      <a:br>
                        <a:rPr lang="en-US" altLang="ko-KR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</a:br>
                      <a:r>
                        <a:rPr lang="ko-KR" altLang="en-US" sz="800" kern="12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Nanum Gothic" charset="-127"/>
                        </a:rPr>
                        <a:t>기능 동일</a:t>
                      </a:r>
                      <a:endParaRPr lang="ko-KR" altLang="en-US" sz="8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Nanum Gothic" charset="-127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타원 129"/>
          <p:cNvSpPr/>
          <p:nvPr/>
        </p:nvSpPr>
        <p:spPr>
          <a:xfrm>
            <a:off x="5363674" y="377920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4" name="직각 삼각형 133"/>
          <p:cNvSpPr/>
          <p:nvPr/>
        </p:nvSpPr>
        <p:spPr>
          <a:xfrm flipH="1">
            <a:off x="11419394" y="5844157"/>
            <a:ext cx="720080" cy="834728"/>
          </a:xfrm>
          <a:prstGeom prst="rt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12/07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229725" y="5844157"/>
            <a:ext cx="2189669" cy="834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800" b="1" smtClean="0">
                <a:solidFill>
                  <a:srgbClr val="0070C0"/>
                </a:solidFill>
              </a:rPr>
              <a:t>[12/07 </a:t>
            </a:r>
            <a:r>
              <a:rPr lang="ko-KR" altLang="en-US" sz="800" b="1" smtClean="0">
                <a:solidFill>
                  <a:srgbClr val="0070C0"/>
                </a:solidFill>
              </a:rPr>
              <a:t>수정 내역</a:t>
            </a:r>
            <a:r>
              <a:rPr lang="en-US" altLang="ko-KR" sz="800" b="1" smtClean="0">
                <a:solidFill>
                  <a:srgbClr val="0070C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rgbClr val="0070C0"/>
                </a:solidFill>
              </a:rPr>
              <a:t>게시판 쓰기 화면 기준으로 화면 구조 수정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E22EBCC-11EB-44D1-9E8E-EACBF91DFB96}"/>
              </a:ext>
            </a:extLst>
          </p:cNvPr>
          <p:cNvSpPr/>
          <p:nvPr/>
        </p:nvSpPr>
        <p:spPr>
          <a:xfrm>
            <a:off x="10128448" y="299861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CU10.2.1.1.1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9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67651" y="1121387"/>
            <a:ext cx="7226193" cy="366793"/>
            <a:chOff x="1867652" y="1121387"/>
            <a:chExt cx="7156450" cy="366793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상자 31"/>
          <p:cNvSpPr txBox="1"/>
          <p:nvPr/>
        </p:nvSpPr>
        <p:spPr>
          <a:xfrm>
            <a:off x="1909989" y="868335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게시물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25">
            <a:extLst>
              <a:ext uri="{FF2B5EF4-FFF2-40B4-BE49-F238E27FC236}">
                <a16:creationId xmlns:a16="http://schemas.microsoft.com/office/drawing/2014/main" id="{638C44F9-D851-4D52-8D42-49303ABE2677}"/>
              </a:ext>
            </a:extLst>
          </p:cNvPr>
          <p:cNvSpPr/>
          <p:nvPr/>
        </p:nvSpPr>
        <p:spPr>
          <a:xfrm>
            <a:off x="1943836" y="1187245"/>
            <a:ext cx="477955" cy="2002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27">
            <a:extLst>
              <a:ext uri="{FF2B5EF4-FFF2-40B4-BE49-F238E27FC236}">
                <a16:creationId xmlns:a16="http://schemas.microsoft.com/office/drawing/2014/main" id="{2D8CDCB1-FFEE-4B1D-8408-9F090161AEBF}"/>
              </a:ext>
            </a:extLst>
          </p:cNvPr>
          <p:cNvSpPr/>
          <p:nvPr/>
        </p:nvSpPr>
        <p:spPr>
          <a:xfrm>
            <a:off x="2508748" y="1187245"/>
            <a:ext cx="477955" cy="2002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02090"/>
              </p:ext>
            </p:extLst>
          </p:nvPr>
        </p:nvGraphicFramePr>
        <p:xfrm>
          <a:off x="1974850" y="1681687"/>
          <a:ext cx="6969126" cy="154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5715001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28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공지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00775"/>
                  </a:ext>
                </a:extLst>
              </a:tr>
            </a:tbl>
          </a:graphicData>
        </a:graphic>
      </p:graphicFrame>
      <p:grpSp>
        <p:nvGrpSpPr>
          <p:cNvPr id="1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306738" y="2999887"/>
            <a:ext cx="131556" cy="131556"/>
            <a:chOff x="554563" y="2632644"/>
            <a:chExt cx="131556" cy="131556"/>
          </a:xfrm>
        </p:grpSpPr>
        <p:sp>
          <p:nvSpPr>
            <p:cNvPr id="13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3296153" y="1701448"/>
            <a:ext cx="4565198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 panose="020B0503020000020004" pitchFamily="50" charset="-127"/>
              </a:rPr>
              <a:t>차 핸디소프트 임직원 프리미어 직장인론</a:t>
            </a: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939633" y="1701736"/>
            <a:ext cx="689658" cy="196977"/>
            <a:chOff x="554563" y="2599933"/>
            <a:chExt cx="689658" cy="196977"/>
          </a:xfrm>
        </p:grpSpPr>
        <p:sp>
          <p:nvSpPr>
            <p:cNvPr id="18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9933"/>
              <a:ext cx="558102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메일발송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3296153" y="2005941"/>
            <a:ext cx="1071655" cy="19433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게시판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6810" y="3292487"/>
            <a:ext cx="921313" cy="1958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첨부 파일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295497" y="3284984"/>
            <a:ext cx="1101131" cy="225847"/>
            <a:chOff x="1247622" y="3333093"/>
            <a:chExt cx="1101131" cy="225847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1247622" y="3333093"/>
              <a:ext cx="1101131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   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내파일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760088" y="3333093"/>
              <a:ext cx="0" cy="225847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"/>
          <p:cNvSpPr/>
          <p:nvPr/>
        </p:nvSpPr>
        <p:spPr>
          <a:xfrm>
            <a:off x="3300414" y="3622707"/>
            <a:ext cx="5772288" cy="478264"/>
          </a:xfrm>
          <a:prstGeom prst="rect">
            <a:avLst/>
          </a:prstGeom>
          <a:solidFill>
            <a:srgbClr val="EBEBEB">
              <a:alpha val="29804"/>
            </a:srgbClr>
          </a:solidFill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작성창으로 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파일을 드래그 하여 첨부할 수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Rectangle 13"/>
          <p:cNvSpPr/>
          <p:nvPr/>
        </p:nvSpPr>
        <p:spPr>
          <a:xfrm>
            <a:off x="4467031" y="3291757"/>
            <a:ext cx="20473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총 </a:t>
            </a:r>
            <a:r>
              <a:rPr kumimoji="1" lang="ko-KR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용량 </a:t>
            </a:r>
            <a:r>
              <a:rPr kumimoji="1" lang="en-US" altLang="ko-KR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00MB</a:t>
            </a:r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까지 첨부할 수 있습니다</a:t>
            </a:r>
            <a:r>
              <a:rPr kumimoji="1"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.</a:t>
            </a:r>
            <a:endParaRPr lang="en-US" sz="2400" dirty="0">
              <a:latin typeface="+mn-ea"/>
              <a:ea typeface="+mn-ea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128E977-A121-4B53-AA84-D0395B701F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" t="2939" r="400"/>
          <a:stretch/>
        </p:blipFill>
        <p:spPr>
          <a:xfrm>
            <a:off x="2001530" y="4291984"/>
            <a:ext cx="7085286" cy="794253"/>
          </a:xfrm>
          <a:prstGeom prst="rect">
            <a:avLst/>
          </a:prstGeom>
        </p:spPr>
      </p:pic>
      <p:sp>
        <p:nvSpPr>
          <p:cNvPr id="108" name="순서도: 문서 107"/>
          <p:cNvSpPr/>
          <p:nvPr/>
        </p:nvSpPr>
        <p:spPr>
          <a:xfrm>
            <a:off x="2009775" y="4305300"/>
            <a:ext cx="7067550" cy="2352675"/>
          </a:xfrm>
          <a:prstGeom prst="flowChartDocumen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1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22350"/>
              </p:ext>
            </p:extLst>
          </p:nvPr>
        </p:nvGraphicFramePr>
        <p:xfrm>
          <a:off x="9290533" y="794215"/>
          <a:ext cx="2835141" cy="60649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쓰기 화면과 입력 항목 동일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타이틀만 현재 메뉴명로 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" name="타원 111"/>
          <p:cNvSpPr/>
          <p:nvPr/>
        </p:nvSpPr>
        <p:spPr>
          <a:xfrm>
            <a:off x="2896699" y="75025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66900" y="847725"/>
            <a:ext cx="1104900" cy="20955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2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67651" y="1121387"/>
            <a:ext cx="7226193" cy="366793"/>
            <a:chOff x="1867652" y="1121387"/>
            <a:chExt cx="7156450" cy="366793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상자 31"/>
          <p:cNvSpPr txBox="1"/>
          <p:nvPr/>
        </p:nvSpPr>
        <p:spPr>
          <a:xfrm>
            <a:off x="1909989" y="868335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게시하기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25">
            <a:extLst>
              <a:ext uri="{FF2B5EF4-FFF2-40B4-BE49-F238E27FC236}">
                <a16:creationId xmlns:a16="http://schemas.microsoft.com/office/drawing/2014/main" id="{638C44F9-D851-4D52-8D42-49303ABE2677}"/>
              </a:ext>
            </a:extLst>
          </p:cNvPr>
          <p:cNvSpPr/>
          <p:nvPr/>
        </p:nvSpPr>
        <p:spPr>
          <a:xfrm>
            <a:off x="1943836" y="1187245"/>
            <a:ext cx="477955" cy="2002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27">
            <a:extLst>
              <a:ext uri="{FF2B5EF4-FFF2-40B4-BE49-F238E27FC236}">
                <a16:creationId xmlns:a16="http://schemas.microsoft.com/office/drawing/2014/main" id="{2D8CDCB1-FFEE-4B1D-8408-9F090161AEBF}"/>
              </a:ext>
            </a:extLst>
          </p:cNvPr>
          <p:cNvSpPr/>
          <p:nvPr/>
        </p:nvSpPr>
        <p:spPr>
          <a:xfrm>
            <a:off x="2508748" y="1187245"/>
            <a:ext cx="477955" cy="2002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974850" y="1681687"/>
          <a:ext cx="6969126" cy="154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5715001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28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공지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00775"/>
                  </a:ext>
                </a:extLst>
              </a:tr>
            </a:tbl>
          </a:graphicData>
        </a:graphic>
      </p:graphicFrame>
      <p:grpSp>
        <p:nvGrpSpPr>
          <p:cNvPr id="1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306738" y="2999887"/>
            <a:ext cx="131556" cy="131556"/>
            <a:chOff x="554563" y="2632644"/>
            <a:chExt cx="131556" cy="131556"/>
          </a:xfrm>
        </p:grpSpPr>
        <p:sp>
          <p:nvSpPr>
            <p:cNvPr id="13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3296153" y="1701448"/>
            <a:ext cx="4565198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939633" y="1701736"/>
            <a:ext cx="689658" cy="196977"/>
            <a:chOff x="554563" y="2599933"/>
            <a:chExt cx="689658" cy="196977"/>
          </a:xfrm>
        </p:grpSpPr>
        <p:sp>
          <p:nvSpPr>
            <p:cNvPr id="18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9933"/>
              <a:ext cx="558102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메일발송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996810" y="3292487"/>
            <a:ext cx="921313" cy="1958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첨부 파일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295497" y="3284984"/>
            <a:ext cx="1101131" cy="225847"/>
            <a:chOff x="1247622" y="3333093"/>
            <a:chExt cx="1101131" cy="225847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1247622" y="3333093"/>
              <a:ext cx="1101131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   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내파일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760088" y="3333093"/>
              <a:ext cx="0" cy="225847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"/>
          <p:cNvSpPr/>
          <p:nvPr/>
        </p:nvSpPr>
        <p:spPr>
          <a:xfrm>
            <a:off x="3300414" y="3622707"/>
            <a:ext cx="5772288" cy="478264"/>
          </a:xfrm>
          <a:prstGeom prst="rect">
            <a:avLst/>
          </a:prstGeom>
          <a:solidFill>
            <a:srgbClr val="EBEBEB">
              <a:alpha val="29804"/>
            </a:srgbClr>
          </a:solidFill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작성창으로 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파일을 드래그 하여 첨부할 수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Rectangle 13"/>
          <p:cNvSpPr/>
          <p:nvPr/>
        </p:nvSpPr>
        <p:spPr>
          <a:xfrm>
            <a:off x="4467031" y="3291757"/>
            <a:ext cx="20473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총 </a:t>
            </a:r>
            <a:r>
              <a:rPr kumimoji="1" lang="ko-KR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용량 </a:t>
            </a:r>
            <a:r>
              <a:rPr kumimoji="1" lang="en-US" altLang="ko-KR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00MB</a:t>
            </a:r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까지 첨부할 수 있습니다</a:t>
            </a:r>
            <a:r>
              <a:rPr kumimoji="1"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.</a:t>
            </a:r>
            <a:endParaRPr lang="en-US" sz="2400" dirty="0">
              <a:latin typeface="+mn-ea"/>
              <a:ea typeface="+mn-ea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128E977-A121-4B53-AA84-D0395B701F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" t="2939" r="400"/>
          <a:stretch/>
        </p:blipFill>
        <p:spPr>
          <a:xfrm>
            <a:off x="2001530" y="4291984"/>
            <a:ext cx="7085286" cy="794253"/>
          </a:xfrm>
          <a:prstGeom prst="rect">
            <a:avLst/>
          </a:prstGeom>
        </p:spPr>
      </p:pic>
      <p:sp>
        <p:nvSpPr>
          <p:cNvPr id="108" name="순서도: 문서 107"/>
          <p:cNvSpPr/>
          <p:nvPr/>
        </p:nvSpPr>
        <p:spPr>
          <a:xfrm>
            <a:off x="2009775" y="4305300"/>
            <a:ext cx="7067550" cy="2352675"/>
          </a:xfrm>
          <a:prstGeom prst="flowChartDocumen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쓰기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1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15338"/>
              </p:ext>
            </p:extLst>
          </p:nvPr>
        </p:nvGraphicFramePr>
        <p:xfrm>
          <a:off x="9290533" y="794215"/>
          <a:ext cx="2835141" cy="198583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RM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쓰기 항목 중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COP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쓰기에 해당되는 항목만 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클릭시 메뉴명 선택 팝업 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87848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관리자에게만 노출되는 항목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기능은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as-is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853742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공지 설정 항목으로 관리자에게만 노출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설정시 탑게시물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공지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처리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433548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게시하기 메인 액션 버튼 또는 전체 게시물에서의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등록버튼을 통해 진입했을 경우에만 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각 게시판을 통해서 게시하기 진입시에는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출력 안함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963962"/>
                  </a:ext>
                </a:extLst>
              </a:tr>
            </a:tbl>
          </a:graphicData>
        </a:graphic>
      </p:graphicFrame>
      <p:sp>
        <p:nvSpPr>
          <p:cNvPr id="112" name="타원 111"/>
          <p:cNvSpPr/>
          <p:nvPr/>
        </p:nvSpPr>
        <p:spPr>
          <a:xfrm>
            <a:off x="1677499" y="84550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602174" y="16932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077674" y="297910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332434" y="5806364"/>
            <a:ext cx="28117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smtClean="0">
                <a:latin typeface="+mn-ea"/>
                <a:ea typeface="+mn-ea"/>
              </a:rPr>
              <a:t>12/07 </a:t>
            </a:r>
            <a:r>
              <a:rPr lang="ko-KR" altLang="en-US" sz="800" b="1" smtClean="0">
                <a:latin typeface="+mn-ea"/>
                <a:ea typeface="+mn-ea"/>
              </a:rPr>
              <a:t>수정내역</a:t>
            </a:r>
            <a:endParaRPr lang="en-US" altLang="ko-KR" sz="800" b="1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게시하기 전체 항목 수정</a:t>
            </a:r>
            <a:endParaRPr lang="en-US" altLang="ko-KR" sz="80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미리보기 화면 삭제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17" name="직각 삼각형 116"/>
          <p:cNvSpPr/>
          <p:nvPr/>
        </p:nvSpPr>
        <p:spPr>
          <a:xfrm flipH="1">
            <a:off x="11472251" y="5952705"/>
            <a:ext cx="651807" cy="701682"/>
          </a:xfrm>
          <a:prstGeom prst="rt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j-lt"/>
                <a:ea typeface="나눔고딕" pitchFamily="50" charset="-127"/>
              </a:rPr>
              <a:t>12/07</a:t>
            </a:r>
            <a:endParaRPr lang="en-US" altLang="ko-KR" sz="800" dirty="0" smtClean="0">
              <a:solidFill>
                <a:schemeClr val="bg1"/>
              </a:solidFill>
              <a:latin typeface="+mj-lt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dirty="0" smtClean="0">
                <a:solidFill>
                  <a:schemeClr val="bg1"/>
                </a:solidFill>
                <a:latin typeface="+mj-lt"/>
                <a:ea typeface="나눔고딕" pitchFamily="50" charset="-127"/>
              </a:rPr>
              <a:t>수정</a:t>
            </a:r>
            <a:endParaRPr lang="en-US" altLang="ko-KR" sz="800" dirty="0" smtClean="0">
              <a:solidFill>
                <a:schemeClr val="bg1"/>
              </a:solidFill>
              <a:latin typeface="+mj-lt"/>
              <a:ea typeface="나눔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087199" y="16932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22EBCC-11EB-44D1-9E8E-EACBF91DFB96}"/>
              </a:ext>
            </a:extLst>
          </p:cNvPr>
          <p:cNvSpPr/>
          <p:nvPr/>
        </p:nvSpPr>
        <p:spPr>
          <a:xfrm>
            <a:off x="10152831" y="286216"/>
            <a:ext cx="6367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CU10.2.2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3296153" y="2005941"/>
            <a:ext cx="1071655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게시판 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087199" y="200755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8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6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28118" y="481203"/>
            <a:ext cx="7596074" cy="6338697"/>
            <a:chOff x="595684" y="1261242"/>
            <a:chExt cx="6668463" cy="6338697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498987"/>
              <a:ext cx="6668462" cy="61009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5" y="1261242"/>
              <a:ext cx="6668462" cy="237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9016" y="1332489"/>
              <a:ext cx="86406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텍스트 상자 31"/>
          <p:cNvSpPr txBox="1"/>
          <p:nvPr/>
        </p:nvSpPr>
        <p:spPr>
          <a:xfrm>
            <a:off x="422226" y="89691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 전달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1580"/>
              </p:ext>
            </p:extLst>
          </p:nvPr>
        </p:nvGraphicFramePr>
        <p:xfrm>
          <a:off x="441325" y="1628800"/>
          <a:ext cx="6969126" cy="154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5715001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28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공지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00775"/>
                  </a:ext>
                </a:extLst>
              </a:tr>
            </a:tbl>
          </a:graphicData>
        </a:graphic>
      </p:graphicFrame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773213" y="2947000"/>
            <a:ext cx="131556" cy="131556"/>
            <a:chOff x="554563" y="2632644"/>
            <a:chExt cx="131556" cy="131556"/>
          </a:xfrm>
        </p:grpSpPr>
        <p:sp>
          <p:nvSpPr>
            <p:cNvPr id="11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1762628" y="1648561"/>
            <a:ext cx="4565198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0"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 panose="020B0503020000020004" pitchFamily="50" charset="-127"/>
              </a:rPr>
              <a:t>전달</a:t>
            </a:r>
            <a:r>
              <a:rPr kumimoji="0"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 panose="020B0503020000020004" pitchFamily="50" charset="-127"/>
              </a:rPr>
              <a:t>]2</a:t>
            </a:r>
            <a:r>
              <a:rPr kumimoji="0"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 panose="020B0503020000020004" pitchFamily="50" charset="-127"/>
              </a:rPr>
              <a:t>차 핸디소프트 임직원 프리미어 직장인론</a:t>
            </a: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285" y="3239600"/>
            <a:ext cx="921313" cy="1958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첨부 파일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761972" y="3232097"/>
            <a:ext cx="1101131" cy="225847"/>
            <a:chOff x="1247622" y="3333093"/>
            <a:chExt cx="1101131" cy="22584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247622" y="3333093"/>
              <a:ext cx="1101131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   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내파일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760088" y="3333093"/>
              <a:ext cx="0" cy="225847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"/>
          <p:cNvSpPr/>
          <p:nvPr/>
        </p:nvSpPr>
        <p:spPr>
          <a:xfrm>
            <a:off x="1766889" y="3569820"/>
            <a:ext cx="5772288" cy="478264"/>
          </a:xfrm>
          <a:prstGeom prst="rect">
            <a:avLst/>
          </a:prstGeom>
          <a:solidFill>
            <a:srgbClr val="EBEBEB">
              <a:alpha val="29804"/>
            </a:srgbClr>
          </a:solidFill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작성창으로 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파일을 드래그 하여 첨부할 수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Rectangle 13"/>
          <p:cNvSpPr/>
          <p:nvPr/>
        </p:nvSpPr>
        <p:spPr>
          <a:xfrm>
            <a:off x="2933506" y="3238870"/>
            <a:ext cx="20473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총 </a:t>
            </a:r>
            <a:r>
              <a:rPr kumimoji="1" lang="ko-KR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용량 </a:t>
            </a:r>
            <a:r>
              <a:rPr kumimoji="1" lang="en-US" altLang="ko-KR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00MB</a:t>
            </a:r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까지 첨부할 수 있습니다</a:t>
            </a:r>
            <a:r>
              <a:rPr kumimoji="1"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.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1761972" y="1951973"/>
            <a:ext cx="2965876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61" y="1971874"/>
            <a:ext cx="160528" cy="16052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128E977-A121-4B53-AA84-D0395B701FA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7" t="2939" r="400"/>
          <a:stretch/>
        </p:blipFill>
        <p:spPr>
          <a:xfrm>
            <a:off x="528023" y="4188138"/>
            <a:ext cx="7085286" cy="794253"/>
          </a:xfrm>
          <a:prstGeom prst="rect">
            <a:avLst/>
          </a:prstGeom>
        </p:spPr>
      </p:pic>
      <p:sp>
        <p:nvSpPr>
          <p:cNvPr id="28" name="순서도: 문서 27"/>
          <p:cNvSpPr/>
          <p:nvPr/>
        </p:nvSpPr>
        <p:spPr>
          <a:xfrm>
            <a:off x="536268" y="4201454"/>
            <a:ext cx="7067550" cy="2551771"/>
          </a:xfrm>
          <a:prstGeom prst="flowChartDocumen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41276" y="1177702"/>
            <a:ext cx="7162542" cy="342900"/>
            <a:chOff x="441276" y="1177702"/>
            <a:chExt cx="6120680" cy="3429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441276" y="1177702"/>
              <a:ext cx="612068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41276" y="1520602"/>
              <a:ext cx="612068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5">
            <a:extLst>
              <a:ext uri="{FF2B5EF4-FFF2-40B4-BE49-F238E27FC236}">
                <a16:creationId xmlns:a16="http://schemas.microsoft.com/office/drawing/2014/main" id="{638C44F9-D851-4D52-8D42-49303ABE2677}"/>
              </a:ext>
            </a:extLst>
          </p:cNvPr>
          <p:cNvSpPr/>
          <p:nvPr/>
        </p:nvSpPr>
        <p:spPr>
          <a:xfrm>
            <a:off x="543661" y="1253920"/>
            <a:ext cx="477955" cy="2002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2D8CDCB1-FFEE-4B1D-8408-9F090161AEBF}"/>
              </a:ext>
            </a:extLst>
          </p:cNvPr>
          <p:cNvSpPr/>
          <p:nvPr/>
        </p:nvSpPr>
        <p:spPr>
          <a:xfrm>
            <a:off x="1108573" y="1253920"/>
            <a:ext cx="477955" cy="2002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 전달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662" y="6292230"/>
            <a:ext cx="1401738" cy="20382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-----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원본 메시지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-------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5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56611"/>
              </p:ext>
            </p:extLst>
          </p:nvPr>
        </p:nvGraphicFramePr>
        <p:xfrm>
          <a:off x="9290533" y="794215"/>
          <a:ext cx="2835141" cy="68535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전달 버튼 클릭시 출력되는 팝업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클릭시 메뉴명를 선택할 수 있는 팝업 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546549"/>
                  </a:ext>
                </a:extLst>
              </a:tr>
            </a:tbl>
          </a:graphicData>
        </a:graphic>
      </p:graphicFrame>
      <p:sp>
        <p:nvSpPr>
          <p:cNvPr id="36" name="타원 35"/>
          <p:cNvSpPr/>
          <p:nvPr/>
        </p:nvSpPr>
        <p:spPr>
          <a:xfrm>
            <a:off x="153499" y="38830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306399" y="1950407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2800" y="3086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CU10.2.2.1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각 삼각형 38"/>
          <p:cNvSpPr/>
          <p:nvPr/>
        </p:nvSpPr>
        <p:spPr>
          <a:xfrm flipH="1">
            <a:off x="11472251" y="5952705"/>
            <a:ext cx="651807" cy="701682"/>
          </a:xfrm>
          <a:prstGeom prst="rt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j-lt"/>
                <a:ea typeface="나눔고딕" pitchFamily="50" charset="-127"/>
              </a:rPr>
              <a:t>12/07</a:t>
            </a:r>
            <a:endParaRPr lang="en-US" altLang="ko-KR" sz="800" dirty="0" smtClean="0">
              <a:solidFill>
                <a:schemeClr val="bg1"/>
              </a:solidFill>
              <a:latin typeface="+mj-lt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j-lt"/>
                <a:ea typeface="나눔고딕" pitchFamily="50" charset="-127"/>
              </a:rPr>
              <a:t>추가</a:t>
            </a:r>
            <a:endParaRPr lang="en-US" altLang="ko-KR" sz="800" dirty="0" smtClean="0">
              <a:solidFill>
                <a:schemeClr val="bg1"/>
              </a:solidFill>
              <a:latin typeface="+mj-lt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5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2033" y="645653"/>
            <a:ext cx="3201767" cy="4549985"/>
            <a:chOff x="532033" y="645653"/>
            <a:chExt cx="4536504" cy="4549985"/>
          </a:xfrm>
        </p:grpSpPr>
        <p:sp>
          <p:nvSpPr>
            <p:cNvPr id="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32033" y="645653"/>
              <a:ext cx="4536504" cy="4549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6279" y="1031862"/>
              <a:ext cx="43940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747911" y="1215802"/>
            <a:ext cx="2757289" cy="314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55429" y="4628427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043" y="752448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위치 선택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449013" y="799496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49287" y="4628427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03294" y="1638501"/>
            <a:ext cx="45719" cy="1969526"/>
          </a:xfrm>
          <a:prstGeom prst="roundRect">
            <a:avLst>
              <a:gd name="adj" fmla="val 38585"/>
            </a:avLst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8825" y="800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lvl="0"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선택</a:t>
            </a: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_modal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2800" y="3086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CU10.2.2.2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7726" y="1323975"/>
            <a:ext cx="2374656" cy="2381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Search Ico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8772CE8-74D3-4691-950D-6A2C55699AAB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2997984" y="1377541"/>
            <a:ext cx="128723" cy="121217"/>
          </a:xfrm>
          <a:custGeom>
            <a:avLst/>
            <a:gdLst>
              <a:gd name="T0" fmla="*/ 232 w 354"/>
              <a:gd name="T1" fmla="*/ 0 h 354"/>
              <a:gd name="T2" fmla="*/ 264 w 354"/>
              <a:gd name="T3" fmla="*/ 5 h 354"/>
              <a:gd name="T4" fmla="*/ 293 w 354"/>
              <a:gd name="T5" fmla="*/ 17 h 354"/>
              <a:gd name="T6" fmla="*/ 318 w 354"/>
              <a:gd name="T7" fmla="*/ 36 h 354"/>
              <a:gd name="T8" fmla="*/ 337 w 354"/>
              <a:gd name="T9" fmla="*/ 61 h 354"/>
              <a:gd name="T10" fmla="*/ 349 w 354"/>
              <a:gd name="T11" fmla="*/ 90 h 354"/>
              <a:gd name="T12" fmla="*/ 354 w 354"/>
              <a:gd name="T13" fmla="*/ 122 h 354"/>
              <a:gd name="T14" fmla="*/ 349 w 354"/>
              <a:gd name="T15" fmla="*/ 154 h 354"/>
              <a:gd name="T16" fmla="*/ 337 w 354"/>
              <a:gd name="T17" fmla="*/ 183 h 354"/>
              <a:gd name="T18" fmla="*/ 318 w 354"/>
              <a:gd name="T19" fmla="*/ 208 h 354"/>
              <a:gd name="T20" fmla="*/ 293 w 354"/>
              <a:gd name="T21" fmla="*/ 227 h 354"/>
              <a:gd name="T22" fmla="*/ 264 w 354"/>
              <a:gd name="T23" fmla="*/ 239 h 354"/>
              <a:gd name="T24" fmla="*/ 232 w 354"/>
              <a:gd name="T25" fmla="*/ 244 h 354"/>
              <a:gd name="T26" fmla="*/ 191 w 354"/>
              <a:gd name="T27" fmla="*/ 236 h 354"/>
              <a:gd name="T28" fmla="*/ 154 w 354"/>
              <a:gd name="T29" fmla="*/ 215 h 354"/>
              <a:gd name="T30" fmla="*/ 19 w 354"/>
              <a:gd name="T31" fmla="*/ 351 h 354"/>
              <a:gd name="T32" fmla="*/ 11 w 354"/>
              <a:gd name="T33" fmla="*/ 354 h 354"/>
              <a:gd name="T34" fmla="*/ 3 w 354"/>
              <a:gd name="T35" fmla="*/ 351 h 354"/>
              <a:gd name="T36" fmla="*/ 0 w 354"/>
              <a:gd name="T37" fmla="*/ 343 h 354"/>
              <a:gd name="T38" fmla="*/ 3 w 354"/>
              <a:gd name="T39" fmla="*/ 335 h 354"/>
              <a:gd name="T40" fmla="*/ 139 w 354"/>
              <a:gd name="T41" fmla="*/ 200 h 354"/>
              <a:gd name="T42" fmla="*/ 118 w 354"/>
              <a:gd name="T43" fmla="*/ 163 h 354"/>
              <a:gd name="T44" fmla="*/ 110 w 354"/>
              <a:gd name="T45" fmla="*/ 122 h 354"/>
              <a:gd name="T46" fmla="*/ 115 w 354"/>
              <a:gd name="T47" fmla="*/ 90 h 354"/>
              <a:gd name="T48" fmla="*/ 127 w 354"/>
              <a:gd name="T49" fmla="*/ 61 h 354"/>
              <a:gd name="T50" fmla="*/ 146 w 354"/>
              <a:gd name="T51" fmla="*/ 36 h 354"/>
              <a:gd name="T52" fmla="*/ 171 w 354"/>
              <a:gd name="T53" fmla="*/ 17 h 354"/>
              <a:gd name="T54" fmla="*/ 200 w 354"/>
              <a:gd name="T55" fmla="*/ 5 h 354"/>
              <a:gd name="T56" fmla="*/ 232 w 354"/>
              <a:gd name="T57" fmla="*/ 0 h 354"/>
              <a:gd name="T58" fmla="*/ 232 w 354"/>
              <a:gd name="T59" fmla="*/ 221 h 354"/>
              <a:gd name="T60" fmla="*/ 271 w 354"/>
              <a:gd name="T61" fmla="*/ 214 h 354"/>
              <a:gd name="T62" fmla="*/ 302 w 354"/>
              <a:gd name="T63" fmla="*/ 192 h 354"/>
              <a:gd name="T64" fmla="*/ 324 w 354"/>
              <a:gd name="T65" fmla="*/ 161 h 354"/>
              <a:gd name="T66" fmla="*/ 331 w 354"/>
              <a:gd name="T67" fmla="*/ 122 h 354"/>
              <a:gd name="T68" fmla="*/ 324 w 354"/>
              <a:gd name="T69" fmla="*/ 83 h 354"/>
              <a:gd name="T70" fmla="*/ 302 w 354"/>
              <a:gd name="T71" fmla="*/ 52 h 354"/>
              <a:gd name="T72" fmla="*/ 271 w 354"/>
              <a:gd name="T73" fmla="*/ 30 h 354"/>
              <a:gd name="T74" fmla="*/ 232 w 354"/>
              <a:gd name="T75" fmla="*/ 23 h 354"/>
              <a:gd name="T76" fmla="*/ 193 w 354"/>
              <a:gd name="T77" fmla="*/ 30 h 354"/>
              <a:gd name="T78" fmla="*/ 162 w 354"/>
              <a:gd name="T79" fmla="*/ 52 h 354"/>
              <a:gd name="T80" fmla="*/ 140 w 354"/>
              <a:gd name="T81" fmla="*/ 83 h 354"/>
              <a:gd name="T82" fmla="*/ 133 w 354"/>
              <a:gd name="T83" fmla="*/ 122 h 354"/>
              <a:gd name="T84" fmla="*/ 140 w 354"/>
              <a:gd name="T85" fmla="*/ 161 h 354"/>
              <a:gd name="T86" fmla="*/ 162 w 354"/>
              <a:gd name="T87" fmla="*/ 192 h 354"/>
              <a:gd name="T88" fmla="*/ 193 w 354"/>
              <a:gd name="T89" fmla="*/ 214 h 354"/>
              <a:gd name="T90" fmla="*/ 232 w 354"/>
              <a:gd name="T91" fmla="*/ 22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4" h="354">
                <a:moveTo>
                  <a:pt x="232" y="0"/>
                </a:moveTo>
                <a:cubicBezTo>
                  <a:pt x="243" y="0"/>
                  <a:pt x="254" y="2"/>
                  <a:pt x="264" y="5"/>
                </a:cubicBezTo>
                <a:cubicBezTo>
                  <a:pt x="275" y="8"/>
                  <a:pt x="284" y="12"/>
                  <a:pt x="293" y="17"/>
                </a:cubicBezTo>
                <a:cubicBezTo>
                  <a:pt x="302" y="22"/>
                  <a:pt x="310" y="29"/>
                  <a:pt x="318" y="36"/>
                </a:cubicBezTo>
                <a:cubicBezTo>
                  <a:pt x="325" y="44"/>
                  <a:pt x="332" y="52"/>
                  <a:pt x="337" y="61"/>
                </a:cubicBezTo>
                <a:cubicBezTo>
                  <a:pt x="342" y="70"/>
                  <a:pt x="346" y="79"/>
                  <a:pt x="349" y="90"/>
                </a:cubicBezTo>
                <a:cubicBezTo>
                  <a:pt x="352" y="100"/>
                  <a:pt x="354" y="111"/>
                  <a:pt x="354" y="122"/>
                </a:cubicBezTo>
                <a:cubicBezTo>
                  <a:pt x="354" y="133"/>
                  <a:pt x="352" y="144"/>
                  <a:pt x="349" y="154"/>
                </a:cubicBezTo>
                <a:cubicBezTo>
                  <a:pt x="346" y="165"/>
                  <a:pt x="342" y="174"/>
                  <a:pt x="337" y="183"/>
                </a:cubicBezTo>
                <a:cubicBezTo>
                  <a:pt x="332" y="192"/>
                  <a:pt x="325" y="200"/>
                  <a:pt x="318" y="208"/>
                </a:cubicBezTo>
                <a:cubicBezTo>
                  <a:pt x="310" y="215"/>
                  <a:pt x="302" y="222"/>
                  <a:pt x="293" y="227"/>
                </a:cubicBezTo>
                <a:cubicBezTo>
                  <a:pt x="284" y="232"/>
                  <a:pt x="275" y="236"/>
                  <a:pt x="264" y="239"/>
                </a:cubicBezTo>
                <a:cubicBezTo>
                  <a:pt x="254" y="242"/>
                  <a:pt x="243" y="244"/>
                  <a:pt x="232" y="244"/>
                </a:cubicBezTo>
                <a:cubicBezTo>
                  <a:pt x="218" y="244"/>
                  <a:pt x="204" y="241"/>
                  <a:pt x="191" y="236"/>
                </a:cubicBezTo>
                <a:cubicBezTo>
                  <a:pt x="177" y="231"/>
                  <a:pt x="165" y="224"/>
                  <a:pt x="154" y="215"/>
                </a:cubicBezTo>
                <a:lnTo>
                  <a:pt x="19" y="351"/>
                </a:lnTo>
                <a:cubicBezTo>
                  <a:pt x="17" y="353"/>
                  <a:pt x="14" y="354"/>
                  <a:pt x="11" y="354"/>
                </a:cubicBezTo>
                <a:cubicBezTo>
                  <a:pt x="8" y="354"/>
                  <a:pt x="5" y="353"/>
                  <a:pt x="3" y="351"/>
                </a:cubicBezTo>
                <a:cubicBezTo>
                  <a:pt x="1" y="349"/>
                  <a:pt x="0" y="346"/>
                  <a:pt x="0" y="343"/>
                </a:cubicBezTo>
                <a:cubicBezTo>
                  <a:pt x="0" y="340"/>
                  <a:pt x="1" y="337"/>
                  <a:pt x="3" y="335"/>
                </a:cubicBezTo>
                <a:lnTo>
                  <a:pt x="139" y="200"/>
                </a:lnTo>
                <a:cubicBezTo>
                  <a:pt x="130" y="189"/>
                  <a:pt x="123" y="177"/>
                  <a:pt x="118" y="163"/>
                </a:cubicBezTo>
                <a:cubicBezTo>
                  <a:pt x="113" y="150"/>
                  <a:pt x="110" y="136"/>
                  <a:pt x="110" y="122"/>
                </a:cubicBezTo>
                <a:cubicBezTo>
                  <a:pt x="110" y="111"/>
                  <a:pt x="112" y="100"/>
                  <a:pt x="115" y="90"/>
                </a:cubicBezTo>
                <a:cubicBezTo>
                  <a:pt x="118" y="79"/>
                  <a:pt x="122" y="70"/>
                  <a:pt x="127" y="61"/>
                </a:cubicBezTo>
                <a:cubicBezTo>
                  <a:pt x="132" y="52"/>
                  <a:pt x="139" y="44"/>
                  <a:pt x="146" y="36"/>
                </a:cubicBezTo>
                <a:cubicBezTo>
                  <a:pt x="154" y="29"/>
                  <a:pt x="162" y="22"/>
                  <a:pt x="171" y="17"/>
                </a:cubicBezTo>
                <a:cubicBezTo>
                  <a:pt x="180" y="12"/>
                  <a:pt x="189" y="8"/>
                  <a:pt x="200" y="5"/>
                </a:cubicBezTo>
                <a:cubicBezTo>
                  <a:pt x="210" y="2"/>
                  <a:pt x="221" y="0"/>
                  <a:pt x="232" y="0"/>
                </a:cubicBezTo>
                <a:close/>
                <a:moveTo>
                  <a:pt x="232" y="221"/>
                </a:moveTo>
                <a:cubicBezTo>
                  <a:pt x="246" y="221"/>
                  <a:pt x="259" y="219"/>
                  <a:pt x="271" y="214"/>
                </a:cubicBezTo>
                <a:cubicBezTo>
                  <a:pt x="283" y="208"/>
                  <a:pt x="293" y="201"/>
                  <a:pt x="302" y="192"/>
                </a:cubicBezTo>
                <a:cubicBezTo>
                  <a:pt x="311" y="183"/>
                  <a:pt x="318" y="173"/>
                  <a:pt x="324" y="161"/>
                </a:cubicBezTo>
                <a:cubicBezTo>
                  <a:pt x="329" y="149"/>
                  <a:pt x="331" y="136"/>
                  <a:pt x="331" y="122"/>
                </a:cubicBezTo>
                <a:cubicBezTo>
                  <a:pt x="331" y="108"/>
                  <a:pt x="329" y="95"/>
                  <a:pt x="324" y="83"/>
                </a:cubicBezTo>
                <a:cubicBezTo>
                  <a:pt x="318" y="71"/>
                  <a:pt x="311" y="61"/>
                  <a:pt x="302" y="52"/>
                </a:cubicBezTo>
                <a:cubicBezTo>
                  <a:pt x="293" y="43"/>
                  <a:pt x="283" y="36"/>
                  <a:pt x="271" y="30"/>
                </a:cubicBezTo>
                <a:cubicBezTo>
                  <a:pt x="259" y="25"/>
                  <a:pt x="246" y="23"/>
                  <a:pt x="232" y="23"/>
                </a:cubicBezTo>
                <a:cubicBezTo>
                  <a:pt x="218" y="23"/>
                  <a:pt x="205" y="25"/>
                  <a:pt x="193" y="30"/>
                </a:cubicBezTo>
                <a:cubicBezTo>
                  <a:pt x="181" y="36"/>
                  <a:pt x="171" y="43"/>
                  <a:pt x="162" y="52"/>
                </a:cubicBezTo>
                <a:cubicBezTo>
                  <a:pt x="153" y="61"/>
                  <a:pt x="146" y="71"/>
                  <a:pt x="140" y="83"/>
                </a:cubicBezTo>
                <a:cubicBezTo>
                  <a:pt x="135" y="95"/>
                  <a:pt x="133" y="108"/>
                  <a:pt x="133" y="122"/>
                </a:cubicBezTo>
                <a:cubicBezTo>
                  <a:pt x="133" y="136"/>
                  <a:pt x="135" y="149"/>
                  <a:pt x="140" y="161"/>
                </a:cubicBezTo>
                <a:cubicBezTo>
                  <a:pt x="146" y="173"/>
                  <a:pt x="153" y="183"/>
                  <a:pt x="162" y="192"/>
                </a:cubicBezTo>
                <a:cubicBezTo>
                  <a:pt x="171" y="201"/>
                  <a:pt x="181" y="208"/>
                  <a:pt x="193" y="214"/>
                </a:cubicBezTo>
                <a:cubicBezTo>
                  <a:pt x="205" y="219"/>
                  <a:pt x="218" y="221"/>
                  <a:pt x="232" y="221"/>
                </a:cubicBezTo>
                <a:close/>
              </a:path>
            </a:pathLst>
          </a:custGeom>
          <a:solidFill>
            <a:srgbClr val="000000"/>
          </a:solidFill>
          <a:ln w="63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92" y="1362524"/>
            <a:ext cx="133385" cy="147421"/>
          </a:xfrm>
          <a:prstGeom prst="rect">
            <a:avLst/>
          </a:prstGeom>
        </p:spPr>
      </p:pic>
      <p:sp>
        <p:nvSpPr>
          <p:cNvPr id="47" name="직각 삼각형 46"/>
          <p:cNvSpPr/>
          <p:nvPr/>
        </p:nvSpPr>
        <p:spPr>
          <a:xfrm flipH="1">
            <a:off x="11472251" y="5952705"/>
            <a:ext cx="651807" cy="701682"/>
          </a:xfrm>
          <a:prstGeom prst="rt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j-lt"/>
                <a:ea typeface="나눔고딕" pitchFamily="50" charset="-127"/>
              </a:rPr>
              <a:t>12/07</a:t>
            </a:r>
            <a:endParaRPr lang="en-US" altLang="ko-KR" sz="800" dirty="0" smtClean="0">
              <a:solidFill>
                <a:schemeClr val="bg1"/>
              </a:solidFill>
              <a:latin typeface="+mj-lt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j-lt"/>
                <a:ea typeface="나눔고딕" pitchFamily="50" charset="-127"/>
              </a:rPr>
              <a:t>추가</a:t>
            </a:r>
            <a:endParaRPr lang="en-US" altLang="ko-KR" sz="800" dirty="0" smtClean="0">
              <a:solidFill>
                <a:schemeClr val="bg1"/>
              </a:solidFill>
              <a:latin typeface="+mj-lt"/>
              <a:ea typeface="나눔고딕" pitchFamily="50" charset="-127"/>
            </a:endParaRPr>
          </a:p>
        </p:txBody>
      </p:sp>
      <p:graphicFrame>
        <p:nvGraphicFramePr>
          <p:cNvPr id="64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87356"/>
              </p:ext>
            </p:extLst>
          </p:nvPr>
        </p:nvGraphicFramePr>
        <p:xfrm>
          <a:off x="9290533" y="794215"/>
          <a:ext cx="2835141" cy="46558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71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COP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트리 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타원 64"/>
          <p:cNvSpPr/>
          <p:nvPr/>
        </p:nvSpPr>
        <p:spPr>
          <a:xfrm>
            <a:off x="782149" y="16551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6"/>
          <a:srcRect t="40462" b="23901"/>
          <a:stretch/>
        </p:blipFill>
        <p:spPr>
          <a:xfrm>
            <a:off x="691133" y="1581150"/>
            <a:ext cx="1909192" cy="25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6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9543" y="385953"/>
            <a:ext cx="6010757" cy="6224397"/>
            <a:chOff x="595684" y="1261242"/>
            <a:chExt cx="6668462" cy="6224397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498987"/>
              <a:ext cx="6668461" cy="59866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237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0188" y="1332489"/>
              <a:ext cx="10919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80" y="733934"/>
            <a:ext cx="5752498" cy="5600191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4676775" y="733425"/>
            <a:ext cx="400050" cy="23812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팝업형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4" name="직각 삼각형 93"/>
          <p:cNvSpPr/>
          <p:nvPr/>
        </p:nvSpPr>
        <p:spPr>
          <a:xfrm flipH="1">
            <a:off x="11419394" y="5844157"/>
            <a:ext cx="720080" cy="834728"/>
          </a:xfrm>
          <a:prstGeom prst="rt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12/07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22EBCC-11EB-44D1-9E8E-EACBF91DFB96}"/>
              </a:ext>
            </a:extLst>
          </p:cNvPr>
          <p:cNvSpPr/>
          <p:nvPr/>
        </p:nvSpPr>
        <p:spPr>
          <a:xfrm>
            <a:off x="10128448" y="299861"/>
            <a:ext cx="2263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3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6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9543" y="385953"/>
            <a:ext cx="6010757" cy="6224397"/>
            <a:chOff x="595684" y="1261242"/>
            <a:chExt cx="6668462" cy="6224397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498987"/>
              <a:ext cx="6668461" cy="59866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237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0188" y="1332489"/>
              <a:ext cx="10919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쓰기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팝업형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4" name="직각 삼각형 93"/>
          <p:cNvSpPr/>
          <p:nvPr/>
        </p:nvSpPr>
        <p:spPr>
          <a:xfrm flipH="1">
            <a:off x="11419394" y="5844157"/>
            <a:ext cx="720080" cy="834728"/>
          </a:xfrm>
          <a:prstGeom prst="rt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12/07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22EBCC-11EB-44D1-9E8E-EACBF91DFB96}"/>
              </a:ext>
            </a:extLst>
          </p:cNvPr>
          <p:cNvSpPr/>
          <p:nvPr/>
        </p:nvSpPr>
        <p:spPr>
          <a:xfrm>
            <a:off x="10128448" y="299861"/>
            <a:ext cx="2263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59" y="784737"/>
            <a:ext cx="5456191" cy="43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168">
            <a:extLst>
              <a:ext uri="{FF2B5EF4-FFF2-40B4-BE49-F238E27FC236}">
                <a16:creationId xmlns:a16="http://schemas.microsoft.com/office/drawing/2014/main" id="{71F47596-6785-4A06-B45F-9076EA726359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앨범게시판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741D860-EB8D-40EE-9C84-D236414B4DEC}"/>
              </a:ext>
            </a:extLst>
          </p:cNvPr>
          <p:cNvSpPr/>
          <p:nvPr/>
        </p:nvSpPr>
        <p:spPr>
          <a:xfrm>
            <a:off x="10128448" y="299861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DE1D54C-94FA-405C-A95F-5C85E7688442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앨범게시판</a:t>
            </a:r>
          </a:p>
        </p:txBody>
      </p:sp>
      <p:sp>
        <p:nvSpPr>
          <p:cNvPr id="192" name="Rounded Rectangle 886">
            <a:extLst>
              <a:ext uri="{FF2B5EF4-FFF2-40B4-BE49-F238E27FC236}">
                <a16:creationId xmlns:a16="http://schemas.microsoft.com/office/drawing/2014/main" id="{C8E887AA-B30E-4EF3-BD66-65ED89E4634C}"/>
              </a:ext>
            </a:extLst>
          </p:cNvPr>
          <p:cNvSpPr>
            <a:spLocks noChangeAspect="1"/>
          </p:cNvSpPr>
          <p:nvPr/>
        </p:nvSpPr>
        <p:spPr>
          <a:xfrm>
            <a:off x="2269664" y="1628261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193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A10850D-865B-47D1-BC7B-C61851D8002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527146" y="1653625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194" name="Placeholder">
              <a:extLst>
                <a:ext uri="{FF2B5EF4-FFF2-40B4-BE49-F238E27FC236}">
                  <a16:creationId xmlns:a16="http://schemas.microsoft.com/office/drawing/2014/main" id="{6BAA1C85-B7AE-4AD7-8E47-80235493C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96" name="Border">
                <a:extLst>
                  <a:ext uri="{FF2B5EF4-FFF2-40B4-BE49-F238E27FC236}">
                    <a16:creationId xmlns:a16="http://schemas.microsoft.com/office/drawing/2014/main" id="{221EE351-9E0F-4646-A5C2-E8B90FBE1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Line 2">
                <a:extLst>
                  <a:ext uri="{FF2B5EF4-FFF2-40B4-BE49-F238E27FC236}">
                    <a16:creationId xmlns:a16="http://schemas.microsoft.com/office/drawing/2014/main" id="{69BEA81C-2E06-402C-ADDA-34CDBCDFD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99" name="Line 1">
                <a:extLst>
                  <a:ext uri="{FF2B5EF4-FFF2-40B4-BE49-F238E27FC236}">
                    <a16:creationId xmlns:a16="http://schemas.microsoft.com/office/drawing/2014/main" id="{C6ED03CC-3808-4069-A9B6-E0ABA182A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5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91C93D2C-D45D-447D-A63E-8AE07FD88167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200" name="Rounded Rectangle 886">
            <a:extLst>
              <a:ext uri="{FF2B5EF4-FFF2-40B4-BE49-F238E27FC236}">
                <a16:creationId xmlns:a16="http://schemas.microsoft.com/office/drawing/2014/main" id="{F351423A-4DA3-4B94-AD16-7E4C805A777A}"/>
              </a:ext>
            </a:extLst>
          </p:cNvPr>
          <p:cNvSpPr>
            <a:spLocks noChangeAspect="1"/>
          </p:cNvSpPr>
          <p:nvPr/>
        </p:nvSpPr>
        <p:spPr>
          <a:xfrm>
            <a:off x="3934322" y="1626178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201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5A8F0E3-88A2-46E0-928B-4688DDD277E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8158" y="1665251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02" name="Placeholder">
              <a:extLst>
                <a:ext uri="{FF2B5EF4-FFF2-40B4-BE49-F238E27FC236}">
                  <a16:creationId xmlns:a16="http://schemas.microsoft.com/office/drawing/2014/main" id="{7B3F316C-0477-4D8D-B8B4-874704C48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08" name="Border">
                <a:extLst>
                  <a:ext uri="{FF2B5EF4-FFF2-40B4-BE49-F238E27FC236}">
                    <a16:creationId xmlns:a16="http://schemas.microsoft.com/office/drawing/2014/main" id="{057BA39B-7876-4BDC-888E-73FDB4B95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Line 2">
                <a:extLst>
                  <a:ext uri="{FF2B5EF4-FFF2-40B4-BE49-F238E27FC236}">
                    <a16:creationId xmlns:a16="http://schemas.microsoft.com/office/drawing/2014/main" id="{4E307BC1-B8DF-4912-B41A-791546042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Line 1">
                <a:extLst>
                  <a:ext uri="{FF2B5EF4-FFF2-40B4-BE49-F238E27FC236}">
                    <a16:creationId xmlns:a16="http://schemas.microsoft.com/office/drawing/2014/main" id="{62020760-9EF0-4F9D-A064-BFD14E32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3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DEB3C3EC-923A-4BE2-9397-06D62FCC7349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214" name="Rounded Rectangle 886">
            <a:extLst>
              <a:ext uri="{FF2B5EF4-FFF2-40B4-BE49-F238E27FC236}">
                <a16:creationId xmlns:a16="http://schemas.microsoft.com/office/drawing/2014/main" id="{057C53AB-15A1-4BDC-A8EA-B0995C2A3BF2}"/>
              </a:ext>
            </a:extLst>
          </p:cNvPr>
          <p:cNvSpPr>
            <a:spLocks noChangeAspect="1"/>
          </p:cNvSpPr>
          <p:nvPr/>
        </p:nvSpPr>
        <p:spPr>
          <a:xfrm>
            <a:off x="5607666" y="1632320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215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5458F9A-CE72-4649-A723-6F2590DA74E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865148" y="1681267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6" name="Placeholder">
              <a:extLst>
                <a:ext uri="{FF2B5EF4-FFF2-40B4-BE49-F238E27FC236}">
                  <a16:creationId xmlns:a16="http://schemas.microsoft.com/office/drawing/2014/main" id="{10B003D9-FB44-4021-85C7-A54FC8DB9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18" name="Border">
                <a:extLst>
                  <a:ext uri="{FF2B5EF4-FFF2-40B4-BE49-F238E27FC236}">
                    <a16:creationId xmlns:a16="http://schemas.microsoft.com/office/drawing/2014/main" id="{21B4AA51-8523-4621-8308-921BAD118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Line 2">
                <a:extLst>
                  <a:ext uri="{FF2B5EF4-FFF2-40B4-BE49-F238E27FC236}">
                    <a16:creationId xmlns:a16="http://schemas.microsoft.com/office/drawing/2014/main" id="{E2F16A97-D5C4-4868-BBE3-27CC44DB3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Line 1">
                <a:extLst>
                  <a:ext uri="{FF2B5EF4-FFF2-40B4-BE49-F238E27FC236}">
                    <a16:creationId xmlns:a16="http://schemas.microsoft.com/office/drawing/2014/main" id="{1A4D2661-6795-41D3-A796-806A3F5A2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7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5C3F6214-4B45-4679-9E01-55FEBD44F097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226" name="Rounded Rectangle 886">
            <a:extLst>
              <a:ext uri="{FF2B5EF4-FFF2-40B4-BE49-F238E27FC236}">
                <a16:creationId xmlns:a16="http://schemas.microsoft.com/office/drawing/2014/main" id="{AD429932-C0E5-44BC-907A-90D80BC926B9}"/>
              </a:ext>
            </a:extLst>
          </p:cNvPr>
          <p:cNvSpPr>
            <a:spLocks noChangeAspect="1"/>
          </p:cNvSpPr>
          <p:nvPr/>
        </p:nvSpPr>
        <p:spPr>
          <a:xfrm>
            <a:off x="7270989" y="1621273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24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9F74B65-7553-4519-8169-7AE3251D88C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532138" y="1671712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49" name="Placeholder">
              <a:extLst>
                <a:ext uri="{FF2B5EF4-FFF2-40B4-BE49-F238E27FC236}">
                  <a16:creationId xmlns:a16="http://schemas.microsoft.com/office/drawing/2014/main" id="{B62ED88A-22AA-41C1-A7A7-3A790A9BF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92" name="Border">
                <a:extLst>
                  <a:ext uri="{FF2B5EF4-FFF2-40B4-BE49-F238E27FC236}">
                    <a16:creationId xmlns:a16="http://schemas.microsoft.com/office/drawing/2014/main" id="{B1DB5B70-8572-4E66-B2A7-3D9EDE0E6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93" name="Line 2">
                <a:extLst>
                  <a:ext uri="{FF2B5EF4-FFF2-40B4-BE49-F238E27FC236}">
                    <a16:creationId xmlns:a16="http://schemas.microsoft.com/office/drawing/2014/main" id="{6FD17FDB-65DF-4FDF-90C9-67D964625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Line 1">
                <a:extLst>
                  <a:ext uri="{FF2B5EF4-FFF2-40B4-BE49-F238E27FC236}">
                    <a16:creationId xmlns:a16="http://schemas.microsoft.com/office/drawing/2014/main" id="{73CD3ACF-580A-436D-8D98-30303D13D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0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2A3D796D-CC18-4B8E-AF52-6A0CB8046CEB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295" name="Rounded Rectangle 886">
            <a:extLst>
              <a:ext uri="{FF2B5EF4-FFF2-40B4-BE49-F238E27FC236}">
                <a16:creationId xmlns:a16="http://schemas.microsoft.com/office/drawing/2014/main" id="{7F1FC9A0-8686-46BA-9F12-5AC9D0DDF864}"/>
              </a:ext>
            </a:extLst>
          </p:cNvPr>
          <p:cNvSpPr>
            <a:spLocks noChangeAspect="1"/>
          </p:cNvSpPr>
          <p:nvPr/>
        </p:nvSpPr>
        <p:spPr>
          <a:xfrm>
            <a:off x="2255507" y="3333672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296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11F6D4D-4D5D-4C7B-BF02-978311B4386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530745" y="3296934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7" name="Placeholder">
              <a:extLst>
                <a:ext uri="{FF2B5EF4-FFF2-40B4-BE49-F238E27FC236}">
                  <a16:creationId xmlns:a16="http://schemas.microsoft.com/office/drawing/2014/main" id="{C1BA1801-962F-4248-A404-5995CBE08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99" name="Border">
                <a:extLst>
                  <a:ext uri="{FF2B5EF4-FFF2-40B4-BE49-F238E27FC236}">
                    <a16:creationId xmlns:a16="http://schemas.microsoft.com/office/drawing/2014/main" id="{18C10D67-7CCD-4864-A2EB-A3ED61B59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0" name="Line 2">
                <a:extLst>
                  <a:ext uri="{FF2B5EF4-FFF2-40B4-BE49-F238E27FC236}">
                    <a16:creationId xmlns:a16="http://schemas.microsoft.com/office/drawing/2014/main" id="{3B499673-FACB-4853-9CC1-8EA9F16DC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1" name="Line 1">
                <a:extLst>
                  <a:ext uri="{FF2B5EF4-FFF2-40B4-BE49-F238E27FC236}">
                    <a16:creationId xmlns:a16="http://schemas.microsoft.com/office/drawing/2014/main" id="{8F447AB6-15C1-4B05-A7E5-5CAE405AE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8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8FEE6639-4B85-432C-88D0-70FDAD070D1A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02" name="Rounded Rectangle 886">
            <a:extLst>
              <a:ext uri="{FF2B5EF4-FFF2-40B4-BE49-F238E27FC236}">
                <a16:creationId xmlns:a16="http://schemas.microsoft.com/office/drawing/2014/main" id="{F3BE6E1F-9FF9-46D0-BBE4-EAF2E22B835F}"/>
              </a:ext>
            </a:extLst>
          </p:cNvPr>
          <p:cNvSpPr>
            <a:spLocks noChangeAspect="1"/>
          </p:cNvSpPr>
          <p:nvPr/>
        </p:nvSpPr>
        <p:spPr>
          <a:xfrm>
            <a:off x="3926519" y="3330744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303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E12B470E-3015-4F7A-AF4F-9E82597B58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211058" y="3284977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04" name="Placeholder">
              <a:extLst>
                <a:ext uri="{FF2B5EF4-FFF2-40B4-BE49-F238E27FC236}">
                  <a16:creationId xmlns:a16="http://schemas.microsoft.com/office/drawing/2014/main" id="{1E359C99-F983-4127-B18B-0514AD1D0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06" name="Border">
                <a:extLst>
                  <a:ext uri="{FF2B5EF4-FFF2-40B4-BE49-F238E27FC236}">
                    <a16:creationId xmlns:a16="http://schemas.microsoft.com/office/drawing/2014/main" id="{ED7B2AF8-2B0E-448B-8CA0-FF624E313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7" name="Line 2">
                <a:extLst>
                  <a:ext uri="{FF2B5EF4-FFF2-40B4-BE49-F238E27FC236}">
                    <a16:creationId xmlns:a16="http://schemas.microsoft.com/office/drawing/2014/main" id="{BD6BB0EA-F8F3-41D6-91D0-9809DBB65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8" name="Line 1">
                <a:extLst>
                  <a:ext uri="{FF2B5EF4-FFF2-40B4-BE49-F238E27FC236}">
                    <a16:creationId xmlns:a16="http://schemas.microsoft.com/office/drawing/2014/main" id="{0E85E925-1171-417D-9A48-D053F20B1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5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F621227D-09E5-48F8-A308-D1C3343E5744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09" name="Rounded Rectangle 886">
            <a:extLst>
              <a:ext uri="{FF2B5EF4-FFF2-40B4-BE49-F238E27FC236}">
                <a16:creationId xmlns:a16="http://schemas.microsoft.com/office/drawing/2014/main" id="{09C5199A-70EF-4884-98F4-DCD86C446A4E}"/>
              </a:ext>
            </a:extLst>
          </p:cNvPr>
          <p:cNvSpPr>
            <a:spLocks noChangeAspect="1"/>
          </p:cNvSpPr>
          <p:nvPr/>
        </p:nvSpPr>
        <p:spPr>
          <a:xfrm>
            <a:off x="5593509" y="3337731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31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56D941D-CEAC-4114-9B24-A68F7D4B3FF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878048" y="3300993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11" name="Placeholder">
              <a:extLst>
                <a:ext uri="{FF2B5EF4-FFF2-40B4-BE49-F238E27FC236}">
                  <a16:creationId xmlns:a16="http://schemas.microsoft.com/office/drawing/2014/main" id="{25E68703-A851-4A84-A3B6-F18FF2272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3" name="Border">
                <a:extLst>
                  <a:ext uri="{FF2B5EF4-FFF2-40B4-BE49-F238E27FC236}">
                    <a16:creationId xmlns:a16="http://schemas.microsoft.com/office/drawing/2014/main" id="{DB057C28-98FC-4BE3-887B-21E8C970B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14" name="Line 2">
                <a:extLst>
                  <a:ext uri="{FF2B5EF4-FFF2-40B4-BE49-F238E27FC236}">
                    <a16:creationId xmlns:a16="http://schemas.microsoft.com/office/drawing/2014/main" id="{4684E4D2-F19D-4B68-8B3D-4549460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15" name="Line 1">
                <a:extLst>
                  <a:ext uri="{FF2B5EF4-FFF2-40B4-BE49-F238E27FC236}">
                    <a16:creationId xmlns:a16="http://schemas.microsoft.com/office/drawing/2014/main" id="{AEC7D35C-8A8C-4929-A8F5-6437A50B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2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AD8E82B4-D328-4EBE-A665-F4B226C5D3C1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16" name="Rounded Rectangle 886">
            <a:extLst>
              <a:ext uri="{FF2B5EF4-FFF2-40B4-BE49-F238E27FC236}">
                <a16:creationId xmlns:a16="http://schemas.microsoft.com/office/drawing/2014/main" id="{B1A25C3E-63F6-466D-80C4-066EB6B2071D}"/>
              </a:ext>
            </a:extLst>
          </p:cNvPr>
          <p:cNvSpPr>
            <a:spLocks noChangeAspect="1"/>
          </p:cNvSpPr>
          <p:nvPr/>
        </p:nvSpPr>
        <p:spPr>
          <a:xfrm>
            <a:off x="7262787" y="3333236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317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E3C96E96-FCD4-4B94-9541-2FBD98368B7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545038" y="3291438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18" name="Placeholder">
              <a:extLst>
                <a:ext uri="{FF2B5EF4-FFF2-40B4-BE49-F238E27FC236}">
                  <a16:creationId xmlns:a16="http://schemas.microsoft.com/office/drawing/2014/main" id="{5CAA1B75-9E2F-4F3C-B756-810A7B27E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20" name="Border">
                <a:extLst>
                  <a:ext uri="{FF2B5EF4-FFF2-40B4-BE49-F238E27FC236}">
                    <a16:creationId xmlns:a16="http://schemas.microsoft.com/office/drawing/2014/main" id="{02618EC6-D7D6-4327-8768-4EBFC00D5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21" name="Line 2">
                <a:extLst>
                  <a:ext uri="{FF2B5EF4-FFF2-40B4-BE49-F238E27FC236}">
                    <a16:creationId xmlns:a16="http://schemas.microsoft.com/office/drawing/2014/main" id="{82FEC176-F4CC-48B4-970F-215F6917E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22" name="Line 1">
                <a:extLst>
                  <a:ext uri="{FF2B5EF4-FFF2-40B4-BE49-F238E27FC236}">
                    <a16:creationId xmlns:a16="http://schemas.microsoft.com/office/drawing/2014/main" id="{AC8D826A-6EE7-4B91-A74D-52868347F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9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D4BFB75B-E11D-4A82-B782-54331CDBA0C0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53" name="Rounded Rectangle 886">
            <a:extLst>
              <a:ext uri="{FF2B5EF4-FFF2-40B4-BE49-F238E27FC236}">
                <a16:creationId xmlns:a16="http://schemas.microsoft.com/office/drawing/2014/main" id="{09CD4FA5-9C4C-4840-9815-C107D08924E5}"/>
              </a:ext>
            </a:extLst>
          </p:cNvPr>
          <p:cNvSpPr>
            <a:spLocks noChangeAspect="1"/>
          </p:cNvSpPr>
          <p:nvPr/>
        </p:nvSpPr>
        <p:spPr>
          <a:xfrm>
            <a:off x="2269664" y="498455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35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FC78230-30B6-4236-9EDF-3C502D127A8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527146" y="4947817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55" name="Placeholder">
              <a:extLst>
                <a:ext uri="{FF2B5EF4-FFF2-40B4-BE49-F238E27FC236}">
                  <a16:creationId xmlns:a16="http://schemas.microsoft.com/office/drawing/2014/main" id="{4DF53F4B-123F-4DA2-AC6B-A98D6BB5C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57" name="Border">
                <a:extLst>
                  <a:ext uri="{FF2B5EF4-FFF2-40B4-BE49-F238E27FC236}">
                    <a16:creationId xmlns:a16="http://schemas.microsoft.com/office/drawing/2014/main" id="{FA4ACA37-2C85-4F37-971F-245FB9FD5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58" name="Line 2">
                <a:extLst>
                  <a:ext uri="{FF2B5EF4-FFF2-40B4-BE49-F238E27FC236}">
                    <a16:creationId xmlns:a16="http://schemas.microsoft.com/office/drawing/2014/main" id="{085E6BED-C471-4752-A207-FE8462CB2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59" name="Line 1">
                <a:extLst>
                  <a:ext uri="{FF2B5EF4-FFF2-40B4-BE49-F238E27FC236}">
                    <a16:creationId xmlns:a16="http://schemas.microsoft.com/office/drawing/2014/main" id="{70EF763B-0246-429D-84BC-3F5737D86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6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A938A64A-9797-4C6D-81CB-77AA8B43588F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60" name="Rounded Rectangle 886">
            <a:extLst>
              <a:ext uri="{FF2B5EF4-FFF2-40B4-BE49-F238E27FC236}">
                <a16:creationId xmlns:a16="http://schemas.microsoft.com/office/drawing/2014/main" id="{D91B42A2-BFD0-4A3D-8470-536E7BB15DD4}"/>
              </a:ext>
            </a:extLst>
          </p:cNvPr>
          <p:cNvSpPr>
            <a:spLocks noChangeAspect="1"/>
          </p:cNvSpPr>
          <p:nvPr/>
        </p:nvSpPr>
        <p:spPr>
          <a:xfrm>
            <a:off x="3926519" y="498455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361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E2DB95B-E574-4AA7-9D91-EC884785A7D7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4198158" y="4935860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62" name="Placeholder">
              <a:extLst>
                <a:ext uri="{FF2B5EF4-FFF2-40B4-BE49-F238E27FC236}">
                  <a16:creationId xmlns:a16="http://schemas.microsoft.com/office/drawing/2014/main" id="{62072677-D2E7-4065-932F-EE1B46F98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64" name="Border">
                <a:extLst>
                  <a:ext uri="{FF2B5EF4-FFF2-40B4-BE49-F238E27FC236}">
                    <a16:creationId xmlns:a16="http://schemas.microsoft.com/office/drawing/2014/main" id="{055E2B73-4364-4284-B169-3A63C2DF2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5" name="Line 2">
                <a:extLst>
                  <a:ext uri="{FF2B5EF4-FFF2-40B4-BE49-F238E27FC236}">
                    <a16:creationId xmlns:a16="http://schemas.microsoft.com/office/drawing/2014/main" id="{B9A6915D-D2BF-46D7-9454-2A6E7F50D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6" name="Line 1">
                <a:extLst>
                  <a:ext uri="{FF2B5EF4-FFF2-40B4-BE49-F238E27FC236}">
                    <a16:creationId xmlns:a16="http://schemas.microsoft.com/office/drawing/2014/main" id="{67CD7C36-4336-4A9C-ACC4-C14AA2E43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63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B1F60C26-CEB6-4ABD-96D1-59E1BF1AA7F5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67" name="Rounded Rectangle 886">
            <a:extLst>
              <a:ext uri="{FF2B5EF4-FFF2-40B4-BE49-F238E27FC236}">
                <a16:creationId xmlns:a16="http://schemas.microsoft.com/office/drawing/2014/main" id="{8F96DCFB-A812-42A7-BAD1-0E8083C7F6C7}"/>
              </a:ext>
            </a:extLst>
          </p:cNvPr>
          <p:cNvSpPr>
            <a:spLocks noChangeAspect="1"/>
          </p:cNvSpPr>
          <p:nvPr/>
        </p:nvSpPr>
        <p:spPr>
          <a:xfrm>
            <a:off x="5607666" y="4972280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36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729817BB-2008-47A5-930A-8770F5ADB538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5865148" y="4951876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69" name="Placeholder">
              <a:extLst>
                <a:ext uri="{FF2B5EF4-FFF2-40B4-BE49-F238E27FC236}">
                  <a16:creationId xmlns:a16="http://schemas.microsoft.com/office/drawing/2014/main" id="{83586027-ABFE-4FCA-A404-1D978FEC0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71" name="Border">
                <a:extLst>
                  <a:ext uri="{FF2B5EF4-FFF2-40B4-BE49-F238E27FC236}">
                    <a16:creationId xmlns:a16="http://schemas.microsoft.com/office/drawing/2014/main" id="{6D5667EC-FAA9-4D3F-811F-53D2327E2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72" name="Line 2">
                <a:extLst>
                  <a:ext uri="{FF2B5EF4-FFF2-40B4-BE49-F238E27FC236}">
                    <a16:creationId xmlns:a16="http://schemas.microsoft.com/office/drawing/2014/main" id="{8605860F-3A14-44E1-9186-E3679776F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73" name="Line 1">
                <a:extLst>
                  <a:ext uri="{FF2B5EF4-FFF2-40B4-BE49-F238E27FC236}">
                    <a16:creationId xmlns:a16="http://schemas.microsoft.com/office/drawing/2014/main" id="{4F4A195B-3D0E-4990-B7F9-D1799E443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0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28B5DBFE-5319-4088-B392-DEE46EC5FFFE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74" name="Rounded Rectangle 886">
            <a:extLst>
              <a:ext uri="{FF2B5EF4-FFF2-40B4-BE49-F238E27FC236}">
                <a16:creationId xmlns:a16="http://schemas.microsoft.com/office/drawing/2014/main" id="{6948D8F3-312A-4873-9723-03FB78277C2C}"/>
              </a:ext>
            </a:extLst>
          </p:cNvPr>
          <p:cNvSpPr>
            <a:spLocks noChangeAspect="1"/>
          </p:cNvSpPr>
          <p:nvPr/>
        </p:nvSpPr>
        <p:spPr>
          <a:xfrm>
            <a:off x="7278678" y="498455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375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4031187-FDBC-4532-A709-FFB73E80CE7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7532138" y="4942321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76" name="Placeholder">
              <a:extLst>
                <a:ext uri="{FF2B5EF4-FFF2-40B4-BE49-F238E27FC236}">
                  <a16:creationId xmlns:a16="http://schemas.microsoft.com/office/drawing/2014/main" id="{C685C99C-3E98-452A-9DE7-261C922FF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78" name="Border">
                <a:extLst>
                  <a:ext uri="{FF2B5EF4-FFF2-40B4-BE49-F238E27FC236}">
                    <a16:creationId xmlns:a16="http://schemas.microsoft.com/office/drawing/2014/main" id="{AB2D0005-212D-4632-BF61-BF31F5E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79" name="Line 2">
                <a:extLst>
                  <a:ext uri="{FF2B5EF4-FFF2-40B4-BE49-F238E27FC236}">
                    <a16:creationId xmlns:a16="http://schemas.microsoft.com/office/drawing/2014/main" id="{DCC6B292-AADF-49CC-A71F-45F940D05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80" name="Line 1">
                <a:extLst>
                  <a:ext uri="{FF2B5EF4-FFF2-40B4-BE49-F238E27FC236}">
                    <a16:creationId xmlns:a16="http://schemas.microsoft.com/office/drawing/2014/main" id="{84E2FF6C-AAA1-44FF-9539-A354C9E1B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7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F72858FE-0178-4E87-A9E4-9EB75644C1EA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81" name="텍스트 상자 31">
            <a:extLst>
              <a:ext uri="{FF2B5EF4-FFF2-40B4-BE49-F238E27FC236}">
                <a16:creationId xmlns:a16="http://schemas.microsoft.com/office/drawing/2014/main" id="{809EA2C6-F3B9-465D-9D32-390D3DFF7E0A}"/>
              </a:ext>
            </a:extLst>
          </p:cNvPr>
          <p:cNvSpPr txBox="1"/>
          <p:nvPr/>
        </p:nvSpPr>
        <p:spPr>
          <a:xfrm>
            <a:off x="2689754" y="2713468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altLang="ko-KR" sz="7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신입 </a:t>
            </a:r>
            <a:r>
              <a:rPr lang="ko-KR" altLang="en-US" sz="7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환영회</a:t>
            </a:r>
            <a:r>
              <a:rPr lang="en-US" altLang="ko-KR" sz="7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7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700" b="1" smtClean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cxnSp>
        <p:nvCxnSpPr>
          <p:cNvPr id="382" name="직선 연결선[R] 7">
            <a:extLst>
              <a:ext uri="{FF2B5EF4-FFF2-40B4-BE49-F238E27FC236}">
                <a16:creationId xmlns:a16="http://schemas.microsoft.com/office/drawing/2014/main" id="{5EA0E5F9-1B86-45B3-BDB9-8EF1D3472A7D}"/>
              </a:ext>
            </a:extLst>
          </p:cNvPr>
          <p:cNvCxnSpPr>
            <a:cxnSpLocks/>
          </p:cNvCxnSpPr>
          <p:nvPr/>
        </p:nvCxnSpPr>
        <p:spPr>
          <a:xfrm>
            <a:off x="2209132" y="3182295"/>
            <a:ext cx="6359766" cy="68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</p:cxnSp>
      <p:cxnSp>
        <p:nvCxnSpPr>
          <p:cNvPr id="383" name="직선 연결선[R] 7">
            <a:extLst>
              <a:ext uri="{FF2B5EF4-FFF2-40B4-BE49-F238E27FC236}">
                <a16:creationId xmlns:a16="http://schemas.microsoft.com/office/drawing/2014/main" id="{9C071EB7-A7FC-4402-9A48-F6162DC0D7A2}"/>
              </a:ext>
            </a:extLst>
          </p:cNvPr>
          <p:cNvCxnSpPr>
            <a:cxnSpLocks/>
          </p:cNvCxnSpPr>
          <p:nvPr/>
        </p:nvCxnSpPr>
        <p:spPr>
          <a:xfrm>
            <a:off x="2181466" y="4808573"/>
            <a:ext cx="6359766" cy="68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387" name="Freeform 417">
            <a:extLst>
              <a:ext uri="{FF2B5EF4-FFF2-40B4-BE49-F238E27FC236}">
                <a16:creationId xmlns:a16="http://schemas.microsoft.com/office/drawing/2014/main" id="{DFEE0DBE-3EA5-4B8D-B65F-452F640F40B2}"/>
              </a:ext>
            </a:extLst>
          </p:cNvPr>
          <p:cNvSpPr>
            <a:spLocks noChangeAspect="1"/>
          </p:cNvSpPr>
          <p:nvPr/>
        </p:nvSpPr>
        <p:spPr>
          <a:xfrm>
            <a:off x="2567608" y="2715753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텍스트 상자 31">
            <a:extLst>
              <a:ext uri="{FF2B5EF4-FFF2-40B4-BE49-F238E27FC236}">
                <a16:creationId xmlns:a16="http://schemas.microsoft.com/office/drawing/2014/main" id="{B4F9315F-80B2-44DB-B512-535556FA4A20}"/>
              </a:ext>
            </a:extLst>
          </p:cNvPr>
          <p:cNvSpPr txBox="1"/>
          <p:nvPr/>
        </p:nvSpPr>
        <p:spPr>
          <a:xfrm>
            <a:off x="4320163" y="2733858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b="1" dirty="0">
                <a:latin typeface="+mn-ea"/>
                <a:ea typeface="+mn-ea"/>
              </a:rPr>
              <a:t>금요일 회식</a:t>
            </a:r>
            <a:r>
              <a:rPr kumimoji="1" lang="ko-KR" altLang="en-US" sz="700" b="1" dirty="0">
                <a:latin typeface="+mn-ea"/>
                <a:ea typeface="+mn-ea"/>
              </a:rPr>
              <a:t> 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389" name="Freeform 417">
            <a:extLst>
              <a:ext uri="{FF2B5EF4-FFF2-40B4-BE49-F238E27FC236}">
                <a16:creationId xmlns:a16="http://schemas.microsoft.com/office/drawing/2014/main" id="{5C69D502-2CF9-461F-B299-00724FCEA75E}"/>
              </a:ext>
            </a:extLst>
          </p:cNvPr>
          <p:cNvSpPr>
            <a:spLocks noChangeAspect="1"/>
          </p:cNvSpPr>
          <p:nvPr/>
        </p:nvSpPr>
        <p:spPr>
          <a:xfrm>
            <a:off x="4198017" y="2736143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417">
            <a:extLst>
              <a:ext uri="{FF2B5EF4-FFF2-40B4-BE49-F238E27FC236}">
                <a16:creationId xmlns:a16="http://schemas.microsoft.com/office/drawing/2014/main" id="{7741E699-28E9-4863-B2E9-566F95833AD7}"/>
              </a:ext>
            </a:extLst>
          </p:cNvPr>
          <p:cNvSpPr>
            <a:spLocks noChangeAspect="1"/>
          </p:cNvSpPr>
          <p:nvPr/>
        </p:nvSpPr>
        <p:spPr>
          <a:xfrm>
            <a:off x="2576775" y="4360345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417">
            <a:extLst>
              <a:ext uri="{FF2B5EF4-FFF2-40B4-BE49-F238E27FC236}">
                <a16:creationId xmlns:a16="http://schemas.microsoft.com/office/drawing/2014/main" id="{3AB43C89-C5BF-4B6D-948E-DC6D6BA24C86}"/>
              </a:ext>
            </a:extLst>
          </p:cNvPr>
          <p:cNvSpPr>
            <a:spLocks noChangeAspect="1"/>
          </p:cNvSpPr>
          <p:nvPr/>
        </p:nvSpPr>
        <p:spPr>
          <a:xfrm>
            <a:off x="4207184" y="4380735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417">
            <a:extLst>
              <a:ext uri="{FF2B5EF4-FFF2-40B4-BE49-F238E27FC236}">
                <a16:creationId xmlns:a16="http://schemas.microsoft.com/office/drawing/2014/main" id="{61F5F63E-5B99-4FE6-9E42-98C16474ED0B}"/>
              </a:ext>
            </a:extLst>
          </p:cNvPr>
          <p:cNvSpPr>
            <a:spLocks noChangeAspect="1"/>
          </p:cNvSpPr>
          <p:nvPr/>
        </p:nvSpPr>
        <p:spPr>
          <a:xfrm>
            <a:off x="2576775" y="6011228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417">
            <a:extLst>
              <a:ext uri="{FF2B5EF4-FFF2-40B4-BE49-F238E27FC236}">
                <a16:creationId xmlns:a16="http://schemas.microsoft.com/office/drawing/2014/main" id="{F63DDB7A-F3D3-4798-A5BC-0AFE2E380A6C}"/>
              </a:ext>
            </a:extLst>
          </p:cNvPr>
          <p:cNvSpPr>
            <a:spLocks noChangeAspect="1"/>
          </p:cNvSpPr>
          <p:nvPr/>
        </p:nvSpPr>
        <p:spPr>
          <a:xfrm>
            <a:off x="4207184" y="6031618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텍스트 상자 31">
            <a:extLst>
              <a:ext uri="{FF2B5EF4-FFF2-40B4-BE49-F238E27FC236}">
                <a16:creationId xmlns:a16="http://schemas.microsoft.com/office/drawing/2014/main" id="{EC41D1A7-ABEF-4C0D-B374-F7FD2ADAC6DF}"/>
              </a:ext>
            </a:extLst>
          </p:cNvPr>
          <p:cNvSpPr txBox="1"/>
          <p:nvPr/>
        </p:nvSpPr>
        <p:spPr>
          <a:xfrm>
            <a:off x="5978714" y="2726844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latin typeface="+mn-ea"/>
                <a:ea typeface="+mn-ea"/>
              </a:rPr>
              <a:t>단합 대회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395" name="Freeform 417">
            <a:extLst>
              <a:ext uri="{FF2B5EF4-FFF2-40B4-BE49-F238E27FC236}">
                <a16:creationId xmlns:a16="http://schemas.microsoft.com/office/drawing/2014/main" id="{243495DE-C1DD-4CE5-AF02-24598D5E571A}"/>
              </a:ext>
            </a:extLst>
          </p:cNvPr>
          <p:cNvSpPr>
            <a:spLocks noChangeAspect="1"/>
          </p:cNvSpPr>
          <p:nvPr/>
        </p:nvSpPr>
        <p:spPr>
          <a:xfrm>
            <a:off x="5856568" y="2729129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텍스트 상자 31">
            <a:extLst>
              <a:ext uri="{FF2B5EF4-FFF2-40B4-BE49-F238E27FC236}">
                <a16:creationId xmlns:a16="http://schemas.microsoft.com/office/drawing/2014/main" id="{659B1812-887F-4567-AC2A-9A6BE0833FC0}"/>
              </a:ext>
            </a:extLst>
          </p:cNvPr>
          <p:cNvSpPr txBox="1"/>
          <p:nvPr/>
        </p:nvSpPr>
        <p:spPr>
          <a:xfrm>
            <a:off x="7609123" y="2747234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ko-KR" sz="700" b="1" dirty="0">
                <a:latin typeface="+mn-ea"/>
                <a:ea typeface="+mn-ea"/>
              </a:rPr>
              <a:t>2017</a:t>
            </a:r>
            <a:r>
              <a:rPr kumimoji="1" lang="ko-KR" altLang="en-US" sz="700" b="1" dirty="0">
                <a:latin typeface="+mn-ea"/>
                <a:ea typeface="+mn-ea"/>
              </a:rPr>
              <a:t>년 신입 환영회 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397" name="Freeform 417">
            <a:extLst>
              <a:ext uri="{FF2B5EF4-FFF2-40B4-BE49-F238E27FC236}">
                <a16:creationId xmlns:a16="http://schemas.microsoft.com/office/drawing/2014/main" id="{10EBFF39-E5B9-4D5F-ACBC-4C7A9ECD4E13}"/>
              </a:ext>
            </a:extLst>
          </p:cNvPr>
          <p:cNvSpPr>
            <a:spLocks noChangeAspect="1"/>
          </p:cNvSpPr>
          <p:nvPr/>
        </p:nvSpPr>
        <p:spPr>
          <a:xfrm>
            <a:off x="7486977" y="2749519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417">
            <a:extLst>
              <a:ext uri="{FF2B5EF4-FFF2-40B4-BE49-F238E27FC236}">
                <a16:creationId xmlns:a16="http://schemas.microsoft.com/office/drawing/2014/main" id="{85B6A4D1-3F52-481B-993B-4D22425E7917}"/>
              </a:ext>
            </a:extLst>
          </p:cNvPr>
          <p:cNvSpPr>
            <a:spLocks noChangeAspect="1"/>
          </p:cNvSpPr>
          <p:nvPr/>
        </p:nvSpPr>
        <p:spPr>
          <a:xfrm>
            <a:off x="5859057" y="4365212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417">
            <a:extLst>
              <a:ext uri="{FF2B5EF4-FFF2-40B4-BE49-F238E27FC236}">
                <a16:creationId xmlns:a16="http://schemas.microsoft.com/office/drawing/2014/main" id="{2E445656-F23F-4C97-AA21-CB661CC627A0}"/>
              </a:ext>
            </a:extLst>
          </p:cNvPr>
          <p:cNvSpPr>
            <a:spLocks noChangeAspect="1"/>
          </p:cNvSpPr>
          <p:nvPr/>
        </p:nvSpPr>
        <p:spPr>
          <a:xfrm>
            <a:off x="7489466" y="4385602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17">
            <a:extLst>
              <a:ext uri="{FF2B5EF4-FFF2-40B4-BE49-F238E27FC236}">
                <a16:creationId xmlns:a16="http://schemas.microsoft.com/office/drawing/2014/main" id="{A2A408B6-8512-443D-9AEC-86FF97EBBB2A}"/>
              </a:ext>
            </a:extLst>
          </p:cNvPr>
          <p:cNvSpPr>
            <a:spLocks noChangeAspect="1"/>
          </p:cNvSpPr>
          <p:nvPr/>
        </p:nvSpPr>
        <p:spPr>
          <a:xfrm>
            <a:off x="5856568" y="6017799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17">
            <a:extLst>
              <a:ext uri="{FF2B5EF4-FFF2-40B4-BE49-F238E27FC236}">
                <a16:creationId xmlns:a16="http://schemas.microsoft.com/office/drawing/2014/main" id="{48ECE414-C0DB-4743-A78A-AB020E9123B8}"/>
              </a:ext>
            </a:extLst>
          </p:cNvPr>
          <p:cNvSpPr>
            <a:spLocks noChangeAspect="1"/>
          </p:cNvSpPr>
          <p:nvPr/>
        </p:nvSpPr>
        <p:spPr>
          <a:xfrm>
            <a:off x="7486977" y="6038189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텍스트 상자 31">
            <a:extLst>
              <a:ext uri="{FF2B5EF4-FFF2-40B4-BE49-F238E27FC236}">
                <a16:creationId xmlns:a16="http://schemas.microsoft.com/office/drawing/2014/main" id="{E4964EF8-A665-4D90-A5E9-4DB2448C5B73}"/>
              </a:ext>
            </a:extLst>
          </p:cNvPr>
          <p:cNvSpPr txBox="1"/>
          <p:nvPr/>
        </p:nvSpPr>
        <p:spPr>
          <a:xfrm>
            <a:off x="2689754" y="4368252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latin typeface="+mn-ea"/>
                <a:ea typeface="+mn-ea"/>
              </a:rPr>
              <a:t>단체 등산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403" name="텍스트 상자 31">
            <a:extLst>
              <a:ext uri="{FF2B5EF4-FFF2-40B4-BE49-F238E27FC236}">
                <a16:creationId xmlns:a16="http://schemas.microsoft.com/office/drawing/2014/main" id="{95170D34-8D3B-46C9-AF0F-366AD76AF6DC}"/>
              </a:ext>
            </a:extLst>
          </p:cNvPr>
          <p:cNvSpPr txBox="1"/>
          <p:nvPr/>
        </p:nvSpPr>
        <p:spPr>
          <a:xfrm>
            <a:off x="4320163" y="4388642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b="1" dirty="0">
                <a:latin typeface="+mn-ea"/>
                <a:ea typeface="+mn-ea"/>
              </a:rPr>
              <a:t>금요일 회식</a:t>
            </a:r>
            <a:r>
              <a:rPr kumimoji="1" lang="ko-KR" altLang="en-US" sz="700" b="1" dirty="0"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latin typeface="+mn-ea"/>
                <a:ea typeface="+mn-ea"/>
              </a:rPr>
              <a:t>[</a:t>
            </a:r>
            <a:r>
              <a:rPr kumimoji="1" lang="ko-KR" altLang="en-US" sz="700" b="1" dirty="0">
                <a:latin typeface="+mn-ea"/>
                <a:ea typeface="+mn-ea"/>
              </a:rPr>
              <a:t>이미지 </a:t>
            </a:r>
            <a:r>
              <a:rPr lang="en-US" altLang="ko-KR" sz="700" b="1" dirty="0">
                <a:latin typeface="+mn-ea"/>
                <a:ea typeface="+mn-ea"/>
              </a:rPr>
              <a:t>8</a:t>
            </a:r>
            <a:r>
              <a:rPr kumimoji="1" lang="ko-KR" altLang="en-US" sz="700" b="1" dirty="0">
                <a:latin typeface="+mn-ea"/>
                <a:ea typeface="+mn-ea"/>
              </a:rPr>
              <a:t>개</a:t>
            </a:r>
            <a:r>
              <a:rPr kumimoji="1" lang="en-US" altLang="ko-KR" sz="700" b="1" dirty="0">
                <a:latin typeface="+mn-ea"/>
                <a:ea typeface="+mn-ea"/>
              </a:rPr>
              <a:t>]</a:t>
            </a: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404" name="텍스트 상자 31">
            <a:extLst>
              <a:ext uri="{FF2B5EF4-FFF2-40B4-BE49-F238E27FC236}">
                <a16:creationId xmlns:a16="http://schemas.microsoft.com/office/drawing/2014/main" id="{BA913BC0-1E27-4966-A739-0EC4F03F6289}"/>
              </a:ext>
            </a:extLst>
          </p:cNvPr>
          <p:cNvSpPr txBox="1"/>
          <p:nvPr/>
        </p:nvSpPr>
        <p:spPr>
          <a:xfrm>
            <a:off x="5978714" y="4381628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latin typeface="+mn-ea"/>
                <a:ea typeface="+mn-ea"/>
              </a:rPr>
              <a:t>단합 대회 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405" name="텍스트 상자 31">
            <a:extLst>
              <a:ext uri="{FF2B5EF4-FFF2-40B4-BE49-F238E27FC236}">
                <a16:creationId xmlns:a16="http://schemas.microsoft.com/office/drawing/2014/main" id="{0C31623B-58E3-455E-827E-C2346C5178A8}"/>
              </a:ext>
            </a:extLst>
          </p:cNvPr>
          <p:cNvSpPr txBox="1"/>
          <p:nvPr/>
        </p:nvSpPr>
        <p:spPr>
          <a:xfrm>
            <a:off x="7609123" y="4402018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ko-KR" sz="700" b="1" dirty="0">
                <a:latin typeface="+mn-ea"/>
                <a:ea typeface="+mn-ea"/>
              </a:rPr>
              <a:t>2017</a:t>
            </a:r>
            <a:r>
              <a:rPr kumimoji="1" lang="ko-KR" altLang="en-US" sz="700" b="1" dirty="0">
                <a:latin typeface="+mn-ea"/>
                <a:ea typeface="+mn-ea"/>
              </a:rPr>
              <a:t>년 신입 환영회 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406" name="텍스트 상자 31">
            <a:extLst>
              <a:ext uri="{FF2B5EF4-FFF2-40B4-BE49-F238E27FC236}">
                <a16:creationId xmlns:a16="http://schemas.microsoft.com/office/drawing/2014/main" id="{207A0838-EFFF-4294-9F76-0A872E742BB2}"/>
              </a:ext>
            </a:extLst>
          </p:cNvPr>
          <p:cNvSpPr txBox="1"/>
          <p:nvPr/>
        </p:nvSpPr>
        <p:spPr>
          <a:xfrm>
            <a:off x="2687920" y="5997305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latin typeface="+mn-ea"/>
                <a:ea typeface="+mn-ea"/>
              </a:rPr>
              <a:t>단체 등산 </a:t>
            </a:r>
            <a:endParaRPr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407" name="텍스트 상자 31">
            <a:extLst>
              <a:ext uri="{FF2B5EF4-FFF2-40B4-BE49-F238E27FC236}">
                <a16:creationId xmlns:a16="http://schemas.microsoft.com/office/drawing/2014/main" id="{FAA7D91E-43F5-4F6D-85D5-392C6AA1CF71}"/>
              </a:ext>
            </a:extLst>
          </p:cNvPr>
          <p:cNvSpPr txBox="1"/>
          <p:nvPr/>
        </p:nvSpPr>
        <p:spPr>
          <a:xfrm>
            <a:off x="4318329" y="6017695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b="1" dirty="0">
                <a:latin typeface="+mn-ea"/>
                <a:ea typeface="+mn-ea"/>
              </a:rPr>
              <a:t>금요일 회식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408" name="텍스트 상자 31">
            <a:extLst>
              <a:ext uri="{FF2B5EF4-FFF2-40B4-BE49-F238E27FC236}">
                <a16:creationId xmlns:a16="http://schemas.microsoft.com/office/drawing/2014/main" id="{BC8C6330-683C-4F58-97BE-94FCC31AB6E7}"/>
              </a:ext>
            </a:extLst>
          </p:cNvPr>
          <p:cNvSpPr txBox="1"/>
          <p:nvPr/>
        </p:nvSpPr>
        <p:spPr>
          <a:xfrm>
            <a:off x="5976880" y="6010681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latin typeface="+mn-ea"/>
                <a:ea typeface="+mn-ea"/>
              </a:rPr>
              <a:t>단합 대회 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409" name="텍스트 상자 31">
            <a:extLst>
              <a:ext uri="{FF2B5EF4-FFF2-40B4-BE49-F238E27FC236}">
                <a16:creationId xmlns:a16="http://schemas.microsoft.com/office/drawing/2014/main" id="{52C61A13-331E-4224-AD35-1C69C715C69C}"/>
              </a:ext>
            </a:extLst>
          </p:cNvPr>
          <p:cNvSpPr txBox="1"/>
          <p:nvPr/>
        </p:nvSpPr>
        <p:spPr>
          <a:xfrm>
            <a:off x="7607289" y="6031071"/>
            <a:ext cx="98533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ko-KR" sz="700" b="1" dirty="0">
                <a:latin typeface="+mn-ea"/>
                <a:ea typeface="+mn-ea"/>
              </a:rPr>
              <a:t>2017</a:t>
            </a:r>
            <a:r>
              <a:rPr kumimoji="1" lang="ko-KR" altLang="en-US" sz="700" b="1" dirty="0">
                <a:latin typeface="+mn-ea"/>
                <a:ea typeface="+mn-ea"/>
              </a:rPr>
              <a:t>년 신입 환영회 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kumimoji="1" lang="ko-KR" altLang="en-US" sz="700" b="1" dirty="0">
                <a:latin typeface="+mn-ea"/>
                <a:ea typeface="+mn-ea"/>
              </a:rPr>
              <a:t>홍길동</a:t>
            </a:r>
            <a:endParaRPr kumimoji="1" lang="en-US" altLang="ko-KR" sz="700" b="1" dirty="0"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F5CE313C-DFD5-4D47-AE90-E4E45221C3C6}"/>
              </a:ext>
            </a:extLst>
          </p:cNvPr>
          <p:cNvSpPr/>
          <p:nvPr/>
        </p:nvSpPr>
        <p:spPr>
          <a:xfrm>
            <a:off x="5030708" y="2506088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04CCF8E3-A6B9-4D31-AA39-82FFB1F21B6D}"/>
              </a:ext>
            </a:extLst>
          </p:cNvPr>
          <p:cNvSpPr/>
          <p:nvPr/>
        </p:nvSpPr>
        <p:spPr>
          <a:xfrm>
            <a:off x="6697588" y="2522692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25439BF8-76F7-4C60-8CF3-00CA6899C38F}"/>
              </a:ext>
            </a:extLst>
          </p:cNvPr>
          <p:cNvSpPr/>
          <p:nvPr/>
        </p:nvSpPr>
        <p:spPr>
          <a:xfrm>
            <a:off x="8361105" y="2517025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B8B2EB7A-8A00-470C-9E89-AC473F130B9C}"/>
              </a:ext>
            </a:extLst>
          </p:cNvPr>
          <p:cNvSpPr/>
          <p:nvPr/>
        </p:nvSpPr>
        <p:spPr>
          <a:xfrm>
            <a:off x="3359696" y="4133067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0C7CBEAA-9F17-4D0E-AB8F-BAD53113764D}"/>
              </a:ext>
            </a:extLst>
          </p:cNvPr>
          <p:cNvSpPr/>
          <p:nvPr/>
        </p:nvSpPr>
        <p:spPr>
          <a:xfrm>
            <a:off x="5038203" y="4127400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460E4BCE-9037-48BC-8373-A0DE74EE7962}"/>
              </a:ext>
            </a:extLst>
          </p:cNvPr>
          <p:cNvSpPr/>
          <p:nvPr/>
        </p:nvSpPr>
        <p:spPr>
          <a:xfrm>
            <a:off x="6712578" y="4144004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E670AE24-AB69-4DE0-A523-ED3267341DDF}"/>
              </a:ext>
            </a:extLst>
          </p:cNvPr>
          <p:cNvSpPr/>
          <p:nvPr/>
        </p:nvSpPr>
        <p:spPr>
          <a:xfrm>
            <a:off x="8376095" y="4138337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519DB9F6-4AB5-4B8E-A375-C237F82F522A}"/>
              </a:ext>
            </a:extLst>
          </p:cNvPr>
          <p:cNvSpPr/>
          <p:nvPr/>
        </p:nvSpPr>
        <p:spPr>
          <a:xfrm>
            <a:off x="3372596" y="5791121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5140E47B-5518-491B-97A9-FF9BC19E2844}"/>
              </a:ext>
            </a:extLst>
          </p:cNvPr>
          <p:cNvSpPr/>
          <p:nvPr/>
        </p:nvSpPr>
        <p:spPr>
          <a:xfrm>
            <a:off x="5036113" y="5777959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20F94117-88BD-41CA-BA36-B38AA1F14F93}"/>
              </a:ext>
            </a:extLst>
          </p:cNvPr>
          <p:cNvSpPr/>
          <p:nvPr/>
        </p:nvSpPr>
        <p:spPr>
          <a:xfrm>
            <a:off x="6695498" y="5787068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B807CD91-5F65-4D92-8BB0-10981850939D}"/>
              </a:ext>
            </a:extLst>
          </p:cNvPr>
          <p:cNvSpPr/>
          <p:nvPr/>
        </p:nvSpPr>
        <p:spPr>
          <a:xfrm>
            <a:off x="8359015" y="5781401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1" name="모서리가 둥근 직사각형 420"/>
          <p:cNvSpPr/>
          <p:nvPr/>
        </p:nvSpPr>
        <p:spPr>
          <a:xfrm>
            <a:off x="2498838" y="1635121"/>
            <a:ext cx="320561" cy="1666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2" name="모서리가 둥근 직사각형 421"/>
          <p:cNvSpPr/>
          <p:nvPr/>
        </p:nvSpPr>
        <p:spPr>
          <a:xfrm>
            <a:off x="4175238" y="1635121"/>
            <a:ext cx="320561" cy="1666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6" name="직사각형 425"/>
          <p:cNvSpPr/>
          <p:nvPr/>
        </p:nvSpPr>
        <p:spPr>
          <a:xfrm>
            <a:off x="3341431" y="2956791"/>
            <a:ext cx="1752600" cy="1428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년 신입 환영회 사진 입니다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27" name="직선 화살표 연결선 426"/>
          <p:cNvCxnSpPr/>
          <p:nvPr/>
        </p:nvCxnSpPr>
        <p:spPr>
          <a:xfrm flipH="1" flipV="1">
            <a:off x="3265832" y="2810752"/>
            <a:ext cx="120583" cy="13992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텍스트 상자 31"/>
          <p:cNvSpPr txBox="1"/>
          <p:nvPr/>
        </p:nvSpPr>
        <p:spPr>
          <a:xfrm>
            <a:off x="2052864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앨범 게시판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2" name="그룹 431"/>
          <p:cNvGrpSpPr/>
          <p:nvPr/>
        </p:nvGrpSpPr>
        <p:grpSpPr>
          <a:xfrm>
            <a:off x="1867651" y="1121387"/>
            <a:ext cx="7226193" cy="366793"/>
            <a:chOff x="1867652" y="1121387"/>
            <a:chExt cx="7156450" cy="366793"/>
          </a:xfrm>
        </p:grpSpPr>
        <p:cxnSp>
          <p:nvCxnSpPr>
            <p:cNvPr id="433" name="직선 연결선 432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5" name="그룹 434"/>
          <p:cNvGrpSpPr/>
          <p:nvPr/>
        </p:nvGrpSpPr>
        <p:grpSpPr>
          <a:xfrm>
            <a:off x="4295800" y="6440311"/>
            <a:ext cx="2199772" cy="157041"/>
            <a:chOff x="4513478" y="6457949"/>
            <a:chExt cx="2199772" cy="157041"/>
          </a:xfrm>
        </p:grpSpPr>
        <p:sp>
          <p:nvSpPr>
            <p:cNvPr id="436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38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929970" y="1248494"/>
            <a:ext cx="107839" cy="109736"/>
            <a:chOff x="554563" y="2632644"/>
            <a:chExt cx="131556" cy="131556"/>
          </a:xfrm>
        </p:grpSpPr>
        <p:sp>
          <p:nvSpPr>
            <p:cNvPr id="4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4" name="모서리가 둥근 직사각형 443"/>
          <p:cNvSpPr/>
          <p:nvPr/>
        </p:nvSpPr>
        <p:spPr>
          <a:xfrm>
            <a:off x="2138278" y="11933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5946" y="1485336"/>
            <a:ext cx="7227897" cy="5184023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RM 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앨범게시판과 동일</a:t>
            </a:r>
            <a:endParaRPr lang="ko-KR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95212" y="3747029"/>
            <a:ext cx="4250904" cy="291949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903599" y="3833614"/>
            <a:ext cx="625768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49" y="3520128"/>
            <a:ext cx="2174226" cy="16604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이미지 뷰어내 다운로드</a:t>
            </a:r>
            <a:r>
              <a:rPr lang="en-US" altLang="ko-KR" sz="80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삭제 버튼 기능 삭제</a:t>
            </a:r>
            <a:endParaRPr lang="en-US" altLang="ko-KR" sz="80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↓</a:t>
            </a:r>
          </a:p>
        </p:txBody>
      </p:sp>
      <p:grpSp>
        <p:nvGrpSpPr>
          <p:cNvPr id="164" name="그룹 163"/>
          <p:cNvGrpSpPr/>
          <p:nvPr/>
        </p:nvGrpSpPr>
        <p:grpSpPr>
          <a:xfrm>
            <a:off x="7896200" y="855762"/>
            <a:ext cx="1113473" cy="203200"/>
            <a:chOff x="7972400" y="870684"/>
            <a:chExt cx="1113473" cy="203200"/>
          </a:xfrm>
        </p:grpSpPr>
        <p:grpSp>
          <p:nvGrpSpPr>
            <p:cNvPr id="165" name="그룹 164"/>
            <p:cNvGrpSpPr/>
            <p:nvPr/>
          </p:nvGrpSpPr>
          <p:grpSpPr>
            <a:xfrm>
              <a:off x="7972400" y="923654"/>
              <a:ext cx="653163" cy="123111"/>
              <a:chOff x="2448325" y="828404"/>
              <a:chExt cx="653163" cy="123111"/>
            </a:xfrm>
          </p:grpSpPr>
          <p:sp>
            <p:nvSpPr>
              <p:cNvPr id="171" name="Freeform 32"/>
              <p:cNvSpPr>
                <a:spLocks noChangeAspect="1" noChangeArrowheads="1"/>
              </p:cNvSpPr>
              <p:nvPr/>
            </p:nvSpPr>
            <p:spPr bwMode="auto">
              <a:xfrm>
                <a:off x="2993488" y="837400"/>
                <a:ext cx="108000" cy="106838"/>
              </a:xfrm>
              <a:custGeom>
                <a:avLst/>
                <a:gdLst>
                  <a:gd name="T0" fmla="*/ 347 w 411"/>
                  <a:gd name="T1" fmla="*/ 59 h 407"/>
                  <a:gd name="T2" fmla="*/ 205 w 411"/>
                  <a:gd name="T3" fmla="*/ 0 h 407"/>
                  <a:gd name="T4" fmla="*/ 0 w 411"/>
                  <a:gd name="T5" fmla="*/ 205 h 407"/>
                  <a:gd name="T6" fmla="*/ 205 w 411"/>
                  <a:gd name="T7" fmla="*/ 406 h 407"/>
                  <a:gd name="T8" fmla="*/ 401 w 411"/>
                  <a:gd name="T9" fmla="*/ 254 h 407"/>
                  <a:gd name="T10" fmla="*/ 347 w 411"/>
                  <a:gd name="T11" fmla="*/ 254 h 407"/>
                  <a:gd name="T12" fmla="*/ 205 w 411"/>
                  <a:gd name="T13" fmla="*/ 357 h 407"/>
                  <a:gd name="T14" fmla="*/ 49 w 411"/>
                  <a:gd name="T15" fmla="*/ 205 h 407"/>
                  <a:gd name="T16" fmla="*/ 205 w 411"/>
                  <a:gd name="T17" fmla="*/ 49 h 407"/>
                  <a:gd name="T18" fmla="*/ 313 w 411"/>
                  <a:gd name="T19" fmla="*/ 98 h 407"/>
                  <a:gd name="T20" fmla="*/ 230 w 411"/>
                  <a:gd name="T21" fmla="*/ 176 h 407"/>
                  <a:gd name="T22" fmla="*/ 410 w 411"/>
                  <a:gd name="T23" fmla="*/ 176 h 407"/>
                  <a:gd name="T24" fmla="*/ 410 w 411"/>
                  <a:gd name="T25" fmla="*/ 0 h 407"/>
                  <a:gd name="T26" fmla="*/ 347 w 411"/>
                  <a:gd name="T27" fmla="*/ 5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407">
                    <a:moveTo>
                      <a:pt x="347" y="59"/>
                    </a:moveTo>
                    <a:cubicBezTo>
                      <a:pt x="313" y="20"/>
                      <a:pt x="259" y="0"/>
                      <a:pt x="205" y="0"/>
                    </a:cubicBezTo>
                    <a:cubicBezTo>
                      <a:pt x="93" y="0"/>
                      <a:pt x="0" y="93"/>
                      <a:pt x="0" y="205"/>
                    </a:cubicBezTo>
                    <a:cubicBezTo>
                      <a:pt x="0" y="318"/>
                      <a:pt x="93" y="406"/>
                      <a:pt x="205" y="406"/>
                    </a:cubicBezTo>
                    <a:cubicBezTo>
                      <a:pt x="298" y="406"/>
                      <a:pt x="376" y="342"/>
                      <a:pt x="401" y="254"/>
                    </a:cubicBezTo>
                    <a:lnTo>
                      <a:pt x="347" y="254"/>
                    </a:lnTo>
                    <a:cubicBezTo>
                      <a:pt x="327" y="313"/>
                      <a:pt x="269" y="357"/>
                      <a:pt x="205" y="357"/>
                    </a:cubicBezTo>
                    <a:cubicBezTo>
                      <a:pt x="122" y="357"/>
                      <a:pt x="49" y="291"/>
                      <a:pt x="49" y="205"/>
                    </a:cubicBezTo>
                    <a:cubicBezTo>
                      <a:pt x="49" y="120"/>
                      <a:pt x="122" y="49"/>
                      <a:pt x="205" y="49"/>
                    </a:cubicBezTo>
                    <a:cubicBezTo>
                      <a:pt x="249" y="49"/>
                      <a:pt x="283" y="69"/>
                      <a:pt x="313" y="98"/>
                    </a:cubicBezTo>
                    <a:lnTo>
                      <a:pt x="230" y="176"/>
                    </a:lnTo>
                    <a:lnTo>
                      <a:pt x="410" y="176"/>
                    </a:lnTo>
                    <a:lnTo>
                      <a:pt x="410" y="0"/>
                    </a:lnTo>
                    <a:lnTo>
                      <a:pt x="347" y="5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72" name="텍스트 상자 31"/>
              <p:cNvSpPr txBox="1"/>
              <p:nvPr/>
            </p:nvSpPr>
            <p:spPr>
              <a:xfrm>
                <a:off x="2448325" y="828404"/>
                <a:ext cx="472802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kumimoji="1" lang="en-US" altLang="ko-KR" sz="800" b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ea typeface="+mn-ea"/>
                  </a:rPr>
                  <a:t>5 </a:t>
                </a:r>
                <a:r>
                  <a:rPr kumimoji="1" lang="en-US" altLang="ko-KR" sz="800" b="1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/ 53</a:t>
                </a:r>
                <a:endParaRPr kumimoji="1" lang="ko-KR" altLang="en-US" sz="800" b="1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8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0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25030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목록 검색 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CU10.1.1.1.3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 기능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81563"/>
              </p:ext>
            </p:extLst>
          </p:nvPr>
        </p:nvGraphicFramePr>
        <p:xfrm>
          <a:off x="1857844" y="1128344"/>
          <a:ext cx="7236006" cy="524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5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1077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4184208">
                  <a:extLst>
                    <a:ext uri="{9D8B030D-6E8A-4147-A177-3AD203B41FA5}">
                      <a16:colId xmlns:a16="http://schemas.microsoft.com/office/drawing/2014/main" val="2235821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530191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1481307"/>
                    </a:ext>
                  </a:extLst>
                </a:gridCol>
                <a:gridCol w="693594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</a:tblGrid>
              <a:tr h="36708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01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조회수▼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273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다산 휴양시설 예약방법 변경 안내 및 동계성수기 회</a:t>
                      </a: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ko-KR" altLang="en-US" sz="4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587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364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76746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grpSp>
        <p:nvGrpSpPr>
          <p:cNvPr id="116" name="그룹 115"/>
          <p:cNvGrpSpPr/>
          <p:nvPr/>
        </p:nvGrpSpPr>
        <p:grpSpPr>
          <a:xfrm>
            <a:off x="1867651" y="1121387"/>
            <a:ext cx="7226193" cy="366793"/>
            <a:chOff x="1867652" y="1121387"/>
            <a:chExt cx="7156450" cy="366793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29970" y="1248494"/>
            <a:ext cx="107839" cy="109736"/>
            <a:chOff x="554563" y="2632644"/>
            <a:chExt cx="131556" cy="131556"/>
          </a:xfrm>
        </p:grpSpPr>
        <p:sp>
          <p:nvSpPr>
            <p:cNvPr id="15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2138278" y="11933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8601147" y="1196947"/>
            <a:ext cx="457017" cy="209550"/>
            <a:chOff x="6935345" y="1198923"/>
            <a:chExt cx="457017" cy="209550"/>
          </a:xfrm>
        </p:grpSpPr>
        <p:sp>
          <p:nvSpPr>
            <p:cNvPr id="171" name="직사각형 17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81" name="Freeform 778">
            <a:extLst>
              <a:ext uri="{FF2B5EF4-FFF2-40B4-BE49-F238E27FC236}">
                <a16:creationId xmlns:a16="http://schemas.microsoft.com/office/drawing/2014/main" id="{471FA1E0-EEEB-4C34-A30F-BC090305C4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2675167" y="1913942"/>
            <a:ext cx="121968" cy="6722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2812473" y="1885950"/>
            <a:ext cx="190530" cy="1229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4916314" y="1842332"/>
            <a:ext cx="526724" cy="178296"/>
            <a:chOff x="4745797" y="1852261"/>
            <a:chExt cx="526724" cy="178296"/>
          </a:xfrm>
        </p:grpSpPr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45797" y="1883454"/>
              <a:ext cx="196196" cy="141805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>
            <a:xfrm>
              <a:off x="4883459" y="1852261"/>
              <a:ext cx="389062" cy="17829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(2)</a:t>
              </a:r>
              <a:endParaRPr lang="ko-KR" altLang="en-US" sz="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29970" y="1886669"/>
            <a:ext cx="107839" cy="109736"/>
            <a:chOff x="554563" y="2632644"/>
            <a:chExt cx="131556" cy="131556"/>
          </a:xfrm>
        </p:grpSpPr>
        <p:sp>
          <p:nvSpPr>
            <p:cNvPr id="19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29970" y="2191469"/>
            <a:ext cx="107839" cy="109736"/>
            <a:chOff x="554563" y="2632644"/>
            <a:chExt cx="131556" cy="131556"/>
          </a:xfrm>
        </p:grpSpPr>
        <p:sp>
          <p:nvSpPr>
            <p:cNvPr id="19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929970" y="2515319"/>
            <a:ext cx="107839" cy="109736"/>
            <a:chOff x="554563" y="2632644"/>
            <a:chExt cx="131556" cy="131556"/>
          </a:xfrm>
        </p:grpSpPr>
        <p:sp>
          <p:nvSpPr>
            <p:cNvPr id="1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0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929970" y="2810594"/>
            <a:ext cx="107839" cy="109736"/>
            <a:chOff x="554563" y="2632644"/>
            <a:chExt cx="131556" cy="131556"/>
          </a:xfrm>
        </p:grpSpPr>
        <p:sp>
          <p:nvSpPr>
            <p:cNvPr id="20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929970" y="3124919"/>
            <a:ext cx="107839" cy="109736"/>
            <a:chOff x="554563" y="2632644"/>
            <a:chExt cx="131556" cy="131556"/>
          </a:xfrm>
        </p:grpSpPr>
        <p:sp>
          <p:nvSpPr>
            <p:cNvPr id="20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30" name="Arrow Right (3)">
            <a:extLst>
              <a:ext uri="{FF2B5EF4-FFF2-40B4-BE49-F238E27FC236}">
                <a16:creationId xmlns:a16="http://schemas.microsoft.com/office/drawing/2014/main" id="{C2EC2622-4982-4AC8-A667-9294CACE4F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20620" y="3105042"/>
            <a:ext cx="161925" cy="130175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3690" y="2215084"/>
            <a:ext cx="88397" cy="88397"/>
          </a:xfrm>
          <a:prstGeom prst="rect">
            <a:avLst/>
          </a:prstGeom>
        </p:spPr>
      </p:pic>
      <p:pic>
        <p:nvPicPr>
          <p:cNvPr id="232" name="그림 2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3690" y="2519884"/>
            <a:ext cx="88397" cy="88397"/>
          </a:xfrm>
          <a:prstGeom prst="rect">
            <a:avLst/>
          </a:prstGeom>
        </p:spPr>
      </p:pic>
      <p:pic>
        <p:nvPicPr>
          <p:cNvPr id="233" name="그림 2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3690" y="2821098"/>
            <a:ext cx="88397" cy="88397"/>
          </a:xfrm>
          <a:prstGeom prst="rect">
            <a:avLst/>
          </a:prstGeom>
        </p:spPr>
      </p:pic>
      <p:pic>
        <p:nvPicPr>
          <p:cNvPr id="234" name="그림 2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09600" y="3129484"/>
            <a:ext cx="88397" cy="88397"/>
          </a:xfrm>
          <a:prstGeom prst="rect">
            <a:avLst/>
          </a:prstGeom>
        </p:spPr>
      </p:pic>
      <p:grpSp>
        <p:nvGrpSpPr>
          <p:cNvPr id="322" name="그룹 321"/>
          <p:cNvGrpSpPr/>
          <p:nvPr/>
        </p:nvGrpSpPr>
        <p:grpSpPr>
          <a:xfrm>
            <a:off x="4295800" y="6440311"/>
            <a:ext cx="2199772" cy="157041"/>
            <a:chOff x="4513478" y="6457949"/>
            <a:chExt cx="2199772" cy="157041"/>
          </a:xfrm>
        </p:grpSpPr>
        <p:sp>
          <p:nvSpPr>
            <p:cNvPr id="323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5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26" name="그림 3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61590" y="1903934"/>
            <a:ext cx="88397" cy="88397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2741D860-EB8D-40EE-9C84-D236414B4DEC}"/>
              </a:ext>
            </a:extLst>
          </p:cNvPr>
          <p:cNvSpPr/>
          <p:nvPr/>
        </p:nvSpPr>
        <p:spPr>
          <a:xfrm>
            <a:off x="10128448" y="299861"/>
            <a:ext cx="7906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b="1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CU10.2.1.1.2</a:t>
            </a:r>
            <a:endParaRPr lang="en-US" altLang="ko-KR" sz="800" b="1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9377" y="2786319"/>
            <a:ext cx="1346143" cy="318724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8441363" y="855762"/>
            <a:ext cx="568310" cy="203200"/>
            <a:chOff x="8517563" y="870684"/>
            <a:chExt cx="568310" cy="203200"/>
          </a:xfrm>
        </p:grpSpPr>
        <p:sp>
          <p:nvSpPr>
            <p:cNvPr id="81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0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6000751" y="1066800"/>
            <a:ext cx="3019816" cy="703831"/>
            <a:chOff x="6076951" y="1219200"/>
            <a:chExt cx="3019816" cy="703831"/>
          </a:xfrm>
        </p:grpSpPr>
        <p:sp>
          <p:nvSpPr>
            <p:cNvPr id="88" name="직사각형 87"/>
            <p:cNvSpPr/>
            <p:nvPr/>
          </p:nvSpPr>
          <p:spPr>
            <a:xfrm>
              <a:off x="6076951" y="1219200"/>
              <a:ext cx="3019816" cy="703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208378" y="1477513"/>
              <a:ext cx="2813774" cy="209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 제목 ▼ 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ㅣ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</a:rPr>
                <a:t>ㅣ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90" name="Freeform 10"/>
            <p:cNvSpPr>
              <a:spLocks noChangeAspect="1" noChangeArrowheads="1"/>
            </p:cNvSpPr>
            <p:nvPr/>
          </p:nvSpPr>
          <p:spPr bwMode="auto">
            <a:xfrm>
              <a:off x="8810051" y="153317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127179" y="1530260"/>
            <a:ext cx="568896" cy="5842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제목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작성자</a:t>
            </a:r>
          </a:p>
        </p:txBody>
      </p:sp>
      <p:sp>
        <p:nvSpPr>
          <p:cNvPr id="93" name="텍스트 상자 31"/>
          <p:cNvSpPr txBox="1"/>
          <p:nvPr/>
        </p:nvSpPr>
        <p:spPr>
          <a:xfrm>
            <a:off x="1919514" y="868335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게시물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텍스트 상자 31"/>
          <p:cNvSpPr txBox="1"/>
          <p:nvPr/>
        </p:nvSpPr>
        <p:spPr>
          <a:xfrm>
            <a:off x="7896200" y="908732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53</a:t>
            </a:r>
            <a:endParaRPr kumimoji="1" lang="ko-KR" alt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937446" y="99540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ea typeface="나눔고딕" pitchFamily="50" charset="-127"/>
                <a:cs typeface="Arial" panose="020B0604020202020204" pitchFamily="34" charset="0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Arial" panose="020B0604020202020204" pitchFamily="34" charset="0"/>
              <a:ea typeface="나눔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70357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검색창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레어어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10.</a:t>
            </a:r>
            <a:r>
              <a:rPr kumimoji="1" lang="ko-KR" altLang="en-US" dirty="0"/>
              <a:t> 동호회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10.3. </a:t>
            </a:r>
            <a:r>
              <a:rPr kumimoji="1" lang="ko-KR" altLang="en-US" dirty="0"/>
              <a:t>메뉴 타이틀 영역</a:t>
            </a:r>
          </a:p>
        </p:txBody>
      </p:sp>
      <p:sp>
        <p:nvSpPr>
          <p:cNvPr id="61" name="직사각형">
            <a:extLst>
              <a:ext uri="{FF2B5EF4-FFF2-40B4-BE49-F238E27FC236}">
                <a16:creationId xmlns:a16="http://schemas.microsoft.com/office/drawing/2014/main" id="{73770623-A170-472D-B126-C836E411A6D8}"/>
              </a:ext>
            </a:extLst>
          </p:cNvPr>
          <p:cNvSpPr/>
          <p:nvPr/>
        </p:nvSpPr>
        <p:spPr>
          <a:xfrm>
            <a:off x="2188744" y="1219207"/>
            <a:ext cx="5747934" cy="79716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62" name="텍스트 상자 31">
            <a:extLst>
              <a:ext uri="{FF2B5EF4-FFF2-40B4-BE49-F238E27FC236}">
                <a16:creationId xmlns:a16="http://schemas.microsoft.com/office/drawing/2014/main" id="{68D5FD06-E2C0-4EF3-9547-C9479666BEB3}"/>
              </a:ext>
            </a:extLst>
          </p:cNvPr>
          <p:cNvSpPr txBox="1"/>
          <p:nvPr/>
        </p:nvSpPr>
        <p:spPr>
          <a:xfrm>
            <a:off x="8534107" y="1619053"/>
            <a:ext cx="474489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kumimoji="1" lang="ko-KR" altLang="en-US" sz="1000" b="1" dirty="0">
                <a:solidFill>
                  <a:srgbClr val="FF2F92"/>
                </a:solidFill>
                <a:latin typeface="+mn-ea"/>
                <a:ea typeface="+mn-ea"/>
              </a:rPr>
              <a:t>메뉴 탭 </a:t>
            </a:r>
            <a:endParaRPr kumimoji="1" lang="en-US" altLang="ko-KR" sz="1000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63" name="텍스트 상자 31">
            <a:extLst>
              <a:ext uri="{FF2B5EF4-FFF2-40B4-BE49-F238E27FC236}">
                <a16:creationId xmlns:a16="http://schemas.microsoft.com/office/drawing/2014/main" id="{49343248-273A-40A3-A278-57BA4C9D06C2}"/>
              </a:ext>
            </a:extLst>
          </p:cNvPr>
          <p:cNvSpPr txBox="1"/>
          <p:nvPr/>
        </p:nvSpPr>
        <p:spPr>
          <a:xfrm>
            <a:off x="8534107" y="1868982"/>
            <a:ext cx="2860857" cy="4944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전체 동호회 메뉴를 탭으로 제공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홈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공지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우수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신규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홍보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토론</a:t>
            </a:r>
            <a:endParaRPr kumimoji="1"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각 탭 선택 시 해당 게시판 제공</a:t>
            </a:r>
          </a:p>
        </p:txBody>
      </p:sp>
      <p:cxnSp>
        <p:nvCxnSpPr>
          <p:cNvPr id="64" name="꺾인 연결선[E] 7">
            <a:extLst>
              <a:ext uri="{FF2B5EF4-FFF2-40B4-BE49-F238E27FC236}">
                <a16:creationId xmlns:a16="http://schemas.microsoft.com/office/drawing/2014/main" id="{61EE6E98-A17A-422B-8F66-3C9AF40627A2}"/>
              </a:ext>
            </a:extLst>
          </p:cNvPr>
          <p:cNvCxnSpPr/>
          <p:nvPr/>
        </p:nvCxnSpPr>
        <p:spPr>
          <a:xfrm>
            <a:off x="6435988" y="1717727"/>
            <a:ext cx="2040967" cy="0"/>
          </a:xfrm>
          <a:prstGeom prst="bentConnector3">
            <a:avLst>
              <a:gd name="adj1" fmla="val 50000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AutoShape 63">
            <a:extLst>
              <a:ext uri="{FF2B5EF4-FFF2-40B4-BE49-F238E27FC236}">
                <a16:creationId xmlns:a16="http://schemas.microsoft.com/office/drawing/2014/main" id="{03B2F90D-15EC-4C42-BE08-1B8BB793107B}"/>
              </a:ext>
            </a:extLst>
          </p:cNvPr>
          <p:cNvSpPr>
            <a:spLocks/>
          </p:cNvSpPr>
          <p:nvPr/>
        </p:nvSpPr>
        <p:spPr bwMode="auto">
          <a:xfrm>
            <a:off x="540692" y="1219903"/>
            <a:ext cx="1049007" cy="2308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marL="133350" indent="-133350" defTabSz="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>
                <a:latin typeface="+mn-ea"/>
                <a:ea typeface="+mn-ea"/>
              </a:rPr>
              <a:t>동호회 홈</a:t>
            </a:r>
          </a:p>
        </p:txBody>
      </p:sp>
      <p:grpSp>
        <p:nvGrpSpPr>
          <p:cNvPr id="66" name="Group 530">
            <a:extLst>
              <a:ext uri="{FF2B5EF4-FFF2-40B4-BE49-F238E27FC236}">
                <a16:creationId xmlns:a16="http://schemas.microsoft.com/office/drawing/2014/main" id="{D07F98A2-5C1F-444C-B535-99A4FE4C7E11}"/>
              </a:ext>
            </a:extLst>
          </p:cNvPr>
          <p:cNvGrpSpPr/>
          <p:nvPr/>
        </p:nvGrpSpPr>
        <p:grpSpPr>
          <a:xfrm>
            <a:off x="7072014" y="1360349"/>
            <a:ext cx="729307" cy="166525"/>
            <a:chOff x="7109348" y="1300074"/>
            <a:chExt cx="729307" cy="166525"/>
          </a:xfrm>
        </p:grpSpPr>
        <p:grpSp>
          <p:nvGrpSpPr>
            <p:cNvPr id="67" name="Group 531">
              <a:extLst>
                <a:ext uri="{FF2B5EF4-FFF2-40B4-BE49-F238E27FC236}">
                  <a16:creationId xmlns:a16="http://schemas.microsoft.com/office/drawing/2014/main" id="{FF60AF7C-AF95-4C13-8705-09602F7D4D9B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96" name="Oval 541">
                <a:extLst>
                  <a:ext uri="{FF2B5EF4-FFF2-40B4-BE49-F238E27FC236}">
                    <a16:creationId xmlns:a16="http://schemas.microsoft.com/office/drawing/2014/main" id="{120EA13D-4C6A-44DE-A3BB-369D88787DCF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6AD9CBA8-F90E-42EE-82F6-4B2328DE3D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68" name="Group 532">
              <a:extLst>
                <a:ext uri="{FF2B5EF4-FFF2-40B4-BE49-F238E27FC236}">
                  <a16:creationId xmlns:a16="http://schemas.microsoft.com/office/drawing/2014/main" id="{4084C131-F778-4926-B3D0-16879EBDC0E9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94" name="Oval 539">
                <a:extLst>
                  <a:ext uri="{FF2B5EF4-FFF2-40B4-BE49-F238E27FC236}">
                    <a16:creationId xmlns:a16="http://schemas.microsoft.com/office/drawing/2014/main" id="{22A61920-07AC-45B4-9154-D0E62B5B689D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FBAD317A-6E77-41E3-8398-02F02DAD02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69" name="Group 533">
              <a:extLst>
                <a:ext uri="{FF2B5EF4-FFF2-40B4-BE49-F238E27FC236}">
                  <a16:creationId xmlns:a16="http://schemas.microsoft.com/office/drawing/2014/main" id="{D56852BB-5CB6-47C3-A28A-AC48366364DF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83" name="Oval 534">
                <a:extLst>
                  <a:ext uri="{FF2B5EF4-FFF2-40B4-BE49-F238E27FC236}">
                    <a16:creationId xmlns:a16="http://schemas.microsoft.com/office/drawing/2014/main" id="{2BE876D3-DE44-43FD-8217-68AEFD2C45EA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88" name="그룹 28">
                <a:extLst>
                  <a:ext uri="{FF2B5EF4-FFF2-40B4-BE49-F238E27FC236}">
                    <a16:creationId xmlns:a16="http://schemas.microsoft.com/office/drawing/2014/main" id="{1E53F88B-EFEB-4F5D-8403-FE041E052B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91" name="직선 연결선[R] 24">
                  <a:extLst>
                    <a:ext uri="{FF2B5EF4-FFF2-40B4-BE49-F238E27FC236}">
                      <a16:creationId xmlns:a16="http://schemas.microsoft.com/office/drawing/2014/main" id="{04DA2B51-5421-4B40-B964-785E307710D3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[R] 25">
                  <a:extLst>
                    <a:ext uri="{FF2B5EF4-FFF2-40B4-BE49-F238E27FC236}">
                      <a16:creationId xmlns:a16="http://schemas.microsoft.com/office/drawing/2014/main" id="{268BF5B9-2088-415B-A3D3-F2EFBC89585B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[R] 26">
                  <a:extLst>
                    <a:ext uri="{FF2B5EF4-FFF2-40B4-BE49-F238E27FC236}">
                      <a16:creationId xmlns:a16="http://schemas.microsoft.com/office/drawing/2014/main" id="{CF510FBB-A8BB-4962-B93B-945E7E1ACC86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6B7E5A7A-867F-4B99-A6EB-D0575381408A}"/>
              </a:ext>
            </a:extLst>
          </p:cNvPr>
          <p:cNvCxnSpPr/>
          <p:nvPr/>
        </p:nvCxnSpPr>
        <p:spPr>
          <a:xfrm>
            <a:off x="2297503" y="1855806"/>
            <a:ext cx="54989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15" name="직사각형">
            <a:extLst>
              <a:ext uri="{FF2B5EF4-FFF2-40B4-BE49-F238E27FC236}">
                <a16:creationId xmlns:a16="http://schemas.microsoft.com/office/drawing/2014/main" id="{C89BD19C-A72A-48EB-98B6-3D788D6A0191}"/>
              </a:ext>
            </a:extLst>
          </p:cNvPr>
          <p:cNvSpPr/>
          <p:nvPr/>
        </p:nvSpPr>
        <p:spPr>
          <a:xfrm rot="5400000">
            <a:off x="4863903" y="-1471032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116" name="직사각형">
            <a:extLst>
              <a:ext uri="{FF2B5EF4-FFF2-40B4-BE49-F238E27FC236}">
                <a16:creationId xmlns:a16="http://schemas.microsoft.com/office/drawing/2014/main" id="{B951FCD7-D6FF-42D4-9460-5F4EBE13A1BF}"/>
              </a:ext>
            </a:extLst>
          </p:cNvPr>
          <p:cNvSpPr/>
          <p:nvPr/>
        </p:nvSpPr>
        <p:spPr>
          <a:xfrm>
            <a:off x="2188744" y="3279345"/>
            <a:ext cx="5747934" cy="79716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117" name="AutoShape 63">
            <a:extLst>
              <a:ext uri="{FF2B5EF4-FFF2-40B4-BE49-F238E27FC236}">
                <a16:creationId xmlns:a16="http://schemas.microsoft.com/office/drawing/2014/main" id="{504F549F-5910-4803-B9A4-245087FF89B6}"/>
              </a:ext>
            </a:extLst>
          </p:cNvPr>
          <p:cNvSpPr>
            <a:spLocks/>
          </p:cNvSpPr>
          <p:nvPr/>
        </p:nvSpPr>
        <p:spPr bwMode="auto">
          <a:xfrm>
            <a:off x="540692" y="3279913"/>
            <a:ext cx="1341988" cy="2308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marL="133350" indent="-133350" defTabSz="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>
                <a:latin typeface="+mn-ea"/>
                <a:ea typeface="+mn-ea"/>
              </a:rPr>
              <a:t>개별 동호회 메인</a:t>
            </a:r>
          </a:p>
        </p:txBody>
      </p:sp>
      <p:grpSp>
        <p:nvGrpSpPr>
          <p:cNvPr id="118" name="Group 530">
            <a:extLst>
              <a:ext uri="{FF2B5EF4-FFF2-40B4-BE49-F238E27FC236}">
                <a16:creationId xmlns:a16="http://schemas.microsoft.com/office/drawing/2014/main" id="{FDB0807E-89E2-4B83-BDA5-21C1B4E6879B}"/>
              </a:ext>
            </a:extLst>
          </p:cNvPr>
          <p:cNvGrpSpPr/>
          <p:nvPr/>
        </p:nvGrpSpPr>
        <p:grpSpPr>
          <a:xfrm>
            <a:off x="7072014" y="3431861"/>
            <a:ext cx="729307" cy="166525"/>
            <a:chOff x="7109348" y="1300074"/>
            <a:chExt cx="729307" cy="166525"/>
          </a:xfrm>
        </p:grpSpPr>
        <p:grpSp>
          <p:nvGrpSpPr>
            <p:cNvPr id="119" name="Group 531">
              <a:extLst>
                <a:ext uri="{FF2B5EF4-FFF2-40B4-BE49-F238E27FC236}">
                  <a16:creationId xmlns:a16="http://schemas.microsoft.com/office/drawing/2014/main" id="{3B3434B7-D43D-4434-BFAA-2F9BBAC8A969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129" name="Oval 541">
                <a:extLst>
                  <a:ext uri="{FF2B5EF4-FFF2-40B4-BE49-F238E27FC236}">
                    <a16:creationId xmlns:a16="http://schemas.microsoft.com/office/drawing/2014/main" id="{A8CC5ECF-232D-4AA2-A250-64D1C523229F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130" name="Freeform 21">
                <a:extLst>
                  <a:ext uri="{FF2B5EF4-FFF2-40B4-BE49-F238E27FC236}">
                    <a16:creationId xmlns:a16="http://schemas.microsoft.com/office/drawing/2014/main" id="{24925054-63B2-4542-B071-D891B7873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120" name="Group 532">
              <a:extLst>
                <a:ext uri="{FF2B5EF4-FFF2-40B4-BE49-F238E27FC236}">
                  <a16:creationId xmlns:a16="http://schemas.microsoft.com/office/drawing/2014/main" id="{6E07E883-97D2-4A95-BBDB-DA80C6A3056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127" name="Oval 539">
                <a:extLst>
                  <a:ext uri="{FF2B5EF4-FFF2-40B4-BE49-F238E27FC236}">
                    <a16:creationId xmlns:a16="http://schemas.microsoft.com/office/drawing/2014/main" id="{E6AD6A22-E6D2-406D-A9F3-B0D15CAFDDDC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128" name="Freeform 13">
                <a:extLst>
                  <a:ext uri="{FF2B5EF4-FFF2-40B4-BE49-F238E27FC236}">
                    <a16:creationId xmlns:a16="http://schemas.microsoft.com/office/drawing/2014/main" id="{C4288F16-B15D-4DC5-84DA-BF305FB11B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121" name="Group 533">
              <a:extLst>
                <a:ext uri="{FF2B5EF4-FFF2-40B4-BE49-F238E27FC236}">
                  <a16:creationId xmlns:a16="http://schemas.microsoft.com/office/drawing/2014/main" id="{FAF5BDF5-52A1-4E78-ACD7-E56D49CB617F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122" name="Oval 534">
                <a:extLst>
                  <a:ext uri="{FF2B5EF4-FFF2-40B4-BE49-F238E27FC236}">
                    <a16:creationId xmlns:a16="http://schemas.microsoft.com/office/drawing/2014/main" id="{F7B82A18-2FED-4D2D-96BB-691D14C3828E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123" name="그룹 28">
                <a:extLst>
                  <a:ext uri="{FF2B5EF4-FFF2-40B4-BE49-F238E27FC236}">
                    <a16:creationId xmlns:a16="http://schemas.microsoft.com/office/drawing/2014/main" id="{2588987E-414B-4FFF-BAF0-231845B0DD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124" name="직선 연결선[R] 24">
                  <a:extLst>
                    <a:ext uri="{FF2B5EF4-FFF2-40B4-BE49-F238E27FC236}">
                      <a16:creationId xmlns:a16="http://schemas.microsoft.com/office/drawing/2014/main" id="{A9E66E76-A141-4B8E-88A4-867D1747C0D3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[R] 25">
                  <a:extLst>
                    <a:ext uri="{FF2B5EF4-FFF2-40B4-BE49-F238E27FC236}">
                      <a16:creationId xmlns:a16="http://schemas.microsoft.com/office/drawing/2014/main" id="{7574BA7A-AEA1-4049-BFD1-5DB52DB45966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[R] 26">
                  <a:extLst>
                    <a:ext uri="{FF2B5EF4-FFF2-40B4-BE49-F238E27FC236}">
                      <a16:creationId xmlns:a16="http://schemas.microsoft.com/office/drawing/2014/main" id="{E2059D72-A4DA-4D09-BFD0-A3FF3071C1DE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7" name="텍스트 상자 31">
            <a:extLst>
              <a:ext uri="{FF2B5EF4-FFF2-40B4-BE49-F238E27FC236}">
                <a16:creationId xmlns:a16="http://schemas.microsoft.com/office/drawing/2014/main" id="{DDFEF764-12A9-403E-9589-015A4BFBD866}"/>
              </a:ext>
            </a:extLst>
          </p:cNvPr>
          <p:cNvSpPr txBox="1"/>
          <p:nvPr/>
        </p:nvSpPr>
        <p:spPr>
          <a:xfrm>
            <a:off x="2535100" y="3778029"/>
            <a:ext cx="10406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볼링동호회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cxnSp>
        <p:nvCxnSpPr>
          <p:cNvPr id="148" name="직선 연결선[R] 7">
            <a:extLst>
              <a:ext uri="{FF2B5EF4-FFF2-40B4-BE49-F238E27FC236}">
                <a16:creationId xmlns:a16="http://schemas.microsoft.com/office/drawing/2014/main" id="{9D5FF231-1CEC-47C1-8C37-06C0F5D10CA1}"/>
              </a:ext>
            </a:extLst>
          </p:cNvPr>
          <p:cNvCxnSpPr/>
          <p:nvPr/>
        </p:nvCxnSpPr>
        <p:spPr>
          <a:xfrm>
            <a:off x="2287277" y="3980404"/>
            <a:ext cx="553413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50" name="Group 241">
            <a:extLst>
              <a:ext uri="{FF2B5EF4-FFF2-40B4-BE49-F238E27FC236}">
                <a16:creationId xmlns:a16="http://schemas.microsoft.com/office/drawing/2014/main" id="{9A00C149-A90E-4906-85EA-53B39A18A673}"/>
              </a:ext>
            </a:extLst>
          </p:cNvPr>
          <p:cNvGrpSpPr/>
          <p:nvPr/>
        </p:nvGrpSpPr>
        <p:grpSpPr>
          <a:xfrm>
            <a:off x="7644679" y="3747520"/>
            <a:ext cx="157531" cy="170099"/>
            <a:chOff x="7681409" y="2293429"/>
            <a:chExt cx="157246" cy="170099"/>
          </a:xfrm>
        </p:grpSpPr>
        <p:sp>
          <p:nvSpPr>
            <p:cNvPr id="151" name="Rounded Rectangle 242">
              <a:extLst>
                <a:ext uri="{FF2B5EF4-FFF2-40B4-BE49-F238E27FC236}">
                  <a16:creationId xmlns:a16="http://schemas.microsoft.com/office/drawing/2014/main" id="{523A07BA-342C-4B0E-B997-CA7DF61DFAE9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62AF92DD-3CDF-4C86-B7A2-CEECB2A315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153" name="직사각형">
            <a:extLst>
              <a:ext uri="{FF2B5EF4-FFF2-40B4-BE49-F238E27FC236}">
                <a16:creationId xmlns:a16="http://schemas.microsoft.com/office/drawing/2014/main" id="{DB90954B-2760-46B1-8411-40A3045AD321}"/>
              </a:ext>
            </a:extLst>
          </p:cNvPr>
          <p:cNvSpPr/>
          <p:nvPr/>
        </p:nvSpPr>
        <p:spPr>
          <a:xfrm rot="5400000">
            <a:off x="4863903" y="617833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154" name="텍스트 상자 31">
            <a:extLst>
              <a:ext uri="{FF2B5EF4-FFF2-40B4-BE49-F238E27FC236}">
                <a16:creationId xmlns:a16="http://schemas.microsoft.com/office/drawing/2014/main" id="{6E38A656-87A2-49F1-9C5A-A8E0184EF361}"/>
              </a:ext>
            </a:extLst>
          </p:cNvPr>
          <p:cNvSpPr txBox="1"/>
          <p:nvPr/>
        </p:nvSpPr>
        <p:spPr>
          <a:xfrm>
            <a:off x="8534107" y="3716589"/>
            <a:ext cx="953787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kumimoji="1" lang="ko-KR" altLang="en-US" sz="1000" b="1">
                <a:solidFill>
                  <a:srgbClr val="FF2F92"/>
                </a:solidFill>
                <a:latin typeface="+mn-ea"/>
                <a:ea typeface="+mn-ea"/>
              </a:rPr>
              <a:t>동호회명</a:t>
            </a:r>
            <a:r>
              <a:rPr kumimoji="1" lang="en-US" altLang="ko-KR" sz="1000" b="1" smtClean="0">
                <a:solidFill>
                  <a:srgbClr val="FF2F92"/>
                </a:solidFill>
                <a:latin typeface="+mn-ea"/>
                <a:ea typeface="+mn-ea"/>
              </a:rPr>
              <a:t>/</a:t>
            </a:r>
            <a:r>
              <a:rPr kumimoji="1" lang="ko-KR" altLang="en-US" sz="1000" b="1" smtClean="0">
                <a:solidFill>
                  <a:srgbClr val="FF2F92"/>
                </a:solidFill>
                <a:latin typeface="+mn-ea"/>
                <a:ea typeface="+mn-ea"/>
              </a:rPr>
              <a:t>메뉴명</a:t>
            </a:r>
            <a:endParaRPr kumimoji="1" lang="en-US" altLang="ko-KR" sz="1000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55" name="텍스트 상자 31">
            <a:extLst>
              <a:ext uri="{FF2B5EF4-FFF2-40B4-BE49-F238E27FC236}">
                <a16:creationId xmlns:a16="http://schemas.microsoft.com/office/drawing/2014/main" id="{84807C52-1004-4B18-B0F2-49F8DD19963C}"/>
              </a:ext>
            </a:extLst>
          </p:cNvPr>
          <p:cNvSpPr txBox="1"/>
          <p:nvPr/>
        </p:nvSpPr>
        <p:spPr>
          <a:xfrm>
            <a:off x="8534106" y="3980404"/>
            <a:ext cx="2860857" cy="3211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첫 진입 시 동호회 메인에서 해당 동호회명 제공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각 메뉴 선택 시 해당 </a:t>
            </a:r>
            <a:r>
              <a:rPr kumimoji="1"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메뉴</a:t>
            </a:r>
            <a:r>
              <a:rPr kumimoji="1"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kumimoji="1"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메뉴명</a:t>
            </a:r>
            <a:r>
              <a:rPr kumimoji="1"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kumimoji="1"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제공</a:t>
            </a:r>
          </a:p>
        </p:txBody>
      </p:sp>
      <p:sp>
        <p:nvSpPr>
          <p:cNvPr id="73" name="직사각형">
            <a:extLst>
              <a:ext uri="{FF2B5EF4-FFF2-40B4-BE49-F238E27FC236}">
                <a16:creationId xmlns:a16="http://schemas.microsoft.com/office/drawing/2014/main" id="{44B2DE2D-AE05-4B98-92F3-E7FEC7B40C8F}"/>
              </a:ext>
            </a:extLst>
          </p:cNvPr>
          <p:cNvSpPr/>
          <p:nvPr/>
        </p:nvSpPr>
        <p:spPr>
          <a:xfrm>
            <a:off x="2187128" y="4743953"/>
            <a:ext cx="5747934" cy="79716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74" name="AutoShape 63">
            <a:extLst>
              <a:ext uri="{FF2B5EF4-FFF2-40B4-BE49-F238E27FC236}">
                <a16:creationId xmlns:a16="http://schemas.microsoft.com/office/drawing/2014/main" id="{AA8A8E3C-DF3C-4DA9-8C6F-EC74E4F2B88A}"/>
              </a:ext>
            </a:extLst>
          </p:cNvPr>
          <p:cNvSpPr>
            <a:spLocks/>
          </p:cNvSpPr>
          <p:nvPr/>
        </p:nvSpPr>
        <p:spPr bwMode="auto">
          <a:xfrm>
            <a:off x="539076" y="4744521"/>
            <a:ext cx="1341988" cy="4319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marL="133350" indent="-133350" defTabSz="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>
                <a:latin typeface="+mn-ea"/>
                <a:ea typeface="+mn-ea"/>
              </a:rPr>
              <a:t>개별 동호회 게시판</a:t>
            </a:r>
            <a:endParaRPr lang="en-US" altLang="ko-KR" sz="1000" b="1" dirty="0">
              <a:latin typeface="+mn-ea"/>
              <a:ea typeface="+mn-ea"/>
            </a:endParaRPr>
          </a:p>
          <a:p>
            <a:pPr defTabSz="457200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진입</a:t>
            </a:r>
          </a:p>
        </p:txBody>
      </p:sp>
      <p:grpSp>
        <p:nvGrpSpPr>
          <p:cNvPr id="75" name="Group 530">
            <a:extLst>
              <a:ext uri="{FF2B5EF4-FFF2-40B4-BE49-F238E27FC236}">
                <a16:creationId xmlns:a16="http://schemas.microsoft.com/office/drawing/2014/main" id="{33F525AC-CC6E-4099-BC64-B970A318F349}"/>
              </a:ext>
            </a:extLst>
          </p:cNvPr>
          <p:cNvGrpSpPr/>
          <p:nvPr/>
        </p:nvGrpSpPr>
        <p:grpSpPr>
          <a:xfrm>
            <a:off x="7070398" y="4896469"/>
            <a:ext cx="729307" cy="166525"/>
            <a:chOff x="7109348" y="1300074"/>
            <a:chExt cx="729307" cy="166525"/>
          </a:xfrm>
        </p:grpSpPr>
        <p:grpSp>
          <p:nvGrpSpPr>
            <p:cNvPr id="76" name="Group 531">
              <a:extLst>
                <a:ext uri="{FF2B5EF4-FFF2-40B4-BE49-F238E27FC236}">
                  <a16:creationId xmlns:a16="http://schemas.microsoft.com/office/drawing/2014/main" id="{8EAB2847-DD7E-4BBA-B9C2-0B26F787E786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87" name="Oval 541">
                <a:extLst>
                  <a:ext uri="{FF2B5EF4-FFF2-40B4-BE49-F238E27FC236}">
                    <a16:creationId xmlns:a16="http://schemas.microsoft.com/office/drawing/2014/main" id="{F8AA2D11-DFD8-4953-871B-4B691BA9F5A2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E708609A-F40B-42CE-AB86-7652BF4D48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77" name="Group 532">
              <a:extLst>
                <a:ext uri="{FF2B5EF4-FFF2-40B4-BE49-F238E27FC236}">
                  <a16:creationId xmlns:a16="http://schemas.microsoft.com/office/drawing/2014/main" id="{E3427193-1BFF-44F1-91BD-6BDAB9CE695D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85" name="Oval 539">
                <a:extLst>
                  <a:ext uri="{FF2B5EF4-FFF2-40B4-BE49-F238E27FC236}">
                    <a16:creationId xmlns:a16="http://schemas.microsoft.com/office/drawing/2014/main" id="{E5FB1285-4F5A-46D3-8581-6A03D95A3247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51703AD5-B7D9-43E0-99E7-6BF3E7632E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78" name="Group 533">
              <a:extLst>
                <a:ext uri="{FF2B5EF4-FFF2-40B4-BE49-F238E27FC236}">
                  <a16:creationId xmlns:a16="http://schemas.microsoft.com/office/drawing/2014/main" id="{72EC0918-AD65-4A02-9884-5B249CABBE99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79" name="Oval 534">
                <a:extLst>
                  <a:ext uri="{FF2B5EF4-FFF2-40B4-BE49-F238E27FC236}">
                    <a16:creationId xmlns:a16="http://schemas.microsoft.com/office/drawing/2014/main" id="{C2AD279B-2F2C-4C6F-A9B3-E75ED2259C6E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80" name="그룹 28">
                <a:extLst>
                  <a:ext uri="{FF2B5EF4-FFF2-40B4-BE49-F238E27FC236}">
                    <a16:creationId xmlns:a16="http://schemas.microsoft.com/office/drawing/2014/main" id="{1E079274-EB59-4F86-8446-F881055513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81" name="직선 연결선[R] 24">
                  <a:extLst>
                    <a:ext uri="{FF2B5EF4-FFF2-40B4-BE49-F238E27FC236}">
                      <a16:creationId xmlns:a16="http://schemas.microsoft.com/office/drawing/2014/main" id="{4FED3A49-A0D3-41C4-8E20-772C9A36A48B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[R] 25">
                  <a:extLst>
                    <a:ext uri="{FF2B5EF4-FFF2-40B4-BE49-F238E27FC236}">
                      <a16:creationId xmlns:a16="http://schemas.microsoft.com/office/drawing/2014/main" id="{15F9DD2B-4F7F-4532-9070-CD04FF295088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[R] 26">
                  <a:extLst>
                    <a:ext uri="{FF2B5EF4-FFF2-40B4-BE49-F238E27FC236}">
                      <a16:creationId xmlns:a16="http://schemas.microsoft.com/office/drawing/2014/main" id="{13E6A3F1-BE10-4A24-8FCA-8295A5290AF8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텍스트 상자 31">
            <a:extLst>
              <a:ext uri="{FF2B5EF4-FFF2-40B4-BE49-F238E27FC236}">
                <a16:creationId xmlns:a16="http://schemas.microsoft.com/office/drawing/2014/main" id="{B79101E7-517F-49B5-97AA-2850D4BF25B0}"/>
              </a:ext>
            </a:extLst>
          </p:cNvPr>
          <p:cNvSpPr txBox="1"/>
          <p:nvPr/>
        </p:nvSpPr>
        <p:spPr>
          <a:xfrm>
            <a:off x="2587230" y="5241871"/>
            <a:ext cx="17085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전체게시판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cxnSp>
        <p:nvCxnSpPr>
          <p:cNvPr id="158" name="직선 연결선[R] 7">
            <a:extLst>
              <a:ext uri="{FF2B5EF4-FFF2-40B4-BE49-F238E27FC236}">
                <a16:creationId xmlns:a16="http://schemas.microsoft.com/office/drawing/2014/main" id="{15ED9414-7EB3-4768-9CC0-4125E6A600FB}"/>
              </a:ext>
            </a:extLst>
          </p:cNvPr>
          <p:cNvCxnSpPr/>
          <p:nvPr/>
        </p:nvCxnSpPr>
        <p:spPr>
          <a:xfrm>
            <a:off x="2285661" y="5445012"/>
            <a:ext cx="553413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59" name="Group 241">
            <a:extLst>
              <a:ext uri="{FF2B5EF4-FFF2-40B4-BE49-F238E27FC236}">
                <a16:creationId xmlns:a16="http://schemas.microsoft.com/office/drawing/2014/main" id="{99F11499-941B-4F18-88B3-00D2FCA2066E}"/>
              </a:ext>
            </a:extLst>
          </p:cNvPr>
          <p:cNvGrpSpPr/>
          <p:nvPr/>
        </p:nvGrpSpPr>
        <p:grpSpPr>
          <a:xfrm>
            <a:off x="7643063" y="5212128"/>
            <a:ext cx="157531" cy="170099"/>
            <a:chOff x="7681409" y="2293429"/>
            <a:chExt cx="157246" cy="170099"/>
          </a:xfrm>
        </p:grpSpPr>
        <p:sp>
          <p:nvSpPr>
            <p:cNvPr id="160" name="Rounded Rectangle 242">
              <a:extLst>
                <a:ext uri="{FF2B5EF4-FFF2-40B4-BE49-F238E27FC236}">
                  <a16:creationId xmlns:a16="http://schemas.microsoft.com/office/drawing/2014/main" id="{6235D859-9181-4B3E-817F-AC10D6A404A3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65BA45D-B238-4419-97BF-7AA1FBB48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162" name="직사각형">
            <a:extLst>
              <a:ext uri="{FF2B5EF4-FFF2-40B4-BE49-F238E27FC236}">
                <a16:creationId xmlns:a16="http://schemas.microsoft.com/office/drawing/2014/main" id="{BACF81B5-9254-4E88-B9F1-D2AB045F4B33}"/>
              </a:ext>
            </a:extLst>
          </p:cNvPr>
          <p:cNvSpPr/>
          <p:nvPr/>
        </p:nvSpPr>
        <p:spPr>
          <a:xfrm rot="5400000">
            <a:off x="4862287" y="2082441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163" name="텍스트 상자 31">
            <a:extLst>
              <a:ext uri="{FF2B5EF4-FFF2-40B4-BE49-F238E27FC236}">
                <a16:creationId xmlns:a16="http://schemas.microsoft.com/office/drawing/2014/main" id="{38A79335-26DB-4F98-8CD9-A7024F96CA1D}"/>
              </a:ext>
            </a:extLst>
          </p:cNvPr>
          <p:cNvSpPr txBox="1"/>
          <p:nvPr/>
        </p:nvSpPr>
        <p:spPr>
          <a:xfrm>
            <a:off x="7103644" y="6004188"/>
            <a:ext cx="987450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kumimoji="1" lang="ko-KR" altLang="en-US" sz="1000" b="1" dirty="0">
                <a:solidFill>
                  <a:srgbClr val="FF2F92"/>
                </a:solidFill>
                <a:latin typeface="+mn-ea"/>
                <a:ea typeface="+mn-ea"/>
              </a:rPr>
              <a:t>개별 동호회 검색</a:t>
            </a:r>
            <a:endParaRPr kumimoji="1" lang="en-US" altLang="ko-KR" sz="1000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64" name="텍스트 상자 31">
            <a:extLst>
              <a:ext uri="{FF2B5EF4-FFF2-40B4-BE49-F238E27FC236}">
                <a16:creationId xmlns:a16="http://schemas.microsoft.com/office/drawing/2014/main" id="{36C8DA2C-6BF9-46E3-AF15-1895C6CA5CAE}"/>
              </a:ext>
            </a:extLst>
          </p:cNvPr>
          <p:cNvSpPr txBox="1"/>
          <p:nvPr/>
        </p:nvSpPr>
        <p:spPr>
          <a:xfrm>
            <a:off x="7103644" y="6254117"/>
            <a:ext cx="3805208" cy="4944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개별 동호회에서 검색 시 해당 동호회 내 컨텐츠 검색 결과 제공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검색 범위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해당 동호회 전체 게시판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검색 창 가이드 텍스트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&lt;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동호회명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&gt;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검색</a:t>
            </a:r>
          </a:p>
        </p:txBody>
      </p:sp>
      <p:cxnSp>
        <p:nvCxnSpPr>
          <p:cNvPr id="165" name="꺾인 연결선[E] 7">
            <a:extLst>
              <a:ext uri="{FF2B5EF4-FFF2-40B4-BE49-F238E27FC236}">
                <a16:creationId xmlns:a16="http://schemas.microsoft.com/office/drawing/2014/main" id="{CFD55DBE-1EA5-4D4B-87D7-6685E7CACB9A}"/>
              </a:ext>
            </a:extLst>
          </p:cNvPr>
          <p:cNvCxnSpPr>
            <a:endCxn id="163" idx="1"/>
          </p:cNvCxnSpPr>
          <p:nvPr/>
        </p:nvCxnSpPr>
        <p:spPr>
          <a:xfrm rot="5400000">
            <a:off x="6765935" y="5663764"/>
            <a:ext cx="793550" cy="118131"/>
          </a:xfrm>
          <a:prstGeom prst="bentConnector4">
            <a:avLst>
              <a:gd name="adj1" fmla="val 429"/>
              <a:gd name="adj2" fmla="val 293514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5-Point Star 103">
            <a:extLst>
              <a:ext uri="{FF2B5EF4-FFF2-40B4-BE49-F238E27FC236}">
                <a16:creationId xmlns:a16="http://schemas.microsoft.com/office/drawing/2014/main" id="{65317F13-D16B-440F-8A34-7BAA631CA3A9}"/>
              </a:ext>
            </a:extLst>
          </p:cNvPr>
          <p:cNvSpPr>
            <a:spLocks noChangeAspect="1"/>
          </p:cNvSpPr>
          <p:nvPr/>
        </p:nvSpPr>
        <p:spPr>
          <a:xfrm>
            <a:off x="2361963" y="3803279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5-Point Star 103">
            <a:extLst>
              <a:ext uri="{FF2B5EF4-FFF2-40B4-BE49-F238E27FC236}">
                <a16:creationId xmlns:a16="http://schemas.microsoft.com/office/drawing/2014/main" id="{9BFF33B0-8E12-4C0C-BC55-1014490E5D81}"/>
              </a:ext>
            </a:extLst>
          </p:cNvPr>
          <p:cNvSpPr>
            <a:spLocks noChangeAspect="1"/>
          </p:cNvSpPr>
          <p:nvPr/>
        </p:nvSpPr>
        <p:spPr>
          <a:xfrm>
            <a:off x="2405600" y="5270951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69" name="꺾인 연결선[E] 7">
            <a:extLst>
              <a:ext uri="{FF2B5EF4-FFF2-40B4-BE49-F238E27FC236}">
                <a16:creationId xmlns:a16="http://schemas.microsoft.com/office/drawing/2014/main" id="{B508D107-1FB2-40FB-8759-716E19FDCC4D}"/>
              </a:ext>
            </a:extLst>
          </p:cNvPr>
          <p:cNvCxnSpPr/>
          <p:nvPr/>
        </p:nvCxnSpPr>
        <p:spPr>
          <a:xfrm>
            <a:off x="3213221" y="3860587"/>
            <a:ext cx="5364000" cy="0"/>
          </a:xfrm>
          <a:prstGeom prst="bentConnector3">
            <a:avLst>
              <a:gd name="adj1" fmla="val 50000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[E] 7">
            <a:extLst>
              <a:ext uri="{FF2B5EF4-FFF2-40B4-BE49-F238E27FC236}">
                <a16:creationId xmlns:a16="http://schemas.microsoft.com/office/drawing/2014/main" id="{BFBC45D4-EC0A-4BFB-BB86-5296D6F711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84397" y="4134724"/>
            <a:ext cx="1447710" cy="996412"/>
          </a:xfrm>
          <a:prstGeom prst="bentConnector3">
            <a:avLst>
              <a:gd name="adj1" fmla="val 569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58ABD2-AECE-47D0-9219-2174DF43C00A}"/>
              </a:ext>
            </a:extLst>
          </p:cNvPr>
          <p:cNvGrpSpPr/>
          <p:nvPr/>
        </p:nvGrpSpPr>
        <p:grpSpPr>
          <a:xfrm>
            <a:off x="3328939" y="1673768"/>
            <a:ext cx="3109056" cy="176117"/>
            <a:chOff x="3328939" y="1673768"/>
            <a:chExt cx="3109056" cy="176117"/>
          </a:xfrm>
        </p:grpSpPr>
        <p:sp>
          <p:nvSpPr>
            <p:cNvPr id="100" name="텍스트 상자 31">
              <a:extLst>
                <a:ext uri="{FF2B5EF4-FFF2-40B4-BE49-F238E27FC236}">
                  <a16:creationId xmlns:a16="http://schemas.microsoft.com/office/drawing/2014/main" id="{619DCA11-99DF-4A7D-A77C-7A3F6DC1AF45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101" name="텍스트 상자 31">
              <a:extLst>
                <a:ext uri="{FF2B5EF4-FFF2-40B4-BE49-F238E27FC236}">
                  <a16:creationId xmlns:a16="http://schemas.microsoft.com/office/drawing/2014/main" id="{E0F9F3C2-A6FD-4512-92F6-EBAD38EF207F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102" name="직선 연결선[R] 7">
              <a:extLst>
                <a:ext uri="{FF2B5EF4-FFF2-40B4-BE49-F238E27FC236}">
                  <a16:creationId xmlns:a16="http://schemas.microsoft.com/office/drawing/2014/main" id="{D46976EB-34DF-4A94-AB07-C045BB12BD3A}"/>
                </a:ext>
              </a:extLst>
            </p:cNvPr>
            <p:cNvCxnSpPr/>
            <p:nvPr/>
          </p:nvCxnSpPr>
          <p:spPr>
            <a:xfrm>
              <a:off x="3347582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DB8E15B2-32A2-4F66-A287-7F04CD5D42F7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60C243FD-CA24-4E10-9F6F-15777B716E14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642E07A5-4C6D-4B97-A506-4D89D9071CA6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1" name="텍스트 상자 31">
              <a:extLst>
                <a:ext uri="{FF2B5EF4-FFF2-40B4-BE49-F238E27FC236}">
                  <a16:creationId xmlns:a16="http://schemas.microsoft.com/office/drawing/2014/main" id="{7A656240-6D32-4E67-846C-DC94CE9312A8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6448400" y="5199162"/>
            <a:ext cx="1113473" cy="203200"/>
            <a:chOff x="7972400" y="870684"/>
            <a:chExt cx="1113473" cy="203200"/>
          </a:xfrm>
        </p:grpSpPr>
        <p:grpSp>
          <p:nvGrpSpPr>
            <p:cNvPr id="180" name="그룹 179"/>
            <p:cNvGrpSpPr/>
            <p:nvPr/>
          </p:nvGrpSpPr>
          <p:grpSpPr>
            <a:xfrm>
              <a:off x="7972400" y="923654"/>
              <a:ext cx="653163" cy="123111"/>
              <a:chOff x="2448325" y="828404"/>
              <a:chExt cx="653163" cy="123111"/>
            </a:xfrm>
          </p:grpSpPr>
          <p:sp>
            <p:nvSpPr>
              <p:cNvPr id="184" name="Freeform 32"/>
              <p:cNvSpPr>
                <a:spLocks noChangeAspect="1" noChangeArrowheads="1"/>
              </p:cNvSpPr>
              <p:nvPr/>
            </p:nvSpPr>
            <p:spPr bwMode="auto">
              <a:xfrm>
                <a:off x="2993488" y="837400"/>
                <a:ext cx="108000" cy="106838"/>
              </a:xfrm>
              <a:custGeom>
                <a:avLst/>
                <a:gdLst>
                  <a:gd name="T0" fmla="*/ 347 w 411"/>
                  <a:gd name="T1" fmla="*/ 59 h 407"/>
                  <a:gd name="T2" fmla="*/ 205 w 411"/>
                  <a:gd name="T3" fmla="*/ 0 h 407"/>
                  <a:gd name="T4" fmla="*/ 0 w 411"/>
                  <a:gd name="T5" fmla="*/ 205 h 407"/>
                  <a:gd name="T6" fmla="*/ 205 w 411"/>
                  <a:gd name="T7" fmla="*/ 406 h 407"/>
                  <a:gd name="T8" fmla="*/ 401 w 411"/>
                  <a:gd name="T9" fmla="*/ 254 h 407"/>
                  <a:gd name="T10" fmla="*/ 347 w 411"/>
                  <a:gd name="T11" fmla="*/ 254 h 407"/>
                  <a:gd name="T12" fmla="*/ 205 w 411"/>
                  <a:gd name="T13" fmla="*/ 357 h 407"/>
                  <a:gd name="T14" fmla="*/ 49 w 411"/>
                  <a:gd name="T15" fmla="*/ 205 h 407"/>
                  <a:gd name="T16" fmla="*/ 205 w 411"/>
                  <a:gd name="T17" fmla="*/ 49 h 407"/>
                  <a:gd name="T18" fmla="*/ 313 w 411"/>
                  <a:gd name="T19" fmla="*/ 98 h 407"/>
                  <a:gd name="T20" fmla="*/ 230 w 411"/>
                  <a:gd name="T21" fmla="*/ 176 h 407"/>
                  <a:gd name="T22" fmla="*/ 410 w 411"/>
                  <a:gd name="T23" fmla="*/ 176 h 407"/>
                  <a:gd name="T24" fmla="*/ 410 w 411"/>
                  <a:gd name="T25" fmla="*/ 0 h 407"/>
                  <a:gd name="T26" fmla="*/ 347 w 411"/>
                  <a:gd name="T27" fmla="*/ 5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407">
                    <a:moveTo>
                      <a:pt x="347" y="59"/>
                    </a:moveTo>
                    <a:cubicBezTo>
                      <a:pt x="313" y="20"/>
                      <a:pt x="259" y="0"/>
                      <a:pt x="205" y="0"/>
                    </a:cubicBezTo>
                    <a:cubicBezTo>
                      <a:pt x="93" y="0"/>
                      <a:pt x="0" y="93"/>
                      <a:pt x="0" y="205"/>
                    </a:cubicBezTo>
                    <a:cubicBezTo>
                      <a:pt x="0" y="318"/>
                      <a:pt x="93" y="406"/>
                      <a:pt x="205" y="406"/>
                    </a:cubicBezTo>
                    <a:cubicBezTo>
                      <a:pt x="298" y="406"/>
                      <a:pt x="376" y="342"/>
                      <a:pt x="401" y="254"/>
                    </a:cubicBezTo>
                    <a:lnTo>
                      <a:pt x="347" y="254"/>
                    </a:lnTo>
                    <a:cubicBezTo>
                      <a:pt x="327" y="313"/>
                      <a:pt x="269" y="357"/>
                      <a:pt x="205" y="357"/>
                    </a:cubicBezTo>
                    <a:cubicBezTo>
                      <a:pt x="122" y="357"/>
                      <a:pt x="49" y="291"/>
                      <a:pt x="49" y="205"/>
                    </a:cubicBezTo>
                    <a:cubicBezTo>
                      <a:pt x="49" y="120"/>
                      <a:pt x="122" y="49"/>
                      <a:pt x="205" y="49"/>
                    </a:cubicBezTo>
                    <a:cubicBezTo>
                      <a:pt x="249" y="49"/>
                      <a:pt x="283" y="69"/>
                      <a:pt x="313" y="98"/>
                    </a:cubicBezTo>
                    <a:lnTo>
                      <a:pt x="230" y="176"/>
                    </a:lnTo>
                    <a:lnTo>
                      <a:pt x="410" y="176"/>
                    </a:lnTo>
                    <a:lnTo>
                      <a:pt x="410" y="0"/>
                    </a:lnTo>
                    <a:lnTo>
                      <a:pt x="347" y="5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85" name="텍스트 상자 31"/>
              <p:cNvSpPr txBox="1"/>
              <p:nvPr/>
            </p:nvSpPr>
            <p:spPr>
              <a:xfrm>
                <a:off x="2448325" y="828404"/>
                <a:ext cx="472802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kumimoji="1" lang="en-US" altLang="ko-KR" sz="800" b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ea typeface="+mn-ea"/>
                  </a:rPr>
                  <a:t>5 </a:t>
                </a:r>
                <a:r>
                  <a:rPr kumimoji="1" lang="en-US" altLang="ko-KR" sz="800" b="1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/ 53</a:t>
                </a:r>
                <a:endParaRPr kumimoji="1" lang="ko-KR" altLang="en-US" sz="800" b="1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3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67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 결과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95185"/>
              </p:ext>
            </p:extLst>
          </p:nvPr>
        </p:nvGraphicFramePr>
        <p:xfrm>
          <a:off x="1857844" y="1128344"/>
          <a:ext cx="7236006" cy="524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5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1077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4184208">
                  <a:extLst>
                    <a:ext uri="{9D8B030D-6E8A-4147-A177-3AD203B41FA5}">
                      <a16:colId xmlns:a16="http://schemas.microsoft.com/office/drawing/2014/main" val="2235821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530191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1481307"/>
                    </a:ext>
                  </a:extLst>
                </a:gridCol>
                <a:gridCol w="693594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</a:tblGrid>
              <a:tr h="36708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01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조회수▼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273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다산 휴양시설 예약방법 변경 안내 및 동계성수기 회</a:t>
                      </a: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ko-KR" altLang="en-US" sz="4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587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364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76746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grpSp>
        <p:nvGrpSpPr>
          <p:cNvPr id="116" name="그룹 115"/>
          <p:cNvGrpSpPr/>
          <p:nvPr/>
        </p:nvGrpSpPr>
        <p:grpSpPr>
          <a:xfrm>
            <a:off x="1867651" y="1121387"/>
            <a:ext cx="7226193" cy="366793"/>
            <a:chOff x="1867652" y="1121387"/>
            <a:chExt cx="7156450" cy="366793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29970" y="1248494"/>
            <a:ext cx="107839" cy="109736"/>
            <a:chOff x="554563" y="2632644"/>
            <a:chExt cx="131556" cy="131556"/>
          </a:xfrm>
        </p:grpSpPr>
        <p:sp>
          <p:nvSpPr>
            <p:cNvPr id="15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2138278" y="11933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8601147" y="1196947"/>
            <a:ext cx="457017" cy="209550"/>
            <a:chOff x="6935345" y="1198923"/>
            <a:chExt cx="457017" cy="209550"/>
          </a:xfrm>
        </p:grpSpPr>
        <p:sp>
          <p:nvSpPr>
            <p:cNvPr id="171" name="직사각형 17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81" name="Freeform 778">
            <a:extLst>
              <a:ext uri="{FF2B5EF4-FFF2-40B4-BE49-F238E27FC236}">
                <a16:creationId xmlns:a16="http://schemas.microsoft.com/office/drawing/2014/main" id="{471FA1E0-EEEB-4C34-A30F-BC090305C4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2675167" y="1913942"/>
            <a:ext cx="121968" cy="6722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2812473" y="1885950"/>
            <a:ext cx="190530" cy="1229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4916314" y="1842332"/>
            <a:ext cx="526724" cy="178296"/>
            <a:chOff x="4745797" y="1852261"/>
            <a:chExt cx="526724" cy="178296"/>
          </a:xfrm>
        </p:grpSpPr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45797" y="1883454"/>
              <a:ext cx="196196" cy="141805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>
            <a:xfrm>
              <a:off x="4883459" y="1852261"/>
              <a:ext cx="389062" cy="17829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(2)</a:t>
              </a:r>
              <a:endParaRPr lang="ko-KR" altLang="en-US" sz="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29970" y="1886669"/>
            <a:ext cx="107839" cy="109736"/>
            <a:chOff x="554563" y="2632644"/>
            <a:chExt cx="131556" cy="131556"/>
          </a:xfrm>
        </p:grpSpPr>
        <p:sp>
          <p:nvSpPr>
            <p:cNvPr id="19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29970" y="2191469"/>
            <a:ext cx="107839" cy="109736"/>
            <a:chOff x="554563" y="2632644"/>
            <a:chExt cx="131556" cy="131556"/>
          </a:xfrm>
        </p:grpSpPr>
        <p:sp>
          <p:nvSpPr>
            <p:cNvPr id="19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929970" y="2515319"/>
            <a:ext cx="107839" cy="109736"/>
            <a:chOff x="554563" y="2632644"/>
            <a:chExt cx="131556" cy="131556"/>
          </a:xfrm>
        </p:grpSpPr>
        <p:sp>
          <p:nvSpPr>
            <p:cNvPr id="1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0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929970" y="2810594"/>
            <a:ext cx="107839" cy="109736"/>
            <a:chOff x="554563" y="2632644"/>
            <a:chExt cx="131556" cy="131556"/>
          </a:xfrm>
        </p:grpSpPr>
        <p:sp>
          <p:nvSpPr>
            <p:cNvPr id="20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929970" y="3124919"/>
            <a:ext cx="107839" cy="109736"/>
            <a:chOff x="554563" y="2632644"/>
            <a:chExt cx="131556" cy="131556"/>
          </a:xfrm>
        </p:grpSpPr>
        <p:sp>
          <p:nvSpPr>
            <p:cNvPr id="20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30" name="Arrow Right (3)">
            <a:extLst>
              <a:ext uri="{FF2B5EF4-FFF2-40B4-BE49-F238E27FC236}">
                <a16:creationId xmlns:a16="http://schemas.microsoft.com/office/drawing/2014/main" id="{C2EC2622-4982-4AC8-A667-9294CACE4F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20620" y="3105042"/>
            <a:ext cx="161925" cy="130175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3690" y="2215084"/>
            <a:ext cx="88397" cy="88397"/>
          </a:xfrm>
          <a:prstGeom prst="rect">
            <a:avLst/>
          </a:prstGeom>
        </p:spPr>
      </p:pic>
      <p:pic>
        <p:nvPicPr>
          <p:cNvPr id="232" name="그림 2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3690" y="2519884"/>
            <a:ext cx="88397" cy="88397"/>
          </a:xfrm>
          <a:prstGeom prst="rect">
            <a:avLst/>
          </a:prstGeom>
        </p:spPr>
      </p:pic>
      <p:pic>
        <p:nvPicPr>
          <p:cNvPr id="233" name="그림 2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83690" y="2821098"/>
            <a:ext cx="88397" cy="88397"/>
          </a:xfrm>
          <a:prstGeom prst="rect">
            <a:avLst/>
          </a:prstGeom>
        </p:spPr>
      </p:pic>
      <p:pic>
        <p:nvPicPr>
          <p:cNvPr id="234" name="그림 2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09600" y="3129484"/>
            <a:ext cx="88397" cy="88397"/>
          </a:xfrm>
          <a:prstGeom prst="rect">
            <a:avLst/>
          </a:prstGeom>
        </p:spPr>
      </p:pic>
      <p:grpSp>
        <p:nvGrpSpPr>
          <p:cNvPr id="322" name="그룹 321"/>
          <p:cNvGrpSpPr/>
          <p:nvPr/>
        </p:nvGrpSpPr>
        <p:grpSpPr>
          <a:xfrm>
            <a:off x="4295800" y="6440311"/>
            <a:ext cx="2199772" cy="157041"/>
            <a:chOff x="4513478" y="6457949"/>
            <a:chExt cx="2199772" cy="157041"/>
          </a:xfrm>
        </p:grpSpPr>
        <p:sp>
          <p:nvSpPr>
            <p:cNvPr id="323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5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26" name="그림 3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61590" y="1903934"/>
            <a:ext cx="88397" cy="88397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2741D860-EB8D-40EE-9C84-D236414B4DEC}"/>
              </a:ext>
            </a:extLst>
          </p:cNvPr>
          <p:cNvSpPr/>
          <p:nvPr/>
        </p:nvSpPr>
        <p:spPr>
          <a:xfrm>
            <a:off x="10128448" y="299861"/>
            <a:ext cx="2263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9377" y="2786319"/>
            <a:ext cx="1346143" cy="318724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8441363" y="855762"/>
            <a:ext cx="568310" cy="203200"/>
            <a:chOff x="8517563" y="870684"/>
            <a:chExt cx="568310" cy="203200"/>
          </a:xfrm>
        </p:grpSpPr>
        <p:sp>
          <p:nvSpPr>
            <p:cNvPr id="81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0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sp>
        <p:nvSpPr>
          <p:cNvPr id="55" name="텍스트 상자 31"/>
          <p:cNvSpPr txBox="1"/>
          <p:nvPr/>
        </p:nvSpPr>
        <p:spPr>
          <a:xfrm>
            <a:off x="1919514" y="868335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 </a:t>
            </a:r>
            <a:r>
              <a:rPr lang="en-US" altLang="ko-KR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35705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COP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게시판일 경우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 결과에서 게시판명 대신</a:t>
                      </a:r>
                      <a:r>
                        <a:rPr lang="en-US" altLang="ko-KR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 결과</a:t>
                      </a:r>
                      <a:r>
                        <a:rPr lang="en-US" altLang="ko-KR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및 건수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99658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결과 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1864694" y="1779011"/>
            <a:ext cx="7229150" cy="4596013"/>
          </a:xfrm>
          <a:prstGeom prst="rect">
            <a:avLst/>
          </a:prstGeom>
          <a:solidFill>
            <a:schemeClr val="tx1">
              <a:lumMod val="95000"/>
              <a:lumOff val="5000"/>
              <a:alpha val="47000"/>
            </a:schemeClr>
          </a:solidFill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검색 결과 출력</a:t>
            </a:r>
            <a:endParaRPr lang="ko-KR" alt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95475" y="781050"/>
            <a:ext cx="1914525" cy="285750"/>
          </a:xfrm>
          <a:prstGeom prst="roundRect">
            <a:avLst>
              <a:gd name="adj" fmla="val 13334"/>
            </a:avLst>
          </a:prstGeom>
          <a:noFill/>
          <a:ln>
            <a:solidFill>
              <a:srgbClr val="FF0000"/>
            </a:solidFill>
            <a:prstDash val="sys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791436" y="716347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ea typeface="나눔고딕" pitchFamily="50" charset="-127"/>
                <a:cs typeface="Arial" panose="020B0604020202020204" pitchFamily="34" charset="0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Arial" panose="020B0604020202020204" pitchFamily="34" charset="0"/>
              <a:ea typeface="나눔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 결과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_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앨범형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867651" y="1121387"/>
            <a:ext cx="7226193" cy="366793"/>
            <a:chOff x="1867652" y="1121387"/>
            <a:chExt cx="7156450" cy="366793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29970" y="1248494"/>
            <a:ext cx="107839" cy="109736"/>
            <a:chOff x="554563" y="2632644"/>
            <a:chExt cx="131556" cy="131556"/>
          </a:xfrm>
        </p:grpSpPr>
        <p:sp>
          <p:nvSpPr>
            <p:cNvPr id="15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2138278" y="11933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741D860-EB8D-40EE-9C84-D236414B4DEC}"/>
              </a:ext>
            </a:extLst>
          </p:cNvPr>
          <p:cNvSpPr/>
          <p:nvPr/>
        </p:nvSpPr>
        <p:spPr>
          <a:xfrm>
            <a:off x="10128448" y="299861"/>
            <a:ext cx="2263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ounded Rectangle 886">
            <a:extLst>
              <a:ext uri="{FF2B5EF4-FFF2-40B4-BE49-F238E27FC236}">
                <a16:creationId xmlns:a16="http://schemas.microsoft.com/office/drawing/2014/main" id="{C8E887AA-B30E-4EF3-BD66-65ED89E4634C}"/>
              </a:ext>
            </a:extLst>
          </p:cNvPr>
          <p:cNvSpPr>
            <a:spLocks noChangeAspect="1"/>
          </p:cNvSpPr>
          <p:nvPr/>
        </p:nvSpPr>
        <p:spPr>
          <a:xfrm>
            <a:off x="2269664" y="1628261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7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A10850D-865B-47D1-BC7B-C61851D8002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527146" y="1653625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79" name="Placeholder">
              <a:extLst>
                <a:ext uri="{FF2B5EF4-FFF2-40B4-BE49-F238E27FC236}">
                  <a16:creationId xmlns:a16="http://schemas.microsoft.com/office/drawing/2014/main" id="{6BAA1C85-B7AE-4AD7-8E47-80235493C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81" name="Border">
                <a:extLst>
                  <a:ext uri="{FF2B5EF4-FFF2-40B4-BE49-F238E27FC236}">
                    <a16:creationId xmlns:a16="http://schemas.microsoft.com/office/drawing/2014/main" id="{221EE351-9E0F-4646-A5C2-E8B90FBE1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Line 2">
                <a:extLst>
                  <a:ext uri="{FF2B5EF4-FFF2-40B4-BE49-F238E27FC236}">
                    <a16:creationId xmlns:a16="http://schemas.microsoft.com/office/drawing/2014/main" id="{69BEA81C-2E06-402C-ADDA-34CDBCDFD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ine 1">
                <a:extLst>
                  <a:ext uri="{FF2B5EF4-FFF2-40B4-BE49-F238E27FC236}">
                    <a16:creationId xmlns:a16="http://schemas.microsoft.com/office/drawing/2014/main" id="{C6ED03CC-3808-4069-A9B6-E0ABA182A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91C93D2C-D45D-447D-A63E-8AE07FD88167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87" name="Rounded Rectangle 886">
            <a:extLst>
              <a:ext uri="{FF2B5EF4-FFF2-40B4-BE49-F238E27FC236}">
                <a16:creationId xmlns:a16="http://schemas.microsoft.com/office/drawing/2014/main" id="{F351423A-4DA3-4B94-AD16-7E4C805A777A}"/>
              </a:ext>
            </a:extLst>
          </p:cNvPr>
          <p:cNvSpPr>
            <a:spLocks noChangeAspect="1"/>
          </p:cNvSpPr>
          <p:nvPr/>
        </p:nvSpPr>
        <p:spPr>
          <a:xfrm>
            <a:off x="3934322" y="1626178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8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5A8F0E3-88A2-46E0-928B-4688DDD277E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8158" y="1665251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89" name="Placeholder">
              <a:extLst>
                <a:ext uri="{FF2B5EF4-FFF2-40B4-BE49-F238E27FC236}">
                  <a16:creationId xmlns:a16="http://schemas.microsoft.com/office/drawing/2014/main" id="{7B3F316C-0477-4D8D-B8B4-874704C48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1" name="Border">
                <a:extLst>
                  <a:ext uri="{FF2B5EF4-FFF2-40B4-BE49-F238E27FC236}">
                    <a16:creationId xmlns:a16="http://schemas.microsoft.com/office/drawing/2014/main" id="{057BA39B-7876-4BDC-888E-73FDB4B95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Line 2">
                <a:extLst>
                  <a:ext uri="{FF2B5EF4-FFF2-40B4-BE49-F238E27FC236}">
                    <a16:creationId xmlns:a16="http://schemas.microsoft.com/office/drawing/2014/main" id="{4E307BC1-B8DF-4912-B41A-791546042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Line 1">
                <a:extLst>
                  <a:ext uri="{FF2B5EF4-FFF2-40B4-BE49-F238E27FC236}">
                    <a16:creationId xmlns:a16="http://schemas.microsoft.com/office/drawing/2014/main" id="{62020760-9EF0-4F9D-A064-BFD14E32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0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DEB3C3EC-923A-4BE2-9397-06D62FCC7349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95" name="Rounded Rectangle 886">
            <a:extLst>
              <a:ext uri="{FF2B5EF4-FFF2-40B4-BE49-F238E27FC236}">
                <a16:creationId xmlns:a16="http://schemas.microsoft.com/office/drawing/2014/main" id="{057C53AB-15A1-4BDC-A8EA-B0995C2A3BF2}"/>
              </a:ext>
            </a:extLst>
          </p:cNvPr>
          <p:cNvSpPr>
            <a:spLocks noChangeAspect="1"/>
          </p:cNvSpPr>
          <p:nvPr/>
        </p:nvSpPr>
        <p:spPr>
          <a:xfrm>
            <a:off x="5607666" y="1632320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96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5458F9A-CE72-4649-A723-6F2590DA74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865148" y="1681267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7" name="Placeholder">
              <a:extLst>
                <a:ext uri="{FF2B5EF4-FFF2-40B4-BE49-F238E27FC236}">
                  <a16:creationId xmlns:a16="http://schemas.microsoft.com/office/drawing/2014/main" id="{10B003D9-FB44-4021-85C7-A54FC8DB9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9" name="Border">
                <a:extLst>
                  <a:ext uri="{FF2B5EF4-FFF2-40B4-BE49-F238E27FC236}">
                    <a16:creationId xmlns:a16="http://schemas.microsoft.com/office/drawing/2014/main" id="{21B4AA51-8523-4621-8308-921BAD118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Line 2">
                <a:extLst>
                  <a:ext uri="{FF2B5EF4-FFF2-40B4-BE49-F238E27FC236}">
                    <a16:creationId xmlns:a16="http://schemas.microsoft.com/office/drawing/2014/main" id="{E2F16A97-D5C4-4868-BBE3-27CC44DB3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ine 1">
                <a:extLst>
                  <a:ext uri="{FF2B5EF4-FFF2-40B4-BE49-F238E27FC236}">
                    <a16:creationId xmlns:a16="http://schemas.microsoft.com/office/drawing/2014/main" id="{1A4D2661-6795-41D3-A796-806A3F5A2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5C3F6214-4B45-4679-9E01-55FEBD44F097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102" name="Rounded Rectangle 886">
            <a:extLst>
              <a:ext uri="{FF2B5EF4-FFF2-40B4-BE49-F238E27FC236}">
                <a16:creationId xmlns:a16="http://schemas.microsoft.com/office/drawing/2014/main" id="{AD429932-C0E5-44BC-907A-90D80BC926B9}"/>
              </a:ext>
            </a:extLst>
          </p:cNvPr>
          <p:cNvSpPr>
            <a:spLocks noChangeAspect="1"/>
          </p:cNvSpPr>
          <p:nvPr/>
        </p:nvSpPr>
        <p:spPr>
          <a:xfrm>
            <a:off x="7270989" y="1621273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+mn-ea"/>
              <a:ea typeface="+mn-ea"/>
            </a:endParaRPr>
          </a:p>
        </p:txBody>
      </p:sp>
      <p:grpSp>
        <p:nvGrpSpPr>
          <p:cNvPr id="103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9F74B65-7553-4519-8169-7AE3251D88C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532138" y="1671712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104" name="Placeholder">
              <a:extLst>
                <a:ext uri="{FF2B5EF4-FFF2-40B4-BE49-F238E27FC236}">
                  <a16:creationId xmlns:a16="http://schemas.microsoft.com/office/drawing/2014/main" id="{B62ED88A-22AA-41C1-A7A7-3A790A9BF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06" name="Border">
                <a:extLst>
                  <a:ext uri="{FF2B5EF4-FFF2-40B4-BE49-F238E27FC236}">
                    <a16:creationId xmlns:a16="http://schemas.microsoft.com/office/drawing/2014/main" id="{B1DB5B70-8572-4E66-B2A7-3D9EDE0E6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Line 2">
                <a:extLst>
                  <a:ext uri="{FF2B5EF4-FFF2-40B4-BE49-F238E27FC236}">
                    <a16:creationId xmlns:a16="http://schemas.microsoft.com/office/drawing/2014/main" id="{6FD17FDB-65DF-4FDF-90C9-67D964625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Line 1">
                <a:extLst>
                  <a:ext uri="{FF2B5EF4-FFF2-40B4-BE49-F238E27FC236}">
                    <a16:creationId xmlns:a16="http://schemas.microsoft.com/office/drawing/2014/main" id="{73CD3ACF-580A-436D-8D98-30303D13D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5" name="Label" descr="&lt;Tags&gt;&lt;SMARTRESIZEANCHORS&gt;None,None,Relative,Relative&lt;/SMARTRESIZEANCHORS&gt;&lt;/Tags&gt;">
              <a:extLst>
                <a:ext uri="{FF2B5EF4-FFF2-40B4-BE49-F238E27FC236}">
                  <a16:creationId xmlns:a16="http://schemas.microsoft.com/office/drawing/2014/main" id="{2A3D796D-CC18-4B8E-AF52-6A0CB8046CEB}"/>
                </a:ext>
              </a:extLst>
            </p:cNvPr>
            <p:cNvSpPr txBox="1"/>
            <p:nvPr/>
          </p:nvSpPr>
          <p:spPr>
            <a:xfrm>
              <a:off x="4137839" y="2725917"/>
              <a:ext cx="461921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109" name="텍스트 상자 31">
            <a:extLst>
              <a:ext uri="{FF2B5EF4-FFF2-40B4-BE49-F238E27FC236}">
                <a16:creationId xmlns:a16="http://schemas.microsoft.com/office/drawing/2014/main" id="{809EA2C6-F3B9-465D-9D32-390D3DFF7E0A}"/>
              </a:ext>
            </a:extLst>
          </p:cNvPr>
          <p:cNvSpPr txBox="1"/>
          <p:nvPr/>
        </p:nvSpPr>
        <p:spPr>
          <a:xfrm>
            <a:off x="2689754" y="2705774"/>
            <a:ext cx="985338" cy="3231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altLang="ko-KR" sz="7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신입 </a:t>
            </a:r>
            <a:r>
              <a:rPr lang="ko-KR" altLang="en-US" sz="7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환영회</a:t>
            </a:r>
            <a:r>
              <a:rPr lang="en-US" altLang="ko-KR" sz="7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7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800" b="1" smtClean="0">
                <a:solidFill>
                  <a:srgbClr val="0000FF"/>
                </a:solidFill>
                <a:latin typeface="+mn-ea"/>
                <a:ea typeface="+mn-ea"/>
              </a:rPr>
              <a:t>홍길동</a:t>
            </a:r>
            <a:endParaRPr kumimoji="1" lang="en-US" altLang="ko-KR" sz="8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ko-KR" sz="600" dirty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111" name="Freeform 417">
            <a:extLst>
              <a:ext uri="{FF2B5EF4-FFF2-40B4-BE49-F238E27FC236}">
                <a16:creationId xmlns:a16="http://schemas.microsoft.com/office/drawing/2014/main" id="{DFEE0DBE-3EA5-4B8D-B65F-452F640F40B2}"/>
              </a:ext>
            </a:extLst>
          </p:cNvPr>
          <p:cNvSpPr>
            <a:spLocks noChangeAspect="1"/>
          </p:cNvSpPr>
          <p:nvPr/>
        </p:nvSpPr>
        <p:spPr>
          <a:xfrm>
            <a:off x="2567608" y="2715753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텍스트 상자 31">
            <a:extLst>
              <a:ext uri="{FF2B5EF4-FFF2-40B4-BE49-F238E27FC236}">
                <a16:creationId xmlns:a16="http://schemas.microsoft.com/office/drawing/2014/main" id="{B4F9315F-80B2-44DB-B512-535556FA4A20}"/>
              </a:ext>
            </a:extLst>
          </p:cNvPr>
          <p:cNvSpPr txBox="1"/>
          <p:nvPr/>
        </p:nvSpPr>
        <p:spPr>
          <a:xfrm>
            <a:off x="4320163" y="2726164"/>
            <a:ext cx="985338" cy="3231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b="1" dirty="0">
                <a:latin typeface="+mn-ea"/>
                <a:ea typeface="+mn-ea"/>
              </a:rPr>
              <a:t>금요일 회식</a:t>
            </a:r>
            <a:r>
              <a:rPr kumimoji="1" lang="ko-KR" altLang="en-US" sz="700" b="1" dirty="0">
                <a:latin typeface="+mn-ea"/>
                <a:ea typeface="+mn-ea"/>
              </a:rPr>
              <a:t> </a:t>
            </a:r>
            <a:endParaRPr kumimoji="1" lang="en-US" altLang="ko-KR" sz="700" b="1" dirty="0">
              <a:latin typeface="+mn-ea"/>
              <a:ea typeface="+mn-ea"/>
            </a:endParaRPr>
          </a:p>
          <a:p>
            <a:pPr lvl="0"/>
            <a:r>
              <a:rPr lang="ko-KR" altLang="en-US" sz="8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8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00" smtClean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114" name="Freeform 417">
            <a:extLst>
              <a:ext uri="{FF2B5EF4-FFF2-40B4-BE49-F238E27FC236}">
                <a16:creationId xmlns:a16="http://schemas.microsoft.com/office/drawing/2014/main" id="{5C69D502-2CF9-461F-B299-00724FCEA75E}"/>
              </a:ext>
            </a:extLst>
          </p:cNvPr>
          <p:cNvSpPr>
            <a:spLocks noChangeAspect="1"/>
          </p:cNvSpPr>
          <p:nvPr/>
        </p:nvSpPr>
        <p:spPr>
          <a:xfrm>
            <a:off x="4198017" y="2736143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텍스트 상자 31">
            <a:extLst>
              <a:ext uri="{FF2B5EF4-FFF2-40B4-BE49-F238E27FC236}">
                <a16:creationId xmlns:a16="http://schemas.microsoft.com/office/drawing/2014/main" id="{EC41D1A7-ABEF-4C0D-B374-F7FD2ADAC6DF}"/>
              </a:ext>
            </a:extLst>
          </p:cNvPr>
          <p:cNvSpPr txBox="1"/>
          <p:nvPr/>
        </p:nvSpPr>
        <p:spPr>
          <a:xfrm>
            <a:off x="5978714" y="2719150"/>
            <a:ext cx="985338" cy="3231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latin typeface="+mn-ea"/>
                <a:ea typeface="+mn-ea"/>
              </a:rPr>
              <a:t>단합 대회</a:t>
            </a:r>
            <a:endParaRPr kumimoji="1" lang="en-US" altLang="ko-KR" sz="700" b="1" dirty="0">
              <a:latin typeface="+mn-ea"/>
              <a:ea typeface="+mn-ea"/>
            </a:endParaRPr>
          </a:p>
          <a:p>
            <a:pPr lvl="0"/>
            <a:r>
              <a:rPr lang="ko-KR" altLang="en-US" sz="8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8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00" smtClean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119" name="Freeform 417">
            <a:extLst>
              <a:ext uri="{FF2B5EF4-FFF2-40B4-BE49-F238E27FC236}">
                <a16:creationId xmlns:a16="http://schemas.microsoft.com/office/drawing/2014/main" id="{243495DE-C1DD-4CE5-AF02-24598D5E571A}"/>
              </a:ext>
            </a:extLst>
          </p:cNvPr>
          <p:cNvSpPr>
            <a:spLocks noChangeAspect="1"/>
          </p:cNvSpPr>
          <p:nvPr/>
        </p:nvSpPr>
        <p:spPr>
          <a:xfrm>
            <a:off x="5856568" y="2729129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텍스트 상자 31">
            <a:extLst>
              <a:ext uri="{FF2B5EF4-FFF2-40B4-BE49-F238E27FC236}">
                <a16:creationId xmlns:a16="http://schemas.microsoft.com/office/drawing/2014/main" id="{659B1812-887F-4567-AC2A-9A6BE0833FC0}"/>
              </a:ext>
            </a:extLst>
          </p:cNvPr>
          <p:cNvSpPr txBox="1"/>
          <p:nvPr/>
        </p:nvSpPr>
        <p:spPr>
          <a:xfrm>
            <a:off x="7609123" y="2739540"/>
            <a:ext cx="985338" cy="3231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ko-KR" sz="700" b="1" dirty="0">
                <a:latin typeface="+mn-ea"/>
                <a:ea typeface="+mn-ea"/>
              </a:rPr>
              <a:t>2017</a:t>
            </a:r>
            <a:r>
              <a:rPr kumimoji="1" lang="ko-KR" altLang="en-US" sz="700" b="1" dirty="0">
                <a:latin typeface="+mn-ea"/>
                <a:ea typeface="+mn-ea"/>
              </a:rPr>
              <a:t>년 신입 환영회 </a:t>
            </a:r>
            <a:endParaRPr kumimoji="1" lang="en-US" altLang="ko-KR" sz="700" b="1" dirty="0">
              <a:latin typeface="+mn-ea"/>
              <a:ea typeface="+mn-ea"/>
            </a:endParaRPr>
          </a:p>
          <a:p>
            <a:pPr lvl="0"/>
            <a:r>
              <a:rPr lang="ko-KR" altLang="en-US" sz="8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8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00" smtClean="0">
                <a:latin typeface="+mn-ea"/>
                <a:ea typeface="+mn-ea"/>
              </a:rPr>
              <a:t>2017.08.29</a:t>
            </a:r>
            <a:endParaRPr kumimoji="1" lang="ko-KR" altLang="en-US" sz="600" dirty="0">
              <a:latin typeface="+mn-ea"/>
              <a:ea typeface="+mn-ea"/>
            </a:endParaRPr>
          </a:p>
        </p:txBody>
      </p:sp>
      <p:sp>
        <p:nvSpPr>
          <p:cNvPr id="121" name="Freeform 417">
            <a:extLst>
              <a:ext uri="{FF2B5EF4-FFF2-40B4-BE49-F238E27FC236}">
                <a16:creationId xmlns:a16="http://schemas.microsoft.com/office/drawing/2014/main" id="{10EBFF39-E5B9-4D5F-ACBC-4C7A9ECD4E13}"/>
              </a:ext>
            </a:extLst>
          </p:cNvPr>
          <p:cNvSpPr>
            <a:spLocks noChangeAspect="1"/>
          </p:cNvSpPr>
          <p:nvPr/>
        </p:nvSpPr>
        <p:spPr>
          <a:xfrm>
            <a:off x="7486977" y="2749519"/>
            <a:ext cx="81257" cy="90000"/>
          </a:xfrm>
          <a:custGeom>
            <a:avLst/>
            <a:gdLst>
              <a:gd name="connsiteX0" fmla="*/ 117278 w 469114"/>
              <a:gd name="connsiteY0" fmla="*/ 1103 h 519583"/>
              <a:gd name="connsiteX1" fmla="*/ 469114 w 469114"/>
              <a:gd name="connsiteY1" fmla="*/ 42904 h 519583"/>
              <a:gd name="connsiteX2" fmla="*/ 469114 w 469114"/>
              <a:gd name="connsiteY2" fmla="*/ 310429 h 519583"/>
              <a:gd name="connsiteX3" fmla="*/ 58639 w 469114"/>
              <a:gd name="connsiteY3" fmla="*/ 273853 h 519583"/>
              <a:gd name="connsiteX4" fmla="*/ 51898 w 469114"/>
              <a:gd name="connsiteY4" fmla="*/ 277007 h 519583"/>
              <a:gd name="connsiteX5" fmla="*/ 51898 w 469114"/>
              <a:gd name="connsiteY5" fmla="*/ 519583 h 519583"/>
              <a:gd name="connsiteX6" fmla="*/ 6179 w 469114"/>
              <a:gd name="connsiteY6" fmla="*/ 519583 h 519583"/>
              <a:gd name="connsiteX7" fmla="*/ 6179 w 469114"/>
              <a:gd name="connsiteY7" fmla="*/ 305611 h 519583"/>
              <a:gd name="connsiteX8" fmla="*/ 0 w 469114"/>
              <a:gd name="connsiteY8" fmla="*/ 310429 h 519583"/>
              <a:gd name="connsiteX9" fmla="*/ 0 w 469114"/>
              <a:gd name="connsiteY9" fmla="*/ 42904 h 519583"/>
              <a:gd name="connsiteX10" fmla="*/ 117278 w 469114"/>
              <a:gd name="connsiteY10" fmla="*/ 1103 h 5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114" h="519583">
                <a:moveTo>
                  <a:pt x="117278" y="1103"/>
                </a:moveTo>
                <a:cubicBezTo>
                  <a:pt x="234557" y="15036"/>
                  <a:pt x="351836" y="154373"/>
                  <a:pt x="469114" y="42904"/>
                </a:cubicBezTo>
                <a:lnTo>
                  <a:pt x="469114" y="310429"/>
                </a:lnTo>
                <a:cubicBezTo>
                  <a:pt x="332289" y="440476"/>
                  <a:pt x="195464" y="229150"/>
                  <a:pt x="58639" y="273853"/>
                </a:cubicBezTo>
                <a:lnTo>
                  <a:pt x="51898" y="277007"/>
                </a:lnTo>
                <a:lnTo>
                  <a:pt x="51898" y="519583"/>
                </a:lnTo>
                <a:lnTo>
                  <a:pt x="6179" y="519583"/>
                </a:lnTo>
                <a:lnTo>
                  <a:pt x="6179" y="305611"/>
                </a:lnTo>
                <a:lnTo>
                  <a:pt x="0" y="310429"/>
                </a:lnTo>
                <a:lnTo>
                  <a:pt x="0" y="42904"/>
                </a:lnTo>
                <a:cubicBezTo>
                  <a:pt x="39093" y="5748"/>
                  <a:pt x="78186" y="-3542"/>
                  <a:pt x="117278" y="1103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5CE313C-DFD5-4D47-AE90-E4E45221C3C6}"/>
              </a:ext>
            </a:extLst>
          </p:cNvPr>
          <p:cNvSpPr/>
          <p:nvPr/>
        </p:nvSpPr>
        <p:spPr>
          <a:xfrm>
            <a:off x="5030708" y="2506088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4CCF8E3-A6B9-4D31-AA39-82FFB1F21B6D}"/>
              </a:ext>
            </a:extLst>
          </p:cNvPr>
          <p:cNvSpPr/>
          <p:nvPr/>
        </p:nvSpPr>
        <p:spPr>
          <a:xfrm>
            <a:off x="6697588" y="2522692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5439BF8-76F7-4C60-8CF3-00CA6899C38F}"/>
              </a:ext>
            </a:extLst>
          </p:cNvPr>
          <p:cNvSpPr/>
          <p:nvPr/>
        </p:nvSpPr>
        <p:spPr>
          <a:xfrm>
            <a:off x="8361105" y="2517025"/>
            <a:ext cx="175562" cy="1672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+5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498838" y="1635121"/>
            <a:ext cx="320561" cy="1666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175238" y="1635121"/>
            <a:ext cx="320561" cy="1666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1867651" y="3429000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419852" y="3395919"/>
            <a:ext cx="1346143" cy="318724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441363" y="855762"/>
            <a:ext cx="568310" cy="203200"/>
            <a:chOff x="8517563" y="870684"/>
            <a:chExt cx="568310" cy="203200"/>
          </a:xfrm>
        </p:grpSpPr>
        <p:sp>
          <p:nvSpPr>
            <p:cNvPr id="110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8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sp>
        <p:nvSpPr>
          <p:cNvPr id="135" name="텍스트 상자 31"/>
          <p:cNvSpPr txBox="1"/>
          <p:nvPr/>
        </p:nvSpPr>
        <p:spPr>
          <a:xfrm>
            <a:off x="1919514" y="868335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 </a:t>
            </a:r>
            <a:r>
              <a:rPr lang="en-US" altLang="ko-KR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48803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목록 검색 결과 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CU10.1.1.1.3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5030708" y="3499240"/>
            <a:ext cx="914400" cy="19072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864694" y="1485337"/>
            <a:ext cx="7229150" cy="1943663"/>
          </a:xfrm>
          <a:prstGeom prst="rect">
            <a:avLst/>
          </a:prstGeom>
          <a:solidFill>
            <a:schemeClr val="tx1">
              <a:lumMod val="95000"/>
              <a:lumOff val="5000"/>
              <a:alpha val="47000"/>
            </a:schemeClr>
          </a:solidFill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검색 결과 출력</a:t>
            </a:r>
            <a:endParaRPr lang="ko-KR" alt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45785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결과 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 결과 없을 경우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5060"/>
              </p:ext>
            </p:extLst>
          </p:nvPr>
        </p:nvGraphicFramePr>
        <p:xfrm>
          <a:off x="1857844" y="1128344"/>
          <a:ext cx="7236006" cy="244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600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</a:tblGrid>
              <a:tr h="367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2077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검색 결과가 없습니다</a:t>
                      </a:r>
                      <a:r>
                        <a:rPr lang="en-US" altLang="ko-KR" sz="10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</a:tbl>
          </a:graphicData>
        </a:graphic>
      </p:graphicFrame>
      <p:grpSp>
        <p:nvGrpSpPr>
          <p:cNvPr id="116" name="그룹 115"/>
          <p:cNvGrpSpPr/>
          <p:nvPr/>
        </p:nvGrpSpPr>
        <p:grpSpPr>
          <a:xfrm>
            <a:off x="1867651" y="1121387"/>
            <a:ext cx="7226193" cy="366793"/>
            <a:chOff x="1867652" y="1121387"/>
            <a:chExt cx="7156450" cy="366793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29970" y="1248494"/>
            <a:ext cx="107839" cy="109736"/>
            <a:chOff x="554563" y="2632644"/>
            <a:chExt cx="131556" cy="131556"/>
          </a:xfrm>
        </p:grpSpPr>
        <p:sp>
          <p:nvSpPr>
            <p:cNvPr id="15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2138278" y="11933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8601147" y="1196947"/>
            <a:ext cx="457017" cy="209550"/>
            <a:chOff x="6935345" y="1198923"/>
            <a:chExt cx="457017" cy="209550"/>
          </a:xfrm>
        </p:grpSpPr>
        <p:sp>
          <p:nvSpPr>
            <p:cNvPr id="171" name="직사각형 17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741D860-EB8D-40EE-9C84-D236414B4DEC}"/>
              </a:ext>
            </a:extLst>
          </p:cNvPr>
          <p:cNvSpPr/>
          <p:nvPr/>
        </p:nvSpPr>
        <p:spPr>
          <a:xfrm>
            <a:off x="10128448" y="299861"/>
            <a:ext cx="2263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9377" y="2786319"/>
            <a:ext cx="1346143" cy="318724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8441363" y="855762"/>
            <a:ext cx="568310" cy="203200"/>
            <a:chOff x="8517563" y="870684"/>
            <a:chExt cx="568310" cy="203200"/>
          </a:xfrm>
        </p:grpSpPr>
        <p:sp>
          <p:nvSpPr>
            <p:cNvPr id="81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0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sp>
        <p:nvSpPr>
          <p:cNvPr id="55" name="텍스트 상자 31"/>
          <p:cNvSpPr txBox="1"/>
          <p:nvPr/>
        </p:nvSpPr>
        <p:spPr>
          <a:xfrm>
            <a:off x="1919514" y="868335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 </a:t>
            </a:r>
            <a:r>
              <a:rPr lang="en-US" altLang="ko-KR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6" name="Group 3"/>
          <p:cNvGraphicFramePr>
            <a:graphicFrameLocks noGrp="1"/>
          </p:cNvGraphicFramePr>
          <p:nvPr>
            <p:extLst/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목록 검색 결과 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CU10.1.1.1.3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030708" y="3594490"/>
            <a:ext cx="914400" cy="19072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05865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결과가 없을 경우 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0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84" y="1268760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개별 동호회 </a:t>
            </a: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토론실</a:t>
            </a:r>
            <a:endParaRPr kumimoji="1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2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21221"/>
              </p:ext>
            </p:extLst>
          </p:nvPr>
        </p:nvGraphicFramePr>
        <p:xfrm>
          <a:off x="9290533" y="813265"/>
          <a:ext cx="2835141" cy="100076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등록버튼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토론 게시물 신청 페이지 </a:t>
                      </a: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출력</a:t>
                      </a: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토론 게시판은 읽지 않은 게시물 조회를 할 수 없으므로 등록 개수만 표시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325089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465802"/>
                  </a:ext>
                </a:extLst>
              </a:tr>
            </a:tbl>
          </a:graphicData>
        </a:graphic>
      </p:graphicFrame>
      <p:grpSp>
        <p:nvGrpSpPr>
          <p:cNvPr id="75" name="Group 357">
            <a:extLst>
              <a:ext uri="{FF2B5EF4-FFF2-40B4-BE49-F238E27FC236}">
                <a16:creationId xmlns:a16="http://schemas.microsoft.com/office/drawing/2014/main" id="{C9F80E9A-571A-4ECE-A324-80EF97170A9A}"/>
              </a:ext>
            </a:extLst>
          </p:cNvPr>
          <p:cNvGrpSpPr/>
          <p:nvPr/>
        </p:nvGrpSpPr>
        <p:grpSpPr>
          <a:xfrm>
            <a:off x="9031058" y="752481"/>
            <a:ext cx="134782" cy="145799"/>
            <a:chOff x="7681409" y="2293429"/>
            <a:chExt cx="157246" cy="170099"/>
          </a:xfrm>
        </p:grpSpPr>
        <p:sp>
          <p:nvSpPr>
            <p:cNvPr id="76" name="Rounded Rectangle 358">
              <a:extLst>
                <a:ext uri="{FF2B5EF4-FFF2-40B4-BE49-F238E27FC236}">
                  <a16:creationId xmlns:a16="http://schemas.microsoft.com/office/drawing/2014/main" id="{F1099DC5-8385-4703-9BAD-7B5C35639446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3830091D-7D1B-4327-BC72-39BE2E6084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96" name="직선 연결선[R] 7">
            <a:extLst>
              <a:ext uri="{FF2B5EF4-FFF2-40B4-BE49-F238E27FC236}">
                <a16:creationId xmlns:a16="http://schemas.microsoft.com/office/drawing/2014/main" id="{9FFBD84E-6ACF-48A2-B0CC-FEFD3E904DC3}"/>
              </a:ext>
            </a:extLst>
          </p:cNvPr>
          <p:cNvCxnSpPr>
            <a:cxnSpLocks/>
          </p:cNvCxnSpPr>
          <p:nvPr/>
        </p:nvCxnSpPr>
        <p:spPr>
          <a:xfrm flipV="1">
            <a:off x="1870986" y="988153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03CE2E3-67ED-4F7E-88B6-6EECD3FA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36310"/>
              </p:ext>
            </p:extLst>
          </p:nvPr>
        </p:nvGraphicFramePr>
        <p:xfrm>
          <a:off x="1817140" y="1404961"/>
          <a:ext cx="7382788" cy="44078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5267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3013739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747892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714112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734721">
                  <a:extLst>
                    <a:ext uri="{9D8B030D-6E8A-4147-A177-3AD203B41FA5}">
                      <a16:colId xmlns:a16="http://schemas.microsoft.com/office/drawing/2014/main" val="1704346621"/>
                    </a:ext>
                  </a:extLst>
                </a:gridCol>
                <a:gridCol w="606130">
                  <a:extLst>
                    <a:ext uri="{9D8B030D-6E8A-4147-A177-3AD203B41FA5}">
                      <a16:colId xmlns:a16="http://schemas.microsoft.com/office/drawing/2014/main" val="1694546750"/>
                    </a:ext>
                  </a:extLst>
                </a:gridCol>
                <a:gridCol w="507670">
                  <a:extLst>
                    <a:ext uri="{9D8B030D-6E8A-4147-A177-3AD203B41FA5}">
                      <a16:colId xmlns:a16="http://schemas.microsoft.com/office/drawing/2014/main" val="3840500385"/>
                    </a:ext>
                  </a:extLst>
                </a:gridCol>
                <a:gridCol w="553257">
                  <a:extLst>
                    <a:ext uri="{9D8B030D-6E8A-4147-A177-3AD203B41FA5}">
                      <a16:colId xmlns:a16="http://schemas.microsoft.com/office/drawing/2014/main" val="11501513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시작일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찬성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반대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조회수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11     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19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marL="0" algn="ctr" defTabSz="990570" rtl="0" eaLnBrk="1" latinLnBrk="1" hangingPunct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9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marL="0" algn="ctr" defTabSz="990570" rtl="0" eaLnBrk="1" latinLnBrk="1" hangingPunct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8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한길동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한길동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sp>
        <p:nvSpPr>
          <p:cNvPr id="165" name="Triangle 915">
            <a:extLst>
              <a:ext uri="{FF2B5EF4-FFF2-40B4-BE49-F238E27FC236}">
                <a16:creationId xmlns:a16="http://schemas.microsoft.com/office/drawing/2014/main" id="{BFE88E52-9209-4E65-A7E3-195732936763}"/>
              </a:ext>
            </a:extLst>
          </p:cNvPr>
          <p:cNvSpPr>
            <a:spLocks noChangeAspect="1"/>
          </p:cNvSpPr>
          <p:nvPr/>
        </p:nvSpPr>
        <p:spPr>
          <a:xfrm flipV="1">
            <a:off x="9044896" y="1528550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Triangle 915">
            <a:extLst>
              <a:ext uri="{FF2B5EF4-FFF2-40B4-BE49-F238E27FC236}">
                <a16:creationId xmlns:a16="http://schemas.microsoft.com/office/drawing/2014/main" id="{40CAABE9-AF20-40DC-B8F6-FB6CE0B3972D}"/>
              </a:ext>
            </a:extLst>
          </p:cNvPr>
          <p:cNvSpPr>
            <a:spLocks noChangeAspect="1"/>
          </p:cNvSpPr>
          <p:nvPr/>
        </p:nvSpPr>
        <p:spPr>
          <a:xfrm flipV="1">
            <a:off x="7338354" y="1527672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67" name="Group 929">
            <a:extLst>
              <a:ext uri="{FF2B5EF4-FFF2-40B4-BE49-F238E27FC236}">
                <a16:creationId xmlns:a16="http://schemas.microsoft.com/office/drawing/2014/main" id="{7DAAB2B1-76C0-4BCB-85D5-4146BE0D0A27}"/>
              </a:ext>
            </a:extLst>
          </p:cNvPr>
          <p:cNvGrpSpPr/>
          <p:nvPr/>
        </p:nvGrpSpPr>
        <p:grpSpPr>
          <a:xfrm>
            <a:off x="4707097" y="813265"/>
            <a:ext cx="845550" cy="176117"/>
            <a:chOff x="4472152" y="1662767"/>
            <a:chExt cx="845550" cy="176117"/>
          </a:xfrm>
        </p:grpSpPr>
        <p:sp>
          <p:nvSpPr>
            <p:cNvPr id="168" name="텍스트 상자 31">
              <a:extLst>
                <a:ext uri="{FF2B5EF4-FFF2-40B4-BE49-F238E27FC236}">
                  <a16:creationId xmlns:a16="http://schemas.microsoft.com/office/drawing/2014/main" id="{5BDC6242-60E2-49AF-BCFF-DE49CD0B9990}"/>
                </a:ext>
              </a:extLst>
            </p:cNvPr>
            <p:cNvSpPr txBox="1"/>
            <p:nvPr/>
          </p:nvSpPr>
          <p:spPr>
            <a:xfrm>
              <a:off x="5039343" y="1662767"/>
              <a:ext cx="27835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완료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83" name="Group 931">
              <a:extLst>
                <a:ext uri="{FF2B5EF4-FFF2-40B4-BE49-F238E27FC236}">
                  <a16:creationId xmlns:a16="http://schemas.microsoft.com/office/drawing/2014/main" id="{A0730A65-17CC-4DBA-829C-E242CDB9E925}"/>
                </a:ext>
              </a:extLst>
            </p:cNvPr>
            <p:cNvGrpSpPr/>
            <p:nvPr/>
          </p:nvGrpSpPr>
          <p:grpSpPr>
            <a:xfrm>
              <a:off x="4472152" y="1662767"/>
              <a:ext cx="433286" cy="176117"/>
              <a:chOff x="4472152" y="1662767"/>
              <a:chExt cx="433286" cy="176117"/>
            </a:xfrm>
          </p:grpSpPr>
          <p:sp>
            <p:nvSpPr>
              <p:cNvPr id="184" name="텍스트 상자 31">
                <a:extLst>
                  <a:ext uri="{FF2B5EF4-FFF2-40B4-BE49-F238E27FC236}">
                    <a16:creationId xmlns:a16="http://schemas.microsoft.com/office/drawing/2014/main" id="{7B287FFD-BE75-471D-A62D-43277E1CDC09}"/>
                  </a:ext>
                </a:extLst>
              </p:cNvPr>
              <p:cNvSpPr txBox="1"/>
              <p:nvPr/>
            </p:nvSpPr>
            <p:spPr>
              <a:xfrm>
                <a:off x="4472152" y="1662767"/>
                <a:ext cx="433286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진행중</a:t>
                </a:r>
                <a:endPara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9" name="직선 연결선[R] 7">
                <a:extLst>
                  <a:ext uri="{FF2B5EF4-FFF2-40B4-BE49-F238E27FC236}">
                    <a16:creationId xmlns:a16="http://schemas.microsoft.com/office/drawing/2014/main" id="{4959A48B-CAB8-48D4-8A9E-253880E55576}"/>
                  </a:ext>
                </a:extLst>
              </p:cNvPr>
              <p:cNvCxnSpPr/>
              <p:nvPr/>
            </p:nvCxnSpPr>
            <p:spPr>
              <a:xfrm>
                <a:off x="4490795" y="1838884"/>
                <a:ext cx="396000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</p:cxnSp>
        </p:grpSp>
      </p:grpSp>
      <p:sp>
        <p:nvSpPr>
          <p:cNvPr id="190" name="Triangle 915">
            <a:extLst>
              <a:ext uri="{FF2B5EF4-FFF2-40B4-BE49-F238E27FC236}">
                <a16:creationId xmlns:a16="http://schemas.microsoft.com/office/drawing/2014/main" id="{C3B225E0-7E03-4466-8479-CBC083A39535}"/>
              </a:ext>
            </a:extLst>
          </p:cNvPr>
          <p:cNvSpPr>
            <a:spLocks noChangeAspect="1"/>
          </p:cNvSpPr>
          <p:nvPr/>
        </p:nvSpPr>
        <p:spPr>
          <a:xfrm flipV="1">
            <a:off x="6593156" y="1528607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11EB48-309E-4957-9E0D-6E58D3B39B52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28A05-039E-43AD-A3BF-B4A96E1E5420}"/>
              </a:ext>
            </a:extLst>
          </p:cNvPr>
          <p:cNvSpPr/>
          <p:nvPr/>
        </p:nvSpPr>
        <p:spPr>
          <a:xfrm>
            <a:off x="10128448" y="306690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CU10.2.1.7.1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텍스트 상자 31">
            <a:extLst>
              <a:ext uri="{FF2B5EF4-FFF2-40B4-BE49-F238E27FC236}">
                <a16:creationId xmlns:a16="http://schemas.microsoft.com/office/drawing/2014/main" id="{C87473C3-6291-4ED4-B7CE-73B15B78F077}"/>
              </a:ext>
            </a:extLst>
          </p:cNvPr>
          <p:cNvSpPr txBox="1"/>
          <p:nvPr/>
        </p:nvSpPr>
        <p:spPr>
          <a:xfrm>
            <a:off x="1895309" y="820544"/>
            <a:ext cx="816315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토론실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81299A3-58CB-4747-9F45-99A4010946C7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97C89E9C-2734-4124-B6DE-B43EDF679694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CB105FF-6DC8-46B5-AD61-A5AA0558685C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132" name="Rounded Rectangle 936">
                <a:extLst>
                  <a:ext uri="{FF2B5EF4-FFF2-40B4-BE49-F238E27FC236}">
                    <a16:creationId xmlns:a16="http://schemas.microsoft.com/office/drawing/2014/main" id="{AC6A4041-89CF-4C93-B289-424658E670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20D39CE-5445-4F1C-B310-F839F9C70F24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0" name="Rectangle 363">
            <a:extLst>
              <a:ext uri="{FF2B5EF4-FFF2-40B4-BE49-F238E27FC236}">
                <a16:creationId xmlns:a16="http://schemas.microsoft.com/office/drawing/2014/main" id="{74AE2611-88A9-4881-8034-58110285C4DD}"/>
              </a:ext>
            </a:extLst>
          </p:cNvPr>
          <p:cNvSpPr/>
          <p:nvPr/>
        </p:nvSpPr>
        <p:spPr>
          <a:xfrm>
            <a:off x="1779929" y="1008835"/>
            <a:ext cx="823216" cy="33538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143">
            <a:extLst>
              <a:ext uri="{FF2B5EF4-FFF2-40B4-BE49-F238E27FC236}">
                <a16:creationId xmlns:a16="http://schemas.microsoft.com/office/drawing/2014/main" id="{C1D37F89-B775-418A-974C-5B70EB7FD444}"/>
              </a:ext>
            </a:extLst>
          </p:cNvPr>
          <p:cNvGrpSpPr/>
          <p:nvPr/>
        </p:nvGrpSpPr>
        <p:grpSpPr>
          <a:xfrm>
            <a:off x="1782271" y="942095"/>
            <a:ext cx="216000" cy="252000"/>
            <a:chOff x="2704212" y="2825113"/>
            <a:chExt cx="216000" cy="252000"/>
          </a:xfrm>
        </p:grpSpPr>
        <p:sp>
          <p:nvSpPr>
            <p:cNvPr id="82" name="타원형">
              <a:extLst>
                <a:ext uri="{FF2B5EF4-FFF2-40B4-BE49-F238E27FC236}">
                  <a16:creationId xmlns:a16="http://schemas.microsoft.com/office/drawing/2014/main" id="{217D4A56-9737-44E7-BC87-A3C9FA38B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" name="2">
              <a:extLst>
                <a:ext uri="{FF2B5EF4-FFF2-40B4-BE49-F238E27FC236}">
                  <a16:creationId xmlns:a16="http://schemas.microsoft.com/office/drawing/2014/main" id="{010C8C3B-A054-4250-BB50-FA810A1DAE45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89" name="모서리가 둥근 직사각형 22">
            <a:extLst>
              <a:ext uri="{FF2B5EF4-FFF2-40B4-BE49-F238E27FC236}">
                <a16:creationId xmlns:a16="http://schemas.microsoft.com/office/drawing/2014/main" id="{6D68676E-7D06-4570-BEAB-8B40E9E7A04D}"/>
              </a:ext>
            </a:extLst>
          </p:cNvPr>
          <p:cNvSpPr/>
          <p:nvPr/>
        </p:nvSpPr>
        <p:spPr>
          <a:xfrm>
            <a:off x="2054496" y="1044466"/>
            <a:ext cx="422597" cy="2413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토론신청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31669D-8302-4A17-9442-844A930F8E4D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토론실</a:t>
            </a:r>
          </a:p>
        </p:txBody>
      </p:sp>
      <p:sp>
        <p:nvSpPr>
          <p:cNvPr id="170" name="텍스트 상자 31">
            <a:extLst>
              <a:ext uri="{FF2B5EF4-FFF2-40B4-BE49-F238E27FC236}">
                <a16:creationId xmlns:a16="http://schemas.microsoft.com/office/drawing/2014/main" id="{4AD86B2D-6CC5-4D7B-9EE9-02825955C2A6}"/>
              </a:ext>
            </a:extLst>
          </p:cNvPr>
          <p:cNvSpPr txBox="1"/>
          <p:nvPr/>
        </p:nvSpPr>
        <p:spPr>
          <a:xfrm>
            <a:off x="8431510" y="773959"/>
            <a:ext cx="472802" cy="1231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53</a:t>
            </a:r>
            <a:endParaRPr kumimoji="1"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8345956" y="632078"/>
            <a:ext cx="167769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8807795" y="1101307"/>
            <a:ext cx="354278" cy="203200"/>
            <a:chOff x="7121870" y="765909"/>
            <a:chExt cx="354278" cy="203200"/>
          </a:xfrm>
        </p:grpSpPr>
        <p:sp>
          <p:nvSpPr>
            <p:cNvPr id="68" name="직사각형 67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343972" y="1099592"/>
            <a:ext cx="457017" cy="209550"/>
            <a:chOff x="6935345" y="1198923"/>
            <a:chExt cx="457017" cy="209550"/>
          </a:xfrm>
        </p:grpSpPr>
        <p:sp>
          <p:nvSpPr>
            <p:cNvPr id="71" name="직사각형 7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6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02" name="Group 21">
            <a:extLst>
              <a:ext uri="{FF2B5EF4-FFF2-40B4-BE49-F238E27FC236}">
                <a16:creationId xmlns:a16="http://schemas.microsoft.com/office/drawing/2014/main" id="{BD47B131-0628-43EF-88B9-CB2EA151576C}"/>
              </a:ext>
            </a:extLst>
          </p:cNvPr>
          <p:cNvGrpSpPr/>
          <p:nvPr/>
        </p:nvGrpSpPr>
        <p:grpSpPr>
          <a:xfrm>
            <a:off x="7862768" y="803742"/>
            <a:ext cx="1160537" cy="172800"/>
            <a:chOff x="6646123" y="1671150"/>
            <a:chExt cx="1160537" cy="172800"/>
          </a:xfrm>
        </p:grpSpPr>
        <p:sp>
          <p:nvSpPr>
            <p:cNvPr id="103" name="Rounded Rectangle 293">
              <a:extLst>
                <a:ext uri="{FF2B5EF4-FFF2-40B4-BE49-F238E27FC236}">
                  <a16:creationId xmlns:a16="http://schemas.microsoft.com/office/drawing/2014/main" id="{08FDA80E-6DDF-4F0B-87A6-3795F437CEBE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4" name="Group 295">
              <a:extLst>
                <a:ext uri="{FF2B5EF4-FFF2-40B4-BE49-F238E27FC236}">
                  <a16:creationId xmlns:a16="http://schemas.microsoft.com/office/drawing/2014/main" id="{95FD61D9-A6EB-4AE6-9FC2-4B7E97D3206D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109" name="Rounded Rectangle 296">
                <a:extLst>
                  <a:ext uri="{FF2B5EF4-FFF2-40B4-BE49-F238E27FC236}">
                    <a16:creationId xmlns:a16="http://schemas.microsoft.com/office/drawing/2014/main" id="{88646FAB-5772-4676-A0DD-BFC409B96D9E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0" name="Freeform 298">
                <a:extLst>
                  <a:ext uri="{FF2B5EF4-FFF2-40B4-BE49-F238E27FC236}">
                    <a16:creationId xmlns:a16="http://schemas.microsoft.com/office/drawing/2014/main" id="{E6B3FC56-7A68-4324-99EA-59DB7F57C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11" name="텍스트 상자 31">
                <a:extLst>
                  <a:ext uri="{FF2B5EF4-FFF2-40B4-BE49-F238E27FC236}">
                    <a16:creationId xmlns:a16="http://schemas.microsoft.com/office/drawing/2014/main" id="{64A9D1C3-CDFA-40B5-B38B-7B6388B4D3D9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5" name="Group 300">
              <a:extLst>
                <a:ext uri="{FF2B5EF4-FFF2-40B4-BE49-F238E27FC236}">
                  <a16:creationId xmlns:a16="http://schemas.microsoft.com/office/drawing/2014/main" id="{D3FC7B1A-6510-4C59-9582-BC1793A17D8B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106" name="Rounded Rectangle 301">
                <a:extLst>
                  <a:ext uri="{FF2B5EF4-FFF2-40B4-BE49-F238E27FC236}">
                    <a16:creationId xmlns:a16="http://schemas.microsoft.com/office/drawing/2014/main" id="{C4EABC11-7FE3-476D-95E4-00CA67236051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7" name="Freeform 303">
                <a:extLst>
                  <a:ext uri="{FF2B5EF4-FFF2-40B4-BE49-F238E27FC236}">
                    <a16:creationId xmlns:a16="http://schemas.microsoft.com/office/drawing/2014/main" id="{05B54719-8DBA-43DE-85BD-16365325A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8" name="텍스트 상자 31">
                <a:extLst>
                  <a:ext uri="{FF2B5EF4-FFF2-40B4-BE49-F238E27FC236}">
                    <a16:creationId xmlns:a16="http://schemas.microsoft.com/office/drawing/2014/main" id="{C288021B-7BE1-4575-B60C-C8F82F3A057B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14" name="직선 연결선[R] 7">
            <a:extLst>
              <a:ext uri="{FF2B5EF4-FFF2-40B4-BE49-F238E27FC236}">
                <a16:creationId xmlns:a16="http://schemas.microsoft.com/office/drawing/2014/main" id="{F3AE9232-C626-4EA1-BC89-B5C0D2146B30}"/>
              </a:ext>
            </a:extLst>
          </p:cNvPr>
          <p:cNvCxnSpPr/>
          <p:nvPr/>
        </p:nvCxnSpPr>
        <p:spPr>
          <a:xfrm>
            <a:off x="1884336" y="1432654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36" name="Rectangle 652">
            <a:extLst>
              <a:ext uri="{FF2B5EF4-FFF2-40B4-BE49-F238E27FC236}">
                <a16:creationId xmlns:a16="http://schemas.microsoft.com/office/drawing/2014/main" id="{890F7BCC-7FD9-4A5E-90F4-E57F5953F65A}"/>
              </a:ext>
            </a:extLst>
          </p:cNvPr>
          <p:cNvSpPr/>
          <p:nvPr/>
        </p:nvSpPr>
        <p:spPr>
          <a:xfrm>
            <a:off x="2217075" y="5127399"/>
            <a:ext cx="6568065" cy="14671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137" name="직선 연결선[R] 7">
            <a:extLst>
              <a:ext uri="{FF2B5EF4-FFF2-40B4-BE49-F238E27FC236}">
                <a16:creationId xmlns:a16="http://schemas.microsoft.com/office/drawing/2014/main" id="{294A70D8-ECD7-4932-9F1E-41093E56D1E8}"/>
              </a:ext>
            </a:extLst>
          </p:cNvPr>
          <p:cNvCxnSpPr>
            <a:cxnSpLocks/>
          </p:cNvCxnSpPr>
          <p:nvPr/>
        </p:nvCxnSpPr>
        <p:spPr>
          <a:xfrm flipV="1">
            <a:off x="2237121" y="5408816"/>
            <a:ext cx="5927560" cy="102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1A46E58-2278-4C37-B3B2-F3AF89F1C554}"/>
              </a:ext>
            </a:extLst>
          </p:cNvPr>
          <p:cNvSpPr txBox="1"/>
          <p:nvPr/>
        </p:nvSpPr>
        <p:spPr>
          <a:xfrm>
            <a:off x="2420470" y="5200085"/>
            <a:ext cx="5361234" cy="15607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전체의견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     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찬성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      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반대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   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772F3E5-6FCC-41A0-A23D-4285401C07F3}"/>
              </a:ext>
            </a:extLst>
          </p:cNvPr>
          <p:cNvSpPr/>
          <p:nvPr/>
        </p:nvSpPr>
        <p:spPr>
          <a:xfrm>
            <a:off x="2701182" y="5481339"/>
            <a:ext cx="5455477" cy="329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Rounded Rectangle 513">
            <a:extLst>
              <a:ext uri="{FF2B5EF4-FFF2-40B4-BE49-F238E27FC236}">
                <a16:creationId xmlns:a16="http://schemas.microsoft.com/office/drawing/2014/main" id="{82D631D7-CFA0-44CC-8F59-CC5A0969E974}"/>
              </a:ext>
            </a:extLst>
          </p:cNvPr>
          <p:cNvSpPr/>
          <p:nvPr/>
        </p:nvSpPr>
        <p:spPr>
          <a:xfrm>
            <a:off x="8206832" y="5473296"/>
            <a:ext cx="468000" cy="324811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chemeClr val="bg1">
                <a:lumMod val="6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등록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45" name="직선 연결선[R] 7">
            <a:extLst>
              <a:ext uri="{FF2B5EF4-FFF2-40B4-BE49-F238E27FC236}">
                <a16:creationId xmlns:a16="http://schemas.microsoft.com/office/drawing/2014/main" id="{EACAB5DA-AA1B-4F20-A85E-A79E9A956F0E}"/>
              </a:ext>
            </a:extLst>
          </p:cNvPr>
          <p:cNvCxnSpPr>
            <a:cxnSpLocks/>
            <a:stCxn id="136" idx="1"/>
            <a:endCxn id="136" idx="3"/>
          </p:cNvCxnSpPr>
          <p:nvPr/>
        </p:nvCxnSpPr>
        <p:spPr>
          <a:xfrm>
            <a:off x="2217075" y="5860969"/>
            <a:ext cx="65680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miter lim="400000"/>
          </a:ln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CB8CA27-0D34-42EE-8D77-839A6E7ECFA9}"/>
              </a:ext>
            </a:extLst>
          </p:cNvPr>
          <p:cNvSpPr txBox="1"/>
          <p:nvPr/>
        </p:nvSpPr>
        <p:spPr>
          <a:xfrm>
            <a:off x="1229115" y="49897"/>
            <a:ext cx="24667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312B5C-9DE0-47CD-AA71-1EA820DEE783}"/>
              </a:ext>
            </a:extLst>
          </p:cNvPr>
          <p:cNvSpPr/>
          <p:nvPr/>
        </p:nvSpPr>
        <p:spPr>
          <a:xfrm>
            <a:off x="10200456" y="306690"/>
            <a:ext cx="8274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CU10.2.1.7.1.1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69C4127C-E589-4F27-8E97-94467661F767}"/>
              </a:ext>
            </a:extLst>
          </p:cNvPr>
          <p:cNvGrpSpPr/>
          <p:nvPr/>
        </p:nvGrpSpPr>
        <p:grpSpPr>
          <a:xfrm>
            <a:off x="8264229" y="5953480"/>
            <a:ext cx="442967" cy="160486"/>
            <a:chOff x="3616696" y="5870729"/>
            <a:chExt cx="636739" cy="167125"/>
          </a:xfrm>
        </p:grpSpPr>
        <p:sp>
          <p:nvSpPr>
            <p:cNvPr id="203" name="Rounded Rectangle 939">
              <a:extLst>
                <a:ext uri="{FF2B5EF4-FFF2-40B4-BE49-F238E27FC236}">
                  <a16:creationId xmlns:a16="http://schemas.microsoft.com/office/drawing/2014/main" id="{82D249C1-7C3D-4836-9169-18083BF59ECC}"/>
                </a:ext>
              </a:extLst>
            </p:cNvPr>
            <p:cNvSpPr/>
            <p:nvPr/>
          </p:nvSpPr>
          <p:spPr>
            <a:xfrm>
              <a:off x="3616696" y="5870729"/>
              <a:ext cx="299782" cy="167125"/>
            </a:xfrm>
            <a:prstGeom prst="roundRect">
              <a:avLst>
                <a:gd name="adj" fmla="val 8420"/>
              </a:avLst>
            </a:prstGeom>
            <a:solidFill>
              <a:schemeClr val="tx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5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Rounded Rectangle 939">
              <a:extLst>
                <a:ext uri="{FF2B5EF4-FFF2-40B4-BE49-F238E27FC236}">
                  <a16:creationId xmlns:a16="http://schemas.microsoft.com/office/drawing/2014/main" id="{E47735A4-99B1-4674-9234-ABAB85CDD6BD}"/>
                </a:ext>
              </a:extLst>
            </p:cNvPr>
            <p:cNvSpPr/>
            <p:nvPr/>
          </p:nvSpPr>
          <p:spPr>
            <a:xfrm>
              <a:off x="3953653" y="5870729"/>
              <a:ext cx="299782" cy="16712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텍스트 상자 31">
            <a:extLst>
              <a:ext uri="{FF2B5EF4-FFF2-40B4-BE49-F238E27FC236}">
                <a16:creationId xmlns:a16="http://schemas.microsoft.com/office/drawing/2014/main" id="{E553E6BE-5C26-497D-A0FC-FB3FA0EBA2B8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토론실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24" name="Rounded Rectangle 939">
            <a:extLst>
              <a:ext uri="{FF2B5EF4-FFF2-40B4-BE49-F238E27FC236}">
                <a16:creationId xmlns:a16="http://schemas.microsoft.com/office/drawing/2014/main" id="{7FF915A0-3050-412D-9508-A7E838521360}"/>
              </a:ext>
            </a:extLst>
          </p:cNvPr>
          <p:cNvSpPr/>
          <p:nvPr/>
        </p:nvSpPr>
        <p:spPr>
          <a:xfrm>
            <a:off x="4980088" y="5185414"/>
            <a:ext cx="504000" cy="167124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latin typeface="+mn-ea"/>
                <a:ea typeface="+mn-ea"/>
              </a:rPr>
              <a:t>전체</a:t>
            </a:r>
            <a:endParaRPr kumimoji="1" lang="en-US" sz="700" dirty="0">
              <a:latin typeface="+mn-ea"/>
              <a:ea typeface="+mn-ea"/>
            </a:endParaRPr>
          </a:p>
        </p:txBody>
      </p:sp>
      <p:sp>
        <p:nvSpPr>
          <p:cNvPr id="225" name="Triangle 942">
            <a:extLst>
              <a:ext uri="{FF2B5EF4-FFF2-40B4-BE49-F238E27FC236}">
                <a16:creationId xmlns:a16="http://schemas.microsoft.com/office/drawing/2014/main" id="{CA995AB3-803F-4E5B-A295-884B288F48CE}"/>
              </a:ext>
            </a:extLst>
          </p:cNvPr>
          <p:cNvSpPr>
            <a:spLocks noChangeAspect="1"/>
          </p:cNvSpPr>
          <p:nvPr/>
        </p:nvSpPr>
        <p:spPr>
          <a:xfrm flipV="1">
            <a:off x="5377872" y="5247376"/>
            <a:ext cx="75371" cy="432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tx1"/>
              </a:solidFill>
              <a:latin typeface="+mn-ea"/>
              <a:ea typeface="+mn-ea"/>
              <a:cs typeface="ＭＳ Ｐゴシック" charset="0"/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E6DC6802-19A9-4991-B99E-9AC15DC8C0CE}"/>
              </a:ext>
            </a:extLst>
          </p:cNvPr>
          <p:cNvGrpSpPr/>
          <p:nvPr/>
        </p:nvGrpSpPr>
        <p:grpSpPr>
          <a:xfrm>
            <a:off x="2030466" y="1137822"/>
            <a:ext cx="642064" cy="180514"/>
            <a:chOff x="2299168" y="1441028"/>
            <a:chExt cx="1355113" cy="225847"/>
          </a:xfrm>
        </p:grpSpPr>
        <p:sp>
          <p:nvSpPr>
            <p:cNvPr id="231" name="모서리가 둥근 직사각형 22">
              <a:extLst>
                <a:ext uri="{FF2B5EF4-FFF2-40B4-BE49-F238E27FC236}">
                  <a16:creationId xmlns:a16="http://schemas.microsoft.com/office/drawing/2014/main" id="{222596F7-F1C7-4F55-8DF6-71EC6DC12AEF}"/>
                </a:ext>
              </a:extLst>
            </p:cNvPr>
            <p:cNvSpPr/>
            <p:nvPr/>
          </p:nvSpPr>
          <p:spPr>
            <a:xfrm>
              <a:off x="2299168" y="1441028"/>
              <a:ext cx="615482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2" name="모서리가 둥근 직사각형 24">
              <a:extLst>
                <a:ext uri="{FF2B5EF4-FFF2-40B4-BE49-F238E27FC236}">
                  <a16:creationId xmlns:a16="http://schemas.microsoft.com/office/drawing/2014/main" id="{41A173C9-2CF3-496E-8BB3-7145A8EF633B}"/>
                </a:ext>
              </a:extLst>
            </p:cNvPr>
            <p:cNvSpPr/>
            <p:nvPr/>
          </p:nvSpPr>
          <p:spPr>
            <a:xfrm>
              <a:off x="3038800" y="1441028"/>
              <a:ext cx="615481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3" name="타원 232"/>
          <p:cNvSpPr/>
          <p:nvPr/>
        </p:nvSpPr>
        <p:spPr>
          <a:xfrm>
            <a:off x="1938547" y="1062211"/>
            <a:ext cx="152517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34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0794"/>
              </p:ext>
            </p:extLst>
          </p:nvPr>
        </p:nvGraphicFramePr>
        <p:xfrm>
          <a:off x="9290533" y="813265"/>
          <a:ext cx="2835141" cy="138131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글 작성자 또는 관리자에게만 출력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토론 게시물에만 출력되는 영역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기능은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as-is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댓글 입력 방식은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RM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게시판 동일</a:t>
                      </a:r>
                      <a:endParaRPr lang="en-US" altLang="ko-KR" sz="80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16511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71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의견에 의견이 작성됐을 경우 해당 의견은 수정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삭제 불가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버튼 히든 처리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809121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71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비공개 토론일 경우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참여자 정보 항목 출력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141002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269359" y="5473366"/>
            <a:ext cx="411113" cy="337805"/>
            <a:chOff x="2269359" y="4266199"/>
            <a:chExt cx="411113" cy="337805"/>
          </a:xfrm>
        </p:grpSpPr>
        <p:sp>
          <p:nvSpPr>
            <p:cNvPr id="235" name="Rounded Rectangle 939">
              <a:extLst>
                <a:ext uri="{FF2B5EF4-FFF2-40B4-BE49-F238E27FC236}">
                  <a16:creationId xmlns:a16="http://schemas.microsoft.com/office/drawing/2014/main" id="{7FF915A0-3050-412D-9508-A7E838521360}"/>
                </a:ext>
              </a:extLst>
            </p:cNvPr>
            <p:cNvSpPr/>
            <p:nvPr/>
          </p:nvSpPr>
          <p:spPr>
            <a:xfrm>
              <a:off x="2269359" y="4266199"/>
              <a:ext cx="411113" cy="33780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smtClean="0">
                  <a:latin typeface="+mn-ea"/>
                  <a:ea typeface="+mn-ea"/>
                </a:rPr>
                <a:t>       ▼</a:t>
              </a:r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207" name="Vote Up">
              <a:extLst>
                <a:ext uri="{FF2B5EF4-FFF2-40B4-BE49-F238E27FC236}">
                  <a16:creationId xmlns:a16="http://schemas.microsoft.com/office/drawing/2014/main" id="{026B96FA-BE1B-4853-A6EE-6D1A7FF0C2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85516" y="4366280"/>
              <a:ext cx="114300" cy="133350"/>
            </a:xfrm>
            <a:custGeom>
              <a:avLst/>
              <a:gdLst>
                <a:gd name="T0" fmla="*/ 213 w 466"/>
                <a:gd name="T1" fmla="*/ 0 h 547"/>
                <a:gd name="T2" fmla="*/ 171 w 466"/>
                <a:gd name="T3" fmla="*/ 27 h 547"/>
                <a:gd name="T4" fmla="*/ 22 w 466"/>
                <a:gd name="T5" fmla="*/ 231 h 547"/>
                <a:gd name="T6" fmla="*/ 0 w 466"/>
                <a:gd name="T7" fmla="*/ 302 h 547"/>
                <a:gd name="T8" fmla="*/ 0 w 466"/>
                <a:gd name="T9" fmla="*/ 427 h 547"/>
                <a:gd name="T10" fmla="*/ 120 w 466"/>
                <a:gd name="T11" fmla="*/ 547 h 547"/>
                <a:gd name="T12" fmla="*/ 373 w 466"/>
                <a:gd name="T13" fmla="*/ 547 h 547"/>
                <a:gd name="T14" fmla="*/ 421 w 466"/>
                <a:gd name="T15" fmla="*/ 528 h 547"/>
                <a:gd name="T16" fmla="*/ 440 w 466"/>
                <a:gd name="T17" fmla="*/ 489 h 547"/>
                <a:gd name="T18" fmla="*/ 434 w 466"/>
                <a:gd name="T19" fmla="*/ 462 h 547"/>
                <a:gd name="T20" fmla="*/ 466 w 466"/>
                <a:gd name="T21" fmla="*/ 411 h 547"/>
                <a:gd name="T22" fmla="*/ 448 w 466"/>
                <a:gd name="T23" fmla="*/ 372 h 547"/>
                <a:gd name="T24" fmla="*/ 466 w 466"/>
                <a:gd name="T25" fmla="*/ 329 h 547"/>
                <a:gd name="T26" fmla="*/ 436 w 466"/>
                <a:gd name="T27" fmla="*/ 282 h 547"/>
                <a:gd name="T28" fmla="*/ 440 w 466"/>
                <a:gd name="T29" fmla="*/ 252 h 547"/>
                <a:gd name="T30" fmla="*/ 379 w 466"/>
                <a:gd name="T31" fmla="*/ 202 h 547"/>
                <a:gd name="T32" fmla="*/ 378 w 466"/>
                <a:gd name="T33" fmla="*/ 202 h 547"/>
                <a:gd name="T34" fmla="*/ 212 w 466"/>
                <a:gd name="T35" fmla="*/ 200 h 547"/>
                <a:gd name="T36" fmla="*/ 228 w 466"/>
                <a:gd name="T37" fmla="*/ 165 h 547"/>
                <a:gd name="T38" fmla="*/ 266 w 466"/>
                <a:gd name="T39" fmla="*/ 62 h 547"/>
                <a:gd name="T40" fmla="*/ 248 w 466"/>
                <a:gd name="T41" fmla="*/ 15 h 547"/>
                <a:gd name="T42" fmla="*/ 213 w 466"/>
                <a:gd name="T43" fmla="*/ 0 h 547"/>
                <a:gd name="T44" fmla="*/ 213 w 466"/>
                <a:gd name="T45" fmla="*/ 27 h 547"/>
                <a:gd name="T46" fmla="*/ 229 w 466"/>
                <a:gd name="T47" fmla="*/ 34 h 547"/>
                <a:gd name="T48" fmla="*/ 240 w 466"/>
                <a:gd name="T49" fmla="*/ 62 h 547"/>
                <a:gd name="T50" fmla="*/ 180 w 466"/>
                <a:gd name="T51" fmla="*/ 208 h 547"/>
                <a:gd name="T52" fmla="*/ 192 w 466"/>
                <a:gd name="T53" fmla="*/ 227 h 547"/>
                <a:gd name="T54" fmla="*/ 378 w 466"/>
                <a:gd name="T55" fmla="*/ 228 h 547"/>
                <a:gd name="T56" fmla="*/ 378 w 466"/>
                <a:gd name="T57" fmla="*/ 228 h 547"/>
                <a:gd name="T58" fmla="*/ 413 w 466"/>
                <a:gd name="T59" fmla="*/ 252 h 547"/>
                <a:gd name="T60" fmla="*/ 409 w 466"/>
                <a:gd name="T61" fmla="*/ 286 h 547"/>
                <a:gd name="T62" fmla="*/ 418 w 466"/>
                <a:gd name="T63" fmla="*/ 301 h 547"/>
                <a:gd name="T64" fmla="*/ 440 w 466"/>
                <a:gd name="T65" fmla="*/ 329 h 547"/>
                <a:gd name="T66" fmla="*/ 420 w 466"/>
                <a:gd name="T67" fmla="*/ 361 h 547"/>
                <a:gd name="T68" fmla="*/ 421 w 466"/>
                <a:gd name="T69" fmla="*/ 385 h 547"/>
                <a:gd name="T70" fmla="*/ 440 w 466"/>
                <a:gd name="T71" fmla="*/ 411 h 547"/>
                <a:gd name="T72" fmla="*/ 412 w 466"/>
                <a:gd name="T73" fmla="*/ 444 h 547"/>
                <a:gd name="T74" fmla="*/ 406 w 466"/>
                <a:gd name="T75" fmla="*/ 464 h 547"/>
                <a:gd name="T76" fmla="*/ 413 w 466"/>
                <a:gd name="T77" fmla="*/ 489 h 547"/>
                <a:gd name="T78" fmla="*/ 403 w 466"/>
                <a:gd name="T79" fmla="*/ 509 h 547"/>
                <a:gd name="T80" fmla="*/ 373 w 466"/>
                <a:gd name="T81" fmla="*/ 520 h 547"/>
                <a:gd name="T82" fmla="*/ 120 w 466"/>
                <a:gd name="T83" fmla="*/ 520 h 547"/>
                <a:gd name="T84" fmla="*/ 26 w 466"/>
                <a:gd name="T85" fmla="*/ 427 h 547"/>
                <a:gd name="T86" fmla="*/ 26 w 466"/>
                <a:gd name="T87" fmla="*/ 302 h 547"/>
                <a:gd name="T88" fmla="*/ 44 w 466"/>
                <a:gd name="T89" fmla="*/ 247 h 547"/>
                <a:gd name="T90" fmla="*/ 44 w 466"/>
                <a:gd name="T91" fmla="*/ 247 h 547"/>
                <a:gd name="T92" fmla="*/ 193 w 466"/>
                <a:gd name="T93" fmla="*/ 42 h 547"/>
                <a:gd name="T94" fmla="*/ 213 w 466"/>
                <a:gd name="T95" fmla="*/ 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6" h="547">
                  <a:moveTo>
                    <a:pt x="213" y="0"/>
                  </a:moveTo>
                  <a:cubicBezTo>
                    <a:pt x="190" y="2"/>
                    <a:pt x="180" y="14"/>
                    <a:pt x="171" y="27"/>
                  </a:cubicBezTo>
                  <a:lnTo>
                    <a:pt x="22" y="231"/>
                  </a:lnTo>
                  <a:cubicBezTo>
                    <a:pt x="7" y="252"/>
                    <a:pt x="0" y="276"/>
                    <a:pt x="0" y="302"/>
                  </a:cubicBezTo>
                  <a:lnTo>
                    <a:pt x="0" y="427"/>
                  </a:lnTo>
                  <a:cubicBezTo>
                    <a:pt x="0" y="493"/>
                    <a:pt x="54" y="547"/>
                    <a:pt x="120" y="547"/>
                  </a:cubicBezTo>
                  <a:lnTo>
                    <a:pt x="373" y="547"/>
                  </a:lnTo>
                  <a:cubicBezTo>
                    <a:pt x="393" y="547"/>
                    <a:pt x="410" y="539"/>
                    <a:pt x="421" y="528"/>
                  </a:cubicBezTo>
                  <a:cubicBezTo>
                    <a:pt x="433" y="517"/>
                    <a:pt x="440" y="503"/>
                    <a:pt x="440" y="489"/>
                  </a:cubicBezTo>
                  <a:cubicBezTo>
                    <a:pt x="440" y="478"/>
                    <a:pt x="437" y="469"/>
                    <a:pt x="434" y="462"/>
                  </a:cubicBezTo>
                  <a:cubicBezTo>
                    <a:pt x="447" y="455"/>
                    <a:pt x="466" y="441"/>
                    <a:pt x="466" y="411"/>
                  </a:cubicBezTo>
                  <a:cubicBezTo>
                    <a:pt x="466" y="392"/>
                    <a:pt x="457" y="380"/>
                    <a:pt x="448" y="372"/>
                  </a:cubicBezTo>
                  <a:cubicBezTo>
                    <a:pt x="457" y="363"/>
                    <a:pt x="466" y="349"/>
                    <a:pt x="466" y="329"/>
                  </a:cubicBezTo>
                  <a:cubicBezTo>
                    <a:pt x="466" y="300"/>
                    <a:pt x="447" y="287"/>
                    <a:pt x="436" y="282"/>
                  </a:cubicBezTo>
                  <a:cubicBezTo>
                    <a:pt x="437" y="275"/>
                    <a:pt x="440" y="265"/>
                    <a:pt x="440" y="252"/>
                  </a:cubicBezTo>
                  <a:cubicBezTo>
                    <a:pt x="440" y="226"/>
                    <a:pt x="415" y="202"/>
                    <a:pt x="379" y="202"/>
                  </a:cubicBezTo>
                  <a:cubicBezTo>
                    <a:pt x="379" y="202"/>
                    <a:pt x="378" y="202"/>
                    <a:pt x="378" y="202"/>
                  </a:cubicBezTo>
                  <a:cubicBezTo>
                    <a:pt x="337" y="200"/>
                    <a:pt x="237" y="200"/>
                    <a:pt x="212" y="200"/>
                  </a:cubicBezTo>
                  <a:cubicBezTo>
                    <a:pt x="217" y="190"/>
                    <a:pt x="220" y="183"/>
                    <a:pt x="228" y="165"/>
                  </a:cubicBezTo>
                  <a:cubicBezTo>
                    <a:pt x="242" y="134"/>
                    <a:pt x="261" y="95"/>
                    <a:pt x="266" y="62"/>
                  </a:cubicBezTo>
                  <a:cubicBezTo>
                    <a:pt x="266" y="41"/>
                    <a:pt x="258" y="25"/>
                    <a:pt x="248" y="15"/>
                  </a:cubicBezTo>
                  <a:cubicBezTo>
                    <a:pt x="237" y="5"/>
                    <a:pt x="224" y="0"/>
                    <a:pt x="213" y="0"/>
                  </a:cubicBezTo>
                  <a:close/>
                  <a:moveTo>
                    <a:pt x="213" y="27"/>
                  </a:moveTo>
                  <a:cubicBezTo>
                    <a:pt x="216" y="27"/>
                    <a:pt x="224" y="29"/>
                    <a:pt x="229" y="34"/>
                  </a:cubicBezTo>
                  <a:cubicBezTo>
                    <a:pt x="235" y="40"/>
                    <a:pt x="240" y="47"/>
                    <a:pt x="240" y="62"/>
                  </a:cubicBezTo>
                  <a:cubicBezTo>
                    <a:pt x="227" y="112"/>
                    <a:pt x="202" y="158"/>
                    <a:pt x="180" y="208"/>
                  </a:cubicBezTo>
                  <a:cubicBezTo>
                    <a:pt x="176" y="216"/>
                    <a:pt x="183" y="227"/>
                    <a:pt x="192" y="227"/>
                  </a:cubicBezTo>
                  <a:cubicBezTo>
                    <a:pt x="192" y="227"/>
                    <a:pt x="333" y="227"/>
                    <a:pt x="378" y="228"/>
                  </a:cubicBezTo>
                  <a:cubicBezTo>
                    <a:pt x="378" y="228"/>
                    <a:pt x="378" y="228"/>
                    <a:pt x="378" y="228"/>
                  </a:cubicBezTo>
                  <a:cubicBezTo>
                    <a:pt x="403" y="228"/>
                    <a:pt x="413" y="244"/>
                    <a:pt x="413" y="252"/>
                  </a:cubicBezTo>
                  <a:cubicBezTo>
                    <a:pt x="413" y="263"/>
                    <a:pt x="409" y="286"/>
                    <a:pt x="409" y="286"/>
                  </a:cubicBezTo>
                  <a:cubicBezTo>
                    <a:pt x="408" y="292"/>
                    <a:pt x="412" y="299"/>
                    <a:pt x="418" y="301"/>
                  </a:cubicBezTo>
                  <a:cubicBezTo>
                    <a:pt x="418" y="301"/>
                    <a:pt x="440" y="308"/>
                    <a:pt x="440" y="329"/>
                  </a:cubicBezTo>
                  <a:cubicBezTo>
                    <a:pt x="440" y="349"/>
                    <a:pt x="420" y="361"/>
                    <a:pt x="420" y="361"/>
                  </a:cubicBezTo>
                  <a:cubicBezTo>
                    <a:pt x="411" y="365"/>
                    <a:pt x="412" y="381"/>
                    <a:pt x="421" y="385"/>
                  </a:cubicBezTo>
                  <a:cubicBezTo>
                    <a:pt x="421" y="385"/>
                    <a:pt x="440" y="392"/>
                    <a:pt x="440" y="411"/>
                  </a:cubicBezTo>
                  <a:cubicBezTo>
                    <a:pt x="440" y="433"/>
                    <a:pt x="412" y="444"/>
                    <a:pt x="412" y="444"/>
                  </a:cubicBezTo>
                  <a:cubicBezTo>
                    <a:pt x="404" y="446"/>
                    <a:pt x="401" y="457"/>
                    <a:pt x="406" y="464"/>
                  </a:cubicBezTo>
                  <a:cubicBezTo>
                    <a:pt x="406" y="464"/>
                    <a:pt x="413" y="474"/>
                    <a:pt x="413" y="489"/>
                  </a:cubicBezTo>
                  <a:cubicBezTo>
                    <a:pt x="413" y="493"/>
                    <a:pt x="410" y="502"/>
                    <a:pt x="403" y="509"/>
                  </a:cubicBezTo>
                  <a:cubicBezTo>
                    <a:pt x="396" y="515"/>
                    <a:pt x="386" y="520"/>
                    <a:pt x="373" y="520"/>
                  </a:cubicBezTo>
                  <a:lnTo>
                    <a:pt x="120" y="520"/>
                  </a:lnTo>
                  <a:cubicBezTo>
                    <a:pt x="68" y="520"/>
                    <a:pt x="26" y="478"/>
                    <a:pt x="26" y="427"/>
                  </a:cubicBezTo>
                  <a:lnTo>
                    <a:pt x="26" y="302"/>
                  </a:lnTo>
                  <a:cubicBezTo>
                    <a:pt x="26" y="282"/>
                    <a:pt x="32" y="263"/>
                    <a:pt x="44" y="247"/>
                  </a:cubicBezTo>
                  <a:cubicBezTo>
                    <a:pt x="44" y="247"/>
                    <a:pt x="44" y="247"/>
                    <a:pt x="44" y="247"/>
                  </a:cubicBezTo>
                  <a:lnTo>
                    <a:pt x="193" y="42"/>
                  </a:lnTo>
                  <a:cubicBezTo>
                    <a:pt x="198" y="33"/>
                    <a:pt x="206" y="28"/>
                    <a:pt x="213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2346216" y="5930982"/>
            <a:ext cx="4417581" cy="349518"/>
            <a:chOff x="2359279" y="6003846"/>
            <a:chExt cx="4417581" cy="349518"/>
          </a:xfrm>
        </p:grpSpPr>
        <p:grpSp>
          <p:nvGrpSpPr>
            <p:cNvPr id="254" name="Group 654">
              <a:extLst>
                <a:ext uri="{FF2B5EF4-FFF2-40B4-BE49-F238E27FC236}">
                  <a16:creationId xmlns:a16="http://schemas.microsoft.com/office/drawing/2014/main" id="{4F835D10-84BF-4F99-B230-67E4D572BD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9279" y="6012277"/>
              <a:ext cx="180000" cy="180000"/>
              <a:chOff x="2641494" y="3129745"/>
              <a:chExt cx="166525" cy="166525"/>
            </a:xfrm>
          </p:grpSpPr>
          <p:sp>
            <p:nvSpPr>
              <p:cNvPr id="256" name="Oval 656">
                <a:extLst>
                  <a:ext uri="{FF2B5EF4-FFF2-40B4-BE49-F238E27FC236}">
                    <a16:creationId xmlns:a16="http://schemas.microsoft.com/office/drawing/2014/main" id="{DCCC35E7-ACB2-4986-B618-9260872755A3}"/>
                  </a:ext>
                </a:extLst>
              </p:cNvPr>
              <p:cNvSpPr/>
              <p:nvPr/>
            </p:nvSpPr>
            <p:spPr>
              <a:xfrm>
                <a:off x="2641494" y="3129745"/>
                <a:ext cx="166525" cy="16652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57" name="Freeform 657">
                <a:extLst>
                  <a:ext uri="{FF2B5EF4-FFF2-40B4-BE49-F238E27FC236}">
                    <a16:creationId xmlns:a16="http://schemas.microsoft.com/office/drawing/2014/main" id="{A6D17029-ACBE-4D68-BD74-8E5866AD17B8}"/>
                  </a:ext>
                </a:extLst>
              </p:cNvPr>
              <p:cNvSpPr/>
              <p:nvPr/>
            </p:nvSpPr>
            <p:spPr>
              <a:xfrm>
                <a:off x="2668721" y="3170884"/>
                <a:ext cx="117168" cy="125386"/>
              </a:xfrm>
              <a:custGeom>
                <a:avLst/>
                <a:gdLst>
                  <a:gd name="connsiteX0" fmla="*/ 59900 w 117168"/>
                  <a:gd name="connsiteY0" fmla="*/ 79091 h 125386"/>
                  <a:gd name="connsiteX1" fmla="*/ 116885 w 117168"/>
                  <a:gd name="connsiteY1" fmla="*/ 97086 h 125386"/>
                  <a:gd name="connsiteX2" fmla="*/ 117168 w 117168"/>
                  <a:gd name="connsiteY2" fmla="*/ 97653 h 125386"/>
                  <a:gd name="connsiteX3" fmla="*/ 114912 w 117168"/>
                  <a:gd name="connsiteY3" fmla="*/ 100999 h 125386"/>
                  <a:gd name="connsiteX4" fmla="*/ 56036 w 117168"/>
                  <a:gd name="connsiteY4" fmla="*/ 125386 h 125386"/>
                  <a:gd name="connsiteX5" fmla="*/ 23626 w 117168"/>
                  <a:gd name="connsiteY5" fmla="*/ 118843 h 125386"/>
                  <a:gd name="connsiteX6" fmla="*/ 0 w 117168"/>
                  <a:gd name="connsiteY6" fmla="*/ 102914 h 125386"/>
                  <a:gd name="connsiteX7" fmla="*/ 2914 w 117168"/>
                  <a:gd name="connsiteY7" fmla="*/ 97086 h 125386"/>
                  <a:gd name="connsiteX8" fmla="*/ 59900 w 117168"/>
                  <a:gd name="connsiteY8" fmla="*/ 79091 h 125386"/>
                  <a:gd name="connsiteX9" fmla="*/ 59900 w 117168"/>
                  <a:gd name="connsiteY9" fmla="*/ 0 h 125386"/>
                  <a:gd name="connsiteX10" fmla="*/ 91891 w 117168"/>
                  <a:gd name="connsiteY10" fmla="*/ 31992 h 125386"/>
                  <a:gd name="connsiteX11" fmla="*/ 59900 w 117168"/>
                  <a:gd name="connsiteY11" fmla="*/ 63984 h 125386"/>
                  <a:gd name="connsiteX12" fmla="*/ 27908 w 117168"/>
                  <a:gd name="connsiteY12" fmla="*/ 31992 h 125386"/>
                  <a:gd name="connsiteX13" fmla="*/ 59900 w 117168"/>
                  <a:gd name="connsiteY13" fmla="*/ 0 h 1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7168" h="125386">
                    <a:moveTo>
                      <a:pt x="59900" y="79091"/>
                    </a:moveTo>
                    <a:cubicBezTo>
                      <a:pt x="75895" y="79091"/>
                      <a:pt x="103888" y="85089"/>
                      <a:pt x="116885" y="97086"/>
                    </a:cubicBezTo>
                    <a:lnTo>
                      <a:pt x="117168" y="97653"/>
                    </a:lnTo>
                    <a:lnTo>
                      <a:pt x="114912" y="100999"/>
                    </a:lnTo>
                    <a:cubicBezTo>
                      <a:pt x="99844" y="116067"/>
                      <a:pt x="79029" y="125386"/>
                      <a:pt x="56036" y="125386"/>
                    </a:cubicBezTo>
                    <a:cubicBezTo>
                      <a:pt x="44540" y="125386"/>
                      <a:pt x="33588" y="123056"/>
                      <a:pt x="23626" y="118843"/>
                    </a:cubicBezTo>
                    <a:lnTo>
                      <a:pt x="0" y="102914"/>
                    </a:lnTo>
                    <a:lnTo>
                      <a:pt x="2914" y="97086"/>
                    </a:lnTo>
                    <a:cubicBezTo>
                      <a:pt x="15911" y="85089"/>
                      <a:pt x="43904" y="79091"/>
                      <a:pt x="59900" y="79091"/>
                    </a:cubicBezTo>
                    <a:close/>
                    <a:moveTo>
                      <a:pt x="59900" y="0"/>
                    </a:moveTo>
                    <a:cubicBezTo>
                      <a:pt x="77376" y="0"/>
                      <a:pt x="91891" y="14515"/>
                      <a:pt x="91891" y="31992"/>
                    </a:cubicBezTo>
                    <a:cubicBezTo>
                      <a:pt x="91891" y="49469"/>
                      <a:pt x="76488" y="63984"/>
                      <a:pt x="59900" y="63984"/>
                    </a:cubicBezTo>
                    <a:cubicBezTo>
                      <a:pt x="41534" y="63984"/>
                      <a:pt x="27908" y="49469"/>
                      <a:pt x="27908" y="31992"/>
                    </a:cubicBezTo>
                    <a:cubicBezTo>
                      <a:pt x="27908" y="14515"/>
                      <a:pt x="42423" y="0"/>
                      <a:pt x="5990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</p:grp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52501B0-5318-4500-849D-600B5C058F5A}"/>
                </a:ext>
              </a:extLst>
            </p:cNvPr>
            <p:cNvSpPr/>
            <p:nvPr/>
          </p:nvSpPr>
          <p:spPr>
            <a:xfrm>
              <a:off x="2539279" y="6003846"/>
              <a:ext cx="4237581" cy="34951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홍길동</a:t>
              </a:r>
              <a:r>
                <a:rPr lang="ko-KR" altLang="en-US" sz="800" b="0" dirty="0">
                  <a:solidFill>
                    <a:schemeClr val="tx1"/>
                  </a:solidFill>
                  <a:latin typeface="+mn-ea"/>
                </a:rPr>
                <a:t> 사원 </a:t>
              </a:r>
              <a:r>
                <a:rPr lang="ko-KR" altLang="en-US" sz="800" b="0">
                  <a:solidFill>
                    <a:schemeClr val="tx1"/>
                  </a:solidFill>
                  <a:latin typeface="+mn-ea"/>
                </a:rPr>
                <a:t>경영지원센터  </a:t>
              </a:r>
              <a:r>
                <a:rPr lang="en-US" altLang="ko-KR" sz="800" b="0">
                  <a:solidFill>
                    <a:schemeClr val="tx1"/>
                  </a:solidFill>
                  <a:latin typeface="+mn-ea"/>
                </a:rPr>
                <a:t>|  </a:t>
              </a:r>
              <a:r>
                <a:rPr lang="en-US" altLang="ko-KR" sz="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2017-08-20 18:30</a:t>
              </a:r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endPara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b="0" dirty="0">
                  <a:solidFill>
                    <a:schemeClr val="tx1"/>
                  </a:solidFill>
                  <a:latin typeface="+mn-ea"/>
                </a:rPr>
                <a:t>알겠습니다</a:t>
              </a:r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~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878973" y="5953826"/>
            <a:ext cx="431077" cy="151913"/>
            <a:chOff x="4852849" y="4766252"/>
            <a:chExt cx="431077" cy="151913"/>
          </a:xfrm>
        </p:grpSpPr>
        <p:sp>
          <p:nvSpPr>
            <p:cNvPr id="258" name="Vote Up">
              <a:extLst>
                <a:ext uri="{FF2B5EF4-FFF2-40B4-BE49-F238E27FC236}">
                  <a16:creationId xmlns:a16="http://schemas.microsoft.com/office/drawing/2014/main" id="{61F903AC-5721-4411-8940-FC529962B2C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52849" y="4766252"/>
              <a:ext cx="114300" cy="133350"/>
            </a:xfrm>
            <a:custGeom>
              <a:avLst/>
              <a:gdLst>
                <a:gd name="T0" fmla="*/ 213 w 466"/>
                <a:gd name="T1" fmla="*/ 0 h 547"/>
                <a:gd name="T2" fmla="*/ 171 w 466"/>
                <a:gd name="T3" fmla="*/ 27 h 547"/>
                <a:gd name="T4" fmla="*/ 22 w 466"/>
                <a:gd name="T5" fmla="*/ 231 h 547"/>
                <a:gd name="T6" fmla="*/ 0 w 466"/>
                <a:gd name="T7" fmla="*/ 302 h 547"/>
                <a:gd name="T8" fmla="*/ 0 w 466"/>
                <a:gd name="T9" fmla="*/ 427 h 547"/>
                <a:gd name="T10" fmla="*/ 120 w 466"/>
                <a:gd name="T11" fmla="*/ 547 h 547"/>
                <a:gd name="T12" fmla="*/ 373 w 466"/>
                <a:gd name="T13" fmla="*/ 547 h 547"/>
                <a:gd name="T14" fmla="*/ 421 w 466"/>
                <a:gd name="T15" fmla="*/ 528 h 547"/>
                <a:gd name="T16" fmla="*/ 440 w 466"/>
                <a:gd name="T17" fmla="*/ 489 h 547"/>
                <a:gd name="T18" fmla="*/ 434 w 466"/>
                <a:gd name="T19" fmla="*/ 462 h 547"/>
                <a:gd name="T20" fmla="*/ 466 w 466"/>
                <a:gd name="T21" fmla="*/ 411 h 547"/>
                <a:gd name="T22" fmla="*/ 448 w 466"/>
                <a:gd name="T23" fmla="*/ 372 h 547"/>
                <a:gd name="T24" fmla="*/ 466 w 466"/>
                <a:gd name="T25" fmla="*/ 329 h 547"/>
                <a:gd name="T26" fmla="*/ 436 w 466"/>
                <a:gd name="T27" fmla="*/ 282 h 547"/>
                <a:gd name="T28" fmla="*/ 440 w 466"/>
                <a:gd name="T29" fmla="*/ 252 h 547"/>
                <a:gd name="T30" fmla="*/ 379 w 466"/>
                <a:gd name="T31" fmla="*/ 202 h 547"/>
                <a:gd name="T32" fmla="*/ 378 w 466"/>
                <a:gd name="T33" fmla="*/ 202 h 547"/>
                <a:gd name="T34" fmla="*/ 212 w 466"/>
                <a:gd name="T35" fmla="*/ 200 h 547"/>
                <a:gd name="T36" fmla="*/ 228 w 466"/>
                <a:gd name="T37" fmla="*/ 165 h 547"/>
                <a:gd name="T38" fmla="*/ 266 w 466"/>
                <a:gd name="T39" fmla="*/ 62 h 547"/>
                <a:gd name="T40" fmla="*/ 248 w 466"/>
                <a:gd name="T41" fmla="*/ 15 h 547"/>
                <a:gd name="T42" fmla="*/ 213 w 466"/>
                <a:gd name="T43" fmla="*/ 0 h 547"/>
                <a:gd name="T44" fmla="*/ 213 w 466"/>
                <a:gd name="T45" fmla="*/ 27 h 547"/>
                <a:gd name="T46" fmla="*/ 229 w 466"/>
                <a:gd name="T47" fmla="*/ 34 h 547"/>
                <a:gd name="T48" fmla="*/ 240 w 466"/>
                <a:gd name="T49" fmla="*/ 62 h 547"/>
                <a:gd name="T50" fmla="*/ 180 w 466"/>
                <a:gd name="T51" fmla="*/ 208 h 547"/>
                <a:gd name="T52" fmla="*/ 192 w 466"/>
                <a:gd name="T53" fmla="*/ 227 h 547"/>
                <a:gd name="T54" fmla="*/ 378 w 466"/>
                <a:gd name="T55" fmla="*/ 228 h 547"/>
                <a:gd name="T56" fmla="*/ 378 w 466"/>
                <a:gd name="T57" fmla="*/ 228 h 547"/>
                <a:gd name="T58" fmla="*/ 413 w 466"/>
                <a:gd name="T59" fmla="*/ 252 h 547"/>
                <a:gd name="T60" fmla="*/ 409 w 466"/>
                <a:gd name="T61" fmla="*/ 286 h 547"/>
                <a:gd name="T62" fmla="*/ 418 w 466"/>
                <a:gd name="T63" fmla="*/ 301 h 547"/>
                <a:gd name="T64" fmla="*/ 440 w 466"/>
                <a:gd name="T65" fmla="*/ 329 h 547"/>
                <a:gd name="T66" fmla="*/ 420 w 466"/>
                <a:gd name="T67" fmla="*/ 361 h 547"/>
                <a:gd name="T68" fmla="*/ 421 w 466"/>
                <a:gd name="T69" fmla="*/ 385 h 547"/>
                <a:gd name="T70" fmla="*/ 440 w 466"/>
                <a:gd name="T71" fmla="*/ 411 h 547"/>
                <a:gd name="T72" fmla="*/ 412 w 466"/>
                <a:gd name="T73" fmla="*/ 444 h 547"/>
                <a:gd name="T74" fmla="*/ 406 w 466"/>
                <a:gd name="T75" fmla="*/ 464 h 547"/>
                <a:gd name="T76" fmla="*/ 413 w 466"/>
                <a:gd name="T77" fmla="*/ 489 h 547"/>
                <a:gd name="T78" fmla="*/ 403 w 466"/>
                <a:gd name="T79" fmla="*/ 509 h 547"/>
                <a:gd name="T80" fmla="*/ 373 w 466"/>
                <a:gd name="T81" fmla="*/ 520 h 547"/>
                <a:gd name="T82" fmla="*/ 120 w 466"/>
                <a:gd name="T83" fmla="*/ 520 h 547"/>
                <a:gd name="T84" fmla="*/ 26 w 466"/>
                <a:gd name="T85" fmla="*/ 427 h 547"/>
                <a:gd name="T86" fmla="*/ 26 w 466"/>
                <a:gd name="T87" fmla="*/ 302 h 547"/>
                <a:gd name="T88" fmla="*/ 44 w 466"/>
                <a:gd name="T89" fmla="*/ 247 h 547"/>
                <a:gd name="T90" fmla="*/ 44 w 466"/>
                <a:gd name="T91" fmla="*/ 247 h 547"/>
                <a:gd name="T92" fmla="*/ 193 w 466"/>
                <a:gd name="T93" fmla="*/ 42 h 547"/>
                <a:gd name="T94" fmla="*/ 213 w 466"/>
                <a:gd name="T95" fmla="*/ 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6" h="547">
                  <a:moveTo>
                    <a:pt x="213" y="0"/>
                  </a:moveTo>
                  <a:cubicBezTo>
                    <a:pt x="190" y="2"/>
                    <a:pt x="180" y="14"/>
                    <a:pt x="171" y="27"/>
                  </a:cubicBezTo>
                  <a:lnTo>
                    <a:pt x="22" y="231"/>
                  </a:lnTo>
                  <a:cubicBezTo>
                    <a:pt x="7" y="252"/>
                    <a:pt x="0" y="276"/>
                    <a:pt x="0" y="302"/>
                  </a:cubicBezTo>
                  <a:lnTo>
                    <a:pt x="0" y="427"/>
                  </a:lnTo>
                  <a:cubicBezTo>
                    <a:pt x="0" y="493"/>
                    <a:pt x="54" y="547"/>
                    <a:pt x="120" y="547"/>
                  </a:cubicBezTo>
                  <a:lnTo>
                    <a:pt x="373" y="547"/>
                  </a:lnTo>
                  <a:cubicBezTo>
                    <a:pt x="393" y="547"/>
                    <a:pt x="410" y="539"/>
                    <a:pt x="421" y="528"/>
                  </a:cubicBezTo>
                  <a:cubicBezTo>
                    <a:pt x="433" y="517"/>
                    <a:pt x="440" y="503"/>
                    <a:pt x="440" y="489"/>
                  </a:cubicBezTo>
                  <a:cubicBezTo>
                    <a:pt x="440" y="478"/>
                    <a:pt x="437" y="469"/>
                    <a:pt x="434" y="462"/>
                  </a:cubicBezTo>
                  <a:cubicBezTo>
                    <a:pt x="447" y="455"/>
                    <a:pt x="466" y="441"/>
                    <a:pt x="466" y="411"/>
                  </a:cubicBezTo>
                  <a:cubicBezTo>
                    <a:pt x="466" y="392"/>
                    <a:pt x="457" y="380"/>
                    <a:pt x="448" y="372"/>
                  </a:cubicBezTo>
                  <a:cubicBezTo>
                    <a:pt x="457" y="363"/>
                    <a:pt x="466" y="349"/>
                    <a:pt x="466" y="329"/>
                  </a:cubicBezTo>
                  <a:cubicBezTo>
                    <a:pt x="466" y="300"/>
                    <a:pt x="447" y="287"/>
                    <a:pt x="436" y="282"/>
                  </a:cubicBezTo>
                  <a:cubicBezTo>
                    <a:pt x="437" y="275"/>
                    <a:pt x="440" y="265"/>
                    <a:pt x="440" y="252"/>
                  </a:cubicBezTo>
                  <a:cubicBezTo>
                    <a:pt x="440" y="226"/>
                    <a:pt x="415" y="202"/>
                    <a:pt x="379" y="202"/>
                  </a:cubicBezTo>
                  <a:cubicBezTo>
                    <a:pt x="379" y="202"/>
                    <a:pt x="378" y="202"/>
                    <a:pt x="378" y="202"/>
                  </a:cubicBezTo>
                  <a:cubicBezTo>
                    <a:pt x="337" y="200"/>
                    <a:pt x="237" y="200"/>
                    <a:pt x="212" y="200"/>
                  </a:cubicBezTo>
                  <a:cubicBezTo>
                    <a:pt x="217" y="190"/>
                    <a:pt x="220" y="183"/>
                    <a:pt x="228" y="165"/>
                  </a:cubicBezTo>
                  <a:cubicBezTo>
                    <a:pt x="242" y="134"/>
                    <a:pt x="261" y="95"/>
                    <a:pt x="266" y="62"/>
                  </a:cubicBezTo>
                  <a:cubicBezTo>
                    <a:pt x="266" y="41"/>
                    <a:pt x="258" y="25"/>
                    <a:pt x="248" y="15"/>
                  </a:cubicBezTo>
                  <a:cubicBezTo>
                    <a:pt x="237" y="5"/>
                    <a:pt x="224" y="0"/>
                    <a:pt x="213" y="0"/>
                  </a:cubicBezTo>
                  <a:close/>
                  <a:moveTo>
                    <a:pt x="213" y="27"/>
                  </a:moveTo>
                  <a:cubicBezTo>
                    <a:pt x="216" y="27"/>
                    <a:pt x="224" y="29"/>
                    <a:pt x="229" y="34"/>
                  </a:cubicBezTo>
                  <a:cubicBezTo>
                    <a:pt x="235" y="40"/>
                    <a:pt x="240" y="47"/>
                    <a:pt x="240" y="62"/>
                  </a:cubicBezTo>
                  <a:cubicBezTo>
                    <a:pt x="227" y="112"/>
                    <a:pt x="202" y="158"/>
                    <a:pt x="180" y="208"/>
                  </a:cubicBezTo>
                  <a:cubicBezTo>
                    <a:pt x="176" y="216"/>
                    <a:pt x="183" y="227"/>
                    <a:pt x="192" y="227"/>
                  </a:cubicBezTo>
                  <a:cubicBezTo>
                    <a:pt x="192" y="227"/>
                    <a:pt x="333" y="227"/>
                    <a:pt x="378" y="228"/>
                  </a:cubicBezTo>
                  <a:cubicBezTo>
                    <a:pt x="378" y="228"/>
                    <a:pt x="378" y="228"/>
                    <a:pt x="378" y="228"/>
                  </a:cubicBezTo>
                  <a:cubicBezTo>
                    <a:pt x="403" y="228"/>
                    <a:pt x="413" y="244"/>
                    <a:pt x="413" y="252"/>
                  </a:cubicBezTo>
                  <a:cubicBezTo>
                    <a:pt x="413" y="263"/>
                    <a:pt x="409" y="286"/>
                    <a:pt x="409" y="286"/>
                  </a:cubicBezTo>
                  <a:cubicBezTo>
                    <a:pt x="408" y="292"/>
                    <a:pt x="412" y="299"/>
                    <a:pt x="418" y="301"/>
                  </a:cubicBezTo>
                  <a:cubicBezTo>
                    <a:pt x="418" y="301"/>
                    <a:pt x="440" y="308"/>
                    <a:pt x="440" y="329"/>
                  </a:cubicBezTo>
                  <a:cubicBezTo>
                    <a:pt x="440" y="349"/>
                    <a:pt x="420" y="361"/>
                    <a:pt x="420" y="361"/>
                  </a:cubicBezTo>
                  <a:cubicBezTo>
                    <a:pt x="411" y="365"/>
                    <a:pt x="412" y="381"/>
                    <a:pt x="421" y="385"/>
                  </a:cubicBezTo>
                  <a:cubicBezTo>
                    <a:pt x="421" y="385"/>
                    <a:pt x="440" y="392"/>
                    <a:pt x="440" y="411"/>
                  </a:cubicBezTo>
                  <a:cubicBezTo>
                    <a:pt x="440" y="433"/>
                    <a:pt x="412" y="444"/>
                    <a:pt x="412" y="444"/>
                  </a:cubicBezTo>
                  <a:cubicBezTo>
                    <a:pt x="404" y="446"/>
                    <a:pt x="401" y="457"/>
                    <a:pt x="406" y="464"/>
                  </a:cubicBezTo>
                  <a:cubicBezTo>
                    <a:pt x="406" y="464"/>
                    <a:pt x="413" y="474"/>
                    <a:pt x="413" y="489"/>
                  </a:cubicBezTo>
                  <a:cubicBezTo>
                    <a:pt x="413" y="493"/>
                    <a:pt x="410" y="502"/>
                    <a:pt x="403" y="509"/>
                  </a:cubicBezTo>
                  <a:cubicBezTo>
                    <a:pt x="396" y="515"/>
                    <a:pt x="386" y="520"/>
                    <a:pt x="373" y="520"/>
                  </a:cubicBezTo>
                  <a:lnTo>
                    <a:pt x="120" y="520"/>
                  </a:lnTo>
                  <a:cubicBezTo>
                    <a:pt x="68" y="520"/>
                    <a:pt x="26" y="478"/>
                    <a:pt x="26" y="427"/>
                  </a:cubicBezTo>
                  <a:lnTo>
                    <a:pt x="26" y="302"/>
                  </a:lnTo>
                  <a:cubicBezTo>
                    <a:pt x="26" y="282"/>
                    <a:pt x="32" y="263"/>
                    <a:pt x="44" y="247"/>
                  </a:cubicBezTo>
                  <a:cubicBezTo>
                    <a:pt x="44" y="247"/>
                    <a:pt x="44" y="247"/>
                    <a:pt x="44" y="247"/>
                  </a:cubicBezTo>
                  <a:lnTo>
                    <a:pt x="193" y="42"/>
                  </a:lnTo>
                  <a:cubicBezTo>
                    <a:pt x="198" y="33"/>
                    <a:pt x="206" y="28"/>
                    <a:pt x="213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6503" y="4770551"/>
              <a:ext cx="367423" cy="147614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찬성</a:t>
              </a:r>
            </a:p>
          </p:txBody>
        </p:sp>
      </p:grpSp>
      <p:cxnSp>
        <p:nvCxnSpPr>
          <p:cNvPr id="18" name="꺾인 연결선 17"/>
          <p:cNvCxnSpPr>
            <a:stCxn id="235" idx="1"/>
            <a:endCxn id="5" idx="0"/>
          </p:cNvCxnSpPr>
          <p:nvPr/>
        </p:nvCxnSpPr>
        <p:spPr>
          <a:xfrm rot="10800000" flipV="1">
            <a:off x="1905407" y="5642268"/>
            <a:ext cx="363953" cy="257107"/>
          </a:xfrm>
          <a:prstGeom prst="bentConnector2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ounded Rectangle 939">
            <a:extLst>
              <a:ext uri="{FF2B5EF4-FFF2-40B4-BE49-F238E27FC236}">
                <a16:creationId xmlns:a16="http://schemas.microsoft.com/office/drawing/2014/main" id="{06E28BB8-90D3-4A06-ABEF-48084301FC19}"/>
              </a:ext>
            </a:extLst>
          </p:cNvPr>
          <p:cNvSpPr/>
          <p:nvPr/>
        </p:nvSpPr>
        <p:spPr>
          <a:xfrm>
            <a:off x="2623631" y="6353006"/>
            <a:ext cx="438911" cy="16712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의견 입력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14550" y="4940424"/>
            <a:ext cx="6943725" cy="923925"/>
          </a:xfrm>
          <a:prstGeom prst="roundRect">
            <a:avLst>
              <a:gd name="adj" fmla="val 4296"/>
            </a:avLst>
          </a:prstGeom>
          <a:noFill/>
          <a:ln>
            <a:solidFill>
              <a:srgbClr val="FF0000"/>
            </a:solidFill>
            <a:prstDash val="sys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2033797" y="4869160"/>
            <a:ext cx="152517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8015497" y="5964535"/>
            <a:ext cx="152517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26997" y="5899376"/>
            <a:ext cx="575363" cy="841190"/>
            <a:chOff x="2206589" y="4661018"/>
            <a:chExt cx="575363" cy="841190"/>
          </a:xfrm>
        </p:grpSpPr>
        <p:grpSp>
          <p:nvGrpSpPr>
            <p:cNvPr id="142" name="Group 654">
              <a:extLst>
                <a:ext uri="{FF2B5EF4-FFF2-40B4-BE49-F238E27FC236}">
                  <a16:creationId xmlns:a16="http://schemas.microsoft.com/office/drawing/2014/main" id="{FFFD3B8B-27A2-487D-B8E0-9B53D6AAB8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76057" y="4730409"/>
              <a:ext cx="180000" cy="180000"/>
              <a:chOff x="2641494" y="3129745"/>
              <a:chExt cx="166525" cy="166525"/>
            </a:xfrm>
          </p:grpSpPr>
          <p:sp>
            <p:nvSpPr>
              <p:cNvPr id="143" name="Oval 656">
                <a:extLst>
                  <a:ext uri="{FF2B5EF4-FFF2-40B4-BE49-F238E27FC236}">
                    <a16:creationId xmlns:a16="http://schemas.microsoft.com/office/drawing/2014/main" id="{AC421F25-5EC5-4123-9BD6-1B1225E3A8D7}"/>
                  </a:ext>
                </a:extLst>
              </p:cNvPr>
              <p:cNvSpPr/>
              <p:nvPr/>
            </p:nvSpPr>
            <p:spPr>
              <a:xfrm>
                <a:off x="2641494" y="3129745"/>
                <a:ext cx="166525" cy="16652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144" name="Freeform 657">
                <a:extLst>
                  <a:ext uri="{FF2B5EF4-FFF2-40B4-BE49-F238E27FC236}">
                    <a16:creationId xmlns:a16="http://schemas.microsoft.com/office/drawing/2014/main" id="{45E7C6B4-3170-4806-A51B-A9D9C6C2B87C}"/>
                  </a:ext>
                </a:extLst>
              </p:cNvPr>
              <p:cNvSpPr/>
              <p:nvPr/>
            </p:nvSpPr>
            <p:spPr>
              <a:xfrm>
                <a:off x="2668721" y="3170884"/>
                <a:ext cx="117168" cy="125386"/>
              </a:xfrm>
              <a:custGeom>
                <a:avLst/>
                <a:gdLst>
                  <a:gd name="connsiteX0" fmla="*/ 59900 w 117168"/>
                  <a:gd name="connsiteY0" fmla="*/ 79091 h 125386"/>
                  <a:gd name="connsiteX1" fmla="*/ 116885 w 117168"/>
                  <a:gd name="connsiteY1" fmla="*/ 97086 h 125386"/>
                  <a:gd name="connsiteX2" fmla="*/ 117168 w 117168"/>
                  <a:gd name="connsiteY2" fmla="*/ 97653 h 125386"/>
                  <a:gd name="connsiteX3" fmla="*/ 114912 w 117168"/>
                  <a:gd name="connsiteY3" fmla="*/ 100999 h 125386"/>
                  <a:gd name="connsiteX4" fmla="*/ 56036 w 117168"/>
                  <a:gd name="connsiteY4" fmla="*/ 125386 h 125386"/>
                  <a:gd name="connsiteX5" fmla="*/ 23626 w 117168"/>
                  <a:gd name="connsiteY5" fmla="*/ 118843 h 125386"/>
                  <a:gd name="connsiteX6" fmla="*/ 0 w 117168"/>
                  <a:gd name="connsiteY6" fmla="*/ 102914 h 125386"/>
                  <a:gd name="connsiteX7" fmla="*/ 2914 w 117168"/>
                  <a:gd name="connsiteY7" fmla="*/ 97086 h 125386"/>
                  <a:gd name="connsiteX8" fmla="*/ 59900 w 117168"/>
                  <a:gd name="connsiteY8" fmla="*/ 79091 h 125386"/>
                  <a:gd name="connsiteX9" fmla="*/ 59900 w 117168"/>
                  <a:gd name="connsiteY9" fmla="*/ 0 h 125386"/>
                  <a:gd name="connsiteX10" fmla="*/ 91891 w 117168"/>
                  <a:gd name="connsiteY10" fmla="*/ 31992 h 125386"/>
                  <a:gd name="connsiteX11" fmla="*/ 59900 w 117168"/>
                  <a:gd name="connsiteY11" fmla="*/ 63984 h 125386"/>
                  <a:gd name="connsiteX12" fmla="*/ 27908 w 117168"/>
                  <a:gd name="connsiteY12" fmla="*/ 31992 h 125386"/>
                  <a:gd name="connsiteX13" fmla="*/ 59900 w 117168"/>
                  <a:gd name="connsiteY13" fmla="*/ 0 h 1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7168" h="125386">
                    <a:moveTo>
                      <a:pt x="59900" y="79091"/>
                    </a:moveTo>
                    <a:cubicBezTo>
                      <a:pt x="75895" y="79091"/>
                      <a:pt x="103888" y="85089"/>
                      <a:pt x="116885" y="97086"/>
                    </a:cubicBezTo>
                    <a:lnTo>
                      <a:pt x="117168" y="97653"/>
                    </a:lnTo>
                    <a:lnTo>
                      <a:pt x="114912" y="100999"/>
                    </a:lnTo>
                    <a:cubicBezTo>
                      <a:pt x="99844" y="116067"/>
                      <a:pt x="79029" y="125386"/>
                      <a:pt x="56036" y="125386"/>
                    </a:cubicBezTo>
                    <a:cubicBezTo>
                      <a:pt x="44540" y="125386"/>
                      <a:pt x="33588" y="123056"/>
                      <a:pt x="23626" y="118843"/>
                    </a:cubicBezTo>
                    <a:lnTo>
                      <a:pt x="0" y="102914"/>
                    </a:lnTo>
                    <a:lnTo>
                      <a:pt x="2914" y="97086"/>
                    </a:lnTo>
                    <a:cubicBezTo>
                      <a:pt x="15911" y="85089"/>
                      <a:pt x="43904" y="79091"/>
                      <a:pt x="59900" y="79091"/>
                    </a:cubicBezTo>
                    <a:close/>
                    <a:moveTo>
                      <a:pt x="59900" y="0"/>
                    </a:moveTo>
                    <a:cubicBezTo>
                      <a:pt x="77376" y="0"/>
                      <a:pt x="91891" y="14515"/>
                      <a:pt x="91891" y="31992"/>
                    </a:cubicBezTo>
                    <a:cubicBezTo>
                      <a:pt x="91891" y="49469"/>
                      <a:pt x="76488" y="63984"/>
                      <a:pt x="59900" y="63984"/>
                    </a:cubicBezTo>
                    <a:cubicBezTo>
                      <a:pt x="41534" y="63984"/>
                      <a:pt x="27908" y="49469"/>
                      <a:pt x="27908" y="31992"/>
                    </a:cubicBezTo>
                    <a:cubicBezTo>
                      <a:pt x="27908" y="14515"/>
                      <a:pt x="42423" y="0"/>
                      <a:pt x="5990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CBA8DA-AD4B-497C-B659-FED779A5C45C}"/>
                </a:ext>
              </a:extLst>
            </p:cNvPr>
            <p:cNvSpPr/>
            <p:nvPr/>
          </p:nvSpPr>
          <p:spPr>
            <a:xfrm>
              <a:off x="2206589" y="4661018"/>
              <a:ext cx="556817" cy="841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86BD9B-BCF3-48BC-82D7-5C7D6E1B16E2}"/>
                </a:ext>
              </a:extLst>
            </p:cNvPr>
            <p:cNvSpPr txBox="1"/>
            <p:nvPr/>
          </p:nvSpPr>
          <p:spPr>
            <a:xfrm>
              <a:off x="2342987" y="4702147"/>
              <a:ext cx="438965" cy="711284"/>
            </a:xfrm>
            <a:prstGeom prst="rect">
              <a:avLst/>
            </a:prstGeom>
            <a:noFill/>
          </p:spPr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찬성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  <a:p>
              <a:pPr algn="ctr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반대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  <a:p>
              <a:pPr algn="ctr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기타</a:t>
              </a:r>
            </a:p>
          </p:txBody>
        </p:sp>
        <p:sp>
          <p:nvSpPr>
            <p:cNvPr id="219" name="Vote Up">
              <a:extLst>
                <a:ext uri="{FF2B5EF4-FFF2-40B4-BE49-F238E27FC236}">
                  <a16:creationId xmlns:a16="http://schemas.microsoft.com/office/drawing/2014/main" id="{61F903AC-5721-4411-8940-FC529962B2C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75524" y="4742297"/>
              <a:ext cx="114300" cy="133350"/>
            </a:xfrm>
            <a:custGeom>
              <a:avLst/>
              <a:gdLst>
                <a:gd name="T0" fmla="*/ 213 w 466"/>
                <a:gd name="T1" fmla="*/ 0 h 547"/>
                <a:gd name="T2" fmla="*/ 171 w 466"/>
                <a:gd name="T3" fmla="*/ 27 h 547"/>
                <a:gd name="T4" fmla="*/ 22 w 466"/>
                <a:gd name="T5" fmla="*/ 231 h 547"/>
                <a:gd name="T6" fmla="*/ 0 w 466"/>
                <a:gd name="T7" fmla="*/ 302 h 547"/>
                <a:gd name="T8" fmla="*/ 0 w 466"/>
                <a:gd name="T9" fmla="*/ 427 h 547"/>
                <a:gd name="T10" fmla="*/ 120 w 466"/>
                <a:gd name="T11" fmla="*/ 547 h 547"/>
                <a:gd name="T12" fmla="*/ 373 w 466"/>
                <a:gd name="T13" fmla="*/ 547 h 547"/>
                <a:gd name="T14" fmla="*/ 421 w 466"/>
                <a:gd name="T15" fmla="*/ 528 h 547"/>
                <a:gd name="T16" fmla="*/ 440 w 466"/>
                <a:gd name="T17" fmla="*/ 489 h 547"/>
                <a:gd name="T18" fmla="*/ 434 w 466"/>
                <a:gd name="T19" fmla="*/ 462 h 547"/>
                <a:gd name="T20" fmla="*/ 466 w 466"/>
                <a:gd name="T21" fmla="*/ 411 h 547"/>
                <a:gd name="T22" fmla="*/ 448 w 466"/>
                <a:gd name="T23" fmla="*/ 372 h 547"/>
                <a:gd name="T24" fmla="*/ 466 w 466"/>
                <a:gd name="T25" fmla="*/ 329 h 547"/>
                <a:gd name="T26" fmla="*/ 436 w 466"/>
                <a:gd name="T27" fmla="*/ 282 h 547"/>
                <a:gd name="T28" fmla="*/ 440 w 466"/>
                <a:gd name="T29" fmla="*/ 252 h 547"/>
                <a:gd name="T30" fmla="*/ 379 w 466"/>
                <a:gd name="T31" fmla="*/ 202 h 547"/>
                <a:gd name="T32" fmla="*/ 378 w 466"/>
                <a:gd name="T33" fmla="*/ 202 h 547"/>
                <a:gd name="T34" fmla="*/ 212 w 466"/>
                <a:gd name="T35" fmla="*/ 200 h 547"/>
                <a:gd name="T36" fmla="*/ 228 w 466"/>
                <a:gd name="T37" fmla="*/ 165 h 547"/>
                <a:gd name="T38" fmla="*/ 266 w 466"/>
                <a:gd name="T39" fmla="*/ 62 h 547"/>
                <a:gd name="T40" fmla="*/ 248 w 466"/>
                <a:gd name="T41" fmla="*/ 15 h 547"/>
                <a:gd name="T42" fmla="*/ 213 w 466"/>
                <a:gd name="T43" fmla="*/ 0 h 547"/>
                <a:gd name="T44" fmla="*/ 213 w 466"/>
                <a:gd name="T45" fmla="*/ 27 h 547"/>
                <a:gd name="T46" fmla="*/ 229 w 466"/>
                <a:gd name="T47" fmla="*/ 34 h 547"/>
                <a:gd name="T48" fmla="*/ 240 w 466"/>
                <a:gd name="T49" fmla="*/ 62 h 547"/>
                <a:gd name="T50" fmla="*/ 180 w 466"/>
                <a:gd name="T51" fmla="*/ 208 h 547"/>
                <a:gd name="T52" fmla="*/ 192 w 466"/>
                <a:gd name="T53" fmla="*/ 227 h 547"/>
                <a:gd name="T54" fmla="*/ 378 w 466"/>
                <a:gd name="T55" fmla="*/ 228 h 547"/>
                <a:gd name="T56" fmla="*/ 378 w 466"/>
                <a:gd name="T57" fmla="*/ 228 h 547"/>
                <a:gd name="T58" fmla="*/ 413 w 466"/>
                <a:gd name="T59" fmla="*/ 252 h 547"/>
                <a:gd name="T60" fmla="*/ 409 w 466"/>
                <a:gd name="T61" fmla="*/ 286 h 547"/>
                <a:gd name="T62" fmla="*/ 418 w 466"/>
                <a:gd name="T63" fmla="*/ 301 h 547"/>
                <a:gd name="T64" fmla="*/ 440 w 466"/>
                <a:gd name="T65" fmla="*/ 329 h 547"/>
                <a:gd name="T66" fmla="*/ 420 w 466"/>
                <a:gd name="T67" fmla="*/ 361 h 547"/>
                <a:gd name="T68" fmla="*/ 421 w 466"/>
                <a:gd name="T69" fmla="*/ 385 h 547"/>
                <a:gd name="T70" fmla="*/ 440 w 466"/>
                <a:gd name="T71" fmla="*/ 411 h 547"/>
                <a:gd name="T72" fmla="*/ 412 w 466"/>
                <a:gd name="T73" fmla="*/ 444 h 547"/>
                <a:gd name="T74" fmla="*/ 406 w 466"/>
                <a:gd name="T75" fmla="*/ 464 h 547"/>
                <a:gd name="T76" fmla="*/ 413 w 466"/>
                <a:gd name="T77" fmla="*/ 489 h 547"/>
                <a:gd name="T78" fmla="*/ 403 w 466"/>
                <a:gd name="T79" fmla="*/ 509 h 547"/>
                <a:gd name="T80" fmla="*/ 373 w 466"/>
                <a:gd name="T81" fmla="*/ 520 h 547"/>
                <a:gd name="T82" fmla="*/ 120 w 466"/>
                <a:gd name="T83" fmla="*/ 520 h 547"/>
                <a:gd name="T84" fmla="*/ 26 w 466"/>
                <a:gd name="T85" fmla="*/ 427 h 547"/>
                <a:gd name="T86" fmla="*/ 26 w 466"/>
                <a:gd name="T87" fmla="*/ 302 h 547"/>
                <a:gd name="T88" fmla="*/ 44 w 466"/>
                <a:gd name="T89" fmla="*/ 247 h 547"/>
                <a:gd name="T90" fmla="*/ 44 w 466"/>
                <a:gd name="T91" fmla="*/ 247 h 547"/>
                <a:gd name="T92" fmla="*/ 193 w 466"/>
                <a:gd name="T93" fmla="*/ 42 h 547"/>
                <a:gd name="T94" fmla="*/ 213 w 466"/>
                <a:gd name="T95" fmla="*/ 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6" h="547">
                  <a:moveTo>
                    <a:pt x="213" y="0"/>
                  </a:moveTo>
                  <a:cubicBezTo>
                    <a:pt x="190" y="2"/>
                    <a:pt x="180" y="14"/>
                    <a:pt x="171" y="27"/>
                  </a:cubicBezTo>
                  <a:lnTo>
                    <a:pt x="22" y="231"/>
                  </a:lnTo>
                  <a:cubicBezTo>
                    <a:pt x="7" y="252"/>
                    <a:pt x="0" y="276"/>
                    <a:pt x="0" y="302"/>
                  </a:cubicBezTo>
                  <a:lnTo>
                    <a:pt x="0" y="427"/>
                  </a:lnTo>
                  <a:cubicBezTo>
                    <a:pt x="0" y="493"/>
                    <a:pt x="54" y="547"/>
                    <a:pt x="120" y="547"/>
                  </a:cubicBezTo>
                  <a:lnTo>
                    <a:pt x="373" y="547"/>
                  </a:lnTo>
                  <a:cubicBezTo>
                    <a:pt x="393" y="547"/>
                    <a:pt x="410" y="539"/>
                    <a:pt x="421" y="528"/>
                  </a:cubicBezTo>
                  <a:cubicBezTo>
                    <a:pt x="433" y="517"/>
                    <a:pt x="440" y="503"/>
                    <a:pt x="440" y="489"/>
                  </a:cubicBezTo>
                  <a:cubicBezTo>
                    <a:pt x="440" y="478"/>
                    <a:pt x="437" y="469"/>
                    <a:pt x="434" y="462"/>
                  </a:cubicBezTo>
                  <a:cubicBezTo>
                    <a:pt x="447" y="455"/>
                    <a:pt x="466" y="441"/>
                    <a:pt x="466" y="411"/>
                  </a:cubicBezTo>
                  <a:cubicBezTo>
                    <a:pt x="466" y="392"/>
                    <a:pt x="457" y="380"/>
                    <a:pt x="448" y="372"/>
                  </a:cubicBezTo>
                  <a:cubicBezTo>
                    <a:pt x="457" y="363"/>
                    <a:pt x="466" y="349"/>
                    <a:pt x="466" y="329"/>
                  </a:cubicBezTo>
                  <a:cubicBezTo>
                    <a:pt x="466" y="300"/>
                    <a:pt x="447" y="287"/>
                    <a:pt x="436" y="282"/>
                  </a:cubicBezTo>
                  <a:cubicBezTo>
                    <a:pt x="437" y="275"/>
                    <a:pt x="440" y="265"/>
                    <a:pt x="440" y="252"/>
                  </a:cubicBezTo>
                  <a:cubicBezTo>
                    <a:pt x="440" y="226"/>
                    <a:pt x="415" y="202"/>
                    <a:pt x="379" y="202"/>
                  </a:cubicBezTo>
                  <a:cubicBezTo>
                    <a:pt x="379" y="202"/>
                    <a:pt x="378" y="202"/>
                    <a:pt x="378" y="202"/>
                  </a:cubicBezTo>
                  <a:cubicBezTo>
                    <a:pt x="337" y="200"/>
                    <a:pt x="237" y="200"/>
                    <a:pt x="212" y="200"/>
                  </a:cubicBezTo>
                  <a:cubicBezTo>
                    <a:pt x="217" y="190"/>
                    <a:pt x="220" y="183"/>
                    <a:pt x="228" y="165"/>
                  </a:cubicBezTo>
                  <a:cubicBezTo>
                    <a:pt x="242" y="134"/>
                    <a:pt x="261" y="95"/>
                    <a:pt x="266" y="62"/>
                  </a:cubicBezTo>
                  <a:cubicBezTo>
                    <a:pt x="266" y="41"/>
                    <a:pt x="258" y="25"/>
                    <a:pt x="248" y="15"/>
                  </a:cubicBezTo>
                  <a:cubicBezTo>
                    <a:pt x="237" y="5"/>
                    <a:pt x="224" y="0"/>
                    <a:pt x="213" y="0"/>
                  </a:cubicBezTo>
                  <a:close/>
                  <a:moveTo>
                    <a:pt x="213" y="27"/>
                  </a:moveTo>
                  <a:cubicBezTo>
                    <a:pt x="216" y="27"/>
                    <a:pt x="224" y="29"/>
                    <a:pt x="229" y="34"/>
                  </a:cubicBezTo>
                  <a:cubicBezTo>
                    <a:pt x="235" y="40"/>
                    <a:pt x="240" y="47"/>
                    <a:pt x="240" y="62"/>
                  </a:cubicBezTo>
                  <a:cubicBezTo>
                    <a:pt x="227" y="112"/>
                    <a:pt x="202" y="158"/>
                    <a:pt x="180" y="208"/>
                  </a:cubicBezTo>
                  <a:cubicBezTo>
                    <a:pt x="176" y="216"/>
                    <a:pt x="183" y="227"/>
                    <a:pt x="192" y="227"/>
                  </a:cubicBezTo>
                  <a:cubicBezTo>
                    <a:pt x="192" y="227"/>
                    <a:pt x="333" y="227"/>
                    <a:pt x="378" y="228"/>
                  </a:cubicBezTo>
                  <a:cubicBezTo>
                    <a:pt x="378" y="228"/>
                    <a:pt x="378" y="228"/>
                    <a:pt x="378" y="228"/>
                  </a:cubicBezTo>
                  <a:cubicBezTo>
                    <a:pt x="403" y="228"/>
                    <a:pt x="413" y="244"/>
                    <a:pt x="413" y="252"/>
                  </a:cubicBezTo>
                  <a:cubicBezTo>
                    <a:pt x="413" y="263"/>
                    <a:pt x="409" y="286"/>
                    <a:pt x="409" y="286"/>
                  </a:cubicBezTo>
                  <a:cubicBezTo>
                    <a:pt x="408" y="292"/>
                    <a:pt x="412" y="299"/>
                    <a:pt x="418" y="301"/>
                  </a:cubicBezTo>
                  <a:cubicBezTo>
                    <a:pt x="418" y="301"/>
                    <a:pt x="440" y="308"/>
                    <a:pt x="440" y="329"/>
                  </a:cubicBezTo>
                  <a:cubicBezTo>
                    <a:pt x="440" y="349"/>
                    <a:pt x="420" y="361"/>
                    <a:pt x="420" y="361"/>
                  </a:cubicBezTo>
                  <a:cubicBezTo>
                    <a:pt x="411" y="365"/>
                    <a:pt x="412" y="381"/>
                    <a:pt x="421" y="385"/>
                  </a:cubicBezTo>
                  <a:cubicBezTo>
                    <a:pt x="421" y="385"/>
                    <a:pt x="440" y="392"/>
                    <a:pt x="440" y="411"/>
                  </a:cubicBezTo>
                  <a:cubicBezTo>
                    <a:pt x="440" y="433"/>
                    <a:pt x="412" y="444"/>
                    <a:pt x="412" y="444"/>
                  </a:cubicBezTo>
                  <a:cubicBezTo>
                    <a:pt x="404" y="446"/>
                    <a:pt x="401" y="457"/>
                    <a:pt x="406" y="464"/>
                  </a:cubicBezTo>
                  <a:cubicBezTo>
                    <a:pt x="406" y="464"/>
                    <a:pt x="413" y="474"/>
                    <a:pt x="413" y="489"/>
                  </a:cubicBezTo>
                  <a:cubicBezTo>
                    <a:pt x="413" y="493"/>
                    <a:pt x="410" y="502"/>
                    <a:pt x="403" y="509"/>
                  </a:cubicBezTo>
                  <a:cubicBezTo>
                    <a:pt x="396" y="515"/>
                    <a:pt x="386" y="520"/>
                    <a:pt x="373" y="520"/>
                  </a:cubicBezTo>
                  <a:lnTo>
                    <a:pt x="120" y="520"/>
                  </a:lnTo>
                  <a:cubicBezTo>
                    <a:pt x="68" y="520"/>
                    <a:pt x="26" y="478"/>
                    <a:pt x="26" y="427"/>
                  </a:cubicBezTo>
                  <a:lnTo>
                    <a:pt x="26" y="302"/>
                  </a:lnTo>
                  <a:cubicBezTo>
                    <a:pt x="26" y="282"/>
                    <a:pt x="32" y="263"/>
                    <a:pt x="44" y="247"/>
                  </a:cubicBezTo>
                  <a:cubicBezTo>
                    <a:pt x="44" y="247"/>
                    <a:pt x="44" y="247"/>
                    <a:pt x="44" y="247"/>
                  </a:cubicBezTo>
                  <a:lnTo>
                    <a:pt x="193" y="42"/>
                  </a:lnTo>
                  <a:cubicBezTo>
                    <a:pt x="198" y="33"/>
                    <a:pt x="206" y="28"/>
                    <a:pt x="213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Vote Down">
              <a:extLst>
                <a:ext uri="{FF2B5EF4-FFF2-40B4-BE49-F238E27FC236}">
                  <a16:creationId xmlns:a16="http://schemas.microsoft.com/office/drawing/2014/main" id="{3624D1C4-0771-42B7-A3E5-5AE80B5A16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75524" y="4993813"/>
              <a:ext cx="114300" cy="133350"/>
            </a:xfrm>
            <a:custGeom>
              <a:avLst/>
              <a:gdLst>
                <a:gd name="T0" fmla="*/ 120 w 466"/>
                <a:gd name="T1" fmla="*/ 0 h 547"/>
                <a:gd name="T2" fmla="*/ 0 w 466"/>
                <a:gd name="T3" fmla="*/ 120 h 547"/>
                <a:gd name="T4" fmla="*/ 0 w 466"/>
                <a:gd name="T5" fmla="*/ 246 h 547"/>
                <a:gd name="T6" fmla="*/ 22 w 466"/>
                <a:gd name="T7" fmla="*/ 316 h 547"/>
                <a:gd name="T8" fmla="*/ 171 w 466"/>
                <a:gd name="T9" fmla="*/ 520 h 547"/>
                <a:gd name="T10" fmla="*/ 213 w 466"/>
                <a:gd name="T11" fmla="*/ 547 h 547"/>
                <a:gd name="T12" fmla="*/ 248 w 466"/>
                <a:gd name="T13" fmla="*/ 533 h 547"/>
                <a:gd name="T14" fmla="*/ 266 w 466"/>
                <a:gd name="T15" fmla="*/ 486 h 547"/>
                <a:gd name="T16" fmla="*/ 258 w 466"/>
                <a:gd name="T17" fmla="*/ 452 h 547"/>
                <a:gd name="T18" fmla="*/ 228 w 466"/>
                <a:gd name="T19" fmla="*/ 383 h 547"/>
                <a:gd name="T20" fmla="*/ 212 w 466"/>
                <a:gd name="T21" fmla="*/ 347 h 547"/>
                <a:gd name="T22" fmla="*/ 378 w 466"/>
                <a:gd name="T23" fmla="*/ 346 h 547"/>
                <a:gd name="T24" fmla="*/ 379 w 466"/>
                <a:gd name="T25" fmla="*/ 346 h 547"/>
                <a:gd name="T26" fmla="*/ 440 w 466"/>
                <a:gd name="T27" fmla="*/ 295 h 547"/>
                <a:gd name="T28" fmla="*/ 436 w 466"/>
                <a:gd name="T29" fmla="*/ 266 h 547"/>
                <a:gd name="T30" fmla="*/ 466 w 466"/>
                <a:gd name="T31" fmla="*/ 218 h 547"/>
                <a:gd name="T32" fmla="*/ 448 w 466"/>
                <a:gd name="T33" fmla="*/ 176 h 547"/>
                <a:gd name="T34" fmla="*/ 466 w 466"/>
                <a:gd name="T35" fmla="*/ 136 h 547"/>
                <a:gd name="T36" fmla="*/ 434 w 466"/>
                <a:gd name="T37" fmla="*/ 86 h 547"/>
                <a:gd name="T38" fmla="*/ 440 w 466"/>
                <a:gd name="T39" fmla="*/ 58 h 547"/>
                <a:gd name="T40" fmla="*/ 421 w 466"/>
                <a:gd name="T41" fmla="*/ 20 h 547"/>
                <a:gd name="T42" fmla="*/ 373 w 466"/>
                <a:gd name="T43" fmla="*/ 0 h 547"/>
                <a:gd name="T44" fmla="*/ 120 w 466"/>
                <a:gd name="T45" fmla="*/ 0 h 547"/>
                <a:gd name="T46" fmla="*/ 120 w 466"/>
                <a:gd name="T47" fmla="*/ 27 h 547"/>
                <a:gd name="T48" fmla="*/ 373 w 466"/>
                <a:gd name="T49" fmla="*/ 27 h 547"/>
                <a:gd name="T50" fmla="*/ 403 w 466"/>
                <a:gd name="T51" fmla="*/ 39 h 547"/>
                <a:gd name="T52" fmla="*/ 413 w 466"/>
                <a:gd name="T53" fmla="*/ 58 h 547"/>
                <a:gd name="T54" fmla="*/ 406 w 466"/>
                <a:gd name="T55" fmla="*/ 83 h 547"/>
                <a:gd name="T56" fmla="*/ 412 w 466"/>
                <a:gd name="T57" fmla="*/ 104 h 547"/>
                <a:gd name="T58" fmla="*/ 440 w 466"/>
                <a:gd name="T59" fmla="*/ 136 h 547"/>
                <a:gd name="T60" fmla="*/ 421 w 466"/>
                <a:gd name="T61" fmla="*/ 163 h 547"/>
                <a:gd name="T62" fmla="*/ 420 w 466"/>
                <a:gd name="T63" fmla="*/ 187 h 547"/>
                <a:gd name="T64" fmla="*/ 440 w 466"/>
                <a:gd name="T65" fmla="*/ 218 h 547"/>
                <a:gd name="T66" fmla="*/ 418 w 466"/>
                <a:gd name="T67" fmla="*/ 247 h 547"/>
                <a:gd name="T68" fmla="*/ 409 w 466"/>
                <a:gd name="T69" fmla="*/ 261 h 547"/>
                <a:gd name="T70" fmla="*/ 413 w 466"/>
                <a:gd name="T71" fmla="*/ 295 h 547"/>
                <a:gd name="T72" fmla="*/ 378 w 466"/>
                <a:gd name="T73" fmla="*/ 319 h 547"/>
                <a:gd name="T74" fmla="*/ 192 w 466"/>
                <a:gd name="T75" fmla="*/ 320 h 547"/>
                <a:gd name="T76" fmla="*/ 180 w 466"/>
                <a:gd name="T77" fmla="*/ 339 h 547"/>
                <a:gd name="T78" fmla="*/ 204 w 466"/>
                <a:gd name="T79" fmla="*/ 393 h 547"/>
                <a:gd name="T80" fmla="*/ 233 w 466"/>
                <a:gd name="T81" fmla="*/ 461 h 547"/>
                <a:gd name="T82" fmla="*/ 240 w 466"/>
                <a:gd name="T83" fmla="*/ 486 h 547"/>
                <a:gd name="T84" fmla="*/ 229 w 466"/>
                <a:gd name="T85" fmla="*/ 513 h 547"/>
                <a:gd name="T86" fmla="*/ 213 w 466"/>
                <a:gd name="T87" fmla="*/ 520 h 547"/>
                <a:gd name="T88" fmla="*/ 193 w 466"/>
                <a:gd name="T89" fmla="*/ 506 h 547"/>
                <a:gd name="T90" fmla="*/ 44 w 466"/>
                <a:gd name="T91" fmla="*/ 301 h 547"/>
                <a:gd name="T92" fmla="*/ 26 w 466"/>
                <a:gd name="T93" fmla="*/ 246 h 547"/>
                <a:gd name="T94" fmla="*/ 26 w 466"/>
                <a:gd name="T95" fmla="*/ 120 h 547"/>
                <a:gd name="T96" fmla="*/ 120 w 466"/>
                <a:gd name="T97" fmla="*/ 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6" h="547">
                  <a:moveTo>
                    <a:pt x="120" y="0"/>
                  </a:moveTo>
                  <a:cubicBezTo>
                    <a:pt x="54" y="0"/>
                    <a:pt x="0" y="55"/>
                    <a:pt x="0" y="120"/>
                  </a:cubicBezTo>
                  <a:lnTo>
                    <a:pt x="0" y="246"/>
                  </a:lnTo>
                  <a:cubicBezTo>
                    <a:pt x="0" y="271"/>
                    <a:pt x="7" y="295"/>
                    <a:pt x="22" y="316"/>
                  </a:cubicBezTo>
                  <a:lnTo>
                    <a:pt x="171" y="520"/>
                  </a:lnTo>
                  <a:cubicBezTo>
                    <a:pt x="181" y="535"/>
                    <a:pt x="198" y="547"/>
                    <a:pt x="213" y="547"/>
                  </a:cubicBezTo>
                  <a:cubicBezTo>
                    <a:pt x="224" y="547"/>
                    <a:pt x="237" y="543"/>
                    <a:pt x="248" y="533"/>
                  </a:cubicBezTo>
                  <a:cubicBezTo>
                    <a:pt x="258" y="522"/>
                    <a:pt x="266" y="506"/>
                    <a:pt x="266" y="486"/>
                  </a:cubicBezTo>
                  <a:cubicBezTo>
                    <a:pt x="266" y="471"/>
                    <a:pt x="261" y="463"/>
                    <a:pt x="258" y="452"/>
                  </a:cubicBezTo>
                  <a:cubicBezTo>
                    <a:pt x="254" y="441"/>
                    <a:pt x="241" y="411"/>
                    <a:pt x="228" y="383"/>
                  </a:cubicBezTo>
                  <a:cubicBezTo>
                    <a:pt x="220" y="364"/>
                    <a:pt x="217" y="357"/>
                    <a:pt x="212" y="347"/>
                  </a:cubicBezTo>
                  <a:cubicBezTo>
                    <a:pt x="237" y="347"/>
                    <a:pt x="337" y="347"/>
                    <a:pt x="378" y="346"/>
                  </a:cubicBezTo>
                  <a:lnTo>
                    <a:pt x="379" y="346"/>
                  </a:lnTo>
                  <a:cubicBezTo>
                    <a:pt x="415" y="346"/>
                    <a:pt x="440" y="321"/>
                    <a:pt x="440" y="295"/>
                  </a:cubicBezTo>
                  <a:cubicBezTo>
                    <a:pt x="440" y="283"/>
                    <a:pt x="438" y="273"/>
                    <a:pt x="436" y="266"/>
                  </a:cubicBezTo>
                  <a:cubicBezTo>
                    <a:pt x="447" y="260"/>
                    <a:pt x="466" y="248"/>
                    <a:pt x="466" y="218"/>
                  </a:cubicBezTo>
                  <a:cubicBezTo>
                    <a:pt x="466" y="198"/>
                    <a:pt x="457" y="185"/>
                    <a:pt x="448" y="176"/>
                  </a:cubicBezTo>
                  <a:cubicBezTo>
                    <a:pt x="457" y="168"/>
                    <a:pt x="466" y="155"/>
                    <a:pt x="466" y="136"/>
                  </a:cubicBezTo>
                  <a:cubicBezTo>
                    <a:pt x="466" y="106"/>
                    <a:pt x="447" y="93"/>
                    <a:pt x="434" y="86"/>
                  </a:cubicBezTo>
                  <a:cubicBezTo>
                    <a:pt x="437" y="79"/>
                    <a:pt x="440" y="69"/>
                    <a:pt x="440" y="58"/>
                  </a:cubicBezTo>
                  <a:cubicBezTo>
                    <a:pt x="440" y="44"/>
                    <a:pt x="433" y="31"/>
                    <a:pt x="421" y="20"/>
                  </a:cubicBezTo>
                  <a:cubicBezTo>
                    <a:pt x="410" y="9"/>
                    <a:pt x="393" y="0"/>
                    <a:pt x="373" y="0"/>
                  </a:cubicBezTo>
                  <a:lnTo>
                    <a:pt x="120" y="0"/>
                  </a:lnTo>
                  <a:close/>
                  <a:moveTo>
                    <a:pt x="120" y="27"/>
                  </a:moveTo>
                  <a:lnTo>
                    <a:pt x="373" y="27"/>
                  </a:lnTo>
                  <a:cubicBezTo>
                    <a:pt x="386" y="27"/>
                    <a:pt x="396" y="32"/>
                    <a:pt x="403" y="39"/>
                  </a:cubicBezTo>
                  <a:cubicBezTo>
                    <a:pt x="410" y="45"/>
                    <a:pt x="413" y="54"/>
                    <a:pt x="413" y="58"/>
                  </a:cubicBezTo>
                  <a:cubicBezTo>
                    <a:pt x="413" y="74"/>
                    <a:pt x="406" y="83"/>
                    <a:pt x="406" y="83"/>
                  </a:cubicBezTo>
                  <a:cubicBezTo>
                    <a:pt x="401" y="90"/>
                    <a:pt x="404" y="101"/>
                    <a:pt x="412" y="104"/>
                  </a:cubicBezTo>
                  <a:cubicBezTo>
                    <a:pt x="412" y="104"/>
                    <a:pt x="440" y="114"/>
                    <a:pt x="440" y="136"/>
                  </a:cubicBezTo>
                  <a:cubicBezTo>
                    <a:pt x="440" y="156"/>
                    <a:pt x="421" y="163"/>
                    <a:pt x="421" y="163"/>
                  </a:cubicBezTo>
                  <a:cubicBezTo>
                    <a:pt x="412" y="166"/>
                    <a:pt x="411" y="182"/>
                    <a:pt x="420" y="187"/>
                  </a:cubicBezTo>
                  <a:cubicBezTo>
                    <a:pt x="420" y="187"/>
                    <a:pt x="440" y="198"/>
                    <a:pt x="440" y="218"/>
                  </a:cubicBezTo>
                  <a:cubicBezTo>
                    <a:pt x="440" y="240"/>
                    <a:pt x="418" y="247"/>
                    <a:pt x="418" y="247"/>
                  </a:cubicBezTo>
                  <a:cubicBezTo>
                    <a:pt x="412" y="249"/>
                    <a:pt x="408" y="255"/>
                    <a:pt x="409" y="261"/>
                  </a:cubicBezTo>
                  <a:cubicBezTo>
                    <a:pt x="409" y="261"/>
                    <a:pt x="413" y="284"/>
                    <a:pt x="413" y="295"/>
                  </a:cubicBezTo>
                  <a:cubicBezTo>
                    <a:pt x="414" y="309"/>
                    <a:pt x="396" y="319"/>
                    <a:pt x="378" y="319"/>
                  </a:cubicBezTo>
                  <a:cubicBezTo>
                    <a:pt x="334" y="321"/>
                    <a:pt x="192" y="320"/>
                    <a:pt x="192" y="320"/>
                  </a:cubicBezTo>
                  <a:cubicBezTo>
                    <a:pt x="183" y="321"/>
                    <a:pt x="176" y="331"/>
                    <a:pt x="180" y="339"/>
                  </a:cubicBezTo>
                  <a:cubicBezTo>
                    <a:pt x="180" y="339"/>
                    <a:pt x="191" y="365"/>
                    <a:pt x="204" y="393"/>
                  </a:cubicBezTo>
                  <a:cubicBezTo>
                    <a:pt x="216" y="422"/>
                    <a:pt x="230" y="453"/>
                    <a:pt x="233" y="461"/>
                  </a:cubicBezTo>
                  <a:cubicBezTo>
                    <a:pt x="236" y="469"/>
                    <a:pt x="239" y="477"/>
                    <a:pt x="240" y="486"/>
                  </a:cubicBezTo>
                  <a:cubicBezTo>
                    <a:pt x="240" y="500"/>
                    <a:pt x="235" y="508"/>
                    <a:pt x="229" y="513"/>
                  </a:cubicBezTo>
                  <a:cubicBezTo>
                    <a:pt x="224" y="518"/>
                    <a:pt x="216" y="520"/>
                    <a:pt x="213" y="520"/>
                  </a:cubicBezTo>
                  <a:cubicBezTo>
                    <a:pt x="206" y="520"/>
                    <a:pt x="200" y="515"/>
                    <a:pt x="193" y="506"/>
                  </a:cubicBezTo>
                  <a:lnTo>
                    <a:pt x="44" y="301"/>
                  </a:lnTo>
                  <a:cubicBezTo>
                    <a:pt x="32" y="282"/>
                    <a:pt x="27" y="263"/>
                    <a:pt x="26" y="246"/>
                  </a:cubicBezTo>
                  <a:lnTo>
                    <a:pt x="26" y="120"/>
                  </a:lnTo>
                  <a:cubicBezTo>
                    <a:pt x="26" y="69"/>
                    <a:pt x="68" y="27"/>
                    <a:pt x="120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Speech Bubble">
              <a:extLst>
                <a:ext uri="{FF2B5EF4-FFF2-40B4-BE49-F238E27FC236}">
                  <a16:creationId xmlns:a16="http://schemas.microsoft.com/office/drawing/2014/main" id="{F9B8CE75-82D8-4569-865D-5BB1A9F074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279576" y="5239714"/>
              <a:ext cx="142267" cy="119475"/>
            </a:xfrm>
            <a:custGeom>
              <a:avLst/>
              <a:gdLst>
                <a:gd name="T0" fmla="*/ 305 w 611"/>
                <a:gd name="T1" fmla="*/ 0 h 587"/>
                <a:gd name="T2" fmla="*/ 0 w 611"/>
                <a:gd name="T3" fmla="*/ 265 h 587"/>
                <a:gd name="T4" fmla="*/ 119 w 611"/>
                <a:gd name="T5" fmla="*/ 475 h 587"/>
                <a:gd name="T6" fmla="*/ 68 w 611"/>
                <a:gd name="T7" fmla="*/ 584 h 587"/>
                <a:gd name="T8" fmla="*/ 229 w 611"/>
                <a:gd name="T9" fmla="*/ 522 h 587"/>
                <a:gd name="T10" fmla="*/ 305 w 611"/>
                <a:gd name="T11" fmla="*/ 531 h 587"/>
                <a:gd name="T12" fmla="*/ 611 w 611"/>
                <a:gd name="T13" fmla="*/ 265 h 587"/>
                <a:gd name="T14" fmla="*/ 305 w 611"/>
                <a:gd name="T15" fmla="*/ 0 h 587"/>
                <a:gd name="T16" fmla="*/ 305 w 611"/>
                <a:gd name="T17" fmla="*/ 24 h 587"/>
                <a:gd name="T18" fmla="*/ 586 w 611"/>
                <a:gd name="T19" fmla="*/ 265 h 587"/>
                <a:gd name="T20" fmla="*/ 305 w 611"/>
                <a:gd name="T21" fmla="*/ 506 h 587"/>
                <a:gd name="T22" fmla="*/ 221 w 611"/>
                <a:gd name="T23" fmla="*/ 495 h 587"/>
                <a:gd name="T24" fmla="*/ 116 w 611"/>
                <a:gd name="T25" fmla="*/ 555 h 587"/>
                <a:gd name="T26" fmla="*/ 139 w 611"/>
                <a:gd name="T27" fmla="*/ 503 h 587"/>
                <a:gd name="T28" fmla="*/ 144 w 611"/>
                <a:gd name="T29" fmla="*/ 463 h 587"/>
                <a:gd name="T30" fmla="*/ 24 w 611"/>
                <a:gd name="T31" fmla="*/ 265 h 587"/>
                <a:gd name="T32" fmla="*/ 305 w 611"/>
                <a:gd name="T33" fmla="*/ 2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587">
                  <a:moveTo>
                    <a:pt x="305" y="0"/>
                  </a:moveTo>
                  <a:cubicBezTo>
                    <a:pt x="137" y="0"/>
                    <a:pt x="0" y="118"/>
                    <a:pt x="0" y="265"/>
                  </a:cubicBezTo>
                  <a:cubicBezTo>
                    <a:pt x="0" y="351"/>
                    <a:pt x="47" y="426"/>
                    <a:pt x="119" y="475"/>
                  </a:cubicBezTo>
                  <a:cubicBezTo>
                    <a:pt x="117" y="518"/>
                    <a:pt x="88" y="557"/>
                    <a:pt x="68" y="584"/>
                  </a:cubicBezTo>
                  <a:cubicBezTo>
                    <a:pt x="128" y="587"/>
                    <a:pt x="189" y="568"/>
                    <a:pt x="229" y="522"/>
                  </a:cubicBezTo>
                  <a:cubicBezTo>
                    <a:pt x="254" y="527"/>
                    <a:pt x="279" y="531"/>
                    <a:pt x="305" y="531"/>
                  </a:cubicBezTo>
                  <a:cubicBezTo>
                    <a:pt x="473" y="531"/>
                    <a:pt x="611" y="413"/>
                    <a:pt x="611" y="265"/>
                  </a:cubicBezTo>
                  <a:cubicBezTo>
                    <a:pt x="611" y="118"/>
                    <a:pt x="473" y="0"/>
                    <a:pt x="305" y="0"/>
                  </a:cubicBezTo>
                  <a:close/>
                  <a:moveTo>
                    <a:pt x="305" y="24"/>
                  </a:moveTo>
                  <a:cubicBezTo>
                    <a:pt x="462" y="24"/>
                    <a:pt x="586" y="133"/>
                    <a:pt x="586" y="265"/>
                  </a:cubicBezTo>
                  <a:cubicBezTo>
                    <a:pt x="586" y="397"/>
                    <a:pt x="462" y="506"/>
                    <a:pt x="305" y="506"/>
                  </a:cubicBezTo>
                  <a:cubicBezTo>
                    <a:pt x="274" y="505"/>
                    <a:pt x="248" y="502"/>
                    <a:pt x="221" y="495"/>
                  </a:cubicBezTo>
                  <a:cubicBezTo>
                    <a:pt x="184" y="538"/>
                    <a:pt x="153" y="548"/>
                    <a:pt x="116" y="555"/>
                  </a:cubicBezTo>
                  <a:cubicBezTo>
                    <a:pt x="127" y="535"/>
                    <a:pt x="135" y="517"/>
                    <a:pt x="139" y="503"/>
                  </a:cubicBezTo>
                  <a:cubicBezTo>
                    <a:pt x="143" y="490"/>
                    <a:pt x="144" y="476"/>
                    <a:pt x="144" y="463"/>
                  </a:cubicBezTo>
                  <a:cubicBezTo>
                    <a:pt x="69" y="408"/>
                    <a:pt x="26" y="337"/>
                    <a:pt x="24" y="265"/>
                  </a:cubicBezTo>
                  <a:cubicBezTo>
                    <a:pt x="24" y="133"/>
                    <a:pt x="149" y="24"/>
                    <a:pt x="305" y="24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D31669D-8302-4A17-9442-844A930F8E4D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토론실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05904"/>
              </p:ext>
            </p:extLst>
          </p:nvPr>
        </p:nvGraphicFramePr>
        <p:xfrm>
          <a:off x="2112782" y="1802394"/>
          <a:ext cx="5869168" cy="114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4615043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진행기간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2017-12-07~2017-12-31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60199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공개 범위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73365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2211923" y="3454421"/>
            <a:ext cx="6520514" cy="13977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본문 내용 출력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211923" y="1525659"/>
            <a:ext cx="1621322" cy="120234"/>
            <a:chOff x="9731262" y="3352249"/>
            <a:chExt cx="1621322" cy="120234"/>
          </a:xfrm>
        </p:grpSpPr>
        <p:grpSp>
          <p:nvGrpSpPr>
            <p:cNvPr id="87" name="Group 256">
              <a:extLst>
                <a:ext uri="{FF2B5EF4-FFF2-40B4-BE49-F238E27FC236}">
                  <a16:creationId xmlns:a16="http://schemas.microsoft.com/office/drawing/2014/main" id="{B7FC5274-9E4B-4DDC-9E13-A246B298E8F3}"/>
                </a:ext>
              </a:extLst>
            </p:cNvPr>
            <p:cNvGrpSpPr/>
            <p:nvPr/>
          </p:nvGrpSpPr>
          <p:grpSpPr>
            <a:xfrm>
              <a:off x="11006596" y="3352249"/>
              <a:ext cx="254005" cy="114058"/>
              <a:chOff x="4817820" y="3111969"/>
              <a:chExt cx="254005" cy="114058"/>
            </a:xfrm>
          </p:grpSpPr>
          <p:sp>
            <p:nvSpPr>
              <p:cNvPr id="89" name="Freeform 24">
                <a:extLst>
                  <a:ext uri="{FF2B5EF4-FFF2-40B4-BE49-F238E27FC236}">
                    <a16:creationId xmlns:a16="http://schemas.microsoft.com/office/drawing/2014/main" id="{2C6E0AA3-0DFB-474E-BC23-B33DD37A31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17820" y="3136639"/>
                <a:ext cx="90000" cy="89388"/>
              </a:xfrm>
              <a:custGeom>
                <a:avLst/>
                <a:gdLst>
                  <a:gd name="T0" fmla="*/ 587 w 650"/>
                  <a:gd name="T1" fmla="*/ 0 h 644"/>
                  <a:gd name="T2" fmla="*/ 68 w 650"/>
                  <a:gd name="T3" fmla="*/ 0 h 644"/>
                  <a:gd name="T4" fmla="*/ 0 w 650"/>
                  <a:gd name="T5" fmla="*/ 62 h 644"/>
                  <a:gd name="T6" fmla="*/ 0 w 650"/>
                  <a:gd name="T7" fmla="*/ 643 h 644"/>
                  <a:gd name="T8" fmla="*/ 130 w 650"/>
                  <a:gd name="T9" fmla="*/ 513 h 644"/>
                  <a:gd name="T10" fmla="*/ 587 w 650"/>
                  <a:gd name="T11" fmla="*/ 513 h 644"/>
                  <a:gd name="T12" fmla="*/ 649 w 650"/>
                  <a:gd name="T13" fmla="*/ 451 h 644"/>
                  <a:gd name="T14" fmla="*/ 649 w 650"/>
                  <a:gd name="T15" fmla="*/ 62 h 644"/>
                  <a:gd name="T16" fmla="*/ 587 w 650"/>
                  <a:gd name="T17" fmla="*/ 0 h 644"/>
                  <a:gd name="T18" fmla="*/ 229 w 650"/>
                  <a:gd name="T19" fmla="*/ 290 h 644"/>
                  <a:gd name="T20" fmla="*/ 167 w 650"/>
                  <a:gd name="T21" fmla="*/ 290 h 644"/>
                  <a:gd name="T22" fmla="*/ 167 w 650"/>
                  <a:gd name="T23" fmla="*/ 222 h 644"/>
                  <a:gd name="T24" fmla="*/ 229 w 650"/>
                  <a:gd name="T25" fmla="*/ 222 h 644"/>
                  <a:gd name="T26" fmla="*/ 229 w 650"/>
                  <a:gd name="T27" fmla="*/ 290 h 644"/>
                  <a:gd name="T28" fmla="*/ 359 w 650"/>
                  <a:gd name="T29" fmla="*/ 290 h 644"/>
                  <a:gd name="T30" fmla="*/ 297 w 650"/>
                  <a:gd name="T31" fmla="*/ 290 h 644"/>
                  <a:gd name="T32" fmla="*/ 297 w 650"/>
                  <a:gd name="T33" fmla="*/ 222 h 644"/>
                  <a:gd name="T34" fmla="*/ 359 w 650"/>
                  <a:gd name="T35" fmla="*/ 222 h 644"/>
                  <a:gd name="T36" fmla="*/ 359 w 650"/>
                  <a:gd name="T37" fmla="*/ 290 h 644"/>
                  <a:gd name="T38" fmla="*/ 488 w 650"/>
                  <a:gd name="T39" fmla="*/ 290 h 644"/>
                  <a:gd name="T40" fmla="*/ 420 w 650"/>
                  <a:gd name="T41" fmla="*/ 290 h 644"/>
                  <a:gd name="T42" fmla="*/ 420 w 650"/>
                  <a:gd name="T43" fmla="*/ 222 h 644"/>
                  <a:gd name="T44" fmla="*/ 488 w 650"/>
                  <a:gd name="T45" fmla="*/ 222 h 644"/>
                  <a:gd name="T46" fmla="*/ 488 w 650"/>
                  <a:gd name="T47" fmla="*/ 29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0" h="644">
                    <a:moveTo>
                      <a:pt x="587" y="0"/>
                    </a:moveTo>
                    <a:lnTo>
                      <a:pt x="68" y="0"/>
                    </a:lnTo>
                    <a:cubicBezTo>
                      <a:pt x="31" y="0"/>
                      <a:pt x="0" y="24"/>
                      <a:pt x="0" y="62"/>
                    </a:cubicBezTo>
                    <a:lnTo>
                      <a:pt x="0" y="643"/>
                    </a:lnTo>
                    <a:lnTo>
                      <a:pt x="130" y="513"/>
                    </a:lnTo>
                    <a:lnTo>
                      <a:pt x="587" y="513"/>
                    </a:lnTo>
                    <a:cubicBezTo>
                      <a:pt x="618" y="513"/>
                      <a:pt x="649" y="482"/>
                      <a:pt x="649" y="451"/>
                    </a:cubicBezTo>
                    <a:lnTo>
                      <a:pt x="649" y="62"/>
                    </a:lnTo>
                    <a:cubicBezTo>
                      <a:pt x="649" y="24"/>
                      <a:pt x="618" y="0"/>
                      <a:pt x="587" y="0"/>
                    </a:cubicBezTo>
                    <a:close/>
                    <a:moveTo>
                      <a:pt x="229" y="290"/>
                    </a:moveTo>
                    <a:lnTo>
                      <a:pt x="167" y="290"/>
                    </a:lnTo>
                    <a:lnTo>
                      <a:pt x="167" y="222"/>
                    </a:lnTo>
                    <a:lnTo>
                      <a:pt x="229" y="222"/>
                    </a:lnTo>
                    <a:lnTo>
                      <a:pt x="229" y="290"/>
                    </a:lnTo>
                    <a:close/>
                    <a:moveTo>
                      <a:pt x="359" y="290"/>
                    </a:moveTo>
                    <a:lnTo>
                      <a:pt x="297" y="290"/>
                    </a:lnTo>
                    <a:lnTo>
                      <a:pt x="297" y="222"/>
                    </a:lnTo>
                    <a:lnTo>
                      <a:pt x="359" y="222"/>
                    </a:lnTo>
                    <a:lnTo>
                      <a:pt x="359" y="290"/>
                    </a:lnTo>
                    <a:close/>
                    <a:moveTo>
                      <a:pt x="488" y="290"/>
                    </a:moveTo>
                    <a:lnTo>
                      <a:pt x="420" y="290"/>
                    </a:lnTo>
                    <a:lnTo>
                      <a:pt x="420" y="222"/>
                    </a:lnTo>
                    <a:lnTo>
                      <a:pt x="488" y="222"/>
                    </a:lnTo>
                    <a:lnTo>
                      <a:pt x="488" y="29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1" name="텍스트 상자 31">
                <a:extLst>
                  <a:ext uri="{FF2B5EF4-FFF2-40B4-BE49-F238E27FC236}">
                    <a16:creationId xmlns:a16="http://schemas.microsoft.com/office/drawing/2014/main" id="{E7A995BF-954B-4A86-BDBA-BDD6BA59F916}"/>
                  </a:ext>
                </a:extLst>
              </p:cNvPr>
              <p:cNvSpPr txBox="1"/>
              <p:nvPr/>
            </p:nvSpPr>
            <p:spPr>
              <a:xfrm>
                <a:off x="4954166" y="3111969"/>
                <a:ext cx="11765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en-US" altLang="ko-KR" sz="7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ea typeface="+mn-ea"/>
                  </a:rPr>
                  <a:t>4</a:t>
                </a:r>
                <a:endParaRPr kumimoji="1" lang="ko-KR" altLang="en-US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8" name="텍스트 상자 31">
              <a:extLst>
                <a:ext uri="{FF2B5EF4-FFF2-40B4-BE49-F238E27FC236}">
                  <a16:creationId xmlns:a16="http://schemas.microsoft.com/office/drawing/2014/main" id="{319EB9E2-CB2B-447B-A27E-E208C586F3AF}"/>
                </a:ext>
              </a:extLst>
            </p:cNvPr>
            <p:cNvSpPr txBox="1"/>
            <p:nvPr/>
          </p:nvSpPr>
          <p:spPr>
            <a:xfrm>
              <a:off x="9731262" y="3364761"/>
              <a:ext cx="1621322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번호 </a:t>
              </a:r>
              <a:r>
                <a:rPr kumimoji="1"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999   </a:t>
              </a:r>
              <a:r>
                <a:rPr kumimoji="1"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 </a:t>
              </a:r>
              <a:r>
                <a:rPr lang="ko-KR" altLang="en-US" sz="7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조회수 </a:t>
              </a:r>
              <a:r>
                <a:rPr lang="en-US" altLang="ko-KR" sz="7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 27  </a:t>
              </a:r>
              <a:r>
                <a:rPr lang="ko-KR" altLang="en-US" sz="7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ㅣ</a:t>
              </a:r>
              <a:endPara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98519" y="1754563"/>
            <a:ext cx="7205503" cy="1502987"/>
            <a:chOff x="1898519" y="1754563"/>
            <a:chExt cx="5898745" cy="1304925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1898519" y="1754563"/>
              <a:ext cx="589874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898519" y="3059488"/>
              <a:ext cx="589874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모서리가 둥근 직사각형 69"/>
          <p:cNvSpPr/>
          <p:nvPr/>
        </p:nvSpPr>
        <p:spPr>
          <a:xfrm>
            <a:off x="3419475" y="1495425"/>
            <a:ext cx="438150" cy="200025"/>
          </a:xfrm>
          <a:prstGeom prst="roundRect">
            <a:avLst/>
          </a:prstGeom>
          <a:solidFill>
            <a:srgbClr val="0000FF">
              <a:alpha val="63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75672"/>
              </p:ext>
            </p:extLst>
          </p:nvPr>
        </p:nvGraphicFramePr>
        <p:xfrm>
          <a:off x="2112782" y="1802394"/>
          <a:ext cx="5869168" cy="137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4615043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진행기간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2017-12-07~2017-12-31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60199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공개 범위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공개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73365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참여자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이길수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박명수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4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10249"/>
              </p:ext>
            </p:extLst>
          </p:nvPr>
        </p:nvGraphicFramePr>
        <p:xfrm>
          <a:off x="9290533" y="6068913"/>
          <a:ext cx="2835141" cy="607400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2/21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비공개 토론의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참여자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정보 항목 추가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상단 의견 작성 갯수 삭제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>
          <a:xfrm>
            <a:off x="2058204" y="2951259"/>
            <a:ext cx="2932896" cy="22056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4659025" y="2884846"/>
            <a:ext cx="134227" cy="135236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3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cxnSp>
        <p:nvCxnSpPr>
          <p:cNvPr id="114" name="직선 연결선[R] 7">
            <a:extLst>
              <a:ext uri="{FF2B5EF4-FFF2-40B4-BE49-F238E27FC236}">
                <a16:creationId xmlns:a16="http://schemas.microsoft.com/office/drawing/2014/main" id="{F3AE9232-C626-4EA1-BC89-B5C0D2146B30}"/>
              </a:ext>
            </a:extLst>
          </p:cNvPr>
          <p:cNvCxnSpPr/>
          <p:nvPr/>
        </p:nvCxnSpPr>
        <p:spPr>
          <a:xfrm>
            <a:off x="1884336" y="1432654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CB8CA27-0D34-42EE-8D77-839A6E7ECFA9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1421E6D-F670-408C-BE04-6A6AB6B73BDC}"/>
              </a:ext>
            </a:extLst>
          </p:cNvPr>
          <p:cNvSpPr txBox="1"/>
          <p:nvPr/>
        </p:nvSpPr>
        <p:spPr>
          <a:xfrm>
            <a:off x="1993357" y="164527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제목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723DDBF-A4D4-42E2-8A49-064CD3107068}"/>
              </a:ext>
            </a:extLst>
          </p:cNvPr>
          <p:cNvSpPr/>
          <p:nvPr/>
        </p:nvSpPr>
        <p:spPr>
          <a:xfrm>
            <a:off x="3071664" y="1628800"/>
            <a:ext cx="4549055" cy="2755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ko-KR" altLang="en-US" sz="80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 panose="020B0503020000020004" pitchFamily="50" charset="-127"/>
              </a:rPr>
              <a:t>차 핸디소프트 임직원 프리미어 직장인론</a:t>
            </a:r>
            <a:endParaRPr kumimoji="0" lang="ko-KR" altLang="en-US" sz="80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113789-2EDA-4073-88BC-58FD376D829C}"/>
              </a:ext>
            </a:extLst>
          </p:cNvPr>
          <p:cNvSpPr txBox="1"/>
          <p:nvPr/>
        </p:nvSpPr>
        <p:spPr>
          <a:xfrm>
            <a:off x="1991544" y="2396057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3C9F88-DBDE-461C-9740-256900C51D22}"/>
              </a:ext>
            </a:extLst>
          </p:cNvPr>
          <p:cNvSpPr/>
          <p:nvPr/>
        </p:nvSpPr>
        <p:spPr>
          <a:xfrm>
            <a:off x="3071664" y="2389465"/>
            <a:ext cx="4525403" cy="243393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2017-12-07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텍스트 상자 31">
            <a:extLst>
              <a:ext uri="{FF2B5EF4-FFF2-40B4-BE49-F238E27FC236}">
                <a16:creationId xmlns:a16="http://schemas.microsoft.com/office/drawing/2014/main" id="{EF710BA4-CB27-414F-99F3-6F043060F4EB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토론실</a:t>
            </a:r>
            <a:endParaRPr lang="ko-KR" altLang="en-US" sz="857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6" name="모서리가 둥근 직사각형 22">
            <a:extLst>
              <a:ext uri="{FF2B5EF4-FFF2-40B4-BE49-F238E27FC236}">
                <a16:creationId xmlns:a16="http://schemas.microsoft.com/office/drawing/2014/main" id="{CDABC7BF-03D8-447C-819A-FEE506A74992}"/>
              </a:ext>
            </a:extLst>
          </p:cNvPr>
          <p:cNvSpPr/>
          <p:nvPr/>
        </p:nvSpPr>
        <p:spPr>
          <a:xfrm>
            <a:off x="2297550" y="1130518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모서리가 둥근 직사각형 22">
            <a:extLst>
              <a:ext uri="{FF2B5EF4-FFF2-40B4-BE49-F238E27FC236}">
                <a16:creationId xmlns:a16="http://schemas.microsoft.com/office/drawing/2014/main" id="{959DDF6D-F048-494B-9051-E4545DD4F665}"/>
              </a:ext>
            </a:extLst>
          </p:cNvPr>
          <p:cNvSpPr/>
          <p:nvPr/>
        </p:nvSpPr>
        <p:spPr>
          <a:xfrm>
            <a:off x="1958220" y="1130518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6F681A-BCB0-48CC-A993-9CCE656C3B01}"/>
              </a:ext>
            </a:extLst>
          </p:cNvPr>
          <p:cNvSpPr txBox="1"/>
          <p:nvPr/>
        </p:nvSpPr>
        <p:spPr>
          <a:xfrm>
            <a:off x="1993357" y="202070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작성자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552504B-5ABA-4FD5-8E61-40CA732CDCA8}"/>
              </a:ext>
            </a:extLst>
          </p:cNvPr>
          <p:cNvSpPr txBox="1"/>
          <p:nvPr/>
        </p:nvSpPr>
        <p:spPr>
          <a:xfrm>
            <a:off x="1993357" y="2389465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C23623F-35E3-4D21-B22E-82254ADE1D78}"/>
              </a:ext>
            </a:extLst>
          </p:cNvPr>
          <p:cNvSpPr/>
          <p:nvPr/>
        </p:nvSpPr>
        <p:spPr>
          <a:xfrm>
            <a:off x="3073478" y="2021235"/>
            <a:ext cx="4525403" cy="243393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73274"/>
              </p:ext>
            </p:extLst>
          </p:nvPr>
        </p:nvGraphicFramePr>
        <p:xfrm>
          <a:off x="9290533" y="813265"/>
          <a:ext cx="2835141" cy="46558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 대상 항목은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as-is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동일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2552504B-5ABA-4FD5-8E61-40CA732CDCA8}"/>
              </a:ext>
            </a:extLst>
          </p:cNvPr>
          <p:cNvSpPr txBox="1"/>
          <p:nvPr/>
        </p:nvSpPr>
        <p:spPr>
          <a:xfrm>
            <a:off x="1993357" y="2722840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진행기간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03789" y="2735508"/>
            <a:ext cx="688247" cy="180000"/>
            <a:chOff x="7399564" y="1487733"/>
            <a:chExt cx="688247" cy="180000"/>
          </a:xfrm>
        </p:grpSpPr>
        <p:sp>
          <p:nvSpPr>
            <p:cNvPr id="121" name="Rectangle 149"/>
            <p:cNvSpPr/>
            <p:nvPr/>
          </p:nvSpPr>
          <p:spPr>
            <a:xfrm>
              <a:off x="7399564" y="1487733"/>
              <a:ext cx="688247" cy="18000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6000" tIns="36000" rIns="0" bIns="36000" anchor="ctr"/>
            <a:lstStyle/>
            <a:p>
              <a:pPr>
                <a:lnSpc>
                  <a:spcPct val="130000"/>
                </a:lnSpc>
              </a:pPr>
              <a:r>
                <a: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2017-12-07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2" name="Freeform 33"/>
            <p:cNvSpPr>
              <a:spLocks noChangeAspect="1" noEditPoints="1"/>
            </p:cNvSpPr>
            <p:nvPr/>
          </p:nvSpPr>
          <p:spPr bwMode="auto">
            <a:xfrm>
              <a:off x="7932719" y="1530548"/>
              <a:ext cx="97055" cy="108000"/>
            </a:xfrm>
            <a:custGeom>
              <a:avLst/>
              <a:gdLst>
                <a:gd name="T0" fmla="*/ 338 w 450"/>
                <a:gd name="T1" fmla="*/ 252 h 500"/>
                <a:gd name="T2" fmla="*/ 312 w 450"/>
                <a:gd name="T3" fmla="*/ 225 h 500"/>
                <a:gd name="T4" fmla="*/ 190 w 450"/>
                <a:gd name="T5" fmla="*/ 347 h 500"/>
                <a:gd name="T6" fmla="*/ 137 w 450"/>
                <a:gd name="T7" fmla="*/ 294 h 500"/>
                <a:gd name="T8" fmla="*/ 110 w 450"/>
                <a:gd name="T9" fmla="*/ 320 h 500"/>
                <a:gd name="T10" fmla="*/ 190 w 450"/>
                <a:gd name="T11" fmla="*/ 400 h 500"/>
                <a:gd name="T12" fmla="*/ 338 w 450"/>
                <a:gd name="T13" fmla="*/ 252 h 500"/>
                <a:gd name="T14" fmla="*/ 400 w 450"/>
                <a:gd name="T15" fmla="*/ 50 h 500"/>
                <a:gd name="T16" fmla="*/ 375 w 450"/>
                <a:gd name="T17" fmla="*/ 50 h 500"/>
                <a:gd name="T18" fmla="*/ 375 w 450"/>
                <a:gd name="T19" fmla="*/ 0 h 500"/>
                <a:gd name="T20" fmla="*/ 325 w 450"/>
                <a:gd name="T21" fmla="*/ 0 h 500"/>
                <a:gd name="T22" fmla="*/ 325 w 450"/>
                <a:gd name="T23" fmla="*/ 50 h 500"/>
                <a:gd name="T24" fmla="*/ 125 w 450"/>
                <a:gd name="T25" fmla="*/ 50 h 500"/>
                <a:gd name="T26" fmla="*/ 125 w 450"/>
                <a:gd name="T27" fmla="*/ 0 h 500"/>
                <a:gd name="T28" fmla="*/ 75 w 450"/>
                <a:gd name="T29" fmla="*/ 0 h 500"/>
                <a:gd name="T30" fmla="*/ 75 w 450"/>
                <a:gd name="T31" fmla="*/ 50 h 500"/>
                <a:gd name="T32" fmla="*/ 50 w 450"/>
                <a:gd name="T33" fmla="*/ 50 h 500"/>
                <a:gd name="T34" fmla="*/ 0 w 450"/>
                <a:gd name="T35" fmla="*/ 100 h 500"/>
                <a:gd name="T36" fmla="*/ 0 w 450"/>
                <a:gd name="T37" fmla="*/ 450 h 500"/>
                <a:gd name="T38" fmla="*/ 50 w 450"/>
                <a:gd name="T39" fmla="*/ 500 h 500"/>
                <a:gd name="T40" fmla="*/ 400 w 450"/>
                <a:gd name="T41" fmla="*/ 500 h 500"/>
                <a:gd name="T42" fmla="*/ 450 w 450"/>
                <a:gd name="T43" fmla="*/ 450 h 500"/>
                <a:gd name="T44" fmla="*/ 450 w 450"/>
                <a:gd name="T45" fmla="*/ 100 h 500"/>
                <a:gd name="T46" fmla="*/ 400 w 450"/>
                <a:gd name="T47" fmla="*/ 50 h 500"/>
                <a:gd name="T48" fmla="*/ 400 w 450"/>
                <a:gd name="T49" fmla="*/ 450 h 500"/>
                <a:gd name="T50" fmla="*/ 50 w 450"/>
                <a:gd name="T51" fmla="*/ 450 h 500"/>
                <a:gd name="T52" fmla="*/ 50 w 450"/>
                <a:gd name="T53" fmla="*/ 175 h 500"/>
                <a:gd name="T54" fmla="*/ 400 w 450"/>
                <a:gd name="T55" fmla="*/ 175 h 500"/>
                <a:gd name="T56" fmla="*/ 400 w 450"/>
                <a:gd name="T57" fmla="*/ 4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0" h="500">
                  <a:moveTo>
                    <a:pt x="338" y="252"/>
                  </a:moveTo>
                  <a:lnTo>
                    <a:pt x="312" y="225"/>
                  </a:lnTo>
                  <a:lnTo>
                    <a:pt x="190" y="347"/>
                  </a:lnTo>
                  <a:lnTo>
                    <a:pt x="137" y="294"/>
                  </a:lnTo>
                  <a:lnTo>
                    <a:pt x="110" y="320"/>
                  </a:lnTo>
                  <a:lnTo>
                    <a:pt x="190" y="400"/>
                  </a:lnTo>
                  <a:lnTo>
                    <a:pt x="338" y="252"/>
                  </a:lnTo>
                  <a:close/>
                  <a:moveTo>
                    <a:pt x="400" y="50"/>
                  </a:moveTo>
                  <a:lnTo>
                    <a:pt x="375" y="50"/>
                  </a:lnTo>
                  <a:lnTo>
                    <a:pt x="375" y="0"/>
                  </a:lnTo>
                  <a:lnTo>
                    <a:pt x="325" y="0"/>
                  </a:lnTo>
                  <a:lnTo>
                    <a:pt x="325" y="50"/>
                  </a:lnTo>
                  <a:lnTo>
                    <a:pt x="125" y="50"/>
                  </a:lnTo>
                  <a:lnTo>
                    <a:pt x="125" y="0"/>
                  </a:lnTo>
                  <a:lnTo>
                    <a:pt x="75" y="0"/>
                  </a:lnTo>
                  <a:lnTo>
                    <a:pt x="75" y="50"/>
                  </a:lnTo>
                  <a:lnTo>
                    <a:pt x="50" y="50"/>
                  </a:lnTo>
                  <a:cubicBezTo>
                    <a:pt x="22" y="50"/>
                    <a:pt x="0" y="73"/>
                    <a:pt x="0" y="100"/>
                  </a:cubicBezTo>
                  <a:lnTo>
                    <a:pt x="0" y="450"/>
                  </a:lnTo>
                  <a:cubicBezTo>
                    <a:pt x="0" y="478"/>
                    <a:pt x="22" y="500"/>
                    <a:pt x="50" y="500"/>
                  </a:cubicBezTo>
                  <a:lnTo>
                    <a:pt x="400" y="500"/>
                  </a:lnTo>
                  <a:cubicBezTo>
                    <a:pt x="428" y="500"/>
                    <a:pt x="450" y="478"/>
                    <a:pt x="450" y="450"/>
                  </a:cubicBezTo>
                  <a:lnTo>
                    <a:pt x="450" y="100"/>
                  </a:lnTo>
                  <a:cubicBezTo>
                    <a:pt x="450" y="73"/>
                    <a:pt x="428" y="50"/>
                    <a:pt x="400" y="50"/>
                  </a:cubicBezTo>
                  <a:close/>
                  <a:moveTo>
                    <a:pt x="400" y="450"/>
                  </a:moveTo>
                  <a:lnTo>
                    <a:pt x="50" y="450"/>
                  </a:lnTo>
                  <a:lnTo>
                    <a:pt x="50" y="175"/>
                  </a:lnTo>
                  <a:lnTo>
                    <a:pt x="400" y="175"/>
                  </a:lnTo>
                  <a:lnTo>
                    <a:pt x="400" y="4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094389" y="2735508"/>
            <a:ext cx="688247" cy="180000"/>
            <a:chOff x="7399564" y="1487733"/>
            <a:chExt cx="688247" cy="180000"/>
          </a:xfrm>
        </p:grpSpPr>
        <p:sp>
          <p:nvSpPr>
            <p:cNvPr id="124" name="Rectangle 149"/>
            <p:cNvSpPr/>
            <p:nvPr/>
          </p:nvSpPr>
          <p:spPr>
            <a:xfrm>
              <a:off x="7399564" y="1487733"/>
              <a:ext cx="688247" cy="18000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6000" tIns="36000" rIns="0" bIns="36000" anchor="ctr"/>
            <a:lstStyle/>
            <a:p>
              <a:pPr>
                <a:lnSpc>
                  <a:spcPct val="130000"/>
                </a:lnSpc>
              </a:pPr>
              <a:r>
                <a: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2017-12-31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5" name="Freeform 33"/>
            <p:cNvSpPr>
              <a:spLocks noChangeAspect="1" noEditPoints="1"/>
            </p:cNvSpPr>
            <p:nvPr/>
          </p:nvSpPr>
          <p:spPr bwMode="auto">
            <a:xfrm>
              <a:off x="7932719" y="1530548"/>
              <a:ext cx="97055" cy="108000"/>
            </a:xfrm>
            <a:custGeom>
              <a:avLst/>
              <a:gdLst>
                <a:gd name="T0" fmla="*/ 338 w 450"/>
                <a:gd name="T1" fmla="*/ 252 h 500"/>
                <a:gd name="T2" fmla="*/ 312 w 450"/>
                <a:gd name="T3" fmla="*/ 225 h 500"/>
                <a:gd name="T4" fmla="*/ 190 w 450"/>
                <a:gd name="T5" fmla="*/ 347 h 500"/>
                <a:gd name="T6" fmla="*/ 137 w 450"/>
                <a:gd name="T7" fmla="*/ 294 h 500"/>
                <a:gd name="T8" fmla="*/ 110 w 450"/>
                <a:gd name="T9" fmla="*/ 320 h 500"/>
                <a:gd name="T10" fmla="*/ 190 w 450"/>
                <a:gd name="T11" fmla="*/ 400 h 500"/>
                <a:gd name="T12" fmla="*/ 338 w 450"/>
                <a:gd name="T13" fmla="*/ 252 h 500"/>
                <a:gd name="T14" fmla="*/ 400 w 450"/>
                <a:gd name="T15" fmla="*/ 50 h 500"/>
                <a:gd name="T16" fmla="*/ 375 w 450"/>
                <a:gd name="T17" fmla="*/ 50 h 500"/>
                <a:gd name="T18" fmla="*/ 375 w 450"/>
                <a:gd name="T19" fmla="*/ 0 h 500"/>
                <a:gd name="T20" fmla="*/ 325 w 450"/>
                <a:gd name="T21" fmla="*/ 0 h 500"/>
                <a:gd name="T22" fmla="*/ 325 w 450"/>
                <a:gd name="T23" fmla="*/ 50 h 500"/>
                <a:gd name="T24" fmla="*/ 125 w 450"/>
                <a:gd name="T25" fmla="*/ 50 h 500"/>
                <a:gd name="T26" fmla="*/ 125 w 450"/>
                <a:gd name="T27" fmla="*/ 0 h 500"/>
                <a:gd name="T28" fmla="*/ 75 w 450"/>
                <a:gd name="T29" fmla="*/ 0 h 500"/>
                <a:gd name="T30" fmla="*/ 75 w 450"/>
                <a:gd name="T31" fmla="*/ 50 h 500"/>
                <a:gd name="T32" fmla="*/ 50 w 450"/>
                <a:gd name="T33" fmla="*/ 50 h 500"/>
                <a:gd name="T34" fmla="*/ 0 w 450"/>
                <a:gd name="T35" fmla="*/ 100 h 500"/>
                <a:gd name="T36" fmla="*/ 0 w 450"/>
                <a:gd name="T37" fmla="*/ 450 h 500"/>
                <a:gd name="T38" fmla="*/ 50 w 450"/>
                <a:gd name="T39" fmla="*/ 500 h 500"/>
                <a:gd name="T40" fmla="*/ 400 w 450"/>
                <a:gd name="T41" fmla="*/ 500 h 500"/>
                <a:gd name="T42" fmla="*/ 450 w 450"/>
                <a:gd name="T43" fmla="*/ 450 h 500"/>
                <a:gd name="T44" fmla="*/ 450 w 450"/>
                <a:gd name="T45" fmla="*/ 100 h 500"/>
                <a:gd name="T46" fmla="*/ 400 w 450"/>
                <a:gd name="T47" fmla="*/ 50 h 500"/>
                <a:gd name="T48" fmla="*/ 400 w 450"/>
                <a:gd name="T49" fmla="*/ 450 h 500"/>
                <a:gd name="T50" fmla="*/ 50 w 450"/>
                <a:gd name="T51" fmla="*/ 450 h 500"/>
                <a:gd name="T52" fmla="*/ 50 w 450"/>
                <a:gd name="T53" fmla="*/ 175 h 500"/>
                <a:gd name="T54" fmla="*/ 400 w 450"/>
                <a:gd name="T55" fmla="*/ 175 h 500"/>
                <a:gd name="T56" fmla="*/ 400 w 450"/>
                <a:gd name="T57" fmla="*/ 4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0" h="500">
                  <a:moveTo>
                    <a:pt x="338" y="252"/>
                  </a:moveTo>
                  <a:lnTo>
                    <a:pt x="312" y="225"/>
                  </a:lnTo>
                  <a:lnTo>
                    <a:pt x="190" y="347"/>
                  </a:lnTo>
                  <a:lnTo>
                    <a:pt x="137" y="294"/>
                  </a:lnTo>
                  <a:lnTo>
                    <a:pt x="110" y="320"/>
                  </a:lnTo>
                  <a:lnTo>
                    <a:pt x="190" y="400"/>
                  </a:lnTo>
                  <a:lnTo>
                    <a:pt x="338" y="252"/>
                  </a:lnTo>
                  <a:close/>
                  <a:moveTo>
                    <a:pt x="400" y="50"/>
                  </a:moveTo>
                  <a:lnTo>
                    <a:pt x="375" y="50"/>
                  </a:lnTo>
                  <a:lnTo>
                    <a:pt x="375" y="0"/>
                  </a:lnTo>
                  <a:lnTo>
                    <a:pt x="325" y="0"/>
                  </a:lnTo>
                  <a:lnTo>
                    <a:pt x="325" y="50"/>
                  </a:lnTo>
                  <a:lnTo>
                    <a:pt x="125" y="50"/>
                  </a:lnTo>
                  <a:lnTo>
                    <a:pt x="125" y="0"/>
                  </a:lnTo>
                  <a:lnTo>
                    <a:pt x="75" y="0"/>
                  </a:lnTo>
                  <a:lnTo>
                    <a:pt x="75" y="50"/>
                  </a:lnTo>
                  <a:lnTo>
                    <a:pt x="50" y="50"/>
                  </a:lnTo>
                  <a:cubicBezTo>
                    <a:pt x="22" y="50"/>
                    <a:pt x="0" y="73"/>
                    <a:pt x="0" y="100"/>
                  </a:cubicBezTo>
                  <a:lnTo>
                    <a:pt x="0" y="450"/>
                  </a:lnTo>
                  <a:cubicBezTo>
                    <a:pt x="0" y="478"/>
                    <a:pt x="22" y="500"/>
                    <a:pt x="50" y="500"/>
                  </a:cubicBezTo>
                  <a:lnTo>
                    <a:pt x="400" y="500"/>
                  </a:lnTo>
                  <a:cubicBezTo>
                    <a:pt x="428" y="500"/>
                    <a:pt x="450" y="478"/>
                    <a:pt x="450" y="450"/>
                  </a:cubicBezTo>
                  <a:lnTo>
                    <a:pt x="450" y="100"/>
                  </a:lnTo>
                  <a:cubicBezTo>
                    <a:pt x="450" y="73"/>
                    <a:pt x="428" y="50"/>
                    <a:pt x="400" y="50"/>
                  </a:cubicBezTo>
                  <a:close/>
                  <a:moveTo>
                    <a:pt x="400" y="450"/>
                  </a:moveTo>
                  <a:lnTo>
                    <a:pt x="50" y="450"/>
                  </a:lnTo>
                  <a:lnTo>
                    <a:pt x="50" y="175"/>
                  </a:lnTo>
                  <a:lnTo>
                    <a:pt x="400" y="175"/>
                  </a:lnTo>
                  <a:lnTo>
                    <a:pt x="400" y="4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21360" y="2786024"/>
            <a:ext cx="217240" cy="11910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9202" y="3170770"/>
            <a:ext cx="7101134" cy="29746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31669D-8302-4A17-9442-844A930F8E4D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928A05-039E-43AD-A3BF-B4A96E1E5420}"/>
              </a:ext>
            </a:extLst>
          </p:cNvPr>
          <p:cNvSpPr/>
          <p:nvPr/>
        </p:nvSpPr>
        <p:spPr>
          <a:xfrm>
            <a:off x="10128448" y="306690"/>
            <a:ext cx="2263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cxnSp>
        <p:nvCxnSpPr>
          <p:cNvPr id="42" name="직선 연결선[R] 7">
            <a:extLst>
              <a:ext uri="{FF2B5EF4-FFF2-40B4-BE49-F238E27FC236}">
                <a16:creationId xmlns:a16="http://schemas.microsoft.com/office/drawing/2014/main" id="{F3AE9232-C626-4EA1-BC89-B5C0D2146B30}"/>
              </a:ext>
            </a:extLst>
          </p:cNvPr>
          <p:cNvCxnSpPr/>
          <p:nvPr/>
        </p:nvCxnSpPr>
        <p:spPr>
          <a:xfrm>
            <a:off x="1884336" y="1432654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43" name="텍스트 상자 31">
            <a:extLst>
              <a:ext uri="{FF2B5EF4-FFF2-40B4-BE49-F238E27FC236}">
                <a16:creationId xmlns:a16="http://schemas.microsoft.com/office/drawing/2014/main" id="{EF710BA4-CB27-414F-99F3-6F043060F4EB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토론신청</a:t>
            </a:r>
            <a:endParaRPr lang="ko-KR" altLang="en-US" sz="857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모서리가 둥근 직사각형 22">
            <a:extLst>
              <a:ext uri="{FF2B5EF4-FFF2-40B4-BE49-F238E27FC236}">
                <a16:creationId xmlns:a16="http://schemas.microsoft.com/office/drawing/2014/main" id="{CDABC7BF-03D8-447C-819A-FEE506A74992}"/>
              </a:ext>
            </a:extLst>
          </p:cNvPr>
          <p:cNvSpPr/>
          <p:nvPr/>
        </p:nvSpPr>
        <p:spPr>
          <a:xfrm>
            <a:off x="2297550" y="1130518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959DDF6D-F048-494B-9051-E4545DD4F665}"/>
              </a:ext>
            </a:extLst>
          </p:cNvPr>
          <p:cNvSpPr/>
          <p:nvPr/>
        </p:nvSpPr>
        <p:spPr>
          <a:xfrm>
            <a:off x="1958220" y="1130518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421E6D-F670-408C-BE04-6A6AB6B73BDC}"/>
              </a:ext>
            </a:extLst>
          </p:cNvPr>
          <p:cNvSpPr txBox="1"/>
          <p:nvPr/>
        </p:nvSpPr>
        <p:spPr>
          <a:xfrm>
            <a:off x="1993357" y="164527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23DDBF-A4D4-42E2-8A49-064CD3107068}"/>
              </a:ext>
            </a:extLst>
          </p:cNvPr>
          <p:cNvSpPr/>
          <p:nvPr/>
        </p:nvSpPr>
        <p:spPr>
          <a:xfrm>
            <a:off x="3071664" y="1628800"/>
            <a:ext cx="4549055" cy="2755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113789-2EDA-4073-88BC-58FD376D829C}"/>
              </a:ext>
            </a:extLst>
          </p:cNvPr>
          <p:cNvSpPr txBox="1"/>
          <p:nvPr/>
        </p:nvSpPr>
        <p:spPr>
          <a:xfrm>
            <a:off x="1991544" y="2396057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3C9F88-DBDE-461C-9740-256900C51D22}"/>
              </a:ext>
            </a:extLst>
          </p:cNvPr>
          <p:cNvSpPr/>
          <p:nvPr/>
        </p:nvSpPr>
        <p:spPr>
          <a:xfrm>
            <a:off x="3071664" y="2389465"/>
            <a:ext cx="4525403" cy="243393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2017.09.18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6F681A-BCB0-48CC-A993-9CCE656C3B01}"/>
              </a:ext>
            </a:extLst>
          </p:cNvPr>
          <p:cNvSpPr txBox="1"/>
          <p:nvPr/>
        </p:nvSpPr>
        <p:spPr>
          <a:xfrm>
            <a:off x="1993357" y="202070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52504B-5ABA-4FD5-8E61-40CA732CDCA8}"/>
              </a:ext>
            </a:extLst>
          </p:cNvPr>
          <p:cNvSpPr txBox="1"/>
          <p:nvPr/>
        </p:nvSpPr>
        <p:spPr>
          <a:xfrm>
            <a:off x="1993357" y="2389465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23623F-35E3-4D21-B22E-82254ADE1D78}"/>
              </a:ext>
            </a:extLst>
          </p:cNvPr>
          <p:cNvSpPr/>
          <p:nvPr/>
        </p:nvSpPr>
        <p:spPr>
          <a:xfrm>
            <a:off x="3073478" y="2021235"/>
            <a:ext cx="4525403" cy="243393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52504B-5ABA-4FD5-8E61-40CA732CDCA8}"/>
              </a:ext>
            </a:extLst>
          </p:cNvPr>
          <p:cNvSpPr txBox="1"/>
          <p:nvPr/>
        </p:nvSpPr>
        <p:spPr>
          <a:xfrm>
            <a:off x="1993357" y="2722840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진행기간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103789" y="2735508"/>
            <a:ext cx="688247" cy="180000"/>
            <a:chOff x="7399564" y="1487733"/>
            <a:chExt cx="688247" cy="180000"/>
          </a:xfrm>
        </p:grpSpPr>
        <p:sp>
          <p:nvSpPr>
            <p:cNvPr id="55" name="Rectangle 149"/>
            <p:cNvSpPr/>
            <p:nvPr/>
          </p:nvSpPr>
          <p:spPr>
            <a:xfrm>
              <a:off x="7399564" y="1487733"/>
              <a:ext cx="688247" cy="18000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6000" tIns="36000" rIns="0" bIns="36000" anchor="ctr"/>
            <a:lstStyle/>
            <a:p>
              <a:pPr>
                <a:lnSpc>
                  <a:spcPct val="130000"/>
                </a:lnSpc>
              </a:pP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6" name="Freeform 33"/>
            <p:cNvSpPr>
              <a:spLocks noChangeAspect="1" noEditPoints="1"/>
            </p:cNvSpPr>
            <p:nvPr/>
          </p:nvSpPr>
          <p:spPr bwMode="auto">
            <a:xfrm>
              <a:off x="7932719" y="1530548"/>
              <a:ext cx="97055" cy="108000"/>
            </a:xfrm>
            <a:custGeom>
              <a:avLst/>
              <a:gdLst>
                <a:gd name="T0" fmla="*/ 338 w 450"/>
                <a:gd name="T1" fmla="*/ 252 h 500"/>
                <a:gd name="T2" fmla="*/ 312 w 450"/>
                <a:gd name="T3" fmla="*/ 225 h 500"/>
                <a:gd name="T4" fmla="*/ 190 w 450"/>
                <a:gd name="T5" fmla="*/ 347 h 500"/>
                <a:gd name="T6" fmla="*/ 137 w 450"/>
                <a:gd name="T7" fmla="*/ 294 h 500"/>
                <a:gd name="T8" fmla="*/ 110 w 450"/>
                <a:gd name="T9" fmla="*/ 320 h 500"/>
                <a:gd name="T10" fmla="*/ 190 w 450"/>
                <a:gd name="T11" fmla="*/ 400 h 500"/>
                <a:gd name="T12" fmla="*/ 338 w 450"/>
                <a:gd name="T13" fmla="*/ 252 h 500"/>
                <a:gd name="T14" fmla="*/ 400 w 450"/>
                <a:gd name="T15" fmla="*/ 50 h 500"/>
                <a:gd name="T16" fmla="*/ 375 w 450"/>
                <a:gd name="T17" fmla="*/ 50 h 500"/>
                <a:gd name="T18" fmla="*/ 375 w 450"/>
                <a:gd name="T19" fmla="*/ 0 h 500"/>
                <a:gd name="T20" fmla="*/ 325 w 450"/>
                <a:gd name="T21" fmla="*/ 0 h 500"/>
                <a:gd name="T22" fmla="*/ 325 w 450"/>
                <a:gd name="T23" fmla="*/ 50 h 500"/>
                <a:gd name="T24" fmla="*/ 125 w 450"/>
                <a:gd name="T25" fmla="*/ 50 h 500"/>
                <a:gd name="T26" fmla="*/ 125 w 450"/>
                <a:gd name="T27" fmla="*/ 0 h 500"/>
                <a:gd name="T28" fmla="*/ 75 w 450"/>
                <a:gd name="T29" fmla="*/ 0 h 500"/>
                <a:gd name="T30" fmla="*/ 75 w 450"/>
                <a:gd name="T31" fmla="*/ 50 h 500"/>
                <a:gd name="T32" fmla="*/ 50 w 450"/>
                <a:gd name="T33" fmla="*/ 50 h 500"/>
                <a:gd name="T34" fmla="*/ 0 w 450"/>
                <a:gd name="T35" fmla="*/ 100 h 500"/>
                <a:gd name="T36" fmla="*/ 0 w 450"/>
                <a:gd name="T37" fmla="*/ 450 h 500"/>
                <a:gd name="T38" fmla="*/ 50 w 450"/>
                <a:gd name="T39" fmla="*/ 500 h 500"/>
                <a:gd name="T40" fmla="*/ 400 w 450"/>
                <a:gd name="T41" fmla="*/ 500 h 500"/>
                <a:gd name="T42" fmla="*/ 450 w 450"/>
                <a:gd name="T43" fmla="*/ 450 h 500"/>
                <a:gd name="T44" fmla="*/ 450 w 450"/>
                <a:gd name="T45" fmla="*/ 100 h 500"/>
                <a:gd name="T46" fmla="*/ 400 w 450"/>
                <a:gd name="T47" fmla="*/ 50 h 500"/>
                <a:gd name="T48" fmla="*/ 400 w 450"/>
                <a:gd name="T49" fmla="*/ 450 h 500"/>
                <a:gd name="T50" fmla="*/ 50 w 450"/>
                <a:gd name="T51" fmla="*/ 450 h 500"/>
                <a:gd name="T52" fmla="*/ 50 w 450"/>
                <a:gd name="T53" fmla="*/ 175 h 500"/>
                <a:gd name="T54" fmla="*/ 400 w 450"/>
                <a:gd name="T55" fmla="*/ 175 h 500"/>
                <a:gd name="T56" fmla="*/ 400 w 450"/>
                <a:gd name="T57" fmla="*/ 4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0" h="500">
                  <a:moveTo>
                    <a:pt x="338" y="252"/>
                  </a:moveTo>
                  <a:lnTo>
                    <a:pt x="312" y="225"/>
                  </a:lnTo>
                  <a:lnTo>
                    <a:pt x="190" y="347"/>
                  </a:lnTo>
                  <a:lnTo>
                    <a:pt x="137" y="294"/>
                  </a:lnTo>
                  <a:lnTo>
                    <a:pt x="110" y="320"/>
                  </a:lnTo>
                  <a:lnTo>
                    <a:pt x="190" y="400"/>
                  </a:lnTo>
                  <a:lnTo>
                    <a:pt x="338" y="252"/>
                  </a:lnTo>
                  <a:close/>
                  <a:moveTo>
                    <a:pt x="400" y="50"/>
                  </a:moveTo>
                  <a:lnTo>
                    <a:pt x="375" y="50"/>
                  </a:lnTo>
                  <a:lnTo>
                    <a:pt x="375" y="0"/>
                  </a:lnTo>
                  <a:lnTo>
                    <a:pt x="325" y="0"/>
                  </a:lnTo>
                  <a:lnTo>
                    <a:pt x="325" y="50"/>
                  </a:lnTo>
                  <a:lnTo>
                    <a:pt x="125" y="50"/>
                  </a:lnTo>
                  <a:lnTo>
                    <a:pt x="125" y="0"/>
                  </a:lnTo>
                  <a:lnTo>
                    <a:pt x="75" y="0"/>
                  </a:lnTo>
                  <a:lnTo>
                    <a:pt x="75" y="50"/>
                  </a:lnTo>
                  <a:lnTo>
                    <a:pt x="50" y="50"/>
                  </a:lnTo>
                  <a:cubicBezTo>
                    <a:pt x="22" y="50"/>
                    <a:pt x="0" y="73"/>
                    <a:pt x="0" y="100"/>
                  </a:cubicBezTo>
                  <a:lnTo>
                    <a:pt x="0" y="450"/>
                  </a:lnTo>
                  <a:cubicBezTo>
                    <a:pt x="0" y="478"/>
                    <a:pt x="22" y="500"/>
                    <a:pt x="50" y="500"/>
                  </a:cubicBezTo>
                  <a:lnTo>
                    <a:pt x="400" y="500"/>
                  </a:lnTo>
                  <a:cubicBezTo>
                    <a:pt x="428" y="500"/>
                    <a:pt x="450" y="478"/>
                    <a:pt x="450" y="450"/>
                  </a:cubicBezTo>
                  <a:lnTo>
                    <a:pt x="450" y="100"/>
                  </a:lnTo>
                  <a:cubicBezTo>
                    <a:pt x="450" y="73"/>
                    <a:pt x="428" y="50"/>
                    <a:pt x="400" y="50"/>
                  </a:cubicBezTo>
                  <a:close/>
                  <a:moveTo>
                    <a:pt x="400" y="450"/>
                  </a:moveTo>
                  <a:lnTo>
                    <a:pt x="50" y="450"/>
                  </a:lnTo>
                  <a:lnTo>
                    <a:pt x="50" y="175"/>
                  </a:lnTo>
                  <a:lnTo>
                    <a:pt x="400" y="175"/>
                  </a:lnTo>
                  <a:lnTo>
                    <a:pt x="400" y="4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94389" y="2735508"/>
            <a:ext cx="688247" cy="180000"/>
            <a:chOff x="7399564" y="1487733"/>
            <a:chExt cx="688247" cy="180000"/>
          </a:xfrm>
        </p:grpSpPr>
        <p:sp>
          <p:nvSpPr>
            <p:cNvPr id="58" name="Rectangle 149"/>
            <p:cNvSpPr/>
            <p:nvPr/>
          </p:nvSpPr>
          <p:spPr>
            <a:xfrm>
              <a:off x="7399564" y="1487733"/>
              <a:ext cx="688247" cy="18000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6000" tIns="36000" rIns="0" bIns="36000" anchor="ctr"/>
            <a:lstStyle/>
            <a:p>
              <a:pPr>
                <a:lnSpc>
                  <a:spcPct val="130000"/>
                </a:lnSpc>
              </a:pP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9" name="Freeform 33"/>
            <p:cNvSpPr>
              <a:spLocks noChangeAspect="1" noEditPoints="1"/>
            </p:cNvSpPr>
            <p:nvPr/>
          </p:nvSpPr>
          <p:spPr bwMode="auto">
            <a:xfrm>
              <a:off x="7932719" y="1530548"/>
              <a:ext cx="97055" cy="108000"/>
            </a:xfrm>
            <a:custGeom>
              <a:avLst/>
              <a:gdLst>
                <a:gd name="T0" fmla="*/ 338 w 450"/>
                <a:gd name="T1" fmla="*/ 252 h 500"/>
                <a:gd name="T2" fmla="*/ 312 w 450"/>
                <a:gd name="T3" fmla="*/ 225 h 500"/>
                <a:gd name="T4" fmla="*/ 190 w 450"/>
                <a:gd name="T5" fmla="*/ 347 h 500"/>
                <a:gd name="T6" fmla="*/ 137 w 450"/>
                <a:gd name="T7" fmla="*/ 294 h 500"/>
                <a:gd name="T8" fmla="*/ 110 w 450"/>
                <a:gd name="T9" fmla="*/ 320 h 500"/>
                <a:gd name="T10" fmla="*/ 190 w 450"/>
                <a:gd name="T11" fmla="*/ 400 h 500"/>
                <a:gd name="T12" fmla="*/ 338 w 450"/>
                <a:gd name="T13" fmla="*/ 252 h 500"/>
                <a:gd name="T14" fmla="*/ 400 w 450"/>
                <a:gd name="T15" fmla="*/ 50 h 500"/>
                <a:gd name="T16" fmla="*/ 375 w 450"/>
                <a:gd name="T17" fmla="*/ 50 h 500"/>
                <a:gd name="T18" fmla="*/ 375 w 450"/>
                <a:gd name="T19" fmla="*/ 0 h 500"/>
                <a:gd name="T20" fmla="*/ 325 w 450"/>
                <a:gd name="T21" fmla="*/ 0 h 500"/>
                <a:gd name="T22" fmla="*/ 325 w 450"/>
                <a:gd name="T23" fmla="*/ 50 h 500"/>
                <a:gd name="T24" fmla="*/ 125 w 450"/>
                <a:gd name="T25" fmla="*/ 50 h 500"/>
                <a:gd name="T26" fmla="*/ 125 w 450"/>
                <a:gd name="T27" fmla="*/ 0 h 500"/>
                <a:gd name="T28" fmla="*/ 75 w 450"/>
                <a:gd name="T29" fmla="*/ 0 h 500"/>
                <a:gd name="T30" fmla="*/ 75 w 450"/>
                <a:gd name="T31" fmla="*/ 50 h 500"/>
                <a:gd name="T32" fmla="*/ 50 w 450"/>
                <a:gd name="T33" fmla="*/ 50 h 500"/>
                <a:gd name="T34" fmla="*/ 0 w 450"/>
                <a:gd name="T35" fmla="*/ 100 h 500"/>
                <a:gd name="T36" fmla="*/ 0 w 450"/>
                <a:gd name="T37" fmla="*/ 450 h 500"/>
                <a:gd name="T38" fmla="*/ 50 w 450"/>
                <a:gd name="T39" fmla="*/ 500 h 500"/>
                <a:gd name="T40" fmla="*/ 400 w 450"/>
                <a:gd name="T41" fmla="*/ 500 h 500"/>
                <a:gd name="T42" fmla="*/ 450 w 450"/>
                <a:gd name="T43" fmla="*/ 450 h 500"/>
                <a:gd name="T44" fmla="*/ 450 w 450"/>
                <a:gd name="T45" fmla="*/ 100 h 500"/>
                <a:gd name="T46" fmla="*/ 400 w 450"/>
                <a:gd name="T47" fmla="*/ 50 h 500"/>
                <a:gd name="T48" fmla="*/ 400 w 450"/>
                <a:gd name="T49" fmla="*/ 450 h 500"/>
                <a:gd name="T50" fmla="*/ 50 w 450"/>
                <a:gd name="T51" fmla="*/ 450 h 500"/>
                <a:gd name="T52" fmla="*/ 50 w 450"/>
                <a:gd name="T53" fmla="*/ 175 h 500"/>
                <a:gd name="T54" fmla="*/ 400 w 450"/>
                <a:gd name="T55" fmla="*/ 175 h 500"/>
                <a:gd name="T56" fmla="*/ 400 w 450"/>
                <a:gd name="T57" fmla="*/ 4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0" h="500">
                  <a:moveTo>
                    <a:pt x="338" y="252"/>
                  </a:moveTo>
                  <a:lnTo>
                    <a:pt x="312" y="225"/>
                  </a:lnTo>
                  <a:lnTo>
                    <a:pt x="190" y="347"/>
                  </a:lnTo>
                  <a:lnTo>
                    <a:pt x="137" y="294"/>
                  </a:lnTo>
                  <a:lnTo>
                    <a:pt x="110" y="320"/>
                  </a:lnTo>
                  <a:lnTo>
                    <a:pt x="190" y="400"/>
                  </a:lnTo>
                  <a:lnTo>
                    <a:pt x="338" y="252"/>
                  </a:lnTo>
                  <a:close/>
                  <a:moveTo>
                    <a:pt x="400" y="50"/>
                  </a:moveTo>
                  <a:lnTo>
                    <a:pt x="375" y="50"/>
                  </a:lnTo>
                  <a:lnTo>
                    <a:pt x="375" y="0"/>
                  </a:lnTo>
                  <a:lnTo>
                    <a:pt x="325" y="0"/>
                  </a:lnTo>
                  <a:lnTo>
                    <a:pt x="325" y="50"/>
                  </a:lnTo>
                  <a:lnTo>
                    <a:pt x="125" y="50"/>
                  </a:lnTo>
                  <a:lnTo>
                    <a:pt x="125" y="0"/>
                  </a:lnTo>
                  <a:lnTo>
                    <a:pt x="75" y="0"/>
                  </a:lnTo>
                  <a:lnTo>
                    <a:pt x="75" y="50"/>
                  </a:lnTo>
                  <a:lnTo>
                    <a:pt x="50" y="50"/>
                  </a:lnTo>
                  <a:cubicBezTo>
                    <a:pt x="22" y="50"/>
                    <a:pt x="0" y="73"/>
                    <a:pt x="0" y="100"/>
                  </a:cubicBezTo>
                  <a:lnTo>
                    <a:pt x="0" y="450"/>
                  </a:lnTo>
                  <a:cubicBezTo>
                    <a:pt x="0" y="478"/>
                    <a:pt x="22" y="500"/>
                    <a:pt x="50" y="500"/>
                  </a:cubicBezTo>
                  <a:lnTo>
                    <a:pt x="400" y="500"/>
                  </a:lnTo>
                  <a:cubicBezTo>
                    <a:pt x="428" y="500"/>
                    <a:pt x="450" y="478"/>
                    <a:pt x="450" y="450"/>
                  </a:cubicBezTo>
                  <a:lnTo>
                    <a:pt x="450" y="100"/>
                  </a:lnTo>
                  <a:cubicBezTo>
                    <a:pt x="450" y="73"/>
                    <a:pt x="428" y="50"/>
                    <a:pt x="400" y="50"/>
                  </a:cubicBezTo>
                  <a:close/>
                  <a:moveTo>
                    <a:pt x="400" y="450"/>
                  </a:moveTo>
                  <a:lnTo>
                    <a:pt x="50" y="450"/>
                  </a:lnTo>
                  <a:lnTo>
                    <a:pt x="50" y="175"/>
                  </a:lnTo>
                  <a:lnTo>
                    <a:pt x="400" y="175"/>
                  </a:lnTo>
                  <a:lnTo>
                    <a:pt x="400" y="4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821360" y="2786024"/>
            <a:ext cx="217240" cy="11910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19202" y="3170770"/>
            <a:ext cx="7101134" cy="29746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928A05-039E-43AD-A3BF-B4A96E1E5420}"/>
              </a:ext>
            </a:extLst>
          </p:cNvPr>
          <p:cNvSpPr/>
          <p:nvPr/>
        </p:nvSpPr>
        <p:spPr>
          <a:xfrm>
            <a:off x="10128448" y="306690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CU10.2.1.7.2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각 삼각형 62"/>
          <p:cNvSpPr/>
          <p:nvPr/>
        </p:nvSpPr>
        <p:spPr>
          <a:xfrm flipH="1">
            <a:off x="11409869" y="5834632"/>
            <a:ext cx="720080" cy="834728"/>
          </a:xfrm>
          <a:prstGeom prst="rt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12/07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316536" y="5834632"/>
            <a:ext cx="2809138" cy="834727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12/07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수정내역</a:t>
            </a:r>
            <a:endParaRPr lang="en-US" altLang="ko-KR" sz="8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 신청 팝업에서 페이지로 전환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B8CA27-0D34-42EE-8D77-839A6E7ECFA9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 신청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쓰기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6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37299"/>
              </p:ext>
            </p:extLst>
          </p:nvPr>
        </p:nvGraphicFramePr>
        <p:xfrm>
          <a:off x="9290533" y="813265"/>
          <a:ext cx="2835141" cy="46558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입력 항목 및 조건은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as-is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동일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D31669D-8302-4A17-9442-844A930F8E4D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토론실</a:t>
            </a:r>
          </a:p>
        </p:txBody>
      </p:sp>
    </p:spTree>
    <p:extLst>
      <p:ext uri="{BB962C8B-B14F-4D97-AF65-F5344CB8AC3E}">
        <p14:creationId xmlns:p14="http://schemas.microsoft.com/office/powerpoint/2010/main" val="13049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357">
            <a:extLst>
              <a:ext uri="{FF2B5EF4-FFF2-40B4-BE49-F238E27FC236}">
                <a16:creationId xmlns:a16="http://schemas.microsoft.com/office/drawing/2014/main" id="{C9F80E9A-571A-4ECE-A324-80EF97170A9A}"/>
              </a:ext>
            </a:extLst>
          </p:cNvPr>
          <p:cNvGrpSpPr/>
          <p:nvPr/>
        </p:nvGrpSpPr>
        <p:grpSpPr>
          <a:xfrm>
            <a:off x="9031058" y="752481"/>
            <a:ext cx="134782" cy="145799"/>
            <a:chOff x="7681409" y="2293429"/>
            <a:chExt cx="157246" cy="170099"/>
          </a:xfrm>
        </p:grpSpPr>
        <p:sp>
          <p:nvSpPr>
            <p:cNvPr id="76" name="Rounded Rectangle 358">
              <a:extLst>
                <a:ext uri="{FF2B5EF4-FFF2-40B4-BE49-F238E27FC236}">
                  <a16:creationId xmlns:a16="http://schemas.microsoft.com/office/drawing/2014/main" id="{F1099DC5-8385-4703-9BAD-7B5C35639446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3830091D-7D1B-4327-BC72-39BE2E6084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96" name="직선 연결선[R] 7">
            <a:extLst>
              <a:ext uri="{FF2B5EF4-FFF2-40B4-BE49-F238E27FC236}">
                <a16:creationId xmlns:a16="http://schemas.microsoft.com/office/drawing/2014/main" id="{9FFBD84E-6ACF-48A2-B0CC-FEFD3E904DC3}"/>
              </a:ext>
            </a:extLst>
          </p:cNvPr>
          <p:cNvCxnSpPr>
            <a:cxnSpLocks/>
          </p:cNvCxnSpPr>
          <p:nvPr/>
        </p:nvCxnSpPr>
        <p:spPr>
          <a:xfrm flipV="1">
            <a:off x="1870986" y="988153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03CE2E3-67ED-4F7E-88B6-6EECD3FA6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7140" y="1404961"/>
          <a:ext cx="7382788" cy="44078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5267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3013739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747892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714112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734721">
                  <a:extLst>
                    <a:ext uri="{9D8B030D-6E8A-4147-A177-3AD203B41FA5}">
                      <a16:colId xmlns:a16="http://schemas.microsoft.com/office/drawing/2014/main" val="1704346621"/>
                    </a:ext>
                  </a:extLst>
                </a:gridCol>
                <a:gridCol w="606130">
                  <a:extLst>
                    <a:ext uri="{9D8B030D-6E8A-4147-A177-3AD203B41FA5}">
                      <a16:colId xmlns:a16="http://schemas.microsoft.com/office/drawing/2014/main" val="1694546750"/>
                    </a:ext>
                  </a:extLst>
                </a:gridCol>
                <a:gridCol w="507670">
                  <a:extLst>
                    <a:ext uri="{9D8B030D-6E8A-4147-A177-3AD203B41FA5}">
                      <a16:colId xmlns:a16="http://schemas.microsoft.com/office/drawing/2014/main" val="3840500385"/>
                    </a:ext>
                  </a:extLst>
                </a:gridCol>
                <a:gridCol w="553257">
                  <a:extLst>
                    <a:ext uri="{9D8B030D-6E8A-4147-A177-3AD203B41FA5}">
                      <a16:colId xmlns:a16="http://schemas.microsoft.com/office/drawing/2014/main" val="11501513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시작일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찬성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반대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조회수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11     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19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marL="0" algn="ctr" defTabSz="990570" rtl="0" eaLnBrk="1" latinLnBrk="1" hangingPunct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9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marL="0" algn="ctr" defTabSz="990570" rtl="0" eaLnBrk="1" latinLnBrk="1" hangingPunct="1"/>
                      <a:r>
                        <a:rPr lang="en-US" altLang="ko-KR" sz="700" b="1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8</a:t>
                      </a:r>
                      <a:endParaRPr lang="ko-KR" altLang="en-US" sz="700" b="1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한길동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48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한길동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sp>
        <p:nvSpPr>
          <p:cNvPr id="165" name="Triangle 915">
            <a:extLst>
              <a:ext uri="{FF2B5EF4-FFF2-40B4-BE49-F238E27FC236}">
                <a16:creationId xmlns:a16="http://schemas.microsoft.com/office/drawing/2014/main" id="{BFE88E52-9209-4E65-A7E3-195732936763}"/>
              </a:ext>
            </a:extLst>
          </p:cNvPr>
          <p:cNvSpPr>
            <a:spLocks noChangeAspect="1"/>
          </p:cNvSpPr>
          <p:nvPr/>
        </p:nvSpPr>
        <p:spPr>
          <a:xfrm flipV="1">
            <a:off x="9044896" y="1528550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Triangle 915">
            <a:extLst>
              <a:ext uri="{FF2B5EF4-FFF2-40B4-BE49-F238E27FC236}">
                <a16:creationId xmlns:a16="http://schemas.microsoft.com/office/drawing/2014/main" id="{40CAABE9-AF20-40DC-B8F6-FB6CE0B3972D}"/>
              </a:ext>
            </a:extLst>
          </p:cNvPr>
          <p:cNvSpPr>
            <a:spLocks noChangeAspect="1"/>
          </p:cNvSpPr>
          <p:nvPr/>
        </p:nvSpPr>
        <p:spPr>
          <a:xfrm flipV="1">
            <a:off x="7338354" y="1527672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67" name="Group 929">
            <a:extLst>
              <a:ext uri="{FF2B5EF4-FFF2-40B4-BE49-F238E27FC236}">
                <a16:creationId xmlns:a16="http://schemas.microsoft.com/office/drawing/2014/main" id="{7DAAB2B1-76C0-4BCB-85D5-4146BE0D0A27}"/>
              </a:ext>
            </a:extLst>
          </p:cNvPr>
          <p:cNvGrpSpPr/>
          <p:nvPr/>
        </p:nvGrpSpPr>
        <p:grpSpPr>
          <a:xfrm>
            <a:off x="4707097" y="813265"/>
            <a:ext cx="845550" cy="176117"/>
            <a:chOff x="4472152" y="1662767"/>
            <a:chExt cx="845550" cy="176117"/>
          </a:xfrm>
        </p:grpSpPr>
        <p:sp>
          <p:nvSpPr>
            <p:cNvPr id="168" name="텍스트 상자 31">
              <a:extLst>
                <a:ext uri="{FF2B5EF4-FFF2-40B4-BE49-F238E27FC236}">
                  <a16:creationId xmlns:a16="http://schemas.microsoft.com/office/drawing/2014/main" id="{5BDC6242-60E2-49AF-BCFF-DE49CD0B9990}"/>
                </a:ext>
              </a:extLst>
            </p:cNvPr>
            <p:cNvSpPr txBox="1"/>
            <p:nvPr/>
          </p:nvSpPr>
          <p:spPr>
            <a:xfrm>
              <a:off x="5039343" y="1662767"/>
              <a:ext cx="27835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완료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83" name="Group 931">
              <a:extLst>
                <a:ext uri="{FF2B5EF4-FFF2-40B4-BE49-F238E27FC236}">
                  <a16:creationId xmlns:a16="http://schemas.microsoft.com/office/drawing/2014/main" id="{A0730A65-17CC-4DBA-829C-E242CDB9E925}"/>
                </a:ext>
              </a:extLst>
            </p:cNvPr>
            <p:cNvGrpSpPr/>
            <p:nvPr/>
          </p:nvGrpSpPr>
          <p:grpSpPr>
            <a:xfrm>
              <a:off x="4472152" y="1662767"/>
              <a:ext cx="433286" cy="176117"/>
              <a:chOff x="4472152" y="1662767"/>
              <a:chExt cx="433286" cy="176117"/>
            </a:xfrm>
          </p:grpSpPr>
          <p:sp>
            <p:nvSpPr>
              <p:cNvPr id="184" name="텍스트 상자 31">
                <a:extLst>
                  <a:ext uri="{FF2B5EF4-FFF2-40B4-BE49-F238E27FC236}">
                    <a16:creationId xmlns:a16="http://schemas.microsoft.com/office/drawing/2014/main" id="{7B287FFD-BE75-471D-A62D-43277E1CDC09}"/>
                  </a:ext>
                </a:extLst>
              </p:cNvPr>
              <p:cNvSpPr txBox="1"/>
              <p:nvPr/>
            </p:nvSpPr>
            <p:spPr>
              <a:xfrm>
                <a:off x="4472152" y="1662767"/>
                <a:ext cx="433286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진행중</a:t>
                </a:r>
                <a:endPara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9" name="직선 연결선[R] 7">
                <a:extLst>
                  <a:ext uri="{FF2B5EF4-FFF2-40B4-BE49-F238E27FC236}">
                    <a16:creationId xmlns:a16="http://schemas.microsoft.com/office/drawing/2014/main" id="{4959A48B-CAB8-48D4-8A9E-253880E55576}"/>
                  </a:ext>
                </a:extLst>
              </p:cNvPr>
              <p:cNvCxnSpPr/>
              <p:nvPr/>
            </p:nvCxnSpPr>
            <p:spPr>
              <a:xfrm>
                <a:off x="4490795" y="1838884"/>
                <a:ext cx="396000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</p:spPr>
          </p:cxnSp>
        </p:grpSp>
      </p:grpSp>
      <p:sp>
        <p:nvSpPr>
          <p:cNvPr id="190" name="Triangle 915">
            <a:extLst>
              <a:ext uri="{FF2B5EF4-FFF2-40B4-BE49-F238E27FC236}">
                <a16:creationId xmlns:a16="http://schemas.microsoft.com/office/drawing/2014/main" id="{C3B225E0-7E03-4466-8479-CBC083A39535}"/>
              </a:ext>
            </a:extLst>
          </p:cNvPr>
          <p:cNvSpPr>
            <a:spLocks noChangeAspect="1"/>
          </p:cNvSpPr>
          <p:nvPr/>
        </p:nvSpPr>
        <p:spPr>
          <a:xfrm flipV="1">
            <a:off x="6593156" y="1528607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11EB48-309E-4957-9E0D-6E58D3B39B52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28A05-039E-43AD-A3BF-B4A96E1E5420}"/>
              </a:ext>
            </a:extLst>
          </p:cNvPr>
          <p:cNvSpPr/>
          <p:nvPr/>
        </p:nvSpPr>
        <p:spPr>
          <a:xfrm>
            <a:off x="10128448" y="306690"/>
            <a:ext cx="2263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텍스트 상자 31">
            <a:extLst>
              <a:ext uri="{FF2B5EF4-FFF2-40B4-BE49-F238E27FC236}">
                <a16:creationId xmlns:a16="http://schemas.microsoft.com/office/drawing/2014/main" id="{C87473C3-6291-4ED4-B7CE-73B15B78F077}"/>
              </a:ext>
            </a:extLst>
          </p:cNvPr>
          <p:cNvSpPr txBox="1"/>
          <p:nvPr/>
        </p:nvSpPr>
        <p:spPr>
          <a:xfrm>
            <a:off x="1895309" y="820544"/>
            <a:ext cx="816315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토론실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81299A3-58CB-4747-9F45-99A4010946C7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97C89E9C-2734-4124-B6DE-B43EDF679694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CB105FF-6DC8-46B5-AD61-A5AA0558685C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132" name="Rounded Rectangle 936">
                <a:extLst>
                  <a:ext uri="{FF2B5EF4-FFF2-40B4-BE49-F238E27FC236}">
                    <a16:creationId xmlns:a16="http://schemas.microsoft.com/office/drawing/2014/main" id="{AC6A4041-89CF-4C93-B289-424658E670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20D39CE-5445-4F1C-B310-F839F9C70F24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9" name="모서리가 둥근 직사각형 22">
            <a:extLst>
              <a:ext uri="{FF2B5EF4-FFF2-40B4-BE49-F238E27FC236}">
                <a16:creationId xmlns:a16="http://schemas.microsoft.com/office/drawing/2014/main" id="{6D68676E-7D06-4570-BEAB-8B40E9E7A04D}"/>
              </a:ext>
            </a:extLst>
          </p:cNvPr>
          <p:cNvSpPr/>
          <p:nvPr/>
        </p:nvSpPr>
        <p:spPr>
          <a:xfrm>
            <a:off x="1880869" y="1082219"/>
            <a:ext cx="422597" cy="2413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토론신청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31669D-8302-4A17-9442-844A930F8E4D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토론실</a:t>
            </a:r>
          </a:p>
        </p:txBody>
      </p:sp>
      <p:sp>
        <p:nvSpPr>
          <p:cNvPr id="170" name="텍스트 상자 31">
            <a:extLst>
              <a:ext uri="{FF2B5EF4-FFF2-40B4-BE49-F238E27FC236}">
                <a16:creationId xmlns:a16="http://schemas.microsoft.com/office/drawing/2014/main" id="{4AD86B2D-6CC5-4D7B-9EE9-02825955C2A6}"/>
              </a:ext>
            </a:extLst>
          </p:cNvPr>
          <p:cNvSpPr txBox="1"/>
          <p:nvPr/>
        </p:nvSpPr>
        <p:spPr>
          <a:xfrm>
            <a:off x="8431510" y="773959"/>
            <a:ext cx="472802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53</a:t>
            </a:r>
            <a:endParaRPr kumimoji="1" lang="ko-KR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8807795" y="1101307"/>
            <a:ext cx="354278" cy="203200"/>
            <a:chOff x="7121870" y="765909"/>
            <a:chExt cx="354278" cy="203200"/>
          </a:xfrm>
        </p:grpSpPr>
        <p:sp>
          <p:nvSpPr>
            <p:cNvPr id="68" name="직사각형 67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343972" y="1099592"/>
            <a:ext cx="457017" cy="209550"/>
            <a:chOff x="6935345" y="1198923"/>
            <a:chExt cx="457017" cy="209550"/>
          </a:xfrm>
        </p:grpSpPr>
        <p:sp>
          <p:nvSpPr>
            <p:cNvPr id="71" name="직사각형 70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162676" y="1343025"/>
            <a:ext cx="3019816" cy="703831"/>
            <a:chOff x="6076951" y="1219200"/>
            <a:chExt cx="3019816" cy="703831"/>
          </a:xfrm>
        </p:grpSpPr>
        <p:sp>
          <p:nvSpPr>
            <p:cNvPr id="58" name="직사각형 57"/>
            <p:cNvSpPr/>
            <p:nvPr/>
          </p:nvSpPr>
          <p:spPr>
            <a:xfrm>
              <a:off x="6076951" y="1219200"/>
              <a:ext cx="3019816" cy="703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208378" y="1477513"/>
              <a:ext cx="2813774" cy="209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 제목 ▼ 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ㅣ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</a:rPr>
                <a:t>ㅣ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60" name="Freeform 10"/>
            <p:cNvSpPr>
              <a:spLocks noChangeAspect="1" noChangeArrowheads="1"/>
            </p:cNvSpPr>
            <p:nvPr/>
          </p:nvSpPr>
          <p:spPr bwMode="auto">
            <a:xfrm>
              <a:off x="8810051" y="153317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289104" y="1806485"/>
            <a:ext cx="568896" cy="5842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제목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작성자</a:t>
            </a:r>
          </a:p>
        </p:txBody>
      </p:sp>
      <p:graphicFrame>
        <p:nvGraphicFramePr>
          <p:cNvPr id="6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51536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 및 검색 결과는 동호회 목록 검색 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CU10.1.1.1.3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 기능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63" name="타원 62"/>
          <p:cNvSpPr/>
          <p:nvPr/>
        </p:nvSpPr>
        <p:spPr>
          <a:xfrm>
            <a:off x="6081922" y="1224136"/>
            <a:ext cx="152517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45785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결과 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2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84" y="1268760"/>
            <a:ext cx="3106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개별 동호회 </a:t>
            </a: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 가입</a:t>
            </a:r>
            <a:endParaRPr kumimoji="1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9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494">
            <a:extLst>
              <a:ext uri="{FF2B5EF4-FFF2-40B4-BE49-F238E27FC236}">
                <a16:creationId xmlns:a16="http://schemas.microsoft.com/office/drawing/2014/main" id="{6BE55584-DC12-47ED-BD71-EB9461601D86}"/>
              </a:ext>
            </a:extLst>
          </p:cNvPr>
          <p:cNvSpPr/>
          <p:nvPr/>
        </p:nvSpPr>
        <p:spPr>
          <a:xfrm>
            <a:off x="690297" y="4936474"/>
            <a:ext cx="1764749" cy="1907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494">
            <a:extLst>
              <a:ext uri="{FF2B5EF4-FFF2-40B4-BE49-F238E27FC236}">
                <a16:creationId xmlns:a16="http://schemas.microsoft.com/office/drawing/2014/main" id="{DD5F8858-4CA8-4F10-BDFB-009287FF8266}"/>
              </a:ext>
            </a:extLst>
          </p:cNvPr>
          <p:cNvSpPr/>
          <p:nvPr/>
        </p:nvSpPr>
        <p:spPr>
          <a:xfrm>
            <a:off x="2552272" y="4936474"/>
            <a:ext cx="1764749" cy="1907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494">
            <a:extLst>
              <a:ext uri="{FF2B5EF4-FFF2-40B4-BE49-F238E27FC236}">
                <a16:creationId xmlns:a16="http://schemas.microsoft.com/office/drawing/2014/main" id="{CA5AE61B-7FCF-464A-AB21-B4BF61513F1C}"/>
              </a:ext>
            </a:extLst>
          </p:cNvPr>
          <p:cNvSpPr/>
          <p:nvPr/>
        </p:nvSpPr>
        <p:spPr>
          <a:xfrm>
            <a:off x="4400416" y="4934508"/>
            <a:ext cx="1764749" cy="19105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83">
            <a:extLst>
              <a:ext uri="{FF2B5EF4-FFF2-40B4-BE49-F238E27FC236}">
                <a16:creationId xmlns:a16="http://schemas.microsoft.com/office/drawing/2014/main" id="{9AD4C7CC-5133-47BE-8E38-DCD30C0E7A11}"/>
              </a:ext>
            </a:extLst>
          </p:cNvPr>
          <p:cNvSpPr>
            <a:spLocks noChangeAspect="1"/>
          </p:cNvSpPr>
          <p:nvPr/>
        </p:nvSpPr>
        <p:spPr>
          <a:xfrm>
            <a:off x="119336" y="2996952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24" name="Rectangle 195">
            <a:extLst>
              <a:ext uri="{FF2B5EF4-FFF2-40B4-BE49-F238E27FC236}">
                <a16:creationId xmlns:a16="http://schemas.microsoft.com/office/drawing/2014/main" id="{3B36E814-DB0E-44C5-BFFB-5DCC3F7C09AE}"/>
              </a:ext>
            </a:extLst>
          </p:cNvPr>
          <p:cNvSpPr/>
          <p:nvPr/>
        </p:nvSpPr>
        <p:spPr>
          <a:xfrm>
            <a:off x="710658" y="1112356"/>
            <a:ext cx="2681578" cy="1094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상자 31">
            <a:extLst>
              <a:ext uri="{FF2B5EF4-FFF2-40B4-BE49-F238E27FC236}">
                <a16:creationId xmlns:a16="http://schemas.microsoft.com/office/drawing/2014/main" id="{9B805D74-618C-48EB-8B18-164DD3BA0D1F}"/>
              </a:ext>
            </a:extLst>
          </p:cNvPr>
          <p:cNvSpPr txBox="1"/>
          <p:nvPr/>
        </p:nvSpPr>
        <p:spPr>
          <a:xfrm>
            <a:off x="809640" y="1193421"/>
            <a:ext cx="15225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전체공지</a:t>
            </a:r>
          </a:p>
        </p:txBody>
      </p:sp>
      <p:cxnSp>
        <p:nvCxnSpPr>
          <p:cNvPr id="26" name="직선 연결선[R] 33">
            <a:extLst>
              <a:ext uri="{FF2B5EF4-FFF2-40B4-BE49-F238E27FC236}">
                <a16:creationId xmlns:a16="http://schemas.microsoft.com/office/drawing/2014/main" id="{ECAE4A33-FAF1-451A-B46D-CD60E9B56047}"/>
              </a:ext>
            </a:extLst>
          </p:cNvPr>
          <p:cNvCxnSpPr>
            <a:cxnSpLocks/>
          </p:cNvCxnSpPr>
          <p:nvPr/>
        </p:nvCxnSpPr>
        <p:spPr>
          <a:xfrm>
            <a:off x="809176" y="1348948"/>
            <a:ext cx="24813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31">
            <a:extLst>
              <a:ext uri="{FF2B5EF4-FFF2-40B4-BE49-F238E27FC236}">
                <a16:creationId xmlns:a16="http://schemas.microsoft.com/office/drawing/2014/main" id="{F09B068A-7601-4B13-AEAF-E3368DFBD5E1}"/>
              </a:ext>
            </a:extLst>
          </p:cNvPr>
          <p:cNvSpPr txBox="1"/>
          <p:nvPr/>
        </p:nvSpPr>
        <p:spPr>
          <a:xfrm>
            <a:off x="2495600" y="1210069"/>
            <a:ext cx="803496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6E7669-F4F4-41F2-B742-76AAFA2C47E0}"/>
              </a:ext>
            </a:extLst>
          </p:cNvPr>
          <p:cNvGrpSpPr/>
          <p:nvPr/>
        </p:nvGrpSpPr>
        <p:grpSpPr>
          <a:xfrm>
            <a:off x="791012" y="1413406"/>
            <a:ext cx="2523286" cy="217627"/>
            <a:chOff x="791012" y="1413406"/>
            <a:chExt cx="2523286" cy="217627"/>
          </a:xfrm>
        </p:grpSpPr>
        <p:sp>
          <p:nvSpPr>
            <p:cNvPr id="30" name="Rectangle 177">
              <a:extLst>
                <a:ext uri="{FF2B5EF4-FFF2-40B4-BE49-F238E27FC236}">
                  <a16:creationId xmlns:a16="http://schemas.microsoft.com/office/drawing/2014/main" id="{9604164F-C0B3-4A76-A6C9-95F0C6E30F05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텍스트 상자 31">
              <a:extLst>
                <a:ext uri="{FF2B5EF4-FFF2-40B4-BE49-F238E27FC236}">
                  <a16:creationId xmlns:a16="http://schemas.microsoft.com/office/drawing/2014/main" id="{D9BAFBD1-AC8E-49B3-9411-91DC13FD0CF6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텍스트 상자 31">
              <a:extLst>
                <a:ext uri="{FF2B5EF4-FFF2-40B4-BE49-F238E27FC236}">
                  <a16:creationId xmlns:a16="http://schemas.microsoft.com/office/drawing/2014/main" id="{0360168E-CB0B-47D7-80C3-0F92AB17EC22}"/>
                </a:ext>
              </a:extLst>
            </p:cNvPr>
            <p:cNvSpPr txBox="1"/>
            <p:nvPr/>
          </p:nvSpPr>
          <p:spPr>
            <a:xfrm>
              <a:off x="885596" y="1462344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상반기 우수 동호회 선정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 Box 22">
            <a:extLst>
              <a:ext uri="{FF2B5EF4-FFF2-40B4-BE49-F238E27FC236}">
                <a16:creationId xmlns:a16="http://schemas.microsoft.com/office/drawing/2014/main" id="{179F061A-4875-4812-8E2E-2D4ADE8BE70E}"/>
              </a:ext>
            </a:extLst>
          </p:cNvPr>
          <p:cNvSpPr txBox="1">
            <a:spLocks/>
          </p:cNvSpPr>
          <p:nvPr/>
        </p:nvSpPr>
        <p:spPr bwMode="auto">
          <a:xfrm>
            <a:off x="735936" y="2315982"/>
            <a:ext cx="1369201" cy="1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볼드체" charset="-127"/>
                <a:sym typeface="Apple SD 산돌고딕 Neo 볼드체" charset="-127"/>
              </a:rPr>
              <a:t>추천 우수 동호회</a:t>
            </a:r>
            <a:endParaRPr lang="x-none" altLang="x-none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볼드체" charset="-127"/>
              <a:sym typeface="Apple SD 산돌고딕 Neo 볼드체" charset="-127"/>
            </a:endParaRP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BA88BC12-6086-4122-9996-7651554A17A8}"/>
              </a:ext>
            </a:extLst>
          </p:cNvPr>
          <p:cNvSpPr txBox="1">
            <a:spLocks/>
          </p:cNvSpPr>
          <p:nvPr/>
        </p:nvSpPr>
        <p:spPr bwMode="auto">
          <a:xfrm>
            <a:off x="734335" y="4751420"/>
            <a:ext cx="976992" cy="1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신규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sp>
        <p:nvSpPr>
          <p:cNvPr id="48" name="Rectangle 376">
            <a:extLst>
              <a:ext uri="{FF2B5EF4-FFF2-40B4-BE49-F238E27FC236}">
                <a16:creationId xmlns:a16="http://schemas.microsoft.com/office/drawing/2014/main" id="{652E95B6-D860-4F32-AC38-0602E7086CD6}"/>
              </a:ext>
            </a:extLst>
          </p:cNvPr>
          <p:cNvSpPr/>
          <p:nvPr/>
        </p:nvSpPr>
        <p:spPr>
          <a:xfrm>
            <a:off x="6439152" y="1556792"/>
            <a:ext cx="2548876" cy="4975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77">
            <a:extLst>
              <a:ext uri="{FF2B5EF4-FFF2-40B4-BE49-F238E27FC236}">
                <a16:creationId xmlns:a16="http://schemas.microsoft.com/office/drawing/2014/main" id="{918D070D-268A-4360-9BEC-A6DE9CD3A039}"/>
              </a:ext>
            </a:extLst>
          </p:cNvPr>
          <p:cNvSpPr/>
          <p:nvPr/>
        </p:nvSpPr>
        <p:spPr>
          <a:xfrm>
            <a:off x="6494955" y="2228222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상자 31">
            <a:extLst>
              <a:ext uri="{FF2B5EF4-FFF2-40B4-BE49-F238E27FC236}">
                <a16:creationId xmlns:a16="http://schemas.microsoft.com/office/drawing/2014/main" id="{31C30A66-D57B-4EC3-A0AE-97EE296A6FC5}"/>
              </a:ext>
            </a:extLst>
          </p:cNvPr>
          <p:cNvSpPr txBox="1"/>
          <p:nvPr/>
        </p:nvSpPr>
        <p:spPr>
          <a:xfrm>
            <a:off x="8207413" y="2357114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</a:p>
        </p:txBody>
      </p:sp>
      <p:sp>
        <p:nvSpPr>
          <p:cNvPr id="59" name="Rectangle 177">
            <a:extLst>
              <a:ext uri="{FF2B5EF4-FFF2-40B4-BE49-F238E27FC236}">
                <a16:creationId xmlns:a16="http://schemas.microsoft.com/office/drawing/2014/main" id="{16BE5221-9FDD-47DC-AABA-EC50847961E6}"/>
              </a:ext>
            </a:extLst>
          </p:cNvPr>
          <p:cNvSpPr/>
          <p:nvPr/>
        </p:nvSpPr>
        <p:spPr>
          <a:xfrm>
            <a:off x="6494955" y="2625106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텍스트 상자 31">
            <a:extLst>
              <a:ext uri="{FF2B5EF4-FFF2-40B4-BE49-F238E27FC236}">
                <a16:creationId xmlns:a16="http://schemas.microsoft.com/office/drawing/2014/main" id="{56777DDC-282D-443A-B8FC-FFE845F98E87}"/>
              </a:ext>
            </a:extLst>
          </p:cNvPr>
          <p:cNvSpPr txBox="1"/>
          <p:nvPr/>
        </p:nvSpPr>
        <p:spPr>
          <a:xfrm>
            <a:off x="8207413" y="2753998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</a:p>
        </p:txBody>
      </p:sp>
      <p:sp>
        <p:nvSpPr>
          <p:cNvPr id="61" name="텍스트 상자 31">
            <a:extLst>
              <a:ext uri="{FF2B5EF4-FFF2-40B4-BE49-F238E27FC236}">
                <a16:creationId xmlns:a16="http://schemas.microsoft.com/office/drawing/2014/main" id="{1AD7BE1A-573F-4956-AC46-998409CB9DA5}"/>
              </a:ext>
            </a:extLst>
          </p:cNvPr>
          <p:cNvSpPr txBox="1"/>
          <p:nvPr/>
        </p:nvSpPr>
        <p:spPr>
          <a:xfrm>
            <a:off x="6620061" y="2738613"/>
            <a:ext cx="1602758" cy="123111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한국대학교 졸업생 모임</a:t>
            </a:r>
            <a:endParaRPr kumimoji="1" lang="ko-KR" alt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Rectangle 177">
            <a:extLst>
              <a:ext uri="{FF2B5EF4-FFF2-40B4-BE49-F238E27FC236}">
                <a16:creationId xmlns:a16="http://schemas.microsoft.com/office/drawing/2014/main" id="{87D2345A-82E7-4741-93BE-5A3A5FCBF792}"/>
              </a:ext>
            </a:extLst>
          </p:cNvPr>
          <p:cNvSpPr/>
          <p:nvPr/>
        </p:nvSpPr>
        <p:spPr>
          <a:xfrm>
            <a:off x="6494955" y="3316663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텍스트 상자 31">
            <a:extLst>
              <a:ext uri="{FF2B5EF4-FFF2-40B4-BE49-F238E27FC236}">
                <a16:creationId xmlns:a16="http://schemas.microsoft.com/office/drawing/2014/main" id="{C9AD95A5-A7F4-417C-A7B7-4441D7834AA1}"/>
              </a:ext>
            </a:extLst>
          </p:cNvPr>
          <p:cNvSpPr txBox="1"/>
          <p:nvPr/>
        </p:nvSpPr>
        <p:spPr>
          <a:xfrm>
            <a:off x="8207413" y="3445555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</a:p>
        </p:txBody>
      </p:sp>
      <p:sp>
        <p:nvSpPr>
          <p:cNvPr id="73" name="텍스트 상자 31">
            <a:extLst>
              <a:ext uri="{FF2B5EF4-FFF2-40B4-BE49-F238E27FC236}">
                <a16:creationId xmlns:a16="http://schemas.microsoft.com/office/drawing/2014/main" id="{BAF19C7F-B551-4757-8622-0C231B69BBEF}"/>
              </a:ext>
            </a:extLst>
          </p:cNvPr>
          <p:cNvSpPr txBox="1"/>
          <p:nvPr/>
        </p:nvSpPr>
        <p:spPr>
          <a:xfrm>
            <a:off x="6620061" y="3430170"/>
            <a:ext cx="132496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영어공부 함께하기</a:t>
            </a:r>
          </a:p>
        </p:txBody>
      </p:sp>
      <p:sp>
        <p:nvSpPr>
          <p:cNvPr id="75" name="Rectangle 177">
            <a:extLst>
              <a:ext uri="{FF2B5EF4-FFF2-40B4-BE49-F238E27FC236}">
                <a16:creationId xmlns:a16="http://schemas.microsoft.com/office/drawing/2014/main" id="{160B61C0-61D7-44F4-A3F6-785E652615AD}"/>
              </a:ext>
            </a:extLst>
          </p:cNvPr>
          <p:cNvSpPr/>
          <p:nvPr/>
        </p:nvSpPr>
        <p:spPr>
          <a:xfrm>
            <a:off x="6494955" y="3712992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텍스트 상자 31">
            <a:extLst>
              <a:ext uri="{FF2B5EF4-FFF2-40B4-BE49-F238E27FC236}">
                <a16:creationId xmlns:a16="http://schemas.microsoft.com/office/drawing/2014/main" id="{14B6A63F-EFBF-47BD-A534-4C00E06836AB}"/>
              </a:ext>
            </a:extLst>
          </p:cNvPr>
          <p:cNvSpPr txBox="1"/>
          <p:nvPr/>
        </p:nvSpPr>
        <p:spPr>
          <a:xfrm>
            <a:off x="8207413" y="3841884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텍스트 상자 31">
            <a:extLst>
              <a:ext uri="{FF2B5EF4-FFF2-40B4-BE49-F238E27FC236}">
                <a16:creationId xmlns:a16="http://schemas.microsoft.com/office/drawing/2014/main" id="{50333807-2BF1-4E4D-9C79-F253A3549788}"/>
              </a:ext>
            </a:extLst>
          </p:cNvPr>
          <p:cNvSpPr txBox="1"/>
          <p:nvPr/>
        </p:nvSpPr>
        <p:spPr>
          <a:xfrm>
            <a:off x="6620062" y="3826499"/>
            <a:ext cx="101993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트레킹 함께하기</a:t>
            </a:r>
            <a:endParaRPr kumimoji="1" lang="ko-KR" alt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Rectangle 177">
            <a:extLst>
              <a:ext uri="{FF2B5EF4-FFF2-40B4-BE49-F238E27FC236}">
                <a16:creationId xmlns:a16="http://schemas.microsoft.com/office/drawing/2014/main" id="{D2D494AC-763C-4B62-83AD-5D58191F92C0}"/>
              </a:ext>
            </a:extLst>
          </p:cNvPr>
          <p:cNvSpPr/>
          <p:nvPr/>
        </p:nvSpPr>
        <p:spPr>
          <a:xfrm>
            <a:off x="6494955" y="4101300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텍스트 상자 31">
            <a:extLst>
              <a:ext uri="{FF2B5EF4-FFF2-40B4-BE49-F238E27FC236}">
                <a16:creationId xmlns:a16="http://schemas.microsoft.com/office/drawing/2014/main" id="{61E2E3E3-47EB-4667-B9BF-A2E416C9E873}"/>
              </a:ext>
            </a:extLst>
          </p:cNvPr>
          <p:cNvSpPr txBox="1"/>
          <p:nvPr/>
        </p:nvSpPr>
        <p:spPr>
          <a:xfrm>
            <a:off x="8207413" y="4230192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시간전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텍스트 상자 31">
            <a:extLst>
              <a:ext uri="{FF2B5EF4-FFF2-40B4-BE49-F238E27FC236}">
                <a16:creationId xmlns:a16="http://schemas.microsoft.com/office/drawing/2014/main" id="{A12F7375-E15B-4570-935C-E1540B19CE2D}"/>
              </a:ext>
            </a:extLst>
          </p:cNvPr>
          <p:cNvSpPr txBox="1"/>
          <p:nvPr/>
        </p:nvSpPr>
        <p:spPr>
          <a:xfrm>
            <a:off x="6620062" y="4214807"/>
            <a:ext cx="101993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UX</a:t>
            </a:r>
            <a:r>
              <a: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스터디 그룹</a:t>
            </a:r>
          </a:p>
        </p:txBody>
      </p: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40454"/>
              </p:ext>
            </p:extLst>
          </p:nvPr>
        </p:nvGraphicFramePr>
        <p:xfrm>
          <a:off x="9290533" y="813266"/>
          <a:ext cx="2835141" cy="5352038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86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전체공지 게시판 요약을 제공하는 영역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공지 게시판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탭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)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내 최근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공지글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3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개를 제공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표시 정보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게시판 제목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더보기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버튼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공지글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제목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게시 일자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게시자 제공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접속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날짜에 올라온 글인 경우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새글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뱃지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표시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더보기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버튼 선택 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공지 탭으로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이동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게시자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회원정보 레이어 노출 </a:t>
                      </a:r>
                      <a:r>
                        <a:rPr kumimoji="1" lang="en-US" altLang="ko-KR" sz="7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화면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CU10.2.3.1.1</a:t>
                      </a:r>
                      <a:r>
                        <a:rPr kumimoji="1" lang="en-US" altLang="ko-KR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글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제목 클릭시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해당 글 읽기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07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홍보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게시판 요약을 제공하는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영역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(‘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홍보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→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홍보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로 명칭 변경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20171110)</a:t>
                      </a:r>
                      <a:endParaRPr kumimoji="1" lang="ko-KR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홍보 게시판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탭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)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내 최근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홍보글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3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개를 제공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표시 정보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게시판 제목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더보기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버튼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홍보글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제목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게시 일자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게시자 제공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접속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날짜에 올라온 글인 경우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신규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뱃지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표시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더보기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버튼 선택 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홍보 탭으로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이동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게시자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회원정보 레이어 노출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화면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CU10.2.3.1.1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글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제목 클릭시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해당 글 읽기 페이지로 이동</a:t>
                      </a:r>
                      <a:endParaRPr lang="en-US" altLang="ko-KR" sz="7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7035"/>
                  </a:ext>
                </a:extLst>
              </a:tr>
              <a:tr h="539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우수 동호회 목록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카드뷰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)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제공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추천 우수 동호회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우수 동호회로 선정된 동호회를 제공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더보기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버튼 선택 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우수 탭으로 이동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추천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영역으로 활용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en-US" altLang="ko-KR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관리자에서 수동으로 지정한 우수 동호회 </a:t>
                      </a:r>
                      <a:r>
                        <a:rPr kumimoji="1" lang="en-US" altLang="ko-KR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3</a:t>
                      </a:r>
                      <a:r>
                        <a:rPr kumimoji="1" lang="ko-KR" altLang="en-US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개를 노출 </a:t>
                      </a:r>
                      <a:r>
                        <a:rPr kumimoji="1" lang="en-US" altLang="ko-KR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미 </a:t>
                      </a:r>
                      <a:r>
                        <a:rPr kumimoji="1" lang="ko-KR" altLang="en-US" sz="7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지정시</a:t>
                      </a:r>
                      <a:r>
                        <a:rPr kumimoji="1" lang="ko-KR" altLang="en-US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가장 회원수가 많은 동호회 </a:t>
                      </a:r>
                      <a:r>
                        <a:rPr kumimoji="1" lang="en-US" altLang="ko-KR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3</a:t>
                      </a:r>
                      <a:r>
                        <a:rPr kumimoji="1" lang="ko-KR" altLang="en-US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개를 차례대로노출</a:t>
                      </a:r>
                      <a:r>
                        <a:rPr kumimoji="1" lang="en-US" altLang="ko-KR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개설된 동호회가 하나도 없을 경우 빈 공간으로 노출</a:t>
                      </a:r>
                      <a:r>
                        <a:rPr kumimoji="1" lang="en-US" altLang="ko-KR" sz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)</a:t>
                      </a:r>
                      <a:endParaRPr kumimoji="1" lang="ko-KR" altLang="en-US" sz="700" strike="sng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47337"/>
                  </a:ext>
                </a:extLst>
              </a:tr>
              <a:tr h="674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기본 표시 정보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동호회 대표이미지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동호회 이름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소개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참여 멤버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개설일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운영자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마일리지 정보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제공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운영자명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해당 운영자의 회원정보 레이어 노출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화면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CU10.2.3.1.1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700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신규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중 오늘 생성된 동호회일 경우 신규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뱃지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표시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썸네일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이미지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동호회명</a:t>
                      </a:r>
                      <a:r>
                        <a:rPr kumimoji="1" lang="en-US" altLang="ko-KR" sz="7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해당 동호회 상세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화면으로 이동</a:t>
                      </a:r>
                      <a:endParaRPr kumimoji="1" lang="ko-KR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83579"/>
                  </a:ext>
                </a:extLst>
              </a:tr>
              <a:tr h="674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신규 동호회 선정 방식은 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20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일 기준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(ini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에서 제어시 해당 값으로 지정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더보기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버튼 선택 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신규 탭으로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이동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운영자명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해당 운영자의 회원정보 레이어 노출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화면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CU10.2.3.1.1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700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신규 동호회 중 오늘 생성된 동호회일 경우 신규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뱃지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표시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썸네일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이미지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동호회명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동호회설명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텍스트 영역 선택 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해당 동호회 상세 화면으로 이동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00069"/>
                  </a:ext>
                </a:extLst>
              </a:tr>
              <a:tr h="24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내가 운영중인 동호회에는 관련 태그 또는 아이콘 출력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6327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C0EA32E-0DAA-4C9A-81EA-934C8B817D7F}"/>
              </a:ext>
            </a:extLst>
          </p:cNvPr>
          <p:cNvGrpSpPr/>
          <p:nvPr/>
        </p:nvGrpSpPr>
        <p:grpSpPr>
          <a:xfrm>
            <a:off x="776079" y="1664838"/>
            <a:ext cx="2523286" cy="217627"/>
            <a:chOff x="791012" y="1413406"/>
            <a:chExt cx="2523286" cy="217627"/>
          </a:xfrm>
        </p:grpSpPr>
        <p:sp>
          <p:nvSpPr>
            <p:cNvPr id="92" name="Rectangle 177">
              <a:extLst>
                <a:ext uri="{FF2B5EF4-FFF2-40B4-BE49-F238E27FC236}">
                  <a16:creationId xmlns:a16="http://schemas.microsoft.com/office/drawing/2014/main" id="{B8805971-3B41-4D62-BAD3-7D5C351CF7EF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텍스트 상자 31">
              <a:extLst>
                <a:ext uri="{FF2B5EF4-FFF2-40B4-BE49-F238E27FC236}">
                  <a16:creationId xmlns:a16="http://schemas.microsoft.com/office/drawing/2014/main" id="{1241C6F3-E319-400B-800C-E665F1F5EEB9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5D6A8652-26EB-4D2B-B470-579C4D041A24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 동호회 지원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326C84-B94B-42B6-85B0-72BCB60F401D}"/>
              </a:ext>
            </a:extLst>
          </p:cNvPr>
          <p:cNvGrpSpPr/>
          <p:nvPr/>
        </p:nvGrpSpPr>
        <p:grpSpPr>
          <a:xfrm>
            <a:off x="776079" y="1926318"/>
            <a:ext cx="2523286" cy="217627"/>
            <a:chOff x="791012" y="1413406"/>
            <a:chExt cx="2523286" cy="217627"/>
          </a:xfrm>
        </p:grpSpPr>
        <p:sp>
          <p:nvSpPr>
            <p:cNvPr id="97" name="Rectangle 177">
              <a:extLst>
                <a:ext uri="{FF2B5EF4-FFF2-40B4-BE49-F238E27FC236}">
                  <a16:creationId xmlns:a16="http://schemas.microsoft.com/office/drawing/2014/main" id="{90A7CCCB-2F2D-4EEE-A46C-BAC5B0201D46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텍스트 상자 31">
              <a:extLst>
                <a:ext uri="{FF2B5EF4-FFF2-40B4-BE49-F238E27FC236}">
                  <a16:creationId xmlns:a16="http://schemas.microsoft.com/office/drawing/2014/main" id="{F1103411-759E-464C-88DF-19DDA0064FF4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3C1838CF-3A07-498B-9EC1-A56A05BD24CF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동호회 게시판 규정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Rounded Rectangle 314">
            <a:extLst>
              <a:ext uri="{FF2B5EF4-FFF2-40B4-BE49-F238E27FC236}">
                <a16:creationId xmlns:a16="http://schemas.microsoft.com/office/drawing/2014/main" id="{84CF9589-12B2-44AB-AFD9-7A916FB4DEE4}"/>
              </a:ext>
            </a:extLst>
          </p:cNvPr>
          <p:cNvSpPr/>
          <p:nvPr/>
        </p:nvSpPr>
        <p:spPr>
          <a:xfrm>
            <a:off x="2235151" y="1462728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104" name="Rectangle 195">
            <a:extLst>
              <a:ext uri="{FF2B5EF4-FFF2-40B4-BE49-F238E27FC236}">
                <a16:creationId xmlns:a16="http://schemas.microsoft.com/office/drawing/2014/main" id="{A57DBABB-912E-4952-9B31-3CEFDEA7B0C0}"/>
              </a:ext>
            </a:extLst>
          </p:cNvPr>
          <p:cNvSpPr/>
          <p:nvPr/>
        </p:nvSpPr>
        <p:spPr>
          <a:xfrm>
            <a:off x="3494818" y="1112356"/>
            <a:ext cx="2681578" cy="1094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텍스트 상자 31">
            <a:extLst>
              <a:ext uri="{FF2B5EF4-FFF2-40B4-BE49-F238E27FC236}">
                <a16:creationId xmlns:a16="http://schemas.microsoft.com/office/drawing/2014/main" id="{5BDB07F6-A152-499D-9E27-93649A1E18F4}"/>
              </a:ext>
            </a:extLst>
          </p:cNvPr>
          <p:cNvSpPr txBox="1"/>
          <p:nvPr/>
        </p:nvSpPr>
        <p:spPr>
          <a:xfrm>
            <a:off x="3593800" y="1193421"/>
            <a:ext cx="15225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</a:t>
            </a:r>
            <a:endParaRPr kumimoji="1" lang="ko-KR" alt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[R] 33">
            <a:extLst>
              <a:ext uri="{FF2B5EF4-FFF2-40B4-BE49-F238E27FC236}">
                <a16:creationId xmlns:a16="http://schemas.microsoft.com/office/drawing/2014/main" id="{F09FA963-F276-4417-AA4F-BC3523F76C42}"/>
              </a:ext>
            </a:extLst>
          </p:cNvPr>
          <p:cNvCxnSpPr>
            <a:cxnSpLocks/>
          </p:cNvCxnSpPr>
          <p:nvPr/>
        </p:nvCxnSpPr>
        <p:spPr>
          <a:xfrm>
            <a:off x="3593336" y="1348948"/>
            <a:ext cx="24813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9AA3645E-B48C-4685-BF13-FE4CBEA48C10}"/>
              </a:ext>
            </a:extLst>
          </p:cNvPr>
          <p:cNvSpPr txBox="1"/>
          <p:nvPr/>
        </p:nvSpPr>
        <p:spPr>
          <a:xfrm>
            <a:off x="5279760" y="1210069"/>
            <a:ext cx="803496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7DDB19D-F9D3-4134-A6CC-8D882A75055F}"/>
              </a:ext>
            </a:extLst>
          </p:cNvPr>
          <p:cNvGrpSpPr/>
          <p:nvPr/>
        </p:nvGrpSpPr>
        <p:grpSpPr>
          <a:xfrm>
            <a:off x="3575172" y="1413406"/>
            <a:ext cx="2523286" cy="217627"/>
            <a:chOff x="791012" y="1413406"/>
            <a:chExt cx="2523286" cy="217627"/>
          </a:xfrm>
        </p:grpSpPr>
        <p:sp>
          <p:nvSpPr>
            <p:cNvPr id="109" name="Rectangle 177">
              <a:extLst>
                <a:ext uri="{FF2B5EF4-FFF2-40B4-BE49-F238E27FC236}">
                  <a16:creationId xmlns:a16="http://schemas.microsoft.com/office/drawing/2014/main" id="{0BA89124-F747-46EE-B9FF-FCEE800D7F0D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텍스트 상자 31">
              <a:extLst>
                <a:ext uri="{FF2B5EF4-FFF2-40B4-BE49-F238E27FC236}">
                  <a16:creationId xmlns:a16="http://schemas.microsoft.com/office/drawing/2014/main" id="{143BEE85-C8C6-46C3-B771-22BF90DD4C77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텍스트 상자 31">
              <a:extLst>
                <a:ext uri="{FF2B5EF4-FFF2-40B4-BE49-F238E27FC236}">
                  <a16:creationId xmlns:a16="http://schemas.microsoft.com/office/drawing/2014/main" id="{F6A95DE0-CB0F-4FE8-A3C1-E1AB3BE20622}"/>
                </a:ext>
              </a:extLst>
            </p:cNvPr>
            <p:cNvSpPr txBox="1"/>
            <p:nvPr/>
          </p:nvSpPr>
          <p:spPr>
            <a:xfrm>
              <a:off x="885596" y="1462344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상반기 우수 동호회 선정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7207DFD-FFAC-4AB0-9579-32AF3F92090A}"/>
              </a:ext>
            </a:extLst>
          </p:cNvPr>
          <p:cNvGrpSpPr/>
          <p:nvPr/>
        </p:nvGrpSpPr>
        <p:grpSpPr>
          <a:xfrm>
            <a:off x="3560239" y="1664838"/>
            <a:ext cx="2523286" cy="217627"/>
            <a:chOff x="791012" y="1413406"/>
            <a:chExt cx="2523286" cy="217627"/>
          </a:xfrm>
        </p:grpSpPr>
        <p:sp>
          <p:nvSpPr>
            <p:cNvPr id="113" name="Rectangle 177">
              <a:extLst>
                <a:ext uri="{FF2B5EF4-FFF2-40B4-BE49-F238E27FC236}">
                  <a16:creationId xmlns:a16="http://schemas.microsoft.com/office/drawing/2014/main" id="{2A2AD8AD-62DB-4E31-BFF0-94DDE7152CCF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A12D600D-57F7-4319-B025-957A359CE5C0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텍스트 상자 31">
              <a:extLst>
                <a:ext uri="{FF2B5EF4-FFF2-40B4-BE49-F238E27FC236}">
                  <a16:creationId xmlns:a16="http://schemas.microsoft.com/office/drawing/2014/main" id="{E7FBC3A9-7886-4874-A3AC-78BA76C730AE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 동호회 지원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3AA7E89-70C2-43A7-8E3C-D66A615C21DB}"/>
              </a:ext>
            </a:extLst>
          </p:cNvPr>
          <p:cNvGrpSpPr/>
          <p:nvPr/>
        </p:nvGrpSpPr>
        <p:grpSpPr>
          <a:xfrm>
            <a:off x="3560239" y="1926318"/>
            <a:ext cx="2523286" cy="217627"/>
            <a:chOff x="791012" y="1413406"/>
            <a:chExt cx="2523286" cy="217627"/>
          </a:xfrm>
        </p:grpSpPr>
        <p:sp>
          <p:nvSpPr>
            <p:cNvPr id="117" name="Rectangle 177">
              <a:extLst>
                <a:ext uri="{FF2B5EF4-FFF2-40B4-BE49-F238E27FC236}">
                  <a16:creationId xmlns:a16="http://schemas.microsoft.com/office/drawing/2014/main" id="{E1F92197-4CE0-40B6-BEE8-B56ED48E659F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9A1DA377-395E-438E-B75F-063D5549DEE9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텍스트 상자 31">
              <a:extLst>
                <a:ext uri="{FF2B5EF4-FFF2-40B4-BE49-F238E27FC236}">
                  <a16:creationId xmlns:a16="http://schemas.microsoft.com/office/drawing/2014/main" id="{D62EBCC5-0824-4224-911C-41BABD574C33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동호회 게시판 규정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Rounded Rectangle 314">
            <a:extLst>
              <a:ext uri="{FF2B5EF4-FFF2-40B4-BE49-F238E27FC236}">
                <a16:creationId xmlns:a16="http://schemas.microsoft.com/office/drawing/2014/main" id="{A276CF0A-C0B1-40F1-BCFC-4AEE565873B9}"/>
              </a:ext>
            </a:extLst>
          </p:cNvPr>
          <p:cNvSpPr/>
          <p:nvPr/>
        </p:nvSpPr>
        <p:spPr>
          <a:xfrm>
            <a:off x="5019311" y="1462728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167" name="Rectangle 517">
            <a:extLst>
              <a:ext uri="{FF2B5EF4-FFF2-40B4-BE49-F238E27FC236}">
                <a16:creationId xmlns:a16="http://schemas.microsoft.com/office/drawing/2014/main" id="{3E35E320-B770-4EF3-A389-F8127F2518B7}"/>
              </a:ext>
            </a:extLst>
          </p:cNvPr>
          <p:cNvSpPr/>
          <p:nvPr/>
        </p:nvSpPr>
        <p:spPr>
          <a:xfrm>
            <a:off x="711408" y="2502279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2" name="Rectangle 494">
            <a:extLst>
              <a:ext uri="{FF2B5EF4-FFF2-40B4-BE49-F238E27FC236}">
                <a16:creationId xmlns:a16="http://schemas.microsoft.com/office/drawing/2014/main" id="{F656F8BC-E869-46FE-97C4-9204CF7874A6}"/>
              </a:ext>
            </a:extLst>
          </p:cNvPr>
          <p:cNvSpPr/>
          <p:nvPr/>
        </p:nvSpPr>
        <p:spPr>
          <a:xfrm>
            <a:off x="699917" y="2494862"/>
            <a:ext cx="1764749" cy="208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텍스트 상자 31">
            <a:extLst>
              <a:ext uri="{FF2B5EF4-FFF2-40B4-BE49-F238E27FC236}">
                <a16:creationId xmlns:a16="http://schemas.microsoft.com/office/drawing/2014/main" id="{CB680DB5-697C-4917-95F1-676DB3D54C28}"/>
              </a:ext>
            </a:extLst>
          </p:cNvPr>
          <p:cNvSpPr txBox="1"/>
          <p:nvPr/>
        </p:nvSpPr>
        <p:spPr>
          <a:xfrm>
            <a:off x="870663" y="4000757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176" name="텍스트 상자 31">
            <a:extLst>
              <a:ext uri="{FF2B5EF4-FFF2-40B4-BE49-F238E27FC236}">
                <a16:creationId xmlns:a16="http://schemas.microsoft.com/office/drawing/2014/main" id="{3D3999C5-615C-470E-9792-97876AF5A712}"/>
              </a:ext>
            </a:extLst>
          </p:cNvPr>
          <p:cNvSpPr txBox="1"/>
          <p:nvPr/>
        </p:nvSpPr>
        <p:spPr>
          <a:xfrm>
            <a:off x="1324784" y="4000757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177" name="텍스트 상자 31">
            <a:extLst>
              <a:ext uri="{FF2B5EF4-FFF2-40B4-BE49-F238E27FC236}">
                <a16:creationId xmlns:a16="http://schemas.microsoft.com/office/drawing/2014/main" id="{41F07D8D-9D98-42AA-8282-46957BBF77FE}"/>
              </a:ext>
            </a:extLst>
          </p:cNvPr>
          <p:cNvSpPr txBox="1"/>
          <p:nvPr/>
        </p:nvSpPr>
        <p:spPr>
          <a:xfrm>
            <a:off x="827740" y="3494511"/>
            <a:ext cx="1461738" cy="321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볼링을 좋아하는 사람들의 소모임입니다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실력과 상관없이 가입신청 받습니다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초보자도 편하게 참여해 주세요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  <a:endParaRPr kumimoji="1"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78" name="직선 연결선[R] 33">
            <a:extLst>
              <a:ext uri="{FF2B5EF4-FFF2-40B4-BE49-F238E27FC236}">
                <a16:creationId xmlns:a16="http://schemas.microsoft.com/office/drawing/2014/main" id="{08942EA0-E012-4733-9CA6-A33967C9DBA4}"/>
              </a:ext>
            </a:extLst>
          </p:cNvPr>
          <p:cNvCxnSpPr>
            <a:cxnSpLocks/>
          </p:cNvCxnSpPr>
          <p:nvPr/>
        </p:nvCxnSpPr>
        <p:spPr>
          <a:xfrm>
            <a:off x="778841" y="3923416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519">
            <a:extLst>
              <a:ext uri="{FF2B5EF4-FFF2-40B4-BE49-F238E27FC236}">
                <a16:creationId xmlns:a16="http://schemas.microsoft.com/office/drawing/2014/main" id="{E99492D6-5CA4-40A7-88A7-34B2BC3F9256}"/>
              </a:ext>
            </a:extLst>
          </p:cNvPr>
          <p:cNvCxnSpPr>
            <a:cxnSpLocks/>
          </p:cNvCxnSpPr>
          <p:nvPr/>
        </p:nvCxnSpPr>
        <p:spPr>
          <a:xfrm flipH="1">
            <a:off x="730930" y="2503239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520">
            <a:extLst>
              <a:ext uri="{FF2B5EF4-FFF2-40B4-BE49-F238E27FC236}">
                <a16:creationId xmlns:a16="http://schemas.microsoft.com/office/drawing/2014/main" id="{FE0F5B92-8146-428A-A864-B752C853B82A}"/>
              </a:ext>
            </a:extLst>
          </p:cNvPr>
          <p:cNvCxnSpPr>
            <a:cxnSpLocks/>
          </p:cNvCxnSpPr>
          <p:nvPr/>
        </p:nvCxnSpPr>
        <p:spPr>
          <a:xfrm>
            <a:off x="683782" y="2511635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텍스트 상자 31">
            <a:extLst>
              <a:ext uri="{FF2B5EF4-FFF2-40B4-BE49-F238E27FC236}">
                <a16:creationId xmlns:a16="http://schemas.microsoft.com/office/drawing/2014/main" id="{7E8FC122-08D0-4C72-8B8F-F57D53BB2E22}"/>
              </a:ext>
            </a:extLst>
          </p:cNvPr>
          <p:cNvSpPr txBox="1"/>
          <p:nvPr/>
        </p:nvSpPr>
        <p:spPr>
          <a:xfrm>
            <a:off x="799391" y="3186791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볼링 동호회</a:t>
            </a:r>
          </a:p>
        </p:txBody>
      </p:sp>
      <p:sp>
        <p:nvSpPr>
          <p:cNvPr id="185" name="Rectangle 517">
            <a:extLst>
              <a:ext uri="{FF2B5EF4-FFF2-40B4-BE49-F238E27FC236}">
                <a16:creationId xmlns:a16="http://schemas.microsoft.com/office/drawing/2014/main" id="{C48B1F5C-F592-4A36-A73A-84448E39B128}"/>
              </a:ext>
            </a:extLst>
          </p:cNvPr>
          <p:cNvSpPr/>
          <p:nvPr/>
        </p:nvSpPr>
        <p:spPr>
          <a:xfrm>
            <a:off x="2573383" y="2502279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6" name="Rectangle 494">
            <a:extLst>
              <a:ext uri="{FF2B5EF4-FFF2-40B4-BE49-F238E27FC236}">
                <a16:creationId xmlns:a16="http://schemas.microsoft.com/office/drawing/2014/main" id="{DAF79C56-B8C3-4E8B-8ECD-AC6EFF55D7D2}"/>
              </a:ext>
            </a:extLst>
          </p:cNvPr>
          <p:cNvSpPr/>
          <p:nvPr/>
        </p:nvSpPr>
        <p:spPr>
          <a:xfrm>
            <a:off x="2561892" y="2494862"/>
            <a:ext cx="1764749" cy="208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텍스트 상자 31">
            <a:extLst>
              <a:ext uri="{FF2B5EF4-FFF2-40B4-BE49-F238E27FC236}">
                <a16:creationId xmlns:a16="http://schemas.microsoft.com/office/drawing/2014/main" id="{C411D996-7B98-4046-8B67-4E7398E94E85}"/>
              </a:ext>
            </a:extLst>
          </p:cNvPr>
          <p:cNvSpPr txBox="1"/>
          <p:nvPr/>
        </p:nvSpPr>
        <p:spPr>
          <a:xfrm>
            <a:off x="2732638" y="4000757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188" name="텍스트 상자 31">
            <a:extLst>
              <a:ext uri="{FF2B5EF4-FFF2-40B4-BE49-F238E27FC236}">
                <a16:creationId xmlns:a16="http://schemas.microsoft.com/office/drawing/2014/main" id="{C619A354-67FB-4D2B-AA2A-D1F06B1B539F}"/>
              </a:ext>
            </a:extLst>
          </p:cNvPr>
          <p:cNvSpPr txBox="1"/>
          <p:nvPr/>
        </p:nvSpPr>
        <p:spPr>
          <a:xfrm>
            <a:off x="3186759" y="4000757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189" name="텍스트 상자 31">
            <a:extLst>
              <a:ext uri="{FF2B5EF4-FFF2-40B4-BE49-F238E27FC236}">
                <a16:creationId xmlns:a16="http://schemas.microsoft.com/office/drawing/2014/main" id="{A648CC43-FF7D-4130-82AB-6FE5AE90AA15}"/>
              </a:ext>
            </a:extLst>
          </p:cNvPr>
          <p:cNvSpPr txBox="1"/>
          <p:nvPr/>
        </p:nvSpPr>
        <p:spPr>
          <a:xfrm>
            <a:off x="2689715" y="3494511"/>
            <a:ext cx="1461738" cy="321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주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곡 마스터를 규칙으로 하는 통기타 모임입니다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개인 통기타 지참 필수입니다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190" name="직선 연결선[R] 33">
            <a:extLst>
              <a:ext uri="{FF2B5EF4-FFF2-40B4-BE49-F238E27FC236}">
                <a16:creationId xmlns:a16="http://schemas.microsoft.com/office/drawing/2014/main" id="{E5E7B706-5BA3-4AA7-B1C7-AC25DB91E96F}"/>
              </a:ext>
            </a:extLst>
          </p:cNvPr>
          <p:cNvCxnSpPr>
            <a:cxnSpLocks/>
          </p:cNvCxnSpPr>
          <p:nvPr/>
        </p:nvCxnSpPr>
        <p:spPr>
          <a:xfrm>
            <a:off x="2640816" y="3923416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519">
            <a:extLst>
              <a:ext uri="{FF2B5EF4-FFF2-40B4-BE49-F238E27FC236}">
                <a16:creationId xmlns:a16="http://schemas.microsoft.com/office/drawing/2014/main" id="{C02CE1D5-6903-4860-8CD3-3EA59049B3F7}"/>
              </a:ext>
            </a:extLst>
          </p:cNvPr>
          <p:cNvCxnSpPr>
            <a:cxnSpLocks/>
          </p:cNvCxnSpPr>
          <p:nvPr/>
        </p:nvCxnSpPr>
        <p:spPr>
          <a:xfrm flipH="1">
            <a:off x="2592905" y="2503239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520">
            <a:extLst>
              <a:ext uri="{FF2B5EF4-FFF2-40B4-BE49-F238E27FC236}">
                <a16:creationId xmlns:a16="http://schemas.microsoft.com/office/drawing/2014/main" id="{761D9202-DA42-4330-9DD0-5FC11635D64A}"/>
              </a:ext>
            </a:extLst>
          </p:cNvPr>
          <p:cNvCxnSpPr>
            <a:cxnSpLocks/>
          </p:cNvCxnSpPr>
          <p:nvPr/>
        </p:nvCxnSpPr>
        <p:spPr>
          <a:xfrm>
            <a:off x="2545757" y="2511635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텍스트 상자 31">
            <a:extLst>
              <a:ext uri="{FF2B5EF4-FFF2-40B4-BE49-F238E27FC236}">
                <a16:creationId xmlns:a16="http://schemas.microsoft.com/office/drawing/2014/main" id="{D269CB12-5036-4EAC-A67E-C5CBA7EE5AEC}"/>
              </a:ext>
            </a:extLst>
          </p:cNvPr>
          <p:cNvSpPr txBox="1"/>
          <p:nvPr/>
        </p:nvSpPr>
        <p:spPr>
          <a:xfrm>
            <a:off x="2661366" y="3186791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통기타 동호회</a:t>
            </a:r>
          </a:p>
        </p:txBody>
      </p:sp>
      <p:sp>
        <p:nvSpPr>
          <p:cNvPr id="196" name="Rectangle 517">
            <a:extLst>
              <a:ext uri="{FF2B5EF4-FFF2-40B4-BE49-F238E27FC236}">
                <a16:creationId xmlns:a16="http://schemas.microsoft.com/office/drawing/2014/main" id="{F6A3F64A-92A4-4401-9173-714059D76ABB}"/>
              </a:ext>
            </a:extLst>
          </p:cNvPr>
          <p:cNvSpPr/>
          <p:nvPr/>
        </p:nvSpPr>
        <p:spPr>
          <a:xfrm>
            <a:off x="4421527" y="2500313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7" name="Rectangle 494">
            <a:extLst>
              <a:ext uri="{FF2B5EF4-FFF2-40B4-BE49-F238E27FC236}">
                <a16:creationId xmlns:a16="http://schemas.microsoft.com/office/drawing/2014/main" id="{CCD5D263-D4D3-45CD-BD14-3ABD611E8272}"/>
              </a:ext>
            </a:extLst>
          </p:cNvPr>
          <p:cNvSpPr/>
          <p:nvPr/>
        </p:nvSpPr>
        <p:spPr>
          <a:xfrm>
            <a:off x="4410036" y="2492896"/>
            <a:ext cx="1764749" cy="208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텍스트 상자 31">
            <a:extLst>
              <a:ext uri="{FF2B5EF4-FFF2-40B4-BE49-F238E27FC236}">
                <a16:creationId xmlns:a16="http://schemas.microsoft.com/office/drawing/2014/main" id="{9EE7B8FD-0DFA-4F93-B3AE-7804D85A2C59}"/>
              </a:ext>
            </a:extLst>
          </p:cNvPr>
          <p:cNvSpPr txBox="1"/>
          <p:nvPr/>
        </p:nvSpPr>
        <p:spPr>
          <a:xfrm>
            <a:off x="4580782" y="3998791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199" name="텍스트 상자 31">
            <a:extLst>
              <a:ext uri="{FF2B5EF4-FFF2-40B4-BE49-F238E27FC236}">
                <a16:creationId xmlns:a16="http://schemas.microsoft.com/office/drawing/2014/main" id="{2E167941-BD3D-4DC1-A56F-5439D6E6C488}"/>
              </a:ext>
            </a:extLst>
          </p:cNvPr>
          <p:cNvSpPr txBox="1"/>
          <p:nvPr/>
        </p:nvSpPr>
        <p:spPr>
          <a:xfrm>
            <a:off x="5034903" y="3998791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200" name="텍스트 상자 31">
            <a:extLst>
              <a:ext uri="{FF2B5EF4-FFF2-40B4-BE49-F238E27FC236}">
                <a16:creationId xmlns:a16="http://schemas.microsoft.com/office/drawing/2014/main" id="{F5F2D6B3-9F8D-487F-A353-3587DAB5139F}"/>
              </a:ext>
            </a:extLst>
          </p:cNvPr>
          <p:cNvSpPr txBox="1"/>
          <p:nvPr/>
        </p:nvSpPr>
        <p:spPr>
          <a:xfrm>
            <a:off x="4537859" y="3492545"/>
            <a:ext cx="1461738" cy="2106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영어회화 실전을 위한 스터디 그룹입니다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많이 가입해 주세요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</a:p>
        </p:txBody>
      </p:sp>
      <p:cxnSp>
        <p:nvCxnSpPr>
          <p:cNvPr id="201" name="직선 연결선[R] 33">
            <a:extLst>
              <a:ext uri="{FF2B5EF4-FFF2-40B4-BE49-F238E27FC236}">
                <a16:creationId xmlns:a16="http://schemas.microsoft.com/office/drawing/2014/main" id="{106A307C-5EA8-4AF6-9545-FEBC317154AB}"/>
              </a:ext>
            </a:extLst>
          </p:cNvPr>
          <p:cNvCxnSpPr>
            <a:cxnSpLocks/>
          </p:cNvCxnSpPr>
          <p:nvPr/>
        </p:nvCxnSpPr>
        <p:spPr>
          <a:xfrm>
            <a:off x="4488960" y="3921450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519">
            <a:extLst>
              <a:ext uri="{FF2B5EF4-FFF2-40B4-BE49-F238E27FC236}">
                <a16:creationId xmlns:a16="http://schemas.microsoft.com/office/drawing/2014/main" id="{6FD0DCF0-E7DA-4720-B052-CE2A5B43DC05}"/>
              </a:ext>
            </a:extLst>
          </p:cNvPr>
          <p:cNvCxnSpPr>
            <a:cxnSpLocks/>
          </p:cNvCxnSpPr>
          <p:nvPr/>
        </p:nvCxnSpPr>
        <p:spPr>
          <a:xfrm flipH="1">
            <a:off x="4441049" y="2501273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520">
            <a:extLst>
              <a:ext uri="{FF2B5EF4-FFF2-40B4-BE49-F238E27FC236}">
                <a16:creationId xmlns:a16="http://schemas.microsoft.com/office/drawing/2014/main" id="{70C9B844-0C64-4B26-90FF-E9F164C2A678}"/>
              </a:ext>
            </a:extLst>
          </p:cNvPr>
          <p:cNvCxnSpPr>
            <a:cxnSpLocks/>
          </p:cNvCxnSpPr>
          <p:nvPr/>
        </p:nvCxnSpPr>
        <p:spPr>
          <a:xfrm>
            <a:off x="4393901" y="2509669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텍스트 상자 31">
            <a:extLst>
              <a:ext uri="{FF2B5EF4-FFF2-40B4-BE49-F238E27FC236}">
                <a16:creationId xmlns:a16="http://schemas.microsoft.com/office/drawing/2014/main" id="{80301100-DE3A-4991-A8E8-60B40FFDEC02}"/>
              </a:ext>
            </a:extLst>
          </p:cNvPr>
          <p:cNvSpPr txBox="1"/>
          <p:nvPr/>
        </p:nvSpPr>
        <p:spPr>
          <a:xfrm>
            <a:off x="4509510" y="3184825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영화회화 스터디</a:t>
            </a:r>
          </a:p>
        </p:txBody>
      </p:sp>
      <p:sp>
        <p:nvSpPr>
          <p:cNvPr id="207" name="텍스트 상자 31">
            <a:extLst>
              <a:ext uri="{FF2B5EF4-FFF2-40B4-BE49-F238E27FC236}">
                <a16:creationId xmlns:a16="http://schemas.microsoft.com/office/drawing/2014/main" id="{6E39A401-1CB7-4B17-9A5F-6C96F8D15A1A}"/>
              </a:ext>
            </a:extLst>
          </p:cNvPr>
          <p:cNvSpPr txBox="1"/>
          <p:nvPr/>
        </p:nvSpPr>
        <p:spPr>
          <a:xfrm>
            <a:off x="5349204" y="2345944"/>
            <a:ext cx="803496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7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sp>
        <p:nvSpPr>
          <p:cNvPr id="210" name="Rectangle 517">
            <a:extLst>
              <a:ext uri="{FF2B5EF4-FFF2-40B4-BE49-F238E27FC236}">
                <a16:creationId xmlns:a16="http://schemas.microsoft.com/office/drawing/2014/main" id="{7E8856EE-74F4-4B39-A66A-8BFF356F9625}"/>
              </a:ext>
            </a:extLst>
          </p:cNvPr>
          <p:cNvSpPr/>
          <p:nvPr/>
        </p:nvSpPr>
        <p:spPr>
          <a:xfrm>
            <a:off x="701788" y="4943891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4" name="텍스트 상자 31">
            <a:extLst>
              <a:ext uri="{FF2B5EF4-FFF2-40B4-BE49-F238E27FC236}">
                <a16:creationId xmlns:a16="http://schemas.microsoft.com/office/drawing/2014/main" id="{04A8407D-FEA7-4E4D-A035-05FA830D750D}"/>
              </a:ext>
            </a:extLst>
          </p:cNvPr>
          <p:cNvSpPr txBox="1"/>
          <p:nvPr/>
        </p:nvSpPr>
        <p:spPr>
          <a:xfrm>
            <a:off x="818120" y="5936123"/>
            <a:ext cx="1461738" cy="321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볼링을 좋아하는 사람들의 소모임입니다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실력과 상관없이 가입신청 받습니다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초보자도 편하게 참여해 주세요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  <a:endParaRPr kumimoji="1"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15" name="직선 연결선[R] 33">
            <a:extLst>
              <a:ext uri="{FF2B5EF4-FFF2-40B4-BE49-F238E27FC236}">
                <a16:creationId xmlns:a16="http://schemas.microsoft.com/office/drawing/2014/main" id="{DE09980C-FC4A-474B-BE58-1D6A8CC3A20F}"/>
              </a:ext>
            </a:extLst>
          </p:cNvPr>
          <p:cNvCxnSpPr>
            <a:cxnSpLocks/>
          </p:cNvCxnSpPr>
          <p:nvPr/>
        </p:nvCxnSpPr>
        <p:spPr>
          <a:xfrm>
            <a:off x="769221" y="6326526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519">
            <a:extLst>
              <a:ext uri="{FF2B5EF4-FFF2-40B4-BE49-F238E27FC236}">
                <a16:creationId xmlns:a16="http://schemas.microsoft.com/office/drawing/2014/main" id="{DDC86870-8FA3-45B9-BBD0-A0872AA07830}"/>
              </a:ext>
            </a:extLst>
          </p:cNvPr>
          <p:cNvCxnSpPr>
            <a:cxnSpLocks/>
          </p:cNvCxnSpPr>
          <p:nvPr/>
        </p:nvCxnSpPr>
        <p:spPr>
          <a:xfrm flipH="1">
            <a:off x="721310" y="4944851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520">
            <a:extLst>
              <a:ext uri="{FF2B5EF4-FFF2-40B4-BE49-F238E27FC236}">
                <a16:creationId xmlns:a16="http://schemas.microsoft.com/office/drawing/2014/main" id="{F65FD9FA-3B39-4D06-85C9-D7FCFEE1EAC1}"/>
              </a:ext>
            </a:extLst>
          </p:cNvPr>
          <p:cNvCxnSpPr>
            <a:cxnSpLocks/>
          </p:cNvCxnSpPr>
          <p:nvPr/>
        </p:nvCxnSpPr>
        <p:spPr>
          <a:xfrm>
            <a:off x="674162" y="4953247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텍스트 상자 31">
            <a:extLst>
              <a:ext uri="{FF2B5EF4-FFF2-40B4-BE49-F238E27FC236}">
                <a16:creationId xmlns:a16="http://schemas.microsoft.com/office/drawing/2014/main" id="{7C4ED33A-6E02-494B-ABE1-E5ADCE8EFEB3}"/>
              </a:ext>
            </a:extLst>
          </p:cNvPr>
          <p:cNvSpPr txBox="1"/>
          <p:nvPr/>
        </p:nvSpPr>
        <p:spPr>
          <a:xfrm>
            <a:off x="789771" y="5628403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볼링 동호회</a:t>
            </a:r>
          </a:p>
        </p:txBody>
      </p:sp>
      <p:sp>
        <p:nvSpPr>
          <p:cNvPr id="221" name="Rectangle 517">
            <a:extLst>
              <a:ext uri="{FF2B5EF4-FFF2-40B4-BE49-F238E27FC236}">
                <a16:creationId xmlns:a16="http://schemas.microsoft.com/office/drawing/2014/main" id="{B117F79B-2621-4CCE-B2CB-BF9397A67EC2}"/>
              </a:ext>
            </a:extLst>
          </p:cNvPr>
          <p:cNvSpPr/>
          <p:nvPr/>
        </p:nvSpPr>
        <p:spPr>
          <a:xfrm>
            <a:off x="2563763" y="4943891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5" name="텍스트 상자 31">
            <a:extLst>
              <a:ext uri="{FF2B5EF4-FFF2-40B4-BE49-F238E27FC236}">
                <a16:creationId xmlns:a16="http://schemas.microsoft.com/office/drawing/2014/main" id="{47CC3A65-BBCD-4DB9-AB07-9B771BCBEEB7}"/>
              </a:ext>
            </a:extLst>
          </p:cNvPr>
          <p:cNvSpPr txBox="1"/>
          <p:nvPr/>
        </p:nvSpPr>
        <p:spPr>
          <a:xfrm>
            <a:off x="2680095" y="5936123"/>
            <a:ext cx="1461738" cy="321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주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곡 마스터를 규칙으로 하는 통기타 모임입니다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개인 통기타 지참 필수입니다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226" name="직선 연결선[R] 33">
            <a:extLst>
              <a:ext uri="{FF2B5EF4-FFF2-40B4-BE49-F238E27FC236}">
                <a16:creationId xmlns:a16="http://schemas.microsoft.com/office/drawing/2014/main" id="{5B251D96-15E7-4A2A-9373-D9E6E53A1CB6}"/>
              </a:ext>
            </a:extLst>
          </p:cNvPr>
          <p:cNvCxnSpPr>
            <a:cxnSpLocks/>
          </p:cNvCxnSpPr>
          <p:nvPr/>
        </p:nvCxnSpPr>
        <p:spPr>
          <a:xfrm>
            <a:off x="2631196" y="6326526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519">
            <a:extLst>
              <a:ext uri="{FF2B5EF4-FFF2-40B4-BE49-F238E27FC236}">
                <a16:creationId xmlns:a16="http://schemas.microsoft.com/office/drawing/2014/main" id="{984EB74E-7C0B-47BA-A4E9-2466CB54F56E}"/>
              </a:ext>
            </a:extLst>
          </p:cNvPr>
          <p:cNvCxnSpPr>
            <a:cxnSpLocks/>
          </p:cNvCxnSpPr>
          <p:nvPr/>
        </p:nvCxnSpPr>
        <p:spPr>
          <a:xfrm flipH="1">
            <a:off x="2583285" y="4944851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520">
            <a:extLst>
              <a:ext uri="{FF2B5EF4-FFF2-40B4-BE49-F238E27FC236}">
                <a16:creationId xmlns:a16="http://schemas.microsoft.com/office/drawing/2014/main" id="{63CAD108-4442-41D7-AE6C-7A28C5468390}"/>
              </a:ext>
            </a:extLst>
          </p:cNvPr>
          <p:cNvCxnSpPr>
            <a:cxnSpLocks/>
          </p:cNvCxnSpPr>
          <p:nvPr/>
        </p:nvCxnSpPr>
        <p:spPr>
          <a:xfrm>
            <a:off x="2536137" y="4953247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텍스트 상자 31">
            <a:extLst>
              <a:ext uri="{FF2B5EF4-FFF2-40B4-BE49-F238E27FC236}">
                <a16:creationId xmlns:a16="http://schemas.microsoft.com/office/drawing/2014/main" id="{5C20161E-7CC1-4F7B-84BF-56FFC7AF7861}"/>
              </a:ext>
            </a:extLst>
          </p:cNvPr>
          <p:cNvSpPr txBox="1"/>
          <p:nvPr/>
        </p:nvSpPr>
        <p:spPr>
          <a:xfrm>
            <a:off x="2651746" y="5628403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통기타 동호회</a:t>
            </a:r>
          </a:p>
        </p:txBody>
      </p:sp>
      <p:sp>
        <p:nvSpPr>
          <p:cNvPr id="232" name="Rectangle 517">
            <a:extLst>
              <a:ext uri="{FF2B5EF4-FFF2-40B4-BE49-F238E27FC236}">
                <a16:creationId xmlns:a16="http://schemas.microsoft.com/office/drawing/2014/main" id="{901EDA53-DB35-4EB5-9007-890BA397ECAD}"/>
              </a:ext>
            </a:extLst>
          </p:cNvPr>
          <p:cNvSpPr/>
          <p:nvPr/>
        </p:nvSpPr>
        <p:spPr>
          <a:xfrm>
            <a:off x="4411907" y="4941925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6" name="텍스트 상자 31">
            <a:extLst>
              <a:ext uri="{FF2B5EF4-FFF2-40B4-BE49-F238E27FC236}">
                <a16:creationId xmlns:a16="http://schemas.microsoft.com/office/drawing/2014/main" id="{4FC00CC7-9F73-470E-A46A-556CE8F06A3D}"/>
              </a:ext>
            </a:extLst>
          </p:cNvPr>
          <p:cNvSpPr txBox="1"/>
          <p:nvPr/>
        </p:nvSpPr>
        <p:spPr>
          <a:xfrm>
            <a:off x="4528239" y="5934157"/>
            <a:ext cx="1461738" cy="2106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영어회화 실전을 위한 스터디 그룹입니다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많이 가입해 주세요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</a:p>
        </p:txBody>
      </p:sp>
      <p:cxnSp>
        <p:nvCxnSpPr>
          <p:cNvPr id="237" name="직선 연결선[R] 33">
            <a:extLst>
              <a:ext uri="{FF2B5EF4-FFF2-40B4-BE49-F238E27FC236}">
                <a16:creationId xmlns:a16="http://schemas.microsoft.com/office/drawing/2014/main" id="{9B7934B3-D195-42C6-9B0E-E866BFCE266F}"/>
              </a:ext>
            </a:extLst>
          </p:cNvPr>
          <p:cNvCxnSpPr>
            <a:cxnSpLocks/>
          </p:cNvCxnSpPr>
          <p:nvPr/>
        </p:nvCxnSpPr>
        <p:spPr>
          <a:xfrm>
            <a:off x="4479340" y="6324560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519">
            <a:extLst>
              <a:ext uri="{FF2B5EF4-FFF2-40B4-BE49-F238E27FC236}">
                <a16:creationId xmlns:a16="http://schemas.microsoft.com/office/drawing/2014/main" id="{9D1354EB-555A-43FE-9596-731C59B34D3E}"/>
              </a:ext>
            </a:extLst>
          </p:cNvPr>
          <p:cNvCxnSpPr>
            <a:cxnSpLocks/>
          </p:cNvCxnSpPr>
          <p:nvPr/>
        </p:nvCxnSpPr>
        <p:spPr>
          <a:xfrm flipH="1">
            <a:off x="4431429" y="4942885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520">
            <a:extLst>
              <a:ext uri="{FF2B5EF4-FFF2-40B4-BE49-F238E27FC236}">
                <a16:creationId xmlns:a16="http://schemas.microsoft.com/office/drawing/2014/main" id="{57D48EF5-DE6C-4A13-BBDA-3A1A079A8700}"/>
              </a:ext>
            </a:extLst>
          </p:cNvPr>
          <p:cNvCxnSpPr>
            <a:cxnSpLocks/>
          </p:cNvCxnSpPr>
          <p:nvPr/>
        </p:nvCxnSpPr>
        <p:spPr>
          <a:xfrm>
            <a:off x="4384281" y="4951281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텍스트 상자 31">
            <a:extLst>
              <a:ext uri="{FF2B5EF4-FFF2-40B4-BE49-F238E27FC236}">
                <a16:creationId xmlns:a16="http://schemas.microsoft.com/office/drawing/2014/main" id="{C3E62917-D347-488F-88A5-F335E019ECD6}"/>
              </a:ext>
            </a:extLst>
          </p:cNvPr>
          <p:cNvSpPr txBox="1"/>
          <p:nvPr/>
        </p:nvSpPr>
        <p:spPr>
          <a:xfrm>
            <a:off x="4499890" y="5626437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영화회화 스터디</a:t>
            </a:r>
          </a:p>
        </p:txBody>
      </p:sp>
      <p:sp>
        <p:nvSpPr>
          <p:cNvPr id="255" name="Rectangle 14">
            <a:extLst>
              <a:ext uri="{FF2B5EF4-FFF2-40B4-BE49-F238E27FC236}">
                <a16:creationId xmlns:a16="http://schemas.microsoft.com/office/drawing/2014/main" id="{BD1FB551-85FF-4D6E-AFC8-72EE528E534B}"/>
              </a:ext>
            </a:extLst>
          </p:cNvPr>
          <p:cNvSpPr>
            <a:spLocks/>
          </p:cNvSpPr>
          <p:nvPr/>
        </p:nvSpPr>
        <p:spPr bwMode="auto">
          <a:xfrm>
            <a:off x="6432302" y="1108253"/>
            <a:ext cx="2555726" cy="36072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endParaRPr lang="x-none" altLang="x-none" sz="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6" name="Rectangle 90">
            <a:extLst>
              <a:ext uri="{FF2B5EF4-FFF2-40B4-BE49-F238E27FC236}">
                <a16:creationId xmlns:a16="http://schemas.microsoft.com/office/drawing/2014/main" id="{F684C397-3380-44D1-9536-46E1CF8D96C3}"/>
              </a:ext>
            </a:extLst>
          </p:cNvPr>
          <p:cNvSpPr/>
          <p:nvPr/>
        </p:nvSpPr>
        <p:spPr>
          <a:xfrm>
            <a:off x="7139813" y="1147892"/>
            <a:ext cx="1099782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동호회 만들기</a:t>
            </a:r>
            <a:endParaRPr lang="x-none" altLang="x-none" sz="9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915143" y="2343631"/>
            <a:ext cx="1019937" cy="123111"/>
            <a:chOff x="6940101" y="2334106"/>
            <a:chExt cx="1019937" cy="123111"/>
          </a:xfrm>
        </p:grpSpPr>
        <p:sp>
          <p:nvSpPr>
            <p:cNvPr id="53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940101" y="233410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257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485510" y="2341589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</p:grpSp>
      <p:sp>
        <p:nvSpPr>
          <p:cNvPr id="263" name="텍스트 상자 31">
            <a:extLst>
              <a:ext uri="{FF2B5EF4-FFF2-40B4-BE49-F238E27FC236}">
                <a16:creationId xmlns:a16="http://schemas.microsoft.com/office/drawing/2014/main" id="{D2E6E750-1389-4F5B-9F91-D74AEB0E54A4}"/>
              </a:ext>
            </a:extLst>
          </p:cNvPr>
          <p:cNvSpPr txBox="1"/>
          <p:nvPr/>
        </p:nvSpPr>
        <p:spPr>
          <a:xfrm>
            <a:off x="6506595" y="2060848"/>
            <a:ext cx="679958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즐겨찾는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동호회</a:t>
            </a:r>
          </a:p>
        </p:txBody>
      </p:sp>
      <p:sp>
        <p:nvSpPr>
          <p:cNvPr id="264" name="텍스트 상자 31">
            <a:extLst>
              <a:ext uri="{FF2B5EF4-FFF2-40B4-BE49-F238E27FC236}">
                <a16:creationId xmlns:a16="http://schemas.microsoft.com/office/drawing/2014/main" id="{C1C5DD85-F416-4880-9A84-EFCE9DEDC082}"/>
              </a:ext>
            </a:extLst>
          </p:cNvPr>
          <p:cNvSpPr txBox="1"/>
          <p:nvPr/>
        </p:nvSpPr>
        <p:spPr>
          <a:xfrm>
            <a:off x="6524168" y="3136933"/>
            <a:ext cx="679958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동호회</a:t>
            </a:r>
          </a:p>
        </p:txBody>
      </p:sp>
      <p:sp>
        <p:nvSpPr>
          <p:cNvPr id="266" name="Rounded Rectangle 240">
            <a:extLst>
              <a:ext uri="{FF2B5EF4-FFF2-40B4-BE49-F238E27FC236}">
                <a16:creationId xmlns:a16="http://schemas.microsoft.com/office/drawing/2014/main" id="{BB43672F-B026-4590-8469-6D18934AFA1A}"/>
              </a:ext>
            </a:extLst>
          </p:cNvPr>
          <p:cNvSpPr/>
          <p:nvPr/>
        </p:nvSpPr>
        <p:spPr>
          <a:xfrm>
            <a:off x="7504256" y="3431831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790866" cy="193691"/>
            <a:chOff x="3328939" y="1673768"/>
            <a:chExt cx="3109056" cy="176117"/>
          </a:xfrm>
        </p:grpSpPr>
        <p:sp>
          <p:nvSpPr>
            <p:cNvPr id="224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234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235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3347582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247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254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265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0F709F-456F-4CAF-9EE3-5DCACE54CF55}"/>
              </a:ext>
            </a:extLst>
          </p:cNvPr>
          <p:cNvSpPr/>
          <p:nvPr/>
        </p:nvSpPr>
        <p:spPr>
          <a:xfrm>
            <a:off x="10183324" y="298379"/>
            <a:ext cx="5132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</a:t>
            </a:r>
          </a:p>
        </p:txBody>
      </p:sp>
      <p:sp>
        <p:nvSpPr>
          <p:cNvPr id="182" name="Rectangle 363">
            <a:extLst>
              <a:ext uri="{FF2B5EF4-FFF2-40B4-BE49-F238E27FC236}">
                <a16:creationId xmlns:a16="http://schemas.microsoft.com/office/drawing/2014/main" id="{71C6401F-AFA0-4C2C-9DB9-44EE278C8E46}"/>
              </a:ext>
            </a:extLst>
          </p:cNvPr>
          <p:cNvSpPr/>
          <p:nvPr/>
        </p:nvSpPr>
        <p:spPr>
          <a:xfrm>
            <a:off x="717642" y="1082786"/>
            <a:ext cx="2696879" cy="114018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371">
            <a:extLst>
              <a:ext uri="{FF2B5EF4-FFF2-40B4-BE49-F238E27FC236}">
                <a16:creationId xmlns:a16="http://schemas.microsoft.com/office/drawing/2014/main" id="{9B7ECE0A-D4BC-4036-811B-86393CF3A4DC}"/>
              </a:ext>
            </a:extLst>
          </p:cNvPr>
          <p:cNvSpPr/>
          <p:nvPr/>
        </p:nvSpPr>
        <p:spPr>
          <a:xfrm>
            <a:off x="3491063" y="1082025"/>
            <a:ext cx="2715216" cy="114103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375">
            <a:extLst>
              <a:ext uri="{FF2B5EF4-FFF2-40B4-BE49-F238E27FC236}">
                <a16:creationId xmlns:a16="http://schemas.microsoft.com/office/drawing/2014/main" id="{EB9EA12B-CBE7-49D2-AEEB-6BECE3846C17}"/>
              </a:ext>
            </a:extLst>
          </p:cNvPr>
          <p:cNvSpPr/>
          <p:nvPr/>
        </p:nvSpPr>
        <p:spPr>
          <a:xfrm>
            <a:off x="674162" y="2269210"/>
            <a:ext cx="5532116" cy="236292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379">
            <a:extLst>
              <a:ext uri="{FF2B5EF4-FFF2-40B4-BE49-F238E27FC236}">
                <a16:creationId xmlns:a16="http://schemas.microsoft.com/office/drawing/2014/main" id="{45D6E9B7-8058-4C19-814B-D7159C2062A8}"/>
              </a:ext>
            </a:extLst>
          </p:cNvPr>
          <p:cNvSpPr/>
          <p:nvPr/>
        </p:nvSpPr>
        <p:spPr>
          <a:xfrm>
            <a:off x="674162" y="4686512"/>
            <a:ext cx="5523281" cy="217148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그룹 217">
            <a:extLst>
              <a:ext uri="{FF2B5EF4-FFF2-40B4-BE49-F238E27FC236}">
                <a16:creationId xmlns:a16="http://schemas.microsoft.com/office/drawing/2014/main" id="{3EDC7AD6-192D-4242-8E3F-F6DBE782B88C}"/>
              </a:ext>
            </a:extLst>
          </p:cNvPr>
          <p:cNvGrpSpPr/>
          <p:nvPr/>
        </p:nvGrpSpPr>
        <p:grpSpPr>
          <a:xfrm>
            <a:off x="8945055" y="1134696"/>
            <a:ext cx="434524" cy="5383078"/>
            <a:chOff x="7748271" y="3713164"/>
            <a:chExt cx="434524" cy="3123713"/>
          </a:xfrm>
        </p:grpSpPr>
        <p:grpSp>
          <p:nvGrpSpPr>
            <p:cNvPr id="304" name="그룹 7">
              <a:extLst>
                <a:ext uri="{FF2B5EF4-FFF2-40B4-BE49-F238E27FC236}">
                  <a16:creationId xmlns:a16="http://schemas.microsoft.com/office/drawing/2014/main" id="{2B49CBB8-D2B6-44D0-BFAB-647BEBCD1950}"/>
                </a:ext>
              </a:extLst>
            </p:cNvPr>
            <p:cNvGrpSpPr/>
            <p:nvPr/>
          </p:nvGrpSpPr>
          <p:grpSpPr>
            <a:xfrm>
              <a:off x="7748271" y="3713164"/>
              <a:ext cx="293725" cy="3123713"/>
              <a:chOff x="6151409" y="4328779"/>
              <a:chExt cx="948871" cy="2947438"/>
            </a:xfrm>
          </p:grpSpPr>
          <p:cxnSp>
            <p:nvCxnSpPr>
              <p:cNvPr id="306" name="직선 연결선[R] 222">
                <a:extLst>
                  <a:ext uri="{FF2B5EF4-FFF2-40B4-BE49-F238E27FC236}">
                    <a16:creationId xmlns:a16="http://schemas.microsoft.com/office/drawing/2014/main" id="{1959781A-1077-42EF-B348-75F1D2EED3E7}"/>
                  </a:ext>
                </a:extLst>
              </p:cNvPr>
              <p:cNvCxnSpPr/>
              <p:nvPr/>
            </p:nvCxnSpPr>
            <p:spPr>
              <a:xfrm>
                <a:off x="6952525" y="4328779"/>
                <a:ext cx="0" cy="2943905"/>
              </a:xfrm>
              <a:prstGeom prst="line">
                <a:avLst/>
              </a:prstGeom>
              <a:ln w="12700">
                <a:solidFill>
                  <a:srgbClr val="FF2F9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[R] 85">
                <a:extLst>
                  <a:ext uri="{FF2B5EF4-FFF2-40B4-BE49-F238E27FC236}">
                    <a16:creationId xmlns:a16="http://schemas.microsoft.com/office/drawing/2014/main" id="{0F40CFE0-45BC-45DB-9970-EA7EE889B624}"/>
                  </a:ext>
                </a:extLst>
              </p:cNvPr>
              <p:cNvCxnSpPr/>
              <p:nvPr/>
            </p:nvCxnSpPr>
            <p:spPr>
              <a:xfrm>
                <a:off x="6151409" y="4328779"/>
                <a:ext cx="948871" cy="0"/>
              </a:xfrm>
              <a:prstGeom prst="line">
                <a:avLst/>
              </a:prstGeom>
              <a:ln w="12700">
                <a:solidFill>
                  <a:srgbClr val="FF2F9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[R] 86">
                <a:extLst>
                  <a:ext uri="{FF2B5EF4-FFF2-40B4-BE49-F238E27FC236}">
                    <a16:creationId xmlns:a16="http://schemas.microsoft.com/office/drawing/2014/main" id="{D77DF337-2A34-402B-9E2E-D3F4A59FAEE3}"/>
                  </a:ext>
                </a:extLst>
              </p:cNvPr>
              <p:cNvCxnSpPr/>
              <p:nvPr/>
            </p:nvCxnSpPr>
            <p:spPr>
              <a:xfrm>
                <a:off x="6215663" y="7276217"/>
                <a:ext cx="884617" cy="0"/>
              </a:xfrm>
              <a:prstGeom prst="line">
                <a:avLst/>
              </a:prstGeom>
              <a:ln w="12700">
                <a:solidFill>
                  <a:srgbClr val="FF2F9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TextBox 1173">
              <a:extLst>
                <a:ext uri="{FF2B5EF4-FFF2-40B4-BE49-F238E27FC236}">
                  <a16:creationId xmlns:a16="http://schemas.microsoft.com/office/drawing/2014/main" id="{2A79D6DC-D9F0-4129-88BC-3B24A82F9A38}"/>
                </a:ext>
              </a:extLst>
            </p:cNvPr>
            <p:cNvSpPr txBox="1"/>
            <p:nvPr/>
          </p:nvSpPr>
          <p:spPr>
            <a:xfrm rot="5400000">
              <a:off x="7731870" y="5262347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rgbClr val="FF2F92"/>
                  </a:solidFill>
                  <a:latin typeface="Malgun Gothic" charset="0"/>
                  <a:ea typeface="Malgun Gothic" charset="0"/>
                  <a:cs typeface="Malgun Gothic" charset="0"/>
                </a:rPr>
                <a:t>Scroll Area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40674"/>
              </p:ext>
            </p:extLst>
          </p:nvPr>
        </p:nvGraphicFramePr>
        <p:xfrm>
          <a:off x="6631177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sp>
        <p:nvSpPr>
          <p:cNvPr id="272" name="텍스트 상자 31">
            <a:extLst>
              <a:ext uri="{FF2B5EF4-FFF2-40B4-BE49-F238E27FC236}">
                <a16:creationId xmlns:a16="http://schemas.microsoft.com/office/drawing/2014/main" id="{C1C5DD85-F416-4880-9A84-EFCE9DEDC082}"/>
              </a:ext>
            </a:extLst>
          </p:cNvPr>
          <p:cNvSpPr txBox="1"/>
          <p:nvPr/>
        </p:nvSpPr>
        <p:spPr>
          <a:xfrm>
            <a:off x="6524168" y="4660933"/>
            <a:ext cx="679958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댓글 알림</a:t>
            </a:r>
            <a:endParaRPr kumimoji="1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94955" y="4853775"/>
            <a:ext cx="2402054" cy="350128"/>
            <a:chOff x="6494955" y="4853775"/>
            <a:chExt cx="2402054" cy="350128"/>
          </a:xfrm>
        </p:grpSpPr>
        <p:sp>
          <p:nvSpPr>
            <p:cNvPr id="273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853775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lang="en-US" sz="6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78698" y="4887224"/>
              <a:ext cx="1908101" cy="2753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ㅣ 볼링동호회</a:t>
              </a:r>
              <a:endPara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영어회화 실정을 위한스터디 그룹입니다</a:t>
              </a:r>
              <a:r>
                <a: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057" y="4920232"/>
              <a:ext cx="236985" cy="236985"/>
            </a:xfrm>
            <a:prstGeom prst="rect">
              <a:avLst/>
            </a:prstGeom>
          </p:spPr>
        </p:pic>
      </p:grpSp>
      <p:grpSp>
        <p:nvGrpSpPr>
          <p:cNvPr id="274" name="그룹 273"/>
          <p:cNvGrpSpPr/>
          <p:nvPr/>
        </p:nvGrpSpPr>
        <p:grpSpPr>
          <a:xfrm>
            <a:off x="6494955" y="5301450"/>
            <a:ext cx="2402054" cy="350128"/>
            <a:chOff x="6494955" y="4853775"/>
            <a:chExt cx="2402054" cy="350128"/>
          </a:xfrm>
        </p:grpSpPr>
        <p:sp>
          <p:nvSpPr>
            <p:cNvPr id="335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853775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lang="en-US" sz="6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6778698" y="4887224"/>
              <a:ext cx="1908101" cy="2753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ㅣ 볼링동호회</a:t>
              </a:r>
              <a:endPara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영어회화 실정을 위한스터디 그룹입니다</a:t>
              </a:r>
              <a:r>
                <a: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37" name="그림 3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057" y="4920232"/>
              <a:ext cx="236985" cy="236985"/>
            </a:xfrm>
            <a:prstGeom prst="rect">
              <a:avLst/>
            </a:prstGeom>
          </p:spPr>
        </p:pic>
      </p:grpSp>
      <p:grpSp>
        <p:nvGrpSpPr>
          <p:cNvPr id="338" name="그룹 337"/>
          <p:cNvGrpSpPr/>
          <p:nvPr/>
        </p:nvGrpSpPr>
        <p:grpSpPr>
          <a:xfrm>
            <a:off x="6494955" y="5768175"/>
            <a:ext cx="2402054" cy="350128"/>
            <a:chOff x="6494955" y="4853775"/>
            <a:chExt cx="2402054" cy="350128"/>
          </a:xfrm>
        </p:grpSpPr>
        <p:sp>
          <p:nvSpPr>
            <p:cNvPr id="339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853775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lang="en-US" sz="6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6778698" y="4887224"/>
              <a:ext cx="1908101" cy="2753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ㅣ 볼링동호회</a:t>
              </a:r>
              <a:endPara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영어회화 실정을 위한스터디 그룹입니다</a:t>
              </a:r>
              <a:r>
                <a: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41" name="그림 3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057" y="4920232"/>
              <a:ext cx="236985" cy="236985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6915050" y="1889590"/>
            <a:ext cx="5333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텍스트 상자 31">
            <a:extLst>
              <a:ext uri="{FF2B5EF4-FFF2-40B4-BE49-F238E27FC236}">
                <a16:creationId xmlns:a16="http://schemas.microsoft.com/office/drawing/2014/main" id="{CB680DB5-697C-4917-95F1-676DB3D54C28}"/>
              </a:ext>
            </a:extLst>
          </p:cNvPr>
          <p:cNvSpPr txBox="1"/>
          <p:nvPr/>
        </p:nvSpPr>
        <p:spPr>
          <a:xfrm>
            <a:off x="869336" y="6398762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271" name="텍스트 상자 31">
            <a:extLst>
              <a:ext uri="{FF2B5EF4-FFF2-40B4-BE49-F238E27FC236}">
                <a16:creationId xmlns:a16="http://schemas.microsoft.com/office/drawing/2014/main" id="{3D3999C5-615C-470E-9792-97876AF5A712}"/>
              </a:ext>
            </a:extLst>
          </p:cNvPr>
          <p:cNvSpPr txBox="1"/>
          <p:nvPr/>
        </p:nvSpPr>
        <p:spPr>
          <a:xfrm>
            <a:off x="1323457" y="6398762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278" name="텍스트 상자 31">
            <a:extLst>
              <a:ext uri="{FF2B5EF4-FFF2-40B4-BE49-F238E27FC236}">
                <a16:creationId xmlns:a16="http://schemas.microsoft.com/office/drawing/2014/main" id="{C411D996-7B98-4046-8B67-4E7398E94E85}"/>
              </a:ext>
            </a:extLst>
          </p:cNvPr>
          <p:cNvSpPr txBox="1"/>
          <p:nvPr/>
        </p:nvSpPr>
        <p:spPr>
          <a:xfrm>
            <a:off x="2731311" y="6398762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279" name="텍스트 상자 31">
            <a:extLst>
              <a:ext uri="{FF2B5EF4-FFF2-40B4-BE49-F238E27FC236}">
                <a16:creationId xmlns:a16="http://schemas.microsoft.com/office/drawing/2014/main" id="{C619A354-67FB-4D2B-AA2A-D1F06B1B539F}"/>
              </a:ext>
            </a:extLst>
          </p:cNvPr>
          <p:cNvSpPr txBox="1"/>
          <p:nvPr/>
        </p:nvSpPr>
        <p:spPr>
          <a:xfrm>
            <a:off x="3185432" y="6398762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280" name="텍스트 상자 31">
            <a:extLst>
              <a:ext uri="{FF2B5EF4-FFF2-40B4-BE49-F238E27FC236}">
                <a16:creationId xmlns:a16="http://schemas.microsoft.com/office/drawing/2014/main" id="{9EE7B8FD-0DFA-4F93-B3AE-7804D85A2C59}"/>
              </a:ext>
            </a:extLst>
          </p:cNvPr>
          <p:cNvSpPr txBox="1"/>
          <p:nvPr/>
        </p:nvSpPr>
        <p:spPr>
          <a:xfrm>
            <a:off x="4579455" y="6396796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286" name="텍스트 상자 31">
            <a:extLst>
              <a:ext uri="{FF2B5EF4-FFF2-40B4-BE49-F238E27FC236}">
                <a16:creationId xmlns:a16="http://schemas.microsoft.com/office/drawing/2014/main" id="{2E167941-BD3D-4DC1-A56F-5439D6E6C488}"/>
              </a:ext>
            </a:extLst>
          </p:cNvPr>
          <p:cNvSpPr txBox="1"/>
          <p:nvPr/>
        </p:nvSpPr>
        <p:spPr>
          <a:xfrm>
            <a:off x="5033576" y="6396796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287" name="타원 286"/>
          <p:cNvSpPr/>
          <p:nvPr/>
        </p:nvSpPr>
        <p:spPr>
          <a:xfrm>
            <a:off x="2150885" y="2422002"/>
            <a:ext cx="149512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9" name="타원 288"/>
          <p:cNvSpPr/>
          <p:nvPr/>
        </p:nvSpPr>
        <p:spPr>
          <a:xfrm>
            <a:off x="551384" y="4732970"/>
            <a:ext cx="149512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581561" y="2306998"/>
            <a:ext cx="149512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1" name="타원 290"/>
          <p:cNvSpPr/>
          <p:nvPr/>
        </p:nvSpPr>
        <p:spPr>
          <a:xfrm>
            <a:off x="639394" y="1031765"/>
            <a:ext cx="149512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3873847" y="1031765"/>
            <a:ext cx="149512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3" name="텍스트 상자 31">
            <a:extLst>
              <a:ext uri="{FF2B5EF4-FFF2-40B4-BE49-F238E27FC236}">
                <a16:creationId xmlns:a16="http://schemas.microsoft.com/office/drawing/2014/main" id="{6E39A401-1CB7-4B17-9A5F-6C96F8D15A1A}"/>
              </a:ext>
            </a:extLst>
          </p:cNvPr>
          <p:cNvSpPr txBox="1"/>
          <p:nvPr/>
        </p:nvSpPr>
        <p:spPr>
          <a:xfrm>
            <a:off x="5349204" y="4754804"/>
            <a:ext cx="803496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7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sp>
        <p:nvSpPr>
          <p:cNvPr id="296" name="Rounded Rectangle 240">
            <a:extLst>
              <a:ext uri="{FF2B5EF4-FFF2-40B4-BE49-F238E27FC236}">
                <a16:creationId xmlns:a16="http://schemas.microsoft.com/office/drawing/2014/main" id="{3E1E8733-FDA2-4A26-9C5E-F89AF3E851D6}"/>
              </a:ext>
            </a:extLst>
          </p:cNvPr>
          <p:cNvSpPr/>
          <p:nvPr/>
        </p:nvSpPr>
        <p:spPr>
          <a:xfrm>
            <a:off x="1678500" y="5662761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61372" y="2279462"/>
            <a:ext cx="380493" cy="228600"/>
          </a:xfrm>
          <a:prstGeom prst="ellipse">
            <a:avLst/>
          </a:prstGeom>
          <a:noFill/>
          <a:ln w="3175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6437834" y="2294570"/>
            <a:ext cx="149512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11251" y="2326129"/>
            <a:ext cx="285750" cy="133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bg1"/>
                </a:solidFill>
                <a:latin typeface="+mn-ea"/>
                <a:ea typeface="+mn-ea"/>
              </a:rPr>
              <a:t>운영중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97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CDA4F49F-10D4-4A88-8082-E7A27A58C5FC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 가입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0D6A106-2499-4E2C-BB60-5FB2F677BBA3}"/>
              </a:ext>
            </a:extLst>
          </p:cNvPr>
          <p:cNvSpPr/>
          <p:nvPr/>
        </p:nvSpPr>
        <p:spPr>
          <a:xfrm>
            <a:off x="10119666" y="296298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CU10.2.3.2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F3AB3A97-A623-476E-A7DD-BEFC9C8B4D2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81300" y="1038112"/>
            <a:ext cx="3924300" cy="469514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27" name="Check" hidden="1">
            <a:extLst>
              <a:ext uri="{FF2B5EF4-FFF2-40B4-BE49-F238E27FC236}">
                <a16:creationId xmlns:a16="http://schemas.microsoft.com/office/drawing/2014/main" id="{B0E994D3-35CA-4870-81F9-6BD9272B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737" y="2785706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86B173-9887-4591-9C6E-7A32484CB165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 가입</a:t>
            </a:r>
          </a:p>
        </p:txBody>
      </p:sp>
      <p:sp>
        <p:nvSpPr>
          <p:cNvPr id="96" name="타원 95"/>
          <p:cNvSpPr/>
          <p:nvPr/>
        </p:nvSpPr>
        <p:spPr>
          <a:xfrm>
            <a:off x="2688106" y="946403"/>
            <a:ext cx="167769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Delete"/>
          <p:cNvSpPr>
            <a:spLocks noChangeAspect="1"/>
          </p:cNvSpPr>
          <p:nvPr/>
        </p:nvSpPr>
        <p:spPr bwMode="auto">
          <a:xfrm>
            <a:off x="6327973" y="1172427"/>
            <a:ext cx="119167" cy="119165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53672"/>
              </p:ext>
            </p:extLst>
          </p:nvPr>
        </p:nvGraphicFramePr>
        <p:xfrm>
          <a:off x="2955925" y="1760030"/>
          <a:ext cx="3406775" cy="84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58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50617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동호회명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테니스 동호회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동호회 소개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테니스 경기 영상과 자료를 공유하고 있습니다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51067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운영자 인사말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테니스 동호회는 뉴스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동영상등 테니스 관련</a:t>
                      </a:r>
                      <a:r>
                        <a:rPr lang="ko-KR" altLang="en-US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모든 자룔를 공유하는 커뮤니티 입니다</a:t>
                      </a:r>
                      <a:r>
                        <a:rPr lang="en-US" altLang="ko-KR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7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54245"/>
                  </a:ext>
                </a:extLst>
              </a:tr>
            </a:tbl>
          </a:graphicData>
        </a:graphic>
      </p:graphicFrame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89089"/>
              </p:ext>
            </p:extLst>
          </p:nvPr>
        </p:nvGraphicFramePr>
        <p:xfrm>
          <a:off x="2955925" y="3007031"/>
          <a:ext cx="3406775" cy="5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가입자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가입자 부서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제품기획팀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5106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27268" y="1116988"/>
            <a:ext cx="1016081" cy="22603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가입하기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965450" y="1401880"/>
            <a:ext cx="357212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0242" y="1489311"/>
            <a:ext cx="862608" cy="21566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동호회 정보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890242" y="2774599"/>
            <a:ext cx="862608" cy="21566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가입자 정보</a:t>
            </a:r>
          </a:p>
        </p:txBody>
      </p:sp>
      <p:sp>
        <p:nvSpPr>
          <p:cNvPr id="142" name="모서리가 둥근 직사각형 90">
            <a:extLst>
              <a:ext uri="{FF2B5EF4-FFF2-40B4-BE49-F238E27FC236}">
                <a16:creationId xmlns:a16="http://schemas.microsoft.com/office/drawing/2014/main" id="{852F716F-38B0-472D-8440-EA9B738AE93F}"/>
              </a:ext>
            </a:extLst>
          </p:cNvPr>
          <p:cNvSpPr/>
          <p:nvPr/>
        </p:nvSpPr>
        <p:spPr>
          <a:xfrm>
            <a:off x="3905551" y="5181450"/>
            <a:ext cx="800100" cy="2915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</a:t>
            </a:r>
          </a:p>
        </p:txBody>
      </p:sp>
      <p:sp>
        <p:nvSpPr>
          <p:cNvPr id="143" name="모서리가 둥근 직사각형 91">
            <a:extLst>
              <a:ext uri="{FF2B5EF4-FFF2-40B4-BE49-F238E27FC236}">
                <a16:creationId xmlns:a16="http://schemas.microsoft.com/office/drawing/2014/main" id="{466CE65B-54B5-43BD-BBF3-411DEA3F1E07}"/>
              </a:ext>
            </a:extLst>
          </p:cNvPr>
          <p:cNvSpPr/>
          <p:nvPr/>
        </p:nvSpPr>
        <p:spPr>
          <a:xfrm>
            <a:off x="4824160" y="5181450"/>
            <a:ext cx="800100" cy="2915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graphicFrame>
        <p:nvGraphicFramePr>
          <p:cNvPr id="145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51032"/>
              </p:ext>
            </p:extLst>
          </p:nvPr>
        </p:nvGraphicFramePr>
        <p:xfrm>
          <a:off x="9290533" y="784690"/>
          <a:ext cx="2835141" cy="69596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가입되지 않은 동호회일 경우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LNB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메인 액션 버튼이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회원가입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으로 출력</a:t>
                      </a:r>
                      <a:endParaRPr kumimoji="1"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클릭시 동호회 가입 팝업 출력</a:t>
                      </a:r>
                      <a:endParaRPr kumimoji="1"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1652579" y="867460"/>
            <a:ext cx="1008112" cy="400568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752850" y="5944517"/>
            <a:ext cx="2881908" cy="3292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가입이 완료되었습니다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305601" y="5518114"/>
            <a:ext cx="0" cy="519582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4">
            <a:extLst>
              <a:ext uri="{FF2B5EF4-FFF2-40B4-BE49-F238E27FC236}">
                <a16:creationId xmlns:a16="http://schemas.microsoft.com/office/drawing/2014/main" id="{2DD3B578-6218-4CFB-B1C8-F6A4376BC03F}"/>
              </a:ext>
            </a:extLst>
          </p:cNvPr>
          <p:cNvSpPr>
            <a:spLocks/>
          </p:cNvSpPr>
          <p:nvPr/>
        </p:nvSpPr>
        <p:spPr bwMode="auto">
          <a:xfrm>
            <a:off x="499054" y="732907"/>
            <a:ext cx="1178862" cy="2571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endParaRPr lang="x-none" altLang="x-none" sz="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625" y="5029200"/>
            <a:ext cx="1323975" cy="16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90242" y="3679474"/>
            <a:ext cx="862608" cy="21566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가입 질문</a:t>
            </a: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05697"/>
              </p:ext>
            </p:extLst>
          </p:nvPr>
        </p:nvGraphicFramePr>
        <p:xfrm>
          <a:off x="2955925" y="3940481"/>
          <a:ext cx="3406775" cy="2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당신의 성별은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143375" y="4181475"/>
            <a:ext cx="239077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0436"/>
              </p:ext>
            </p:extLst>
          </p:nvPr>
        </p:nvGraphicFramePr>
        <p:xfrm>
          <a:off x="2955925" y="4484569"/>
          <a:ext cx="3406775" cy="2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당신의 사는 지역은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4143375" y="4725563"/>
            <a:ext cx="239077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62050" y="1190625"/>
            <a:ext cx="361950" cy="142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52850" y="6385917"/>
            <a:ext cx="2881908" cy="32920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spcAft>
                <a:spcPts val="0"/>
              </a:spcAft>
            </a:pP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가입 신청이 완료되었습니다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spcAft>
                <a:spcPts val="0"/>
              </a:spcAft>
            </a:pP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승인 후 동호회 활동을 할 수 있습니다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4434" y="5999044"/>
            <a:ext cx="1829966" cy="1826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가입 방식이 </a:t>
            </a: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가입제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 경우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04434" y="6456244"/>
            <a:ext cx="1829966" cy="1826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가입 방식이 </a:t>
            </a: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승인</a:t>
            </a: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제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 경우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2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모서리가 둥근 직사각형 91">
            <a:extLst>
              <a:ext uri="{FF2B5EF4-FFF2-40B4-BE49-F238E27FC236}">
                <a16:creationId xmlns:a16="http://schemas.microsoft.com/office/drawing/2014/main" id="{E63C276C-7F1C-49E8-84DB-8627D18FF1F4}"/>
              </a:ext>
            </a:extLst>
          </p:cNvPr>
          <p:cNvSpPr/>
          <p:nvPr/>
        </p:nvSpPr>
        <p:spPr>
          <a:xfrm>
            <a:off x="2266896" y="1079046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메일발송</a:t>
            </a:r>
          </a:p>
        </p:txBody>
      </p: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15782"/>
              </p:ext>
            </p:extLst>
          </p:nvPr>
        </p:nvGraphicFramePr>
        <p:xfrm>
          <a:off x="9290533" y="813265"/>
          <a:ext cx="2835141" cy="164922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메일발송 </a:t>
                      </a: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b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체크박스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선택후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각 </a:t>
                      </a: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 </a:t>
                      </a: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메일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 팝업출력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다음페이지 </a:t>
                      </a: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참고</a:t>
                      </a: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전체메일 </a:t>
                      </a: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b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체크박스 선택유무 상관없이 전체회원 대상 메일 발송 팝업 출력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회원 상세 팝업 출력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등급 필터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모든분류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부운영자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정회원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준회원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자퇴회워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강퇴회원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등 관리자가 설정한 등급 노출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472660"/>
                  </a:ext>
                </a:extLst>
              </a:tr>
            </a:tbl>
          </a:graphicData>
        </a:graphic>
      </p:graphicFrame>
      <p:cxnSp>
        <p:nvCxnSpPr>
          <p:cNvPr id="96" name="직선 연결선[R] 7">
            <a:extLst>
              <a:ext uri="{FF2B5EF4-FFF2-40B4-BE49-F238E27FC236}">
                <a16:creationId xmlns:a16="http://schemas.microsoft.com/office/drawing/2014/main" id="{9FFBD84E-6ACF-48A2-B0CC-FEFD3E904DC3}"/>
              </a:ext>
            </a:extLst>
          </p:cNvPr>
          <p:cNvCxnSpPr>
            <a:cxnSpLocks/>
          </p:cNvCxnSpPr>
          <p:nvPr/>
        </p:nvCxnSpPr>
        <p:spPr>
          <a:xfrm flipV="1">
            <a:off x="1870986" y="988153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9" name="Group 224">
            <a:extLst>
              <a:ext uri="{FF2B5EF4-FFF2-40B4-BE49-F238E27FC236}">
                <a16:creationId xmlns:a16="http://schemas.microsoft.com/office/drawing/2014/main" id="{014B6939-BB78-451A-BEEF-37D101C5AE58}"/>
              </a:ext>
            </a:extLst>
          </p:cNvPr>
          <p:cNvGrpSpPr/>
          <p:nvPr/>
        </p:nvGrpSpPr>
        <p:grpSpPr>
          <a:xfrm>
            <a:off x="8730903" y="1076152"/>
            <a:ext cx="412743" cy="246221"/>
            <a:chOff x="7387841" y="2237382"/>
            <a:chExt cx="450534" cy="265485"/>
          </a:xfrm>
        </p:grpSpPr>
        <p:sp>
          <p:nvSpPr>
            <p:cNvPr id="100" name="Rounded Rectangle 160">
              <a:extLst>
                <a:ext uri="{FF2B5EF4-FFF2-40B4-BE49-F238E27FC236}">
                  <a16:creationId xmlns:a16="http://schemas.microsoft.com/office/drawing/2014/main" id="{DDD1AE85-97A7-4B21-B3DE-7791F5DEA04F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01" name="Straight Connector 183">
              <a:extLst>
                <a:ext uri="{FF2B5EF4-FFF2-40B4-BE49-F238E27FC236}">
                  <a16:creationId xmlns:a16="http://schemas.microsoft.com/office/drawing/2014/main" id="{4C82D917-86D8-42BC-88CC-EE7256478A4C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28C91A70-C301-4A88-B361-F0ABA8AFAB9D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03" name="Triangle 223">
              <a:extLst>
                <a:ext uri="{FF2B5EF4-FFF2-40B4-BE49-F238E27FC236}">
                  <a16:creationId xmlns:a16="http://schemas.microsoft.com/office/drawing/2014/main" id="{BA0039EC-A3BA-4097-B66F-3D7371FD3BB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03CE2E3-67ED-4F7E-88B6-6EECD3FA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41909"/>
              </p:ext>
            </p:extLst>
          </p:nvPr>
        </p:nvGraphicFramePr>
        <p:xfrm>
          <a:off x="1782058" y="1406179"/>
          <a:ext cx="7404433" cy="2071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9688">
                  <a:extLst>
                    <a:ext uri="{9D8B030D-6E8A-4147-A177-3AD203B41FA5}">
                      <a16:colId xmlns:a16="http://schemas.microsoft.com/office/drawing/2014/main" val="3404442708"/>
                    </a:ext>
                  </a:extLst>
                </a:gridCol>
                <a:gridCol w="572368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4064753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3857869259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3763272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별명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등급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방문수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최근방문일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가입일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홍부장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운영자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김사원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이팀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준회원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정아르미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준회원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</a:tbl>
          </a:graphicData>
        </a:graphic>
      </p:graphicFrame>
      <p:sp>
        <p:nvSpPr>
          <p:cNvPr id="165" name="Triangle 915">
            <a:extLst>
              <a:ext uri="{FF2B5EF4-FFF2-40B4-BE49-F238E27FC236}">
                <a16:creationId xmlns:a16="http://schemas.microsoft.com/office/drawing/2014/main" id="{BFE88E52-9209-4E65-A7E3-195732936763}"/>
              </a:ext>
            </a:extLst>
          </p:cNvPr>
          <p:cNvSpPr>
            <a:spLocks noChangeAspect="1"/>
          </p:cNvSpPr>
          <p:nvPr/>
        </p:nvSpPr>
        <p:spPr>
          <a:xfrm flipV="1">
            <a:off x="8989620" y="1528550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Triangle 915">
            <a:extLst>
              <a:ext uri="{FF2B5EF4-FFF2-40B4-BE49-F238E27FC236}">
                <a16:creationId xmlns:a16="http://schemas.microsoft.com/office/drawing/2014/main" id="{40CAABE9-AF20-40DC-B8F6-FB6CE0B3972D}"/>
              </a:ext>
            </a:extLst>
          </p:cNvPr>
          <p:cNvSpPr>
            <a:spLocks noChangeAspect="1"/>
          </p:cNvSpPr>
          <p:nvPr/>
        </p:nvSpPr>
        <p:spPr>
          <a:xfrm flipV="1">
            <a:off x="7733453" y="1527672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riangle 915">
            <a:extLst>
              <a:ext uri="{FF2B5EF4-FFF2-40B4-BE49-F238E27FC236}">
                <a16:creationId xmlns:a16="http://schemas.microsoft.com/office/drawing/2014/main" id="{C212FE1F-DA4F-43DA-826F-CC8D13914710}"/>
              </a:ext>
            </a:extLst>
          </p:cNvPr>
          <p:cNvSpPr>
            <a:spLocks noChangeAspect="1"/>
          </p:cNvSpPr>
          <p:nvPr/>
        </p:nvSpPr>
        <p:spPr>
          <a:xfrm flipV="1">
            <a:off x="8501879" y="1531278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Rounded Rectangle 886">
            <a:extLst>
              <a:ext uri="{FF2B5EF4-FFF2-40B4-BE49-F238E27FC236}">
                <a16:creationId xmlns:a16="http://schemas.microsoft.com/office/drawing/2014/main" id="{94E7AEFD-003D-485B-B957-A45832BD0B4D}"/>
              </a:ext>
            </a:extLst>
          </p:cNvPr>
          <p:cNvSpPr>
            <a:spLocks noChangeAspect="1"/>
          </p:cNvSpPr>
          <p:nvPr/>
        </p:nvSpPr>
        <p:spPr>
          <a:xfrm>
            <a:off x="2006606" y="111406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5" name="Rounded Rectangle 790">
            <a:extLst>
              <a:ext uri="{FF2B5EF4-FFF2-40B4-BE49-F238E27FC236}">
                <a16:creationId xmlns:a16="http://schemas.microsoft.com/office/drawing/2014/main" id="{C3CB00F9-B9F4-4FBE-9C10-3D82989158BA}"/>
              </a:ext>
            </a:extLst>
          </p:cNvPr>
          <p:cNvSpPr>
            <a:spLocks noChangeAspect="1"/>
          </p:cNvSpPr>
          <p:nvPr/>
        </p:nvSpPr>
        <p:spPr>
          <a:xfrm>
            <a:off x="2006172" y="1768272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6" name="Rounded Rectangle 797">
            <a:extLst>
              <a:ext uri="{FF2B5EF4-FFF2-40B4-BE49-F238E27FC236}">
                <a16:creationId xmlns:a16="http://schemas.microsoft.com/office/drawing/2014/main" id="{03718B02-F913-44E1-92A8-2283DA5077F9}"/>
              </a:ext>
            </a:extLst>
          </p:cNvPr>
          <p:cNvSpPr>
            <a:spLocks noChangeAspect="1"/>
          </p:cNvSpPr>
          <p:nvPr/>
        </p:nvSpPr>
        <p:spPr>
          <a:xfrm>
            <a:off x="2006172" y="2083614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7" name="Rounded Rectangle 804">
            <a:extLst>
              <a:ext uri="{FF2B5EF4-FFF2-40B4-BE49-F238E27FC236}">
                <a16:creationId xmlns:a16="http://schemas.microsoft.com/office/drawing/2014/main" id="{622A6447-7F6D-4A56-93D4-E224A568D963}"/>
              </a:ext>
            </a:extLst>
          </p:cNvPr>
          <p:cNvSpPr>
            <a:spLocks noChangeAspect="1"/>
          </p:cNvSpPr>
          <p:nvPr/>
        </p:nvSpPr>
        <p:spPr>
          <a:xfrm>
            <a:off x="2006172" y="2382546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8" name="Rounded Rectangle 812">
            <a:extLst>
              <a:ext uri="{FF2B5EF4-FFF2-40B4-BE49-F238E27FC236}">
                <a16:creationId xmlns:a16="http://schemas.microsoft.com/office/drawing/2014/main" id="{B3FC439F-0470-4474-AE7C-99436CEFB9FC}"/>
              </a:ext>
            </a:extLst>
          </p:cNvPr>
          <p:cNvSpPr>
            <a:spLocks noChangeAspect="1"/>
          </p:cNvSpPr>
          <p:nvPr/>
        </p:nvSpPr>
        <p:spPr>
          <a:xfrm>
            <a:off x="2006172" y="2682102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9" name="Rounded Rectangle 819">
            <a:extLst>
              <a:ext uri="{FF2B5EF4-FFF2-40B4-BE49-F238E27FC236}">
                <a16:creationId xmlns:a16="http://schemas.microsoft.com/office/drawing/2014/main" id="{E5CD8141-6E5E-4DF7-A2F3-C0108BA6BDC0}"/>
              </a:ext>
            </a:extLst>
          </p:cNvPr>
          <p:cNvSpPr>
            <a:spLocks noChangeAspect="1"/>
          </p:cNvSpPr>
          <p:nvPr/>
        </p:nvSpPr>
        <p:spPr>
          <a:xfrm>
            <a:off x="2006172" y="298680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0" name="Rounded Rectangle 827">
            <a:extLst>
              <a:ext uri="{FF2B5EF4-FFF2-40B4-BE49-F238E27FC236}">
                <a16:creationId xmlns:a16="http://schemas.microsoft.com/office/drawing/2014/main" id="{89B02E65-514A-4280-99F1-51D0959A2212}"/>
              </a:ext>
            </a:extLst>
          </p:cNvPr>
          <p:cNvSpPr>
            <a:spLocks noChangeAspect="1"/>
          </p:cNvSpPr>
          <p:nvPr/>
        </p:nvSpPr>
        <p:spPr>
          <a:xfrm>
            <a:off x="2012511" y="327419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0FD993-A2C7-4FBD-BB8D-EFFD4103D408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957D51-D4DA-4D41-8009-A2D371B82AF3}"/>
              </a:ext>
            </a:extLst>
          </p:cNvPr>
          <p:cNvSpPr/>
          <p:nvPr/>
        </p:nvSpPr>
        <p:spPr>
          <a:xfrm>
            <a:off x="10128448" y="291412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CU10.2.3.1</a:t>
            </a:r>
          </a:p>
        </p:txBody>
      </p:sp>
      <p:sp>
        <p:nvSpPr>
          <p:cNvPr id="92" name="텍스트 상자 31">
            <a:extLst>
              <a:ext uri="{FF2B5EF4-FFF2-40B4-BE49-F238E27FC236}">
                <a16:creationId xmlns:a16="http://schemas.microsoft.com/office/drawing/2014/main" id="{63EB91F9-B26E-4156-BCFF-0F4901C0567E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회원 </a:t>
            </a:r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목록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48693F5-BC6C-4343-B74C-0C47A057490F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8FD640CE-A317-48F2-BDEF-8159CCE3339A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5BC27FB8-8BA4-4766-9E51-6FEA7D77985E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97" name="Rounded Rectangle 936">
                <a:extLst>
                  <a:ext uri="{FF2B5EF4-FFF2-40B4-BE49-F238E27FC236}">
                    <a16:creationId xmlns:a16="http://schemas.microsoft.com/office/drawing/2014/main" id="{A3766644-49BB-461E-A447-B9F4782E17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F00AE897-0117-4AB1-A5B7-12BCADAF5D7D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98" name="Rectangle 363">
            <a:extLst>
              <a:ext uri="{FF2B5EF4-FFF2-40B4-BE49-F238E27FC236}">
                <a16:creationId xmlns:a16="http://schemas.microsoft.com/office/drawing/2014/main" id="{2A57D5A9-38CD-4EF5-AC22-C58B946DA404}"/>
              </a:ext>
            </a:extLst>
          </p:cNvPr>
          <p:cNvSpPr/>
          <p:nvPr/>
        </p:nvSpPr>
        <p:spPr>
          <a:xfrm>
            <a:off x="2197788" y="917488"/>
            <a:ext cx="1515119" cy="48869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그룹 143">
            <a:extLst>
              <a:ext uri="{FF2B5EF4-FFF2-40B4-BE49-F238E27FC236}">
                <a16:creationId xmlns:a16="http://schemas.microsoft.com/office/drawing/2014/main" id="{2A71BA9C-382D-4476-A8F5-7A40556CD0F5}"/>
              </a:ext>
            </a:extLst>
          </p:cNvPr>
          <p:cNvGrpSpPr/>
          <p:nvPr/>
        </p:nvGrpSpPr>
        <p:grpSpPr>
          <a:xfrm>
            <a:off x="2111263" y="1100412"/>
            <a:ext cx="216000" cy="252000"/>
            <a:chOff x="2704212" y="2825113"/>
            <a:chExt cx="216000" cy="252000"/>
          </a:xfrm>
        </p:grpSpPr>
        <p:sp>
          <p:nvSpPr>
            <p:cNvPr id="115" name="타원형">
              <a:extLst>
                <a:ext uri="{FF2B5EF4-FFF2-40B4-BE49-F238E27FC236}">
                  <a16:creationId xmlns:a16="http://schemas.microsoft.com/office/drawing/2014/main" id="{A491A559-B700-46FE-B48D-6C2EF1CF5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" name="2">
              <a:extLst>
                <a:ext uri="{FF2B5EF4-FFF2-40B4-BE49-F238E27FC236}">
                  <a16:creationId xmlns:a16="http://schemas.microsoft.com/office/drawing/2014/main" id="{CE3F0893-19E6-445C-9584-69595EA3C4F8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17" name="그룹 143">
            <a:extLst>
              <a:ext uri="{FF2B5EF4-FFF2-40B4-BE49-F238E27FC236}">
                <a16:creationId xmlns:a16="http://schemas.microsoft.com/office/drawing/2014/main" id="{47F5DD0C-05FF-4036-94E8-4FC1434665DF}"/>
              </a:ext>
            </a:extLst>
          </p:cNvPr>
          <p:cNvGrpSpPr/>
          <p:nvPr/>
        </p:nvGrpSpPr>
        <p:grpSpPr>
          <a:xfrm>
            <a:off x="2554155" y="1753567"/>
            <a:ext cx="216000" cy="252000"/>
            <a:chOff x="2704212" y="2825113"/>
            <a:chExt cx="216000" cy="252000"/>
          </a:xfrm>
        </p:grpSpPr>
        <p:sp>
          <p:nvSpPr>
            <p:cNvPr id="118" name="타원형">
              <a:extLst>
                <a:ext uri="{FF2B5EF4-FFF2-40B4-BE49-F238E27FC236}">
                  <a16:creationId xmlns:a16="http://schemas.microsoft.com/office/drawing/2014/main" id="{A4B02081-7762-41A5-9D6C-32853F52C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" name="2">
              <a:extLst>
                <a:ext uri="{FF2B5EF4-FFF2-40B4-BE49-F238E27FC236}">
                  <a16:creationId xmlns:a16="http://schemas.microsoft.com/office/drawing/2014/main" id="{927BAE02-DCB7-49D5-BB5E-BC7ABF8AE383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2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3" name="Group 235">
            <a:extLst>
              <a:ext uri="{FF2B5EF4-FFF2-40B4-BE49-F238E27FC236}">
                <a16:creationId xmlns:a16="http://schemas.microsoft.com/office/drawing/2014/main" id="{98DDBF3E-EFDC-4B34-96E3-431B9B77E82E}"/>
              </a:ext>
            </a:extLst>
          </p:cNvPr>
          <p:cNvGrpSpPr/>
          <p:nvPr/>
        </p:nvGrpSpPr>
        <p:grpSpPr>
          <a:xfrm>
            <a:off x="6618422" y="1136486"/>
            <a:ext cx="709261" cy="167124"/>
            <a:chOff x="3145611" y="1989431"/>
            <a:chExt cx="709261" cy="167124"/>
          </a:xfrm>
        </p:grpSpPr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B04E1297-40F8-468B-AF12-96306238DC6B}"/>
                </a:ext>
              </a:extLst>
            </p:cNvPr>
            <p:cNvSpPr txBox="1"/>
            <p:nvPr/>
          </p:nvSpPr>
          <p:spPr>
            <a:xfrm>
              <a:off x="3145611" y="2026827"/>
              <a:ext cx="192431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필터</a:t>
              </a:r>
            </a:p>
          </p:txBody>
        </p:sp>
        <p:grpSp>
          <p:nvGrpSpPr>
            <p:cNvPr id="135" name="Group 237">
              <a:extLst>
                <a:ext uri="{FF2B5EF4-FFF2-40B4-BE49-F238E27FC236}">
                  <a16:creationId xmlns:a16="http://schemas.microsoft.com/office/drawing/2014/main" id="{8EEFEC2D-43A7-49E7-9940-8D1BAB25041E}"/>
                </a:ext>
              </a:extLst>
            </p:cNvPr>
            <p:cNvGrpSpPr/>
            <p:nvPr/>
          </p:nvGrpSpPr>
          <p:grpSpPr>
            <a:xfrm>
              <a:off x="3350872" y="1989431"/>
              <a:ext cx="504000" cy="167124"/>
              <a:chOff x="3350872" y="1989431"/>
              <a:chExt cx="504000" cy="167124"/>
            </a:xfrm>
          </p:grpSpPr>
          <p:sp>
            <p:nvSpPr>
              <p:cNvPr id="137" name="Rounded Rectangle 939">
                <a:extLst>
                  <a:ext uri="{FF2B5EF4-FFF2-40B4-BE49-F238E27FC236}">
                    <a16:creationId xmlns:a16="http://schemas.microsoft.com/office/drawing/2014/main" id="{CB41A993-091C-447F-818C-4F7AC0D5FE2C}"/>
                  </a:ext>
                </a:extLst>
              </p:cNvPr>
              <p:cNvSpPr/>
              <p:nvPr/>
            </p:nvSpPr>
            <p:spPr>
              <a:xfrm>
                <a:off x="3350872" y="1989431"/>
                <a:ext cx="504000" cy="167124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38" name="Triangle 942">
                <a:extLst>
                  <a:ext uri="{FF2B5EF4-FFF2-40B4-BE49-F238E27FC236}">
                    <a16:creationId xmlns:a16="http://schemas.microsoft.com/office/drawing/2014/main" id="{AE8CB93D-A56A-476D-A472-2565BC39C57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48656" y="2051393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39" name="텍스트 상자 31">
                <a:extLst>
                  <a:ext uri="{FF2B5EF4-FFF2-40B4-BE49-F238E27FC236}">
                    <a16:creationId xmlns:a16="http://schemas.microsoft.com/office/drawing/2014/main" id="{F8542F6A-C5C7-4AA4-804A-CC61E8ABBF83}"/>
                  </a:ext>
                </a:extLst>
              </p:cNvPr>
              <p:cNvSpPr txBox="1"/>
              <p:nvPr/>
            </p:nvSpPr>
            <p:spPr>
              <a:xfrm>
                <a:off x="3381075" y="2026827"/>
                <a:ext cx="364383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전체</a:t>
                </a:r>
                <a:endPara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41" name="그룹 143">
            <a:extLst>
              <a:ext uri="{FF2B5EF4-FFF2-40B4-BE49-F238E27FC236}">
                <a16:creationId xmlns:a16="http://schemas.microsoft.com/office/drawing/2014/main" id="{682B686E-6FDA-41D0-9C81-9F1920FB03CB}"/>
              </a:ext>
            </a:extLst>
          </p:cNvPr>
          <p:cNvGrpSpPr/>
          <p:nvPr/>
        </p:nvGrpSpPr>
        <p:grpSpPr>
          <a:xfrm>
            <a:off x="6426240" y="1010486"/>
            <a:ext cx="216000" cy="252000"/>
            <a:chOff x="2704212" y="2825113"/>
            <a:chExt cx="216000" cy="252000"/>
          </a:xfrm>
        </p:grpSpPr>
        <p:sp>
          <p:nvSpPr>
            <p:cNvPr id="142" name="타원형">
              <a:extLst>
                <a:ext uri="{FF2B5EF4-FFF2-40B4-BE49-F238E27FC236}">
                  <a16:creationId xmlns:a16="http://schemas.microsoft.com/office/drawing/2014/main" id="{CE2D135A-95A8-4405-9A43-A78811C31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" name="2">
              <a:extLst>
                <a:ext uri="{FF2B5EF4-FFF2-40B4-BE49-F238E27FC236}">
                  <a16:creationId xmlns:a16="http://schemas.microsoft.com/office/drawing/2014/main" id="{DC391149-D83E-469F-8A5D-A4450E7C706D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3</a:t>
              </a:r>
              <a:endParaRPr sz="9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0" name="모서리가 둥근 직사각형 91">
            <a:extLst>
              <a:ext uri="{FF2B5EF4-FFF2-40B4-BE49-F238E27FC236}">
                <a16:creationId xmlns:a16="http://schemas.microsoft.com/office/drawing/2014/main" id="{92350A05-CED2-431A-8569-197CD2B1E784}"/>
              </a:ext>
            </a:extLst>
          </p:cNvPr>
          <p:cNvSpPr/>
          <p:nvPr/>
        </p:nvSpPr>
        <p:spPr>
          <a:xfrm>
            <a:off x="2937530" y="1079608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전체메일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B35CACA-F347-4273-B2F6-150B36DE24D3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8584238" y="750987"/>
            <a:ext cx="568310" cy="203200"/>
            <a:chOff x="8517563" y="870684"/>
            <a:chExt cx="568310" cy="203200"/>
          </a:xfrm>
        </p:grpSpPr>
        <p:sp>
          <p:nvSpPr>
            <p:cNvPr id="71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4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96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직선 연결선[R] 7">
            <a:extLst>
              <a:ext uri="{FF2B5EF4-FFF2-40B4-BE49-F238E27FC236}">
                <a16:creationId xmlns:a16="http://schemas.microsoft.com/office/drawing/2014/main" id="{9FFBD84E-6ACF-48A2-B0CC-FEFD3E904DC3}"/>
              </a:ext>
            </a:extLst>
          </p:cNvPr>
          <p:cNvCxnSpPr>
            <a:cxnSpLocks/>
          </p:cNvCxnSpPr>
          <p:nvPr/>
        </p:nvCxnSpPr>
        <p:spPr>
          <a:xfrm flipV="1">
            <a:off x="1870986" y="988153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9" name="Group 224">
            <a:extLst>
              <a:ext uri="{FF2B5EF4-FFF2-40B4-BE49-F238E27FC236}">
                <a16:creationId xmlns:a16="http://schemas.microsoft.com/office/drawing/2014/main" id="{014B6939-BB78-451A-BEEF-37D101C5AE58}"/>
              </a:ext>
            </a:extLst>
          </p:cNvPr>
          <p:cNvGrpSpPr/>
          <p:nvPr/>
        </p:nvGrpSpPr>
        <p:grpSpPr>
          <a:xfrm>
            <a:off x="8730903" y="1076152"/>
            <a:ext cx="412743" cy="246221"/>
            <a:chOff x="7387841" y="2237382"/>
            <a:chExt cx="450534" cy="265485"/>
          </a:xfrm>
        </p:grpSpPr>
        <p:sp>
          <p:nvSpPr>
            <p:cNvPr id="100" name="Rounded Rectangle 160">
              <a:extLst>
                <a:ext uri="{FF2B5EF4-FFF2-40B4-BE49-F238E27FC236}">
                  <a16:creationId xmlns:a16="http://schemas.microsoft.com/office/drawing/2014/main" id="{DDD1AE85-97A7-4B21-B3DE-7791F5DEA04F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01" name="Straight Connector 183">
              <a:extLst>
                <a:ext uri="{FF2B5EF4-FFF2-40B4-BE49-F238E27FC236}">
                  <a16:creationId xmlns:a16="http://schemas.microsoft.com/office/drawing/2014/main" id="{4C82D917-86D8-42BC-88CC-EE7256478A4C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28C91A70-C301-4A88-B361-F0ABA8AFAB9D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03" name="Triangle 223">
              <a:extLst>
                <a:ext uri="{FF2B5EF4-FFF2-40B4-BE49-F238E27FC236}">
                  <a16:creationId xmlns:a16="http://schemas.microsoft.com/office/drawing/2014/main" id="{BA0039EC-A3BA-4097-B66F-3D7371FD3BB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03CE2E3-67ED-4F7E-88B6-6EECD3FA6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2058" y="1406179"/>
          <a:ext cx="7404433" cy="2071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9688">
                  <a:extLst>
                    <a:ext uri="{9D8B030D-6E8A-4147-A177-3AD203B41FA5}">
                      <a16:colId xmlns:a16="http://schemas.microsoft.com/office/drawing/2014/main" val="3404442708"/>
                    </a:ext>
                  </a:extLst>
                </a:gridCol>
                <a:gridCol w="572368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4064753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3857869259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3763272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별명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등급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방문수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최근방문일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가입일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홍부장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운영자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김사원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이팀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준회원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정아르미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가입대기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</a:tbl>
          </a:graphicData>
        </a:graphic>
      </p:graphicFrame>
      <p:grpSp>
        <p:nvGrpSpPr>
          <p:cNvPr id="159" name="Group 235">
            <a:extLst>
              <a:ext uri="{FF2B5EF4-FFF2-40B4-BE49-F238E27FC236}">
                <a16:creationId xmlns:a16="http://schemas.microsoft.com/office/drawing/2014/main" id="{50D33592-63B5-41BF-992F-B3E8A1E5774A}"/>
              </a:ext>
            </a:extLst>
          </p:cNvPr>
          <p:cNvGrpSpPr/>
          <p:nvPr/>
        </p:nvGrpSpPr>
        <p:grpSpPr>
          <a:xfrm>
            <a:off x="6034811" y="1121785"/>
            <a:ext cx="709261" cy="167124"/>
            <a:chOff x="3145611" y="1989431"/>
            <a:chExt cx="709261" cy="167124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CF1986A2-8348-42ED-A4AF-855EF9FD543B}"/>
                </a:ext>
              </a:extLst>
            </p:cNvPr>
            <p:cNvSpPr txBox="1"/>
            <p:nvPr/>
          </p:nvSpPr>
          <p:spPr>
            <a:xfrm>
              <a:off x="3145611" y="2026827"/>
              <a:ext cx="192431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필터</a:t>
              </a:r>
            </a:p>
          </p:txBody>
        </p:sp>
        <p:grpSp>
          <p:nvGrpSpPr>
            <p:cNvPr id="161" name="Group 237">
              <a:extLst>
                <a:ext uri="{FF2B5EF4-FFF2-40B4-BE49-F238E27FC236}">
                  <a16:creationId xmlns:a16="http://schemas.microsoft.com/office/drawing/2014/main" id="{F3039520-B526-4A5D-B930-46D9736E0370}"/>
                </a:ext>
              </a:extLst>
            </p:cNvPr>
            <p:cNvGrpSpPr/>
            <p:nvPr/>
          </p:nvGrpSpPr>
          <p:grpSpPr>
            <a:xfrm>
              <a:off x="3350872" y="1989431"/>
              <a:ext cx="504000" cy="167124"/>
              <a:chOff x="3350872" y="1989431"/>
              <a:chExt cx="504000" cy="167124"/>
            </a:xfrm>
          </p:grpSpPr>
          <p:sp>
            <p:nvSpPr>
              <p:cNvPr id="162" name="Rounded Rectangle 939">
                <a:extLst>
                  <a:ext uri="{FF2B5EF4-FFF2-40B4-BE49-F238E27FC236}">
                    <a16:creationId xmlns:a16="http://schemas.microsoft.com/office/drawing/2014/main" id="{80867BB9-3AD8-4473-B8E3-F7D9B307AF5D}"/>
                  </a:ext>
                </a:extLst>
              </p:cNvPr>
              <p:cNvSpPr/>
              <p:nvPr/>
            </p:nvSpPr>
            <p:spPr>
              <a:xfrm>
                <a:off x="3350872" y="1989431"/>
                <a:ext cx="504000" cy="167124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63" name="Triangle 942">
                <a:extLst>
                  <a:ext uri="{FF2B5EF4-FFF2-40B4-BE49-F238E27FC236}">
                    <a16:creationId xmlns:a16="http://schemas.microsoft.com/office/drawing/2014/main" id="{0344234C-0F42-4E3C-BB4B-069BDBD5544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48656" y="2051393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64" name="텍스트 상자 31">
                <a:extLst>
                  <a:ext uri="{FF2B5EF4-FFF2-40B4-BE49-F238E27FC236}">
                    <a16:creationId xmlns:a16="http://schemas.microsoft.com/office/drawing/2014/main" id="{85BF7C9E-A5A9-40B2-8095-B2DDB570442E}"/>
                  </a:ext>
                </a:extLst>
              </p:cNvPr>
              <p:cNvSpPr txBox="1"/>
              <p:nvPr/>
            </p:nvSpPr>
            <p:spPr>
              <a:xfrm>
                <a:off x="3381075" y="2026827"/>
                <a:ext cx="364383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모든 분류</a:t>
                </a:r>
              </a:p>
            </p:txBody>
          </p:sp>
        </p:grpSp>
      </p:grpSp>
      <p:sp>
        <p:nvSpPr>
          <p:cNvPr id="165" name="Triangle 915">
            <a:extLst>
              <a:ext uri="{FF2B5EF4-FFF2-40B4-BE49-F238E27FC236}">
                <a16:creationId xmlns:a16="http://schemas.microsoft.com/office/drawing/2014/main" id="{BFE88E52-9209-4E65-A7E3-195732936763}"/>
              </a:ext>
            </a:extLst>
          </p:cNvPr>
          <p:cNvSpPr>
            <a:spLocks noChangeAspect="1"/>
          </p:cNvSpPr>
          <p:nvPr/>
        </p:nvSpPr>
        <p:spPr>
          <a:xfrm flipV="1">
            <a:off x="8989620" y="1528550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Triangle 915">
            <a:extLst>
              <a:ext uri="{FF2B5EF4-FFF2-40B4-BE49-F238E27FC236}">
                <a16:creationId xmlns:a16="http://schemas.microsoft.com/office/drawing/2014/main" id="{40CAABE9-AF20-40DC-B8F6-FB6CE0B3972D}"/>
              </a:ext>
            </a:extLst>
          </p:cNvPr>
          <p:cNvSpPr>
            <a:spLocks noChangeAspect="1"/>
          </p:cNvSpPr>
          <p:nvPr/>
        </p:nvSpPr>
        <p:spPr>
          <a:xfrm flipV="1">
            <a:off x="5873814" y="1884928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riangle 915">
            <a:extLst>
              <a:ext uri="{FF2B5EF4-FFF2-40B4-BE49-F238E27FC236}">
                <a16:creationId xmlns:a16="http://schemas.microsoft.com/office/drawing/2014/main" id="{C212FE1F-DA4F-43DA-826F-CC8D13914710}"/>
              </a:ext>
            </a:extLst>
          </p:cNvPr>
          <p:cNvSpPr>
            <a:spLocks noChangeAspect="1"/>
          </p:cNvSpPr>
          <p:nvPr/>
        </p:nvSpPr>
        <p:spPr>
          <a:xfrm flipV="1">
            <a:off x="6642240" y="1888534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Rounded Rectangle 886">
            <a:extLst>
              <a:ext uri="{FF2B5EF4-FFF2-40B4-BE49-F238E27FC236}">
                <a16:creationId xmlns:a16="http://schemas.microsoft.com/office/drawing/2014/main" id="{94E7AEFD-003D-485B-B957-A45832BD0B4D}"/>
              </a:ext>
            </a:extLst>
          </p:cNvPr>
          <p:cNvSpPr>
            <a:spLocks noChangeAspect="1"/>
          </p:cNvSpPr>
          <p:nvPr/>
        </p:nvSpPr>
        <p:spPr>
          <a:xfrm>
            <a:off x="2006606" y="111406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5" name="Rounded Rectangle 790">
            <a:extLst>
              <a:ext uri="{FF2B5EF4-FFF2-40B4-BE49-F238E27FC236}">
                <a16:creationId xmlns:a16="http://schemas.microsoft.com/office/drawing/2014/main" id="{C3CB00F9-B9F4-4FBE-9C10-3D82989158BA}"/>
              </a:ext>
            </a:extLst>
          </p:cNvPr>
          <p:cNvSpPr>
            <a:spLocks noChangeAspect="1"/>
          </p:cNvSpPr>
          <p:nvPr/>
        </p:nvSpPr>
        <p:spPr>
          <a:xfrm>
            <a:off x="2006172" y="1768272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6" name="Rounded Rectangle 797">
            <a:extLst>
              <a:ext uri="{FF2B5EF4-FFF2-40B4-BE49-F238E27FC236}">
                <a16:creationId xmlns:a16="http://schemas.microsoft.com/office/drawing/2014/main" id="{03718B02-F913-44E1-92A8-2283DA5077F9}"/>
              </a:ext>
            </a:extLst>
          </p:cNvPr>
          <p:cNvSpPr>
            <a:spLocks noChangeAspect="1"/>
          </p:cNvSpPr>
          <p:nvPr/>
        </p:nvSpPr>
        <p:spPr>
          <a:xfrm>
            <a:off x="2006172" y="2083614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7" name="Rounded Rectangle 804">
            <a:extLst>
              <a:ext uri="{FF2B5EF4-FFF2-40B4-BE49-F238E27FC236}">
                <a16:creationId xmlns:a16="http://schemas.microsoft.com/office/drawing/2014/main" id="{622A6447-7F6D-4A56-93D4-E224A568D963}"/>
              </a:ext>
            </a:extLst>
          </p:cNvPr>
          <p:cNvSpPr>
            <a:spLocks noChangeAspect="1"/>
          </p:cNvSpPr>
          <p:nvPr/>
        </p:nvSpPr>
        <p:spPr>
          <a:xfrm>
            <a:off x="2006172" y="2382546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8" name="Rounded Rectangle 812">
            <a:extLst>
              <a:ext uri="{FF2B5EF4-FFF2-40B4-BE49-F238E27FC236}">
                <a16:creationId xmlns:a16="http://schemas.microsoft.com/office/drawing/2014/main" id="{B3FC439F-0470-4474-AE7C-99436CEFB9FC}"/>
              </a:ext>
            </a:extLst>
          </p:cNvPr>
          <p:cNvSpPr>
            <a:spLocks noChangeAspect="1"/>
          </p:cNvSpPr>
          <p:nvPr/>
        </p:nvSpPr>
        <p:spPr>
          <a:xfrm>
            <a:off x="2006172" y="2682102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9" name="Rounded Rectangle 819">
            <a:extLst>
              <a:ext uri="{FF2B5EF4-FFF2-40B4-BE49-F238E27FC236}">
                <a16:creationId xmlns:a16="http://schemas.microsoft.com/office/drawing/2014/main" id="{E5CD8141-6E5E-4DF7-A2F3-C0108BA6BDC0}"/>
              </a:ext>
            </a:extLst>
          </p:cNvPr>
          <p:cNvSpPr>
            <a:spLocks noChangeAspect="1"/>
          </p:cNvSpPr>
          <p:nvPr/>
        </p:nvSpPr>
        <p:spPr>
          <a:xfrm>
            <a:off x="2006172" y="298680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0" name="Rounded Rectangle 827">
            <a:extLst>
              <a:ext uri="{FF2B5EF4-FFF2-40B4-BE49-F238E27FC236}">
                <a16:creationId xmlns:a16="http://schemas.microsoft.com/office/drawing/2014/main" id="{89B02E65-514A-4280-99F1-51D0959A2212}"/>
              </a:ext>
            </a:extLst>
          </p:cNvPr>
          <p:cNvSpPr>
            <a:spLocks noChangeAspect="1"/>
          </p:cNvSpPr>
          <p:nvPr/>
        </p:nvSpPr>
        <p:spPr>
          <a:xfrm>
            <a:off x="2012511" y="327419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0FD993-A2C7-4FBD-BB8D-EFFD4103D408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 정보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Layer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팝업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957D51-D4DA-4D41-8009-A2D371B82AF3}"/>
              </a:ext>
            </a:extLst>
          </p:cNvPr>
          <p:cNvSpPr/>
          <p:nvPr/>
        </p:nvSpPr>
        <p:spPr>
          <a:xfrm>
            <a:off x="10128448" y="291412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CU10.2.3.1.1</a:t>
            </a:r>
          </a:p>
        </p:txBody>
      </p:sp>
      <p:sp>
        <p:nvSpPr>
          <p:cNvPr id="93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9B895D5-D4A3-4310-B96A-A6621DBA923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70595" y="2285024"/>
            <a:ext cx="4408846" cy="266732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2D177CF-7028-44CF-BF9B-C9675F4A09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70596" y="2047278"/>
            <a:ext cx="4408846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 정보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EF2192-45DD-48AB-BC17-C2F8C1508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3671"/>
              </p:ext>
            </p:extLst>
          </p:nvPr>
        </p:nvGraphicFramePr>
        <p:xfrm>
          <a:off x="2653158" y="2285022"/>
          <a:ext cx="4325469" cy="193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23">
                  <a:extLst>
                    <a:ext uri="{9D8B030D-6E8A-4147-A177-3AD203B41FA5}">
                      <a16:colId xmlns:a16="http://schemas.microsoft.com/office/drawing/2014/main" val="1175514861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3887921444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3125936278"/>
                    </a:ext>
                  </a:extLst>
                </a:gridCol>
              </a:tblGrid>
              <a:tr h="387213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>
                          <a:solidFill>
                            <a:srgbClr val="0070C0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88351"/>
                  </a:ext>
                </a:extLst>
              </a:tr>
              <a:tr h="3872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회원등급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11116"/>
                  </a:ext>
                </a:extLst>
              </a:tr>
              <a:tr h="387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가입일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2017.09.18 15:57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42593"/>
                  </a:ext>
                </a:extLst>
              </a:tr>
              <a:tr h="3872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최근접속일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2017.09.25 08:59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98090"/>
                  </a:ext>
                </a:extLst>
              </a:tr>
              <a:tr h="3872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방문수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845774"/>
                  </a:ext>
                </a:extLst>
              </a:tr>
            </a:tbl>
          </a:graphicData>
        </a:graphic>
      </p:graphicFrame>
      <p:sp>
        <p:nvSpPr>
          <p:cNvPr id="130" name="Oval 121">
            <a:extLst>
              <a:ext uri="{FF2B5EF4-FFF2-40B4-BE49-F238E27FC236}">
                <a16:creationId xmlns:a16="http://schemas.microsoft.com/office/drawing/2014/main" id="{877E78EC-1609-4E20-8077-336EB5EFFF91}"/>
              </a:ext>
            </a:extLst>
          </p:cNvPr>
          <p:cNvSpPr>
            <a:spLocks noChangeAspect="1"/>
          </p:cNvSpPr>
          <p:nvPr/>
        </p:nvSpPr>
        <p:spPr bwMode="auto">
          <a:xfrm>
            <a:off x="2906507" y="2729240"/>
            <a:ext cx="858513" cy="8435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rgbClr val="D9D9D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x-none" altLang="x-none" sz="2400">
              <a:solidFill>
                <a:srgbClr val="FFFFFF"/>
              </a:solidFill>
            </a:endParaRPr>
          </a:p>
        </p:txBody>
      </p:sp>
      <p:pic>
        <p:nvPicPr>
          <p:cNvPr id="131" name="Picture 157" descr="man-user (1).png">
            <a:extLst>
              <a:ext uri="{FF2B5EF4-FFF2-40B4-BE49-F238E27FC236}">
                <a16:creationId xmlns:a16="http://schemas.microsoft.com/office/drawing/2014/main" id="{51F8CCC9-8C26-46F5-A134-15CC2CB6DA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62" y="2833487"/>
            <a:ext cx="644004" cy="63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5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181CAA1-B481-48E3-A376-EE5901381543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1B710C95-4FBB-4F00-B190-655CE449415D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2155025-0960-483F-9175-3B16AE3D561E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110" name="Rounded Rectangle 936">
                <a:extLst>
                  <a:ext uri="{FF2B5EF4-FFF2-40B4-BE49-F238E27FC236}">
                    <a16:creationId xmlns:a16="http://schemas.microsoft.com/office/drawing/2014/main" id="{19C2C63E-71D8-42CB-8D23-FF49954026C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86C137F-DC0C-4070-BA2C-59FF6A1BF20D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97" name="모서리가 둥근 직사각형 90">
            <a:extLst>
              <a:ext uri="{FF2B5EF4-FFF2-40B4-BE49-F238E27FC236}">
                <a16:creationId xmlns:a16="http://schemas.microsoft.com/office/drawing/2014/main" id="{78B8EBF0-3502-4E21-8D8C-5D0D082DA1AD}"/>
              </a:ext>
            </a:extLst>
          </p:cNvPr>
          <p:cNvSpPr/>
          <p:nvPr/>
        </p:nvSpPr>
        <p:spPr>
          <a:xfrm>
            <a:off x="4365831" y="4474734"/>
            <a:ext cx="399141" cy="1964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모서리가 둥근 직사각형 91">
            <a:extLst>
              <a:ext uri="{FF2B5EF4-FFF2-40B4-BE49-F238E27FC236}">
                <a16:creationId xmlns:a16="http://schemas.microsoft.com/office/drawing/2014/main" id="{E3C33BB4-0B2D-449F-8D11-8822B5EF9C67}"/>
              </a:ext>
            </a:extLst>
          </p:cNvPr>
          <p:cNvSpPr/>
          <p:nvPr/>
        </p:nvSpPr>
        <p:spPr>
          <a:xfrm>
            <a:off x="2266896" y="1079046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메일발송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모서리가 둥근 직사각형 91">
            <a:extLst>
              <a:ext uri="{FF2B5EF4-FFF2-40B4-BE49-F238E27FC236}">
                <a16:creationId xmlns:a16="http://schemas.microsoft.com/office/drawing/2014/main" id="{7026B228-DD63-45E1-9D01-DBF7D474A734}"/>
              </a:ext>
            </a:extLst>
          </p:cNvPr>
          <p:cNvSpPr/>
          <p:nvPr/>
        </p:nvSpPr>
        <p:spPr>
          <a:xfrm>
            <a:off x="2937530" y="1079608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전체메일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56D634-72DC-4BA0-A385-C55C411B6E8E}"/>
              </a:ext>
            </a:extLst>
          </p:cNvPr>
          <p:cNvCxnSpPr/>
          <p:nvPr/>
        </p:nvCxnSpPr>
        <p:spPr>
          <a:xfrm>
            <a:off x="3287688" y="1768272"/>
            <a:ext cx="425219" cy="279006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3A075C5-60ED-4655-A22F-3E2884F24064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8603288" y="750987"/>
            <a:ext cx="568310" cy="203200"/>
            <a:chOff x="8517563" y="870684"/>
            <a:chExt cx="568310" cy="203200"/>
          </a:xfrm>
        </p:grpSpPr>
        <p:sp>
          <p:nvSpPr>
            <p:cNvPr id="62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5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sp>
        <p:nvSpPr>
          <p:cNvPr id="66" name="텍스트 상자 31">
            <a:extLst>
              <a:ext uri="{FF2B5EF4-FFF2-40B4-BE49-F238E27FC236}">
                <a16:creationId xmlns:a16="http://schemas.microsoft.com/office/drawing/2014/main" id="{63EB91F9-B26E-4156-BCFF-0F4901C0567E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회원 </a:t>
            </a:r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목록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29263" y="1542115"/>
            <a:ext cx="1747292" cy="18299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↑사용자명 클릭시 </a:t>
            </a:r>
            <a:r>
              <a:rPr lang="en-US" altLang="ko-KR" sz="800" smtClean="0">
                <a:solidFill>
                  <a:srgbClr val="FF0000"/>
                </a:solidFill>
                <a:latin typeface="+mn-ea"/>
                <a:ea typeface="+mn-ea"/>
              </a:rPr>
              <a:t>‘</a:t>
            </a:r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버디카드</a:t>
            </a:r>
            <a:r>
              <a:rPr lang="en-US" altLang="ko-KR" sz="800" smtClean="0">
                <a:solidFill>
                  <a:srgbClr val="FF0000"/>
                </a:solidFill>
                <a:latin typeface="+mn-ea"/>
                <a:ea typeface="+mn-ea"/>
              </a:rPr>
              <a:t>’ </a:t>
            </a:r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출력</a:t>
            </a:r>
          </a:p>
        </p:txBody>
      </p:sp>
      <p:grpSp>
        <p:nvGrpSpPr>
          <p:cNvPr id="49" name="Window" descr="&lt;SmartSettings&gt;&lt;SmartResize enabled=&quot;True&quot; minWidth=&quot;60&quot; minHeight=&quot;3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8637349" y="2096780"/>
            <a:ext cx="4260464" cy="4352544"/>
            <a:chOff x="595684" y="1261242"/>
            <a:chExt cx="6668463" cy="43525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498986"/>
              <a:ext cx="6668461" cy="411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6668461" cy="237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934074" y="1332489"/>
              <a:ext cx="154054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751649" y="2465223"/>
            <a:ext cx="973679" cy="29571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5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나의 정보 수정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8771802" y="2819929"/>
            <a:ext cx="3999698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35764"/>
              </p:ext>
            </p:extLst>
          </p:nvPr>
        </p:nvGraphicFramePr>
        <p:xfrm>
          <a:off x="8771703" y="3032884"/>
          <a:ext cx="3406775" cy="1354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58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50617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회원 등급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51067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가입일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2017-12-31</a:t>
                      </a:r>
                      <a:endParaRPr lang="ko-KR" altLang="en-US" sz="7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54245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최근 접속일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2017-12-07 12:55</a:t>
                      </a:r>
                      <a:endParaRPr lang="ko-KR" altLang="en-US" sz="7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00576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방문횟수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34449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52111"/>
              </p:ext>
            </p:extLst>
          </p:nvPr>
        </p:nvGraphicFramePr>
        <p:xfrm>
          <a:off x="8771703" y="4465050"/>
          <a:ext cx="3406775" cy="2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당신의 성별은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9946354" y="4706044"/>
            <a:ext cx="239077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남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21307"/>
              </p:ext>
            </p:extLst>
          </p:nvPr>
        </p:nvGraphicFramePr>
        <p:xfrm>
          <a:off x="8771703" y="5009138"/>
          <a:ext cx="3406775" cy="2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당신의 사는 지역은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9946354" y="5250132"/>
            <a:ext cx="239077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서울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90">
            <a:extLst>
              <a:ext uri="{FF2B5EF4-FFF2-40B4-BE49-F238E27FC236}">
                <a16:creationId xmlns:a16="http://schemas.microsoft.com/office/drawing/2014/main" id="{852F716F-38B0-472D-8440-EA9B738AE93F}"/>
              </a:ext>
            </a:extLst>
          </p:cNvPr>
          <p:cNvSpPr/>
          <p:nvPr/>
        </p:nvSpPr>
        <p:spPr>
          <a:xfrm>
            <a:off x="9772175" y="5833127"/>
            <a:ext cx="800100" cy="2915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모서리가 둥근 직사각형 91">
            <a:extLst>
              <a:ext uri="{FF2B5EF4-FFF2-40B4-BE49-F238E27FC236}">
                <a16:creationId xmlns:a16="http://schemas.microsoft.com/office/drawing/2014/main" id="{466CE65B-54B5-43BD-BBF3-411DEA3F1E07}"/>
              </a:ext>
            </a:extLst>
          </p:cNvPr>
          <p:cNvSpPr/>
          <p:nvPr/>
        </p:nvSpPr>
        <p:spPr>
          <a:xfrm>
            <a:off x="10690784" y="5833127"/>
            <a:ext cx="800100" cy="2915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0170237" y="6198298"/>
            <a:ext cx="0" cy="519582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왼쪽 중괄호 68"/>
          <p:cNvSpPr/>
          <p:nvPr/>
        </p:nvSpPr>
        <p:spPr>
          <a:xfrm>
            <a:off x="8712611" y="4480659"/>
            <a:ext cx="142875" cy="981075"/>
          </a:xfrm>
          <a:prstGeom prst="leftBrace">
            <a:avLst>
              <a:gd name="adj1" fmla="val 43644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직선 연결선[R] 7">
            <a:extLst>
              <a:ext uri="{FF2B5EF4-FFF2-40B4-BE49-F238E27FC236}">
                <a16:creationId xmlns:a16="http://schemas.microsoft.com/office/drawing/2014/main" id="{9FFBD84E-6ACF-48A2-B0CC-FEFD3E904DC3}"/>
              </a:ext>
            </a:extLst>
          </p:cNvPr>
          <p:cNvCxnSpPr>
            <a:cxnSpLocks/>
          </p:cNvCxnSpPr>
          <p:nvPr/>
        </p:nvCxnSpPr>
        <p:spPr>
          <a:xfrm flipV="1">
            <a:off x="1870986" y="988153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9" name="Group 224">
            <a:extLst>
              <a:ext uri="{FF2B5EF4-FFF2-40B4-BE49-F238E27FC236}">
                <a16:creationId xmlns:a16="http://schemas.microsoft.com/office/drawing/2014/main" id="{014B6939-BB78-451A-BEEF-37D101C5AE58}"/>
              </a:ext>
            </a:extLst>
          </p:cNvPr>
          <p:cNvGrpSpPr/>
          <p:nvPr/>
        </p:nvGrpSpPr>
        <p:grpSpPr>
          <a:xfrm>
            <a:off x="8730903" y="1076152"/>
            <a:ext cx="412743" cy="246221"/>
            <a:chOff x="7387841" y="2237382"/>
            <a:chExt cx="450534" cy="265485"/>
          </a:xfrm>
        </p:grpSpPr>
        <p:sp>
          <p:nvSpPr>
            <p:cNvPr id="100" name="Rounded Rectangle 160">
              <a:extLst>
                <a:ext uri="{FF2B5EF4-FFF2-40B4-BE49-F238E27FC236}">
                  <a16:creationId xmlns:a16="http://schemas.microsoft.com/office/drawing/2014/main" id="{DDD1AE85-97A7-4B21-B3DE-7791F5DEA04F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01" name="Straight Connector 183">
              <a:extLst>
                <a:ext uri="{FF2B5EF4-FFF2-40B4-BE49-F238E27FC236}">
                  <a16:creationId xmlns:a16="http://schemas.microsoft.com/office/drawing/2014/main" id="{4C82D917-86D8-42BC-88CC-EE7256478A4C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28C91A70-C301-4A88-B361-F0ABA8AFAB9D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03" name="Triangle 223">
              <a:extLst>
                <a:ext uri="{FF2B5EF4-FFF2-40B4-BE49-F238E27FC236}">
                  <a16:creationId xmlns:a16="http://schemas.microsoft.com/office/drawing/2014/main" id="{BA0039EC-A3BA-4097-B66F-3D7371FD3BB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03CE2E3-67ED-4F7E-88B6-6EECD3FA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48869"/>
              </p:ext>
            </p:extLst>
          </p:nvPr>
        </p:nvGraphicFramePr>
        <p:xfrm>
          <a:off x="1782058" y="1406179"/>
          <a:ext cx="7404433" cy="2071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9688">
                  <a:extLst>
                    <a:ext uri="{9D8B030D-6E8A-4147-A177-3AD203B41FA5}">
                      <a16:colId xmlns:a16="http://schemas.microsoft.com/office/drawing/2014/main" val="3404442708"/>
                    </a:ext>
                  </a:extLst>
                </a:gridCol>
                <a:gridCol w="572368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4064753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3857869259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3763272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별명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등급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방문수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최근방문일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가입일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홍부장</a:t>
                      </a: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운영자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김사원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이팀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준회원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정아르미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가입대기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</a:tbl>
          </a:graphicData>
        </a:graphic>
      </p:graphicFrame>
      <p:grpSp>
        <p:nvGrpSpPr>
          <p:cNvPr id="159" name="Group 235">
            <a:extLst>
              <a:ext uri="{FF2B5EF4-FFF2-40B4-BE49-F238E27FC236}">
                <a16:creationId xmlns:a16="http://schemas.microsoft.com/office/drawing/2014/main" id="{50D33592-63B5-41BF-992F-B3E8A1E5774A}"/>
              </a:ext>
            </a:extLst>
          </p:cNvPr>
          <p:cNvGrpSpPr/>
          <p:nvPr/>
        </p:nvGrpSpPr>
        <p:grpSpPr>
          <a:xfrm>
            <a:off x="6034811" y="1121785"/>
            <a:ext cx="709261" cy="167124"/>
            <a:chOff x="3145611" y="1989431"/>
            <a:chExt cx="709261" cy="167124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CF1986A2-8348-42ED-A4AF-855EF9FD543B}"/>
                </a:ext>
              </a:extLst>
            </p:cNvPr>
            <p:cNvSpPr txBox="1"/>
            <p:nvPr/>
          </p:nvSpPr>
          <p:spPr>
            <a:xfrm>
              <a:off x="3145611" y="2026827"/>
              <a:ext cx="192431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필터</a:t>
              </a:r>
            </a:p>
          </p:txBody>
        </p:sp>
        <p:grpSp>
          <p:nvGrpSpPr>
            <p:cNvPr id="161" name="Group 237">
              <a:extLst>
                <a:ext uri="{FF2B5EF4-FFF2-40B4-BE49-F238E27FC236}">
                  <a16:creationId xmlns:a16="http://schemas.microsoft.com/office/drawing/2014/main" id="{F3039520-B526-4A5D-B930-46D9736E0370}"/>
                </a:ext>
              </a:extLst>
            </p:cNvPr>
            <p:cNvGrpSpPr/>
            <p:nvPr/>
          </p:nvGrpSpPr>
          <p:grpSpPr>
            <a:xfrm>
              <a:off x="3350872" y="1989431"/>
              <a:ext cx="504000" cy="167124"/>
              <a:chOff x="3350872" y="1989431"/>
              <a:chExt cx="504000" cy="167124"/>
            </a:xfrm>
          </p:grpSpPr>
          <p:sp>
            <p:nvSpPr>
              <p:cNvPr id="162" name="Rounded Rectangle 939">
                <a:extLst>
                  <a:ext uri="{FF2B5EF4-FFF2-40B4-BE49-F238E27FC236}">
                    <a16:creationId xmlns:a16="http://schemas.microsoft.com/office/drawing/2014/main" id="{80867BB9-3AD8-4473-B8E3-F7D9B307AF5D}"/>
                  </a:ext>
                </a:extLst>
              </p:cNvPr>
              <p:cNvSpPr/>
              <p:nvPr/>
            </p:nvSpPr>
            <p:spPr>
              <a:xfrm>
                <a:off x="3350872" y="1989431"/>
                <a:ext cx="504000" cy="167124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63" name="Triangle 942">
                <a:extLst>
                  <a:ext uri="{FF2B5EF4-FFF2-40B4-BE49-F238E27FC236}">
                    <a16:creationId xmlns:a16="http://schemas.microsoft.com/office/drawing/2014/main" id="{0344234C-0F42-4E3C-BB4B-069BDBD5544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48656" y="2051393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64" name="텍스트 상자 31">
                <a:extLst>
                  <a:ext uri="{FF2B5EF4-FFF2-40B4-BE49-F238E27FC236}">
                    <a16:creationId xmlns:a16="http://schemas.microsoft.com/office/drawing/2014/main" id="{85BF7C9E-A5A9-40B2-8095-B2DDB570442E}"/>
                  </a:ext>
                </a:extLst>
              </p:cNvPr>
              <p:cNvSpPr txBox="1"/>
              <p:nvPr/>
            </p:nvSpPr>
            <p:spPr>
              <a:xfrm>
                <a:off x="3381075" y="2026827"/>
                <a:ext cx="364383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모든 분류</a:t>
                </a:r>
              </a:p>
            </p:txBody>
          </p:sp>
        </p:grpSp>
      </p:grpSp>
      <p:sp>
        <p:nvSpPr>
          <p:cNvPr id="165" name="Triangle 915">
            <a:extLst>
              <a:ext uri="{FF2B5EF4-FFF2-40B4-BE49-F238E27FC236}">
                <a16:creationId xmlns:a16="http://schemas.microsoft.com/office/drawing/2014/main" id="{BFE88E52-9209-4E65-A7E3-195732936763}"/>
              </a:ext>
            </a:extLst>
          </p:cNvPr>
          <p:cNvSpPr>
            <a:spLocks noChangeAspect="1"/>
          </p:cNvSpPr>
          <p:nvPr/>
        </p:nvSpPr>
        <p:spPr>
          <a:xfrm flipV="1">
            <a:off x="8989620" y="1528550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Rounded Rectangle 886">
            <a:extLst>
              <a:ext uri="{FF2B5EF4-FFF2-40B4-BE49-F238E27FC236}">
                <a16:creationId xmlns:a16="http://schemas.microsoft.com/office/drawing/2014/main" id="{94E7AEFD-003D-485B-B957-A45832BD0B4D}"/>
              </a:ext>
            </a:extLst>
          </p:cNvPr>
          <p:cNvSpPr>
            <a:spLocks noChangeAspect="1"/>
          </p:cNvSpPr>
          <p:nvPr/>
        </p:nvSpPr>
        <p:spPr>
          <a:xfrm>
            <a:off x="2006606" y="111406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5" name="Rounded Rectangle 790">
            <a:extLst>
              <a:ext uri="{FF2B5EF4-FFF2-40B4-BE49-F238E27FC236}">
                <a16:creationId xmlns:a16="http://schemas.microsoft.com/office/drawing/2014/main" id="{C3CB00F9-B9F4-4FBE-9C10-3D82989158BA}"/>
              </a:ext>
            </a:extLst>
          </p:cNvPr>
          <p:cNvSpPr>
            <a:spLocks noChangeAspect="1"/>
          </p:cNvSpPr>
          <p:nvPr/>
        </p:nvSpPr>
        <p:spPr>
          <a:xfrm>
            <a:off x="2006172" y="1768272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6" name="Rounded Rectangle 797">
            <a:extLst>
              <a:ext uri="{FF2B5EF4-FFF2-40B4-BE49-F238E27FC236}">
                <a16:creationId xmlns:a16="http://schemas.microsoft.com/office/drawing/2014/main" id="{03718B02-F913-44E1-92A8-2283DA5077F9}"/>
              </a:ext>
            </a:extLst>
          </p:cNvPr>
          <p:cNvSpPr>
            <a:spLocks noChangeAspect="1"/>
          </p:cNvSpPr>
          <p:nvPr/>
        </p:nvSpPr>
        <p:spPr>
          <a:xfrm>
            <a:off x="2006172" y="2083614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7" name="Rounded Rectangle 804">
            <a:extLst>
              <a:ext uri="{FF2B5EF4-FFF2-40B4-BE49-F238E27FC236}">
                <a16:creationId xmlns:a16="http://schemas.microsoft.com/office/drawing/2014/main" id="{622A6447-7F6D-4A56-93D4-E224A568D963}"/>
              </a:ext>
            </a:extLst>
          </p:cNvPr>
          <p:cNvSpPr>
            <a:spLocks noChangeAspect="1"/>
          </p:cNvSpPr>
          <p:nvPr/>
        </p:nvSpPr>
        <p:spPr>
          <a:xfrm>
            <a:off x="2006172" y="2382546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8" name="Rounded Rectangle 812">
            <a:extLst>
              <a:ext uri="{FF2B5EF4-FFF2-40B4-BE49-F238E27FC236}">
                <a16:creationId xmlns:a16="http://schemas.microsoft.com/office/drawing/2014/main" id="{B3FC439F-0470-4474-AE7C-99436CEFB9FC}"/>
              </a:ext>
            </a:extLst>
          </p:cNvPr>
          <p:cNvSpPr>
            <a:spLocks noChangeAspect="1"/>
          </p:cNvSpPr>
          <p:nvPr/>
        </p:nvSpPr>
        <p:spPr>
          <a:xfrm>
            <a:off x="2006172" y="2682102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9" name="Rounded Rectangle 819">
            <a:extLst>
              <a:ext uri="{FF2B5EF4-FFF2-40B4-BE49-F238E27FC236}">
                <a16:creationId xmlns:a16="http://schemas.microsoft.com/office/drawing/2014/main" id="{E5CD8141-6E5E-4DF7-A2F3-C0108BA6BDC0}"/>
              </a:ext>
            </a:extLst>
          </p:cNvPr>
          <p:cNvSpPr>
            <a:spLocks noChangeAspect="1"/>
          </p:cNvSpPr>
          <p:nvPr/>
        </p:nvSpPr>
        <p:spPr>
          <a:xfrm>
            <a:off x="2006172" y="298680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0" name="Rounded Rectangle 827">
            <a:extLst>
              <a:ext uri="{FF2B5EF4-FFF2-40B4-BE49-F238E27FC236}">
                <a16:creationId xmlns:a16="http://schemas.microsoft.com/office/drawing/2014/main" id="{89B02E65-514A-4280-99F1-51D0959A2212}"/>
              </a:ext>
            </a:extLst>
          </p:cNvPr>
          <p:cNvSpPr>
            <a:spLocks noChangeAspect="1"/>
          </p:cNvSpPr>
          <p:nvPr/>
        </p:nvSpPr>
        <p:spPr>
          <a:xfrm>
            <a:off x="2012511" y="327419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0FD993-A2C7-4FBD-BB8D-EFFD4103D408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957D51-D4DA-4D41-8009-A2D371B82AF3}"/>
              </a:ext>
            </a:extLst>
          </p:cNvPr>
          <p:cNvSpPr/>
          <p:nvPr/>
        </p:nvSpPr>
        <p:spPr>
          <a:xfrm>
            <a:off x="10128448" y="291412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CU10.2.3.1.1</a:t>
            </a:r>
          </a:p>
        </p:txBody>
      </p:sp>
      <p:sp>
        <p:nvSpPr>
          <p:cNvPr id="120" name="모서리가 둥근 직사각형 91">
            <a:extLst>
              <a:ext uri="{FF2B5EF4-FFF2-40B4-BE49-F238E27FC236}">
                <a16:creationId xmlns:a16="http://schemas.microsoft.com/office/drawing/2014/main" id="{E3C33BB4-0B2D-449F-8D11-8822B5EF9C67}"/>
              </a:ext>
            </a:extLst>
          </p:cNvPr>
          <p:cNvSpPr/>
          <p:nvPr/>
        </p:nvSpPr>
        <p:spPr>
          <a:xfrm>
            <a:off x="2266896" y="1079046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메일발송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모서리가 둥근 직사각형 91">
            <a:extLst>
              <a:ext uri="{FF2B5EF4-FFF2-40B4-BE49-F238E27FC236}">
                <a16:creationId xmlns:a16="http://schemas.microsoft.com/office/drawing/2014/main" id="{7026B228-DD63-45E1-9D01-DBF7D474A734}"/>
              </a:ext>
            </a:extLst>
          </p:cNvPr>
          <p:cNvSpPr/>
          <p:nvPr/>
        </p:nvSpPr>
        <p:spPr>
          <a:xfrm>
            <a:off x="2937530" y="1079608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전체메일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A075C5-60ED-4655-A22F-3E2884F24064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8603288" y="750987"/>
            <a:ext cx="568310" cy="203200"/>
            <a:chOff x="8517563" y="870684"/>
            <a:chExt cx="568310" cy="203200"/>
          </a:xfrm>
        </p:grpSpPr>
        <p:sp>
          <p:nvSpPr>
            <p:cNvPr id="62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5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sp>
        <p:nvSpPr>
          <p:cNvPr id="66" name="텍스트 상자 31">
            <a:extLst>
              <a:ext uri="{FF2B5EF4-FFF2-40B4-BE49-F238E27FC236}">
                <a16:creationId xmlns:a16="http://schemas.microsoft.com/office/drawing/2014/main" id="{63EB91F9-B26E-4156-BCFF-0F4901C0567E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회원 </a:t>
            </a:r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목록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50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603724" y="1970637"/>
            <a:ext cx="4260463" cy="4352544"/>
          </a:xfrm>
          <a:prstGeom prst="rect">
            <a:avLst/>
          </a:prstGeom>
          <a:solidFill>
            <a:srgbClr val="FFFFFF"/>
          </a:solidFill>
          <a:ln w="190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18024" y="2339080"/>
            <a:ext cx="973679" cy="29571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5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 정보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738177" y="2693786"/>
            <a:ext cx="3999698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78367"/>
              </p:ext>
            </p:extLst>
          </p:nvPr>
        </p:nvGraphicFramePr>
        <p:xfrm>
          <a:off x="2738078" y="2906741"/>
          <a:ext cx="3406775" cy="1354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58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50617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700" b="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회원 등급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51067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가입일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2017-12-31</a:t>
                      </a:r>
                      <a:endParaRPr lang="ko-KR" altLang="en-US" sz="7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54245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최근 접속일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2017-12-07 12:55</a:t>
                      </a:r>
                      <a:endParaRPr lang="ko-KR" altLang="en-US" sz="7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00576"/>
                  </a:ext>
                </a:extLst>
              </a:tr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방문횟수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34449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54048"/>
              </p:ext>
            </p:extLst>
          </p:nvPr>
        </p:nvGraphicFramePr>
        <p:xfrm>
          <a:off x="2738078" y="4338907"/>
          <a:ext cx="3406775" cy="2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당신의 성별은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3865104" y="4579901"/>
            <a:ext cx="2390775" cy="21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남</a:t>
            </a:r>
            <a:endParaRPr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59772"/>
              </p:ext>
            </p:extLst>
          </p:nvPr>
        </p:nvGraphicFramePr>
        <p:xfrm>
          <a:off x="2738078" y="4882995"/>
          <a:ext cx="3406775" cy="27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143248874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075139563"/>
                    </a:ext>
                  </a:extLst>
                </a:gridCol>
              </a:tblGrid>
              <a:tr h="27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당신의 사는 지역은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7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98484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3865104" y="5123989"/>
            <a:ext cx="2390775" cy="21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서울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90">
            <a:extLst>
              <a:ext uri="{FF2B5EF4-FFF2-40B4-BE49-F238E27FC236}">
                <a16:creationId xmlns:a16="http://schemas.microsoft.com/office/drawing/2014/main" id="{852F716F-38B0-472D-8440-EA9B738AE93F}"/>
              </a:ext>
            </a:extLst>
          </p:cNvPr>
          <p:cNvSpPr/>
          <p:nvPr/>
        </p:nvSpPr>
        <p:spPr>
          <a:xfrm>
            <a:off x="4333905" y="5901570"/>
            <a:ext cx="800100" cy="2915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603724" y="1970637"/>
            <a:ext cx="4260463" cy="2391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653305" y="2041884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1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70255"/>
              </p:ext>
            </p:extLst>
          </p:nvPr>
        </p:nvGraphicFramePr>
        <p:xfrm>
          <a:off x="9290533" y="813265"/>
          <a:ext cx="2835141" cy="1524361"/>
        </p:xfrm>
        <a:graphic>
          <a:graphicData uri="http://schemas.openxmlformats.org/drawingml/2006/table">
            <a:tbl>
              <a:tblPr/>
              <a:tblGrid>
                <a:gridCol w="243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목록에서 회원명 클릭시 출력되는 회원정보 팝업</a:t>
                      </a:r>
                      <a:endParaRPr lang="en-US" altLang="ko-KR" sz="80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indent="-17145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71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나의 정보 수정 팝업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(CU10.2.1.9..4)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에서 타이틀 변경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input</a:t>
                      </a:r>
                      <a:r>
                        <a:rPr lang="en-US" altLang="ko-KR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box </a:t>
                      </a:r>
                      <a:r>
                        <a:rPr lang="ko-KR" altLang="en-US" sz="800" baseline="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삭제된 팝업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7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팝업에서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회원명 클릭시 버디카드 출력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동호회 생성시 입력된 가입 질문 출력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472660"/>
                  </a:ext>
                </a:extLst>
              </a:tr>
              <a:tr h="217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해당 사용자가 동호회 가입시 입력한 정보 출력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64551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2471130" y="1922796"/>
            <a:ext cx="167769" cy="16446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213298" y="1923534"/>
            <a:ext cx="0" cy="209322"/>
          </a:xfrm>
          <a:prstGeom prst="straightConnector1">
            <a:avLst/>
          </a:prstGeom>
          <a:ln w="3175">
            <a:solidFill>
              <a:srgbClr val="0000FF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500232" y="1728061"/>
            <a:ext cx="1019175" cy="1840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682710" y="2936256"/>
            <a:ext cx="167769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738177" y="5779886"/>
            <a:ext cx="3999698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634658" y="2798930"/>
            <a:ext cx="0" cy="2980956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400000">
            <a:off x="6245466" y="4168018"/>
            <a:ext cx="914400" cy="25321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n-ea"/>
              </a:rPr>
              <a:t>Scroll area</a:t>
            </a:r>
            <a:endParaRPr lang="ko-KR" altLang="en-US" sz="60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690330" y="4384056"/>
            <a:ext cx="167769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690330" y="4612656"/>
            <a:ext cx="167769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26627"/>
              </p:ext>
            </p:extLst>
          </p:nvPr>
        </p:nvGraphicFramePr>
        <p:xfrm>
          <a:off x="9290533" y="6061960"/>
          <a:ext cx="2835141" cy="607400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2/27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팝업형태 레이어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윈도우로 변경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팝업 항목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6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직선 연결선[R] 7">
            <a:extLst>
              <a:ext uri="{FF2B5EF4-FFF2-40B4-BE49-F238E27FC236}">
                <a16:creationId xmlns:a16="http://schemas.microsoft.com/office/drawing/2014/main" id="{9FFBD84E-6ACF-48A2-B0CC-FEFD3E904DC3}"/>
              </a:ext>
            </a:extLst>
          </p:cNvPr>
          <p:cNvCxnSpPr>
            <a:cxnSpLocks/>
          </p:cNvCxnSpPr>
          <p:nvPr/>
        </p:nvCxnSpPr>
        <p:spPr>
          <a:xfrm flipV="1">
            <a:off x="1870986" y="988153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9" name="Group 224">
            <a:extLst>
              <a:ext uri="{FF2B5EF4-FFF2-40B4-BE49-F238E27FC236}">
                <a16:creationId xmlns:a16="http://schemas.microsoft.com/office/drawing/2014/main" id="{014B6939-BB78-451A-BEEF-37D101C5AE58}"/>
              </a:ext>
            </a:extLst>
          </p:cNvPr>
          <p:cNvGrpSpPr/>
          <p:nvPr/>
        </p:nvGrpSpPr>
        <p:grpSpPr>
          <a:xfrm>
            <a:off x="8730903" y="1076152"/>
            <a:ext cx="412743" cy="246221"/>
            <a:chOff x="7387841" y="2237382"/>
            <a:chExt cx="450534" cy="265485"/>
          </a:xfrm>
        </p:grpSpPr>
        <p:sp>
          <p:nvSpPr>
            <p:cNvPr id="100" name="Rounded Rectangle 160">
              <a:extLst>
                <a:ext uri="{FF2B5EF4-FFF2-40B4-BE49-F238E27FC236}">
                  <a16:creationId xmlns:a16="http://schemas.microsoft.com/office/drawing/2014/main" id="{DDD1AE85-97A7-4B21-B3DE-7791F5DEA04F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01" name="Straight Connector 183">
              <a:extLst>
                <a:ext uri="{FF2B5EF4-FFF2-40B4-BE49-F238E27FC236}">
                  <a16:creationId xmlns:a16="http://schemas.microsoft.com/office/drawing/2014/main" id="{4C82D917-86D8-42BC-88CC-EE7256478A4C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28C91A70-C301-4A88-B361-F0ABA8AFAB9D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03" name="Triangle 223">
              <a:extLst>
                <a:ext uri="{FF2B5EF4-FFF2-40B4-BE49-F238E27FC236}">
                  <a16:creationId xmlns:a16="http://schemas.microsoft.com/office/drawing/2014/main" id="{BA0039EC-A3BA-4097-B66F-3D7371FD3BB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03CE2E3-67ED-4F7E-88B6-6EECD3FA6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2058" y="1406179"/>
          <a:ext cx="7404433" cy="2071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9688">
                  <a:extLst>
                    <a:ext uri="{9D8B030D-6E8A-4147-A177-3AD203B41FA5}">
                      <a16:colId xmlns:a16="http://schemas.microsoft.com/office/drawing/2014/main" val="3404442708"/>
                    </a:ext>
                  </a:extLst>
                </a:gridCol>
                <a:gridCol w="572368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4064753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3857869259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3763272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별명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등급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방문수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최근방문일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가입일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홍부장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운영자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김사원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이팀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길동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준회원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정아르미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가입대기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</a:tbl>
          </a:graphicData>
        </a:graphic>
      </p:graphicFrame>
      <p:grpSp>
        <p:nvGrpSpPr>
          <p:cNvPr id="159" name="Group 235">
            <a:extLst>
              <a:ext uri="{FF2B5EF4-FFF2-40B4-BE49-F238E27FC236}">
                <a16:creationId xmlns:a16="http://schemas.microsoft.com/office/drawing/2014/main" id="{50D33592-63B5-41BF-992F-B3E8A1E5774A}"/>
              </a:ext>
            </a:extLst>
          </p:cNvPr>
          <p:cNvGrpSpPr/>
          <p:nvPr/>
        </p:nvGrpSpPr>
        <p:grpSpPr>
          <a:xfrm>
            <a:off x="6034811" y="1121785"/>
            <a:ext cx="709261" cy="167124"/>
            <a:chOff x="3145611" y="1989431"/>
            <a:chExt cx="709261" cy="167124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CF1986A2-8348-42ED-A4AF-855EF9FD543B}"/>
                </a:ext>
              </a:extLst>
            </p:cNvPr>
            <p:cNvSpPr txBox="1"/>
            <p:nvPr/>
          </p:nvSpPr>
          <p:spPr>
            <a:xfrm>
              <a:off x="3145611" y="2026827"/>
              <a:ext cx="192431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필터</a:t>
              </a:r>
            </a:p>
          </p:txBody>
        </p:sp>
        <p:grpSp>
          <p:nvGrpSpPr>
            <p:cNvPr id="161" name="Group 237">
              <a:extLst>
                <a:ext uri="{FF2B5EF4-FFF2-40B4-BE49-F238E27FC236}">
                  <a16:creationId xmlns:a16="http://schemas.microsoft.com/office/drawing/2014/main" id="{F3039520-B526-4A5D-B930-46D9736E0370}"/>
                </a:ext>
              </a:extLst>
            </p:cNvPr>
            <p:cNvGrpSpPr/>
            <p:nvPr/>
          </p:nvGrpSpPr>
          <p:grpSpPr>
            <a:xfrm>
              <a:off x="3350872" y="1989431"/>
              <a:ext cx="504000" cy="167124"/>
              <a:chOff x="3350872" y="1989431"/>
              <a:chExt cx="504000" cy="167124"/>
            </a:xfrm>
          </p:grpSpPr>
          <p:sp>
            <p:nvSpPr>
              <p:cNvPr id="162" name="Rounded Rectangle 939">
                <a:extLst>
                  <a:ext uri="{FF2B5EF4-FFF2-40B4-BE49-F238E27FC236}">
                    <a16:creationId xmlns:a16="http://schemas.microsoft.com/office/drawing/2014/main" id="{80867BB9-3AD8-4473-B8E3-F7D9B307AF5D}"/>
                  </a:ext>
                </a:extLst>
              </p:cNvPr>
              <p:cNvSpPr/>
              <p:nvPr/>
            </p:nvSpPr>
            <p:spPr>
              <a:xfrm>
                <a:off x="3350872" y="1989431"/>
                <a:ext cx="504000" cy="167124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63" name="Triangle 942">
                <a:extLst>
                  <a:ext uri="{FF2B5EF4-FFF2-40B4-BE49-F238E27FC236}">
                    <a16:creationId xmlns:a16="http://schemas.microsoft.com/office/drawing/2014/main" id="{0344234C-0F42-4E3C-BB4B-069BDBD5544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48656" y="2051393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64" name="텍스트 상자 31">
                <a:extLst>
                  <a:ext uri="{FF2B5EF4-FFF2-40B4-BE49-F238E27FC236}">
                    <a16:creationId xmlns:a16="http://schemas.microsoft.com/office/drawing/2014/main" id="{85BF7C9E-A5A9-40B2-8095-B2DDB570442E}"/>
                  </a:ext>
                </a:extLst>
              </p:cNvPr>
              <p:cNvSpPr txBox="1"/>
              <p:nvPr/>
            </p:nvSpPr>
            <p:spPr>
              <a:xfrm>
                <a:off x="3381075" y="2026827"/>
                <a:ext cx="364383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전체</a:t>
                </a:r>
                <a:endPara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5" name="Triangle 915">
            <a:extLst>
              <a:ext uri="{FF2B5EF4-FFF2-40B4-BE49-F238E27FC236}">
                <a16:creationId xmlns:a16="http://schemas.microsoft.com/office/drawing/2014/main" id="{BFE88E52-9209-4E65-A7E3-195732936763}"/>
              </a:ext>
            </a:extLst>
          </p:cNvPr>
          <p:cNvSpPr>
            <a:spLocks noChangeAspect="1"/>
          </p:cNvSpPr>
          <p:nvPr/>
        </p:nvSpPr>
        <p:spPr>
          <a:xfrm flipV="1">
            <a:off x="8989620" y="1528550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Triangle 915">
            <a:extLst>
              <a:ext uri="{FF2B5EF4-FFF2-40B4-BE49-F238E27FC236}">
                <a16:creationId xmlns:a16="http://schemas.microsoft.com/office/drawing/2014/main" id="{40CAABE9-AF20-40DC-B8F6-FB6CE0B3972D}"/>
              </a:ext>
            </a:extLst>
          </p:cNvPr>
          <p:cNvSpPr>
            <a:spLocks noChangeAspect="1"/>
          </p:cNvSpPr>
          <p:nvPr/>
        </p:nvSpPr>
        <p:spPr>
          <a:xfrm flipV="1">
            <a:off x="7733453" y="1527672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riangle 915">
            <a:extLst>
              <a:ext uri="{FF2B5EF4-FFF2-40B4-BE49-F238E27FC236}">
                <a16:creationId xmlns:a16="http://schemas.microsoft.com/office/drawing/2014/main" id="{C212FE1F-DA4F-43DA-826F-CC8D13914710}"/>
              </a:ext>
            </a:extLst>
          </p:cNvPr>
          <p:cNvSpPr>
            <a:spLocks noChangeAspect="1"/>
          </p:cNvSpPr>
          <p:nvPr/>
        </p:nvSpPr>
        <p:spPr>
          <a:xfrm flipV="1">
            <a:off x="8501879" y="1531278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Rounded Rectangle 886">
            <a:extLst>
              <a:ext uri="{FF2B5EF4-FFF2-40B4-BE49-F238E27FC236}">
                <a16:creationId xmlns:a16="http://schemas.microsoft.com/office/drawing/2014/main" id="{94E7AEFD-003D-485B-B957-A45832BD0B4D}"/>
              </a:ext>
            </a:extLst>
          </p:cNvPr>
          <p:cNvSpPr>
            <a:spLocks noChangeAspect="1"/>
          </p:cNvSpPr>
          <p:nvPr/>
        </p:nvSpPr>
        <p:spPr>
          <a:xfrm>
            <a:off x="2006606" y="111406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6" name="Rounded Rectangle 797">
            <a:extLst>
              <a:ext uri="{FF2B5EF4-FFF2-40B4-BE49-F238E27FC236}">
                <a16:creationId xmlns:a16="http://schemas.microsoft.com/office/drawing/2014/main" id="{03718B02-F913-44E1-92A8-2283DA5077F9}"/>
              </a:ext>
            </a:extLst>
          </p:cNvPr>
          <p:cNvSpPr>
            <a:spLocks noChangeAspect="1"/>
          </p:cNvSpPr>
          <p:nvPr/>
        </p:nvSpPr>
        <p:spPr>
          <a:xfrm>
            <a:off x="2006172" y="2083614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7" name="Rounded Rectangle 804">
            <a:extLst>
              <a:ext uri="{FF2B5EF4-FFF2-40B4-BE49-F238E27FC236}">
                <a16:creationId xmlns:a16="http://schemas.microsoft.com/office/drawing/2014/main" id="{622A6447-7F6D-4A56-93D4-E224A568D963}"/>
              </a:ext>
            </a:extLst>
          </p:cNvPr>
          <p:cNvSpPr>
            <a:spLocks noChangeAspect="1"/>
          </p:cNvSpPr>
          <p:nvPr/>
        </p:nvSpPr>
        <p:spPr>
          <a:xfrm>
            <a:off x="2006172" y="2382546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8" name="Rounded Rectangle 812">
            <a:extLst>
              <a:ext uri="{FF2B5EF4-FFF2-40B4-BE49-F238E27FC236}">
                <a16:creationId xmlns:a16="http://schemas.microsoft.com/office/drawing/2014/main" id="{B3FC439F-0470-4474-AE7C-99436CEFB9FC}"/>
              </a:ext>
            </a:extLst>
          </p:cNvPr>
          <p:cNvSpPr>
            <a:spLocks noChangeAspect="1"/>
          </p:cNvSpPr>
          <p:nvPr/>
        </p:nvSpPr>
        <p:spPr>
          <a:xfrm>
            <a:off x="2006172" y="2682102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9" name="Rounded Rectangle 819">
            <a:extLst>
              <a:ext uri="{FF2B5EF4-FFF2-40B4-BE49-F238E27FC236}">
                <a16:creationId xmlns:a16="http://schemas.microsoft.com/office/drawing/2014/main" id="{E5CD8141-6E5E-4DF7-A2F3-C0108BA6BDC0}"/>
              </a:ext>
            </a:extLst>
          </p:cNvPr>
          <p:cNvSpPr>
            <a:spLocks noChangeAspect="1"/>
          </p:cNvSpPr>
          <p:nvPr/>
        </p:nvSpPr>
        <p:spPr>
          <a:xfrm>
            <a:off x="2006172" y="298680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0" name="Rounded Rectangle 827">
            <a:extLst>
              <a:ext uri="{FF2B5EF4-FFF2-40B4-BE49-F238E27FC236}">
                <a16:creationId xmlns:a16="http://schemas.microsoft.com/office/drawing/2014/main" id="{89B02E65-514A-4280-99F1-51D0959A2212}"/>
              </a:ext>
            </a:extLst>
          </p:cNvPr>
          <p:cNvSpPr>
            <a:spLocks noChangeAspect="1"/>
          </p:cNvSpPr>
          <p:nvPr/>
        </p:nvSpPr>
        <p:spPr>
          <a:xfrm>
            <a:off x="2012511" y="327419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0FD993-A2C7-4FBD-BB8D-EFFD4103D408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 전송 버튼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Layer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팝업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957D51-D4DA-4D41-8009-A2D371B82AF3}"/>
              </a:ext>
            </a:extLst>
          </p:cNvPr>
          <p:cNvSpPr/>
          <p:nvPr/>
        </p:nvSpPr>
        <p:spPr>
          <a:xfrm>
            <a:off x="10128448" y="291412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CU10.2.3.1.3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858119-0D08-4B88-897E-C118D26E81B5}"/>
              </a:ext>
            </a:extLst>
          </p:cNvPr>
          <p:cNvGrpSpPr/>
          <p:nvPr/>
        </p:nvGrpSpPr>
        <p:grpSpPr>
          <a:xfrm>
            <a:off x="2396241" y="2018476"/>
            <a:ext cx="3054275" cy="2628270"/>
            <a:chOff x="2396241" y="2018476"/>
            <a:chExt cx="3054275" cy="2628270"/>
          </a:xfrm>
        </p:grpSpPr>
        <p:grpSp>
          <p:nvGrpSpPr>
            <p:cNvPr id="93" name="Window" descr="&lt;SmartSettings&gt;&lt;SmartResize enabled=&quot;True&quot; minWidth=&quot;60&quot; minHeight=&quot;30&quot; /&gt;&lt;/SmartSettings&gt;">
              <a:extLst>
                <a:ext uri="{FF2B5EF4-FFF2-40B4-BE49-F238E27FC236}">
                  <a16:creationId xmlns:a16="http://schemas.microsoft.com/office/drawing/2014/main" id="{9EAE1E58-A8C0-4C65-815F-286E947853D6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396241" y="2018476"/>
              <a:ext cx="3054275" cy="2628270"/>
              <a:chOff x="595684" y="1261242"/>
              <a:chExt cx="6668466" cy="4352544"/>
            </a:xfrm>
          </p:grpSpPr>
          <p:sp>
            <p:nvSpPr>
              <p:cNvPr id="9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445CB2A-D0CF-4374-9FE2-6D1850CB1408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4959"/>
                <a:ext cx="6668460" cy="395882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52AE7C-1B27-4A14-8FBE-5054B9D311D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8" y="1261242"/>
                <a:ext cx="6668462" cy="393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메일 보내기</a:t>
                </a:r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aphicFrame>
          <p:nvGraphicFramePr>
            <p:cNvPr id="104" name="내용 개체 틀 74">
              <a:extLst>
                <a:ext uri="{FF2B5EF4-FFF2-40B4-BE49-F238E27FC236}">
                  <a16:creationId xmlns:a16="http://schemas.microsoft.com/office/drawing/2014/main" id="{BC945AA1-39D3-4575-A8BC-8FF37E534B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0480331"/>
                </p:ext>
              </p:extLst>
            </p:nvPr>
          </p:nvGraphicFramePr>
          <p:xfrm>
            <a:off x="2559815" y="2426880"/>
            <a:ext cx="2729029" cy="16783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151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139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34760">
                  <a:tc>
                    <a:txBody>
                      <a:bodyPr/>
                      <a:lstStyle/>
                      <a:p>
                        <a:pPr latinLnBrk="1"/>
                        <a:r>
                          <a:rPr lang="ko-KR" altLang="en-US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제목</a:t>
                        </a:r>
                      </a:p>
                    </a:txBody>
                    <a:tcPr anchor="ctr"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r>
                          <a:rPr lang="en-US" altLang="ko-KR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      </a:t>
                        </a:r>
                        <a:endParaRPr lang="ko-KR" altLang="en-US" sz="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anchor="ctr"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6774">
                  <a:tc>
                    <a:txBody>
                      <a:bodyPr/>
                      <a:lstStyle/>
                      <a:p>
                        <a:pPr latinLnBrk="1"/>
                        <a:r>
                          <a:rPr lang="ko-KR" altLang="en-US" sz="6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수신자</a:t>
                        </a:r>
                      </a:p>
                    </a:txBody>
                    <a:tcPr marT="90000"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>
                          <a:lnSpc>
                            <a:spcPct val="150000"/>
                          </a:lnSpc>
                        </a:pPr>
                        <a:r>
                          <a:rPr lang="ko-KR" altLang="en-US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홍길동</a:t>
                        </a:r>
                        <a:r>
                          <a:rPr lang="en-US" altLang="ko-KR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;</a:t>
                        </a:r>
                      </a:p>
                    </a:txBody>
                    <a:tcPr marT="72000"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19909">
                  <a:tc>
                    <a:txBody>
                      <a:bodyPr/>
                      <a:lstStyle/>
                      <a:p>
                        <a:pPr latinLnBrk="1"/>
                        <a:r>
                          <a:rPr lang="ko-KR" altLang="en-US" sz="6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내용</a:t>
                        </a:r>
                      </a:p>
                    </a:txBody>
                    <a:tcPr anchor="ctr"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anchor="ctr"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AB82D3-1028-4C03-8211-985F5610FFDB}"/>
                </a:ext>
              </a:extLst>
            </p:cNvPr>
            <p:cNvSpPr/>
            <p:nvPr/>
          </p:nvSpPr>
          <p:spPr>
            <a:xfrm>
              <a:off x="3119012" y="2449956"/>
              <a:ext cx="2111998" cy="1827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E3BC163-EEC4-444D-9410-0C9C3177F979}"/>
                </a:ext>
              </a:extLst>
            </p:cNvPr>
            <p:cNvSpPr/>
            <p:nvPr/>
          </p:nvSpPr>
          <p:spPr>
            <a:xfrm>
              <a:off x="3127634" y="2689058"/>
              <a:ext cx="2111998" cy="1827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DC29007-2CBB-4EA7-AFE5-2135482B49AA}"/>
                </a:ext>
              </a:extLst>
            </p:cNvPr>
            <p:cNvSpPr/>
            <p:nvPr/>
          </p:nvSpPr>
          <p:spPr>
            <a:xfrm>
              <a:off x="3141680" y="2943650"/>
              <a:ext cx="2111998" cy="106845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0" name="Freeform 1">
            <a:extLst>
              <a:ext uri="{FF2B5EF4-FFF2-40B4-BE49-F238E27FC236}">
                <a16:creationId xmlns:a16="http://schemas.microsoft.com/office/drawing/2014/main" id="{279C42A0-574F-4A70-B813-0E5104F31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5398" y="1772816"/>
            <a:ext cx="118482" cy="118482"/>
          </a:xfrm>
          <a:custGeom>
            <a:avLst/>
            <a:gdLst>
              <a:gd name="T0" fmla="*/ 523 w 587"/>
              <a:gd name="T1" fmla="*/ 0 h 586"/>
              <a:gd name="T2" fmla="*/ 69 w 587"/>
              <a:gd name="T3" fmla="*/ 0 h 586"/>
              <a:gd name="T4" fmla="*/ 0 w 587"/>
              <a:gd name="T5" fmla="*/ 68 h 586"/>
              <a:gd name="T6" fmla="*/ 0 w 587"/>
              <a:gd name="T7" fmla="*/ 523 h 586"/>
              <a:gd name="T8" fmla="*/ 69 w 587"/>
              <a:gd name="T9" fmla="*/ 585 h 586"/>
              <a:gd name="T10" fmla="*/ 523 w 587"/>
              <a:gd name="T11" fmla="*/ 585 h 586"/>
              <a:gd name="T12" fmla="*/ 586 w 587"/>
              <a:gd name="T13" fmla="*/ 523 h 586"/>
              <a:gd name="T14" fmla="*/ 586 w 587"/>
              <a:gd name="T15" fmla="*/ 68 h 586"/>
              <a:gd name="T16" fmla="*/ 523 w 587"/>
              <a:gd name="T17" fmla="*/ 0 h 586"/>
              <a:gd name="T18" fmla="*/ 231 w 587"/>
              <a:gd name="T19" fmla="*/ 454 h 586"/>
              <a:gd name="T20" fmla="*/ 69 w 587"/>
              <a:gd name="T21" fmla="*/ 292 h 586"/>
              <a:gd name="T22" fmla="*/ 113 w 587"/>
              <a:gd name="T23" fmla="*/ 249 h 586"/>
              <a:gd name="T24" fmla="*/ 231 w 587"/>
              <a:gd name="T25" fmla="*/ 367 h 586"/>
              <a:gd name="T26" fmla="*/ 480 w 587"/>
              <a:gd name="T27" fmla="*/ 118 h 586"/>
              <a:gd name="T28" fmla="*/ 523 w 587"/>
              <a:gd name="T29" fmla="*/ 161 h 586"/>
              <a:gd name="T30" fmla="*/ 231 w 587"/>
              <a:gd name="T31" fmla="*/ 45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7" h="586">
                <a:moveTo>
                  <a:pt x="523" y="0"/>
                </a:moveTo>
                <a:lnTo>
                  <a:pt x="69" y="0"/>
                </a:lnTo>
                <a:cubicBezTo>
                  <a:pt x="32" y="0"/>
                  <a:pt x="0" y="31"/>
                  <a:pt x="0" y="68"/>
                </a:cubicBezTo>
                <a:lnTo>
                  <a:pt x="0" y="523"/>
                </a:lnTo>
                <a:cubicBezTo>
                  <a:pt x="0" y="554"/>
                  <a:pt x="32" y="585"/>
                  <a:pt x="69" y="585"/>
                </a:cubicBezTo>
                <a:lnTo>
                  <a:pt x="523" y="585"/>
                </a:lnTo>
                <a:cubicBezTo>
                  <a:pt x="561" y="585"/>
                  <a:pt x="586" y="554"/>
                  <a:pt x="586" y="523"/>
                </a:cubicBezTo>
                <a:lnTo>
                  <a:pt x="586" y="68"/>
                </a:lnTo>
                <a:cubicBezTo>
                  <a:pt x="586" y="31"/>
                  <a:pt x="561" y="0"/>
                  <a:pt x="523" y="0"/>
                </a:cubicBezTo>
                <a:close/>
                <a:moveTo>
                  <a:pt x="231" y="454"/>
                </a:moveTo>
                <a:lnTo>
                  <a:pt x="69" y="292"/>
                </a:lnTo>
                <a:lnTo>
                  <a:pt x="113" y="249"/>
                </a:lnTo>
                <a:lnTo>
                  <a:pt x="231" y="367"/>
                </a:lnTo>
                <a:lnTo>
                  <a:pt x="480" y="118"/>
                </a:lnTo>
                <a:lnTo>
                  <a:pt x="523" y="161"/>
                </a:lnTo>
                <a:lnTo>
                  <a:pt x="231" y="45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C59AE08-9B5F-4884-8A6F-28FC30FEC790}"/>
              </a:ext>
            </a:extLst>
          </p:cNvPr>
          <p:cNvGrpSpPr/>
          <p:nvPr/>
        </p:nvGrpSpPr>
        <p:grpSpPr>
          <a:xfrm>
            <a:off x="5840757" y="2038653"/>
            <a:ext cx="3054275" cy="2628270"/>
            <a:chOff x="2396241" y="2018476"/>
            <a:chExt cx="3054275" cy="2628270"/>
          </a:xfrm>
        </p:grpSpPr>
        <p:grpSp>
          <p:nvGrpSpPr>
            <p:cNvPr id="112" name="Window" descr="&lt;SmartSettings&gt;&lt;SmartResize enabled=&quot;True&quot; minWidth=&quot;60&quot; minHeight=&quot;30&quot; /&gt;&lt;/SmartSettings&gt;">
              <a:extLst>
                <a:ext uri="{FF2B5EF4-FFF2-40B4-BE49-F238E27FC236}">
                  <a16:creationId xmlns:a16="http://schemas.microsoft.com/office/drawing/2014/main" id="{332CB1A6-4AD1-48D2-8EF9-C8BA20D24B12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2396241" y="2018476"/>
              <a:ext cx="3054275" cy="2628270"/>
              <a:chOff x="595684" y="1261242"/>
              <a:chExt cx="6668466" cy="4352544"/>
            </a:xfrm>
          </p:grpSpPr>
          <p:sp>
            <p:nvSpPr>
              <p:cNvPr id="118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6EC0EA67-64BA-4410-981A-B2FC46A9620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654959"/>
                <a:ext cx="6668460" cy="395882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8E2ABF1-AA29-452B-80D5-AC8938D678D8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8" y="1261242"/>
                <a:ext cx="6668462" cy="393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메일 보내기</a:t>
                </a:r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aphicFrame>
          <p:nvGraphicFramePr>
            <p:cNvPr id="113" name="내용 개체 틀 74">
              <a:extLst>
                <a:ext uri="{FF2B5EF4-FFF2-40B4-BE49-F238E27FC236}">
                  <a16:creationId xmlns:a16="http://schemas.microsoft.com/office/drawing/2014/main" id="{3BDC37F3-388E-47DE-8EE1-1BF959C3739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21820921"/>
                </p:ext>
              </p:extLst>
            </p:nvPr>
          </p:nvGraphicFramePr>
          <p:xfrm>
            <a:off x="2559815" y="2426880"/>
            <a:ext cx="2729029" cy="16783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151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139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34760">
                  <a:tc>
                    <a:txBody>
                      <a:bodyPr/>
                      <a:lstStyle/>
                      <a:p>
                        <a:pPr latinLnBrk="1"/>
                        <a:r>
                          <a:rPr lang="ko-KR" altLang="en-US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제목</a:t>
                        </a:r>
                      </a:p>
                    </a:txBody>
                    <a:tcPr anchor="ctr"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r>
                          <a:rPr lang="en-US" altLang="ko-KR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      </a:t>
                        </a:r>
                        <a:endParaRPr lang="ko-KR" altLang="en-US" sz="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anchor="ctr"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6774">
                  <a:tc>
                    <a:txBody>
                      <a:bodyPr/>
                      <a:lstStyle/>
                      <a:p>
                        <a:pPr latinLnBrk="1"/>
                        <a:r>
                          <a:rPr lang="ko-KR" altLang="en-US" sz="6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수신자</a:t>
                        </a:r>
                      </a:p>
                    </a:txBody>
                    <a:tcPr marT="90000"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>
                          <a:lnSpc>
                            <a:spcPct val="150000"/>
                          </a:lnSpc>
                        </a:pPr>
                        <a:r>
                          <a:rPr lang="ko-KR" altLang="en-US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홍길동</a:t>
                        </a:r>
                        <a:r>
                          <a:rPr lang="en-US" altLang="ko-KR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; </a:t>
                        </a:r>
                        <a:r>
                          <a:rPr lang="ko-KR" altLang="en-US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고길동</a:t>
                        </a:r>
                        <a:r>
                          <a:rPr lang="en-US" altLang="ko-KR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; </a:t>
                        </a:r>
                        <a:r>
                          <a:rPr lang="ko-KR" altLang="en-US" sz="600" dirty="0" err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최아람</a:t>
                        </a:r>
                        <a:r>
                          <a:rPr lang="en-US" altLang="ko-KR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; </a:t>
                        </a:r>
                        <a:r>
                          <a:rPr lang="ko-KR" altLang="en-US" sz="600" dirty="0" err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최이름</a:t>
                        </a:r>
                        <a:r>
                          <a:rPr lang="en-US" altLang="ko-KR" sz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; </a:t>
                        </a:r>
                        <a:r>
                          <a:rPr lang="ko-KR" altLang="en-US" sz="600" dirty="0" err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이이름</a:t>
                        </a:r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T="72000"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19909">
                  <a:tc>
                    <a:txBody>
                      <a:bodyPr/>
                      <a:lstStyle/>
                      <a:p>
                        <a:pPr latinLnBrk="1"/>
                        <a:r>
                          <a:rPr lang="ko-KR" altLang="en-US" sz="6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rPr>
                          <a:t>내용</a:t>
                        </a:r>
                      </a:p>
                    </a:txBody>
                    <a:tcPr anchor="ctr"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  <a:p>
                        <a:pPr latinLnBrk="1"/>
                        <a:endPara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anchor="ctr"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694C353-02C7-45F8-8513-6A1EE054069E}"/>
                </a:ext>
              </a:extLst>
            </p:cNvPr>
            <p:cNvSpPr/>
            <p:nvPr/>
          </p:nvSpPr>
          <p:spPr>
            <a:xfrm>
              <a:off x="3119012" y="2449956"/>
              <a:ext cx="2111998" cy="1827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BDE191A-120E-4F86-9FDA-AF0A04D19457}"/>
                </a:ext>
              </a:extLst>
            </p:cNvPr>
            <p:cNvSpPr/>
            <p:nvPr/>
          </p:nvSpPr>
          <p:spPr>
            <a:xfrm>
              <a:off x="3127634" y="2689058"/>
              <a:ext cx="2111998" cy="1827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444BAAE-9A27-47C9-9A27-08AE6A9C8C56}"/>
                </a:ext>
              </a:extLst>
            </p:cNvPr>
            <p:cNvSpPr/>
            <p:nvPr/>
          </p:nvSpPr>
          <p:spPr>
            <a:xfrm>
              <a:off x="3141680" y="2943650"/>
              <a:ext cx="2111998" cy="106845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2DD779-8364-46F5-8465-FA194F528746}"/>
              </a:ext>
            </a:extLst>
          </p:cNvPr>
          <p:cNvCxnSpPr>
            <a:cxnSpLocks/>
          </p:cNvCxnSpPr>
          <p:nvPr/>
        </p:nvCxnSpPr>
        <p:spPr>
          <a:xfrm>
            <a:off x="2472144" y="1266858"/>
            <a:ext cx="104997" cy="751618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B67E25D-F03C-4F2A-8DFE-2EED1E8E03B7}"/>
              </a:ext>
            </a:extLst>
          </p:cNvPr>
          <p:cNvCxnSpPr>
            <a:cxnSpLocks/>
          </p:cNvCxnSpPr>
          <p:nvPr/>
        </p:nvCxnSpPr>
        <p:spPr>
          <a:xfrm>
            <a:off x="3419159" y="1186337"/>
            <a:ext cx="2415606" cy="897277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3112BF6-EA8F-48AB-AA4D-51557F909396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2C7A85DE-3A69-42A3-BA6B-336573D35F78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18233C8-72EE-44F4-A130-4E6716898796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124" name="Rounded Rectangle 936">
                <a:extLst>
                  <a:ext uri="{FF2B5EF4-FFF2-40B4-BE49-F238E27FC236}">
                    <a16:creationId xmlns:a16="http://schemas.microsoft.com/office/drawing/2014/main" id="{6F590459-70DE-4590-AF73-421B4C812C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8A10B17-93C4-4503-A3FF-510C4042A927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48D4086-E091-4B57-81E3-430C40EA9DD6}"/>
              </a:ext>
            </a:extLst>
          </p:cNvPr>
          <p:cNvGrpSpPr/>
          <p:nvPr/>
        </p:nvGrpSpPr>
        <p:grpSpPr>
          <a:xfrm>
            <a:off x="5199681" y="2968818"/>
            <a:ext cx="45719" cy="1063461"/>
            <a:chOff x="11566625" y="2097680"/>
            <a:chExt cx="58192" cy="3258967"/>
          </a:xfrm>
        </p:grpSpPr>
        <p:sp>
          <p:nvSpPr>
            <p:cNvPr id="126" name="모서리가 둥근 직사각형 48">
              <a:extLst>
                <a:ext uri="{FF2B5EF4-FFF2-40B4-BE49-F238E27FC236}">
                  <a16:creationId xmlns:a16="http://schemas.microsoft.com/office/drawing/2014/main" id="{16137697-F7BB-42FE-A3A4-B12290581FC1}"/>
                </a:ext>
              </a:extLst>
            </p:cNvPr>
            <p:cNvSpPr/>
            <p:nvPr/>
          </p:nvSpPr>
          <p:spPr>
            <a:xfrm>
              <a:off x="11566625" y="2097680"/>
              <a:ext cx="58192" cy="32589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32" name="모서리가 둥근 직사각형 49">
              <a:extLst>
                <a:ext uri="{FF2B5EF4-FFF2-40B4-BE49-F238E27FC236}">
                  <a16:creationId xmlns:a16="http://schemas.microsoft.com/office/drawing/2014/main" id="{4499AB71-AFB8-4DD0-9C8E-3864451D03AF}"/>
                </a:ext>
              </a:extLst>
            </p:cNvPr>
            <p:cNvSpPr/>
            <p:nvPr/>
          </p:nvSpPr>
          <p:spPr>
            <a:xfrm>
              <a:off x="11566625" y="3016923"/>
              <a:ext cx="58192" cy="167238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F091E40-CFA3-48C9-9447-6F1766AAAE18}"/>
              </a:ext>
            </a:extLst>
          </p:cNvPr>
          <p:cNvGrpSpPr/>
          <p:nvPr/>
        </p:nvGrpSpPr>
        <p:grpSpPr>
          <a:xfrm>
            <a:off x="8626701" y="2962191"/>
            <a:ext cx="45719" cy="1063461"/>
            <a:chOff x="11566625" y="2097680"/>
            <a:chExt cx="58192" cy="3258967"/>
          </a:xfrm>
        </p:grpSpPr>
        <p:sp>
          <p:nvSpPr>
            <p:cNvPr id="134" name="모서리가 둥근 직사각형 48">
              <a:extLst>
                <a:ext uri="{FF2B5EF4-FFF2-40B4-BE49-F238E27FC236}">
                  <a16:creationId xmlns:a16="http://schemas.microsoft.com/office/drawing/2014/main" id="{932F88A3-B047-4E3C-9315-0BBAFD588A7C}"/>
                </a:ext>
              </a:extLst>
            </p:cNvPr>
            <p:cNvSpPr/>
            <p:nvPr/>
          </p:nvSpPr>
          <p:spPr>
            <a:xfrm>
              <a:off x="11566625" y="2097680"/>
              <a:ext cx="58192" cy="32589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35" name="모서리가 둥근 직사각형 49">
              <a:extLst>
                <a:ext uri="{FF2B5EF4-FFF2-40B4-BE49-F238E27FC236}">
                  <a16:creationId xmlns:a16="http://schemas.microsoft.com/office/drawing/2014/main" id="{FC72B2C2-4EED-4067-9E5B-06C5F904A258}"/>
                </a:ext>
              </a:extLst>
            </p:cNvPr>
            <p:cNvSpPr/>
            <p:nvPr/>
          </p:nvSpPr>
          <p:spPr>
            <a:xfrm>
              <a:off x="11566625" y="3016923"/>
              <a:ext cx="58192" cy="167238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</p:grpSp>
      <p:sp>
        <p:nvSpPr>
          <p:cNvPr id="137" name="모서리가 둥근 직사각형 90">
            <a:extLst>
              <a:ext uri="{FF2B5EF4-FFF2-40B4-BE49-F238E27FC236}">
                <a16:creationId xmlns:a16="http://schemas.microsoft.com/office/drawing/2014/main" id="{4D1284FE-C827-4ABF-898E-92E8483A6114}"/>
              </a:ext>
            </a:extLst>
          </p:cNvPr>
          <p:cNvSpPr/>
          <p:nvPr/>
        </p:nvSpPr>
        <p:spPr>
          <a:xfrm>
            <a:off x="3431704" y="4238676"/>
            <a:ext cx="399141" cy="1964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보내기</a:t>
            </a:r>
          </a:p>
        </p:txBody>
      </p:sp>
      <p:sp>
        <p:nvSpPr>
          <p:cNvPr id="138" name="모서리가 둥근 직사각형 91">
            <a:extLst>
              <a:ext uri="{FF2B5EF4-FFF2-40B4-BE49-F238E27FC236}">
                <a16:creationId xmlns:a16="http://schemas.microsoft.com/office/drawing/2014/main" id="{43975844-1BBB-441C-932C-013EE7AD5C4A}"/>
              </a:ext>
            </a:extLst>
          </p:cNvPr>
          <p:cNvSpPr/>
          <p:nvPr/>
        </p:nvSpPr>
        <p:spPr>
          <a:xfrm>
            <a:off x="3941523" y="4238676"/>
            <a:ext cx="399141" cy="1964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42" name="모서리가 둥근 직사각형 90">
            <a:extLst>
              <a:ext uri="{FF2B5EF4-FFF2-40B4-BE49-F238E27FC236}">
                <a16:creationId xmlns:a16="http://schemas.microsoft.com/office/drawing/2014/main" id="{DEA16570-A9CD-4039-8794-B5609EECCF74}"/>
              </a:ext>
            </a:extLst>
          </p:cNvPr>
          <p:cNvSpPr/>
          <p:nvPr/>
        </p:nvSpPr>
        <p:spPr>
          <a:xfrm>
            <a:off x="6998073" y="4307657"/>
            <a:ext cx="399141" cy="1964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보내기</a:t>
            </a:r>
          </a:p>
        </p:txBody>
      </p:sp>
      <p:sp>
        <p:nvSpPr>
          <p:cNvPr id="143" name="모서리가 둥근 직사각형 91">
            <a:extLst>
              <a:ext uri="{FF2B5EF4-FFF2-40B4-BE49-F238E27FC236}">
                <a16:creationId xmlns:a16="http://schemas.microsoft.com/office/drawing/2014/main" id="{6BF19DC9-5BD5-4260-93CA-D8F49F1216B9}"/>
              </a:ext>
            </a:extLst>
          </p:cNvPr>
          <p:cNvSpPr/>
          <p:nvPr/>
        </p:nvSpPr>
        <p:spPr>
          <a:xfrm>
            <a:off x="7507892" y="4307657"/>
            <a:ext cx="399141" cy="1964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30" name="모서리가 둥근 직사각형 91">
            <a:extLst>
              <a:ext uri="{FF2B5EF4-FFF2-40B4-BE49-F238E27FC236}">
                <a16:creationId xmlns:a16="http://schemas.microsoft.com/office/drawing/2014/main" id="{017B0C22-F5B1-4530-894B-F68F78A576D2}"/>
              </a:ext>
            </a:extLst>
          </p:cNvPr>
          <p:cNvSpPr/>
          <p:nvPr/>
        </p:nvSpPr>
        <p:spPr>
          <a:xfrm>
            <a:off x="2266896" y="1079046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메일발송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모서리가 둥근 직사각형 91">
            <a:extLst>
              <a:ext uri="{FF2B5EF4-FFF2-40B4-BE49-F238E27FC236}">
                <a16:creationId xmlns:a16="http://schemas.microsoft.com/office/drawing/2014/main" id="{6B0B3A78-691C-4942-9D0D-30A321F94414}"/>
              </a:ext>
            </a:extLst>
          </p:cNvPr>
          <p:cNvSpPr/>
          <p:nvPr/>
        </p:nvSpPr>
        <p:spPr>
          <a:xfrm>
            <a:off x="2937530" y="1079608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전체메일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DBA5B3-B841-4D19-9AB6-5A5747A4B129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8584238" y="750987"/>
            <a:ext cx="568310" cy="203200"/>
            <a:chOff x="8517563" y="870684"/>
            <a:chExt cx="568310" cy="203200"/>
          </a:xfrm>
        </p:grpSpPr>
        <p:sp>
          <p:nvSpPr>
            <p:cNvPr id="85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7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sp>
        <p:nvSpPr>
          <p:cNvPr id="108" name="텍스트 상자 31">
            <a:extLst>
              <a:ext uri="{FF2B5EF4-FFF2-40B4-BE49-F238E27FC236}">
                <a16:creationId xmlns:a16="http://schemas.microsoft.com/office/drawing/2014/main" id="{63EB91F9-B26E-4156-BCFF-0F4901C0567E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회원 </a:t>
            </a:r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목록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2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모서리가 둥근 직사각형 91">
            <a:extLst>
              <a:ext uri="{FF2B5EF4-FFF2-40B4-BE49-F238E27FC236}">
                <a16:creationId xmlns:a16="http://schemas.microsoft.com/office/drawing/2014/main" id="{E63C276C-7F1C-49E8-84DB-8627D18FF1F4}"/>
              </a:ext>
            </a:extLst>
          </p:cNvPr>
          <p:cNvSpPr/>
          <p:nvPr/>
        </p:nvSpPr>
        <p:spPr>
          <a:xfrm>
            <a:off x="2266896" y="1102747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메일발송</a:t>
            </a:r>
          </a:p>
        </p:txBody>
      </p:sp>
      <p:cxnSp>
        <p:nvCxnSpPr>
          <p:cNvPr id="96" name="직선 연결선[R] 7">
            <a:extLst>
              <a:ext uri="{FF2B5EF4-FFF2-40B4-BE49-F238E27FC236}">
                <a16:creationId xmlns:a16="http://schemas.microsoft.com/office/drawing/2014/main" id="{9FFBD84E-6ACF-48A2-B0CC-FEFD3E904DC3}"/>
              </a:ext>
            </a:extLst>
          </p:cNvPr>
          <p:cNvCxnSpPr>
            <a:cxnSpLocks/>
          </p:cNvCxnSpPr>
          <p:nvPr/>
        </p:nvCxnSpPr>
        <p:spPr>
          <a:xfrm flipV="1">
            <a:off x="1870986" y="988153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9" name="Group 224">
            <a:extLst>
              <a:ext uri="{FF2B5EF4-FFF2-40B4-BE49-F238E27FC236}">
                <a16:creationId xmlns:a16="http://schemas.microsoft.com/office/drawing/2014/main" id="{014B6939-BB78-451A-BEEF-37D101C5AE58}"/>
              </a:ext>
            </a:extLst>
          </p:cNvPr>
          <p:cNvGrpSpPr/>
          <p:nvPr/>
        </p:nvGrpSpPr>
        <p:grpSpPr>
          <a:xfrm>
            <a:off x="8730903" y="1099853"/>
            <a:ext cx="412743" cy="246221"/>
            <a:chOff x="7387841" y="2237382"/>
            <a:chExt cx="450534" cy="265485"/>
          </a:xfrm>
        </p:grpSpPr>
        <p:sp>
          <p:nvSpPr>
            <p:cNvPr id="100" name="Rounded Rectangle 160">
              <a:extLst>
                <a:ext uri="{FF2B5EF4-FFF2-40B4-BE49-F238E27FC236}">
                  <a16:creationId xmlns:a16="http://schemas.microsoft.com/office/drawing/2014/main" id="{DDD1AE85-97A7-4B21-B3DE-7791F5DEA04F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01" name="Straight Connector 183">
              <a:extLst>
                <a:ext uri="{FF2B5EF4-FFF2-40B4-BE49-F238E27FC236}">
                  <a16:creationId xmlns:a16="http://schemas.microsoft.com/office/drawing/2014/main" id="{4C82D917-86D8-42BC-88CC-EE7256478A4C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28C91A70-C301-4A88-B361-F0ABA8AFAB9D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03" name="Triangle 223">
              <a:extLst>
                <a:ext uri="{FF2B5EF4-FFF2-40B4-BE49-F238E27FC236}">
                  <a16:creationId xmlns:a16="http://schemas.microsoft.com/office/drawing/2014/main" id="{BA0039EC-A3BA-4097-B66F-3D7371FD3BB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03CE2E3-67ED-4F7E-88B6-6EECD3FA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38090"/>
              </p:ext>
            </p:extLst>
          </p:nvPr>
        </p:nvGraphicFramePr>
        <p:xfrm>
          <a:off x="1782058" y="1357872"/>
          <a:ext cx="7404433" cy="2071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9688">
                  <a:extLst>
                    <a:ext uri="{9D8B030D-6E8A-4147-A177-3AD203B41FA5}">
                      <a16:colId xmlns:a16="http://schemas.microsoft.com/office/drawing/2014/main" val="3404442708"/>
                    </a:ext>
                  </a:extLst>
                </a:gridCol>
                <a:gridCol w="572368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4064753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3857869259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3763272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별명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등급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방문수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최근방문일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가입일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홍부장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운영자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김사원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이팀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준회원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정아르미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준회원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</a:tbl>
          </a:graphicData>
        </a:graphic>
      </p:graphicFrame>
      <p:sp>
        <p:nvSpPr>
          <p:cNvPr id="165" name="Triangle 915">
            <a:extLst>
              <a:ext uri="{FF2B5EF4-FFF2-40B4-BE49-F238E27FC236}">
                <a16:creationId xmlns:a16="http://schemas.microsoft.com/office/drawing/2014/main" id="{BFE88E52-9209-4E65-A7E3-195732936763}"/>
              </a:ext>
            </a:extLst>
          </p:cNvPr>
          <p:cNvSpPr>
            <a:spLocks noChangeAspect="1"/>
          </p:cNvSpPr>
          <p:nvPr/>
        </p:nvSpPr>
        <p:spPr>
          <a:xfrm flipV="1">
            <a:off x="8989620" y="1480243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Triangle 915">
            <a:extLst>
              <a:ext uri="{FF2B5EF4-FFF2-40B4-BE49-F238E27FC236}">
                <a16:creationId xmlns:a16="http://schemas.microsoft.com/office/drawing/2014/main" id="{40CAABE9-AF20-40DC-B8F6-FB6CE0B3972D}"/>
              </a:ext>
            </a:extLst>
          </p:cNvPr>
          <p:cNvSpPr>
            <a:spLocks noChangeAspect="1"/>
          </p:cNvSpPr>
          <p:nvPr/>
        </p:nvSpPr>
        <p:spPr>
          <a:xfrm flipV="1">
            <a:off x="7733453" y="1479365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riangle 915">
            <a:extLst>
              <a:ext uri="{FF2B5EF4-FFF2-40B4-BE49-F238E27FC236}">
                <a16:creationId xmlns:a16="http://schemas.microsoft.com/office/drawing/2014/main" id="{C212FE1F-DA4F-43DA-826F-CC8D13914710}"/>
              </a:ext>
            </a:extLst>
          </p:cNvPr>
          <p:cNvSpPr>
            <a:spLocks noChangeAspect="1"/>
          </p:cNvSpPr>
          <p:nvPr/>
        </p:nvSpPr>
        <p:spPr>
          <a:xfrm flipV="1">
            <a:off x="8501879" y="1482971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Rounded Rectangle 886">
            <a:extLst>
              <a:ext uri="{FF2B5EF4-FFF2-40B4-BE49-F238E27FC236}">
                <a16:creationId xmlns:a16="http://schemas.microsoft.com/office/drawing/2014/main" id="{94E7AEFD-003D-485B-B957-A45832BD0B4D}"/>
              </a:ext>
            </a:extLst>
          </p:cNvPr>
          <p:cNvSpPr>
            <a:spLocks noChangeAspect="1"/>
          </p:cNvSpPr>
          <p:nvPr/>
        </p:nvSpPr>
        <p:spPr>
          <a:xfrm>
            <a:off x="2006606" y="1137766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5" name="Rounded Rectangle 790">
            <a:extLst>
              <a:ext uri="{FF2B5EF4-FFF2-40B4-BE49-F238E27FC236}">
                <a16:creationId xmlns:a16="http://schemas.microsoft.com/office/drawing/2014/main" id="{C3CB00F9-B9F4-4FBE-9C10-3D82989158BA}"/>
              </a:ext>
            </a:extLst>
          </p:cNvPr>
          <p:cNvSpPr>
            <a:spLocks noChangeAspect="1"/>
          </p:cNvSpPr>
          <p:nvPr/>
        </p:nvSpPr>
        <p:spPr>
          <a:xfrm>
            <a:off x="2006172" y="171996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6" name="Rounded Rectangle 797">
            <a:extLst>
              <a:ext uri="{FF2B5EF4-FFF2-40B4-BE49-F238E27FC236}">
                <a16:creationId xmlns:a16="http://schemas.microsoft.com/office/drawing/2014/main" id="{03718B02-F913-44E1-92A8-2283DA5077F9}"/>
              </a:ext>
            </a:extLst>
          </p:cNvPr>
          <p:cNvSpPr>
            <a:spLocks noChangeAspect="1"/>
          </p:cNvSpPr>
          <p:nvPr/>
        </p:nvSpPr>
        <p:spPr>
          <a:xfrm>
            <a:off x="2006172" y="203530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7" name="Rounded Rectangle 804">
            <a:extLst>
              <a:ext uri="{FF2B5EF4-FFF2-40B4-BE49-F238E27FC236}">
                <a16:creationId xmlns:a16="http://schemas.microsoft.com/office/drawing/2014/main" id="{622A6447-7F6D-4A56-93D4-E224A568D963}"/>
              </a:ext>
            </a:extLst>
          </p:cNvPr>
          <p:cNvSpPr>
            <a:spLocks noChangeAspect="1"/>
          </p:cNvSpPr>
          <p:nvPr/>
        </p:nvSpPr>
        <p:spPr>
          <a:xfrm>
            <a:off x="2006172" y="2334239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8" name="Rounded Rectangle 812">
            <a:extLst>
              <a:ext uri="{FF2B5EF4-FFF2-40B4-BE49-F238E27FC236}">
                <a16:creationId xmlns:a16="http://schemas.microsoft.com/office/drawing/2014/main" id="{B3FC439F-0470-4474-AE7C-99436CEFB9FC}"/>
              </a:ext>
            </a:extLst>
          </p:cNvPr>
          <p:cNvSpPr>
            <a:spLocks noChangeAspect="1"/>
          </p:cNvSpPr>
          <p:nvPr/>
        </p:nvSpPr>
        <p:spPr>
          <a:xfrm>
            <a:off x="2006172" y="263379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9" name="Rounded Rectangle 819">
            <a:extLst>
              <a:ext uri="{FF2B5EF4-FFF2-40B4-BE49-F238E27FC236}">
                <a16:creationId xmlns:a16="http://schemas.microsoft.com/office/drawing/2014/main" id="{E5CD8141-6E5E-4DF7-A2F3-C0108BA6BDC0}"/>
              </a:ext>
            </a:extLst>
          </p:cNvPr>
          <p:cNvSpPr>
            <a:spLocks noChangeAspect="1"/>
          </p:cNvSpPr>
          <p:nvPr/>
        </p:nvSpPr>
        <p:spPr>
          <a:xfrm>
            <a:off x="2006172" y="2938500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0" name="Rounded Rectangle 827">
            <a:extLst>
              <a:ext uri="{FF2B5EF4-FFF2-40B4-BE49-F238E27FC236}">
                <a16:creationId xmlns:a16="http://schemas.microsoft.com/office/drawing/2014/main" id="{89B02E65-514A-4280-99F1-51D0959A2212}"/>
              </a:ext>
            </a:extLst>
          </p:cNvPr>
          <p:cNvSpPr>
            <a:spLocks noChangeAspect="1"/>
          </p:cNvSpPr>
          <p:nvPr/>
        </p:nvSpPr>
        <p:spPr>
          <a:xfrm>
            <a:off x="2012511" y="3225890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0FD993-A2C7-4FBD-BB8D-EFFD4103D408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957D51-D4DA-4D41-8009-A2D371B82AF3}"/>
              </a:ext>
            </a:extLst>
          </p:cNvPr>
          <p:cNvSpPr/>
          <p:nvPr/>
        </p:nvSpPr>
        <p:spPr>
          <a:xfrm>
            <a:off x="10128448" y="291412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CU10.2.3.1.4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텍스트 상자 31">
            <a:extLst>
              <a:ext uri="{FF2B5EF4-FFF2-40B4-BE49-F238E27FC236}">
                <a16:creationId xmlns:a16="http://schemas.microsoft.com/office/drawing/2014/main" id="{63EB91F9-B26E-4156-BCFF-0F4901C0567E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회원 </a:t>
            </a:r>
            <a:r>
              <a:rPr lang="ko-KR" altLang="en-US" sz="857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목록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48693F5-BC6C-4343-B74C-0C47A057490F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8FD640CE-A317-48F2-BDEF-8159CCE3339A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5BC27FB8-8BA4-4766-9E51-6FEA7D77985E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97" name="Rounded Rectangle 936">
                <a:extLst>
                  <a:ext uri="{FF2B5EF4-FFF2-40B4-BE49-F238E27FC236}">
                    <a16:creationId xmlns:a16="http://schemas.microsoft.com/office/drawing/2014/main" id="{A3766644-49BB-461E-A447-B9F4782E17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F00AE897-0117-4AB1-A5B7-12BCADAF5D7D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33" name="Group 235">
            <a:extLst>
              <a:ext uri="{FF2B5EF4-FFF2-40B4-BE49-F238E27FC236}">
                <a16:creationId xmlns:a16="http://schemas.microsoft.com/office/drawing/2014/main" id="{98DDBF3E-EFDC-4B34-96E3-431B9B77E82E}"/>
              </a:ext>
            </a:extLst>
          </p:cNvPr>
          <p:cNvGrpSpPr/>
          <p:nvPr/>
        </p:nvGrpSpPr>
        <p:grpSpPr>
          <a:xfrm>
            <a:off x="6618422" y="1160187"/>
            <a:ext cx="709261" cy="167124"/>
            <a:chOff x="3145611" y="1989431"/>
            <a:chExt cx="709261" cy="167124"/>
          </a:xfrm>
        </p:grpSpPr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B04E1297-40F8-468B-AF12-96306238DC6B}"/>
                </a:ext>
              </a:extLst>
            </p:cNvPr>
            <p:cNvSpPr txBox="1"/>
            <p:nvPr/>
          </p:nvSpPr>
          <p:spPr>
            <a:xfrm>
              <a:off x="3145611" y="2026827"/>
              <a:ext cx="192431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필터</a:t>
              </a:r>
            </a:p>
          </p:txBody>
        </p:sp>
        <p:grpSp>
          <p:nvGrpSpPr>
            <p:cNvPr id="135" name="Group 237">
              <a:extLst>
                <a:ext uri="{FF2B5EF4-FFF2-40B4-BE49-F238E27FC236}">
                  <a16:creationId xmlns:a16="http://schemas.microsoft.com/office/drawing/2014/main" id="{8EEFEC2D-43A7-49E7-9940-8D1BAB25041E}"/>
                </a:ext>
              </a:extLst>
            </p:cNvPr>
            <p:cNvGrpSpPr/>
            <p:nvPr/>
          </p:nvGrpSpPr>
          <p:grpSpPr>
            <a:xfrm>
              <a:off x="3350872" y="1989431"/>
              <a:ext cx="504000" cy="167124"/>
              <a:chOff x="3350872" y="1989431"/>
              <a:chExt cx="504000" cy="167124"/>
            </a:xfrm>
          </p:grpSpPr>
          <p:sp>
            <p:nvSpPr>
              <p:cNvPr id="137" name="Rounded Rectangle 939">
                <a:extLst>
                  <a:ext uri="{FF2B5EF4-FFF2-40B4-BE49-F238E27FC236}">
                    <a16:creationId xmlns:a16="http://schemas.microsoft.com/office/drawing/2014/main" id="{CB41A993-091C-447F-818C-4F7AC0D5FE2C}"/>
                  </a:ext>
                </a:extLst>
              </p:cNvPr>
              <p:cNvSpPr/>
              <p:nvPr/>
            </p:nvSpPr>
            <p:spPr>
              <a:xfrm>
                <a:off x="3350872" y="1989431"/>
                <a:ext cx="504000" cy="167124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38" name="Triangle 942">
                <a:extLst>
                  <a:ext uri="{FF2B5EF4-FFF2-40B4-BE49-F238E27FC236}">
                    <a16:creationId xmlns:a16="http://schemas.microsoft.com/office/drawing/2014/main" id="{AE8CB93D-A56A-476D-A472-2565BC39C57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48656" y="2051393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39" name="텍스트 상자 31">
                <a:extLst>
                  <a:ext uri="{FF2B5EF4-FFF2-40B4-BE49-F238E27FC236}">
                    <a16:creationId xmlns:a16="http://schemas.microsoft.com/office/drawing/2014/main" id="{F8542F6A-C5C7-4AA4-804A-CC61E8ABBF83}"/>
                  </a:ext>
                </a:extLst>
              </p:cNvPr>
              <p:cNvSpPr txBox="1"/>
              <p:nvPr/>
            </p:nvSpPr>
            <p:spPr>
              <a:xfrm>
                <a:off x="3381075" y="2026827"/>
                <a:ext cx="364383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전체</a:t>
                </a:r>
                <a:endPara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20" name="모서리가 둥근 직사각형 91">
            <a:extLst>
              <a:ext uri="{FF2B5EF4-FFF2-40B4-BE49-F238E27FC236}">
                <a16:creationId xmlns:a16="http://schemas.microsoft.com/office/drawing/2014/main" id="{92350A05-CED2-431A-8569-197CD2B1E784}"/>
              </a:ext>
            </a:extLst>
          </p:cNvPr>
          <p:cNvSpPr/>
          <p:nvPr/>
        </p:nvSpPr>
        <p:spPr>
          <a:xfrm>
            <a:off x="2937530" y="1103309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전체메일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B35CACA-F347-4273-B2F6-150B36DE24D3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8584238" y="750987"/>
            <a:ext cx="568310" cy="203200"/>
            <a:chOff x="8517563" y="870684"/>
            <a:chExt cx="568310" cy="203200"/>
          </a:xfrm>
        </p:grpSpPr>
        <p:sp>
          <p:nvSpPr>
            <p:cNvPr id="80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6153151" y="981075"/>
            <a:ext cx="3019816" cy="703831"/>
            <a:chOff x="6076951" y="1219200"/>
            <a:chExt cx="3019816" cy="703831"/>
          </a:xfrm>
        </p:grpSpPr>
        <p:sp>
          <p:nvSpPr>
            <p:cNvPr id="106" name="직사각형 105"/>
            <p:cNvSpPr/>
            <p:nvPr/>
          </p:nvSpPr>
          <p:spPr>
            <a:xfrm>
              <a:off x="6076951" y="1219200"/>
              <a:ext cx="3019816" cy="703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208378" y="1477513"/>
              <a:ext cx="2813774" cy="209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화원명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ㅣ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</a:rPr>
                <a:t>ㅣ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09" name="Freeform 10"/>
            <p:cNvSpPr>
              <a:spLocks noChangeAspect="1" noChangeArrowheads="1"/>
            </p:cNvSpPr>
            <p:nvPr/>
          </p:nvSpPr>
          <p:spPr bwMode="auto">
            <a:xfrm>
              <a:off x="8810051" y="153317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aphicFrame>
        <p:nvGraphicFramePr>
          <p:cNvPr id="1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80178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목록 검색 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CU10.1.1.1.3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 기능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11" name="타원 110"/>
          <p:cNvSpPr/>
          <p:nvPr/>
        </p:nvSpPr>
        <p:spPr>
          <a:xfrm>
            <a:off x="6097099" y="8931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70667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0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모서리가 둥근 직사각형 91">
            <a:extLst>
              <a:ext uri="{FF2B5EF4-FFF2-40B4-BE49-F238E27FC236}">
                <a16:creationId xmlns:a16="http://schemas.microsoft.com/office/drawing/2014/main" id="{E63C276C-7F1C-49E8-84DB-8627D18FF1F4}"/>
              </a:ext>
            </a:extLst>
          </p:cNvPr>
          <p:cNvSpPr/>
          <p:nvPr/>
        </p:nvSpPr>
        <p:spPr>
          <a:xfrm>
            <a:off x="2266896" y="1102747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메일발송</a:t>
            </a:r>
          </a:p>
        </p:txBody>
      </p:sp>
      <p:cxnSp>
        <p:nvCxnSpPr>
          <p:cNvPr id="96" name="직선 연결선[R] 7">
            <a:extLst>
              <a:ext uri="{FF2B5EF4-FFF2-40B4-BE49-F238E27FC236}">
                <a16:creationId xmlns:a16="http://schemas.microsoft.com/office/drawing/2014/main" id="{9FFBD84E-6ACF-48A2-B0CC-FEFD3E904DC3}"/>
              </a:ext>
            </a:extLst>
          </p:cNvPr>
          <p:cNvCxnSpPr>
            <a:cxnSpLocks/>
          </p:cNvCxnSpPr>
          <p:nvPr/>
        </p:nvCxnSpPr>
        <p:spPr>
          <a:xfrm flipV="1">
            <a:off x="1870986" y="988153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9" name="Group 224">
            <a:extLst>
              <a:ext uri="{FF2B5EF4-FFF2-40B4-BE49-F238E27FC236}">
                <a16:creationId xmlns:a16="http://schemas.microsoft.com/office/drawing/2014/main" id="{014B6939-BB78-451A-BEEF-37D101C5AE58}"/>
              </a:ext>
            </a:extLst>
          </p:cNvPr>
          <p:cNvGrpSpPr/>
          <p:nvPr/>
        </p:nvGrpSpPr>
        <p:grpSpPr>
          <a:xfrm>
            <a:off x="8730903" y="1099853"/>
            <a:ext cx="412743" cy="246221"/>
            <a:chOff x="7387841" y="2237382"/>
            <a:chExt cx="450534" cy="265485"/>
          </a:xfrm>
        </p:grpSpPr>
        <p:sp>
          <p:nvSpPr>
            <p:cNvPr id="100" name="Rounded Rectangle 160">
              <a:extLst>
                <a:ext uri="{FF2B5EF4-FFF2-40B4-BE49-F238E27FC236}">
                  <a16:creationId xmlns:a16="http://schemas.microsoft.com/office/drawing/2014/main" id="{DDD1AE85-97A7-4B21-B3DE-7791F5DEA04F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01" name="Straight Connector 183">
              <a:extLst>
                <a:ext uri="{FF2B5EF4-FFF2-40B4-BE49-F238E27FC236}">
                  <a16:creationId xmlns:a16="http://schemas.microsoft.com/office/drawing/2014/main" id="{4C82D917-86D8-42BC-88CC-EE7256478A4C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28C91A70-C301-4A88-B361-F0ABA8AFAB9D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03" name="Triangle 223">
              <a:extLst>
                <a:ext uri="{FF2B5EF4-FFF2-40B4-BE49-F238E27FC236}">
                  <a16:creationId xmlns:a16="http://schemas.microsoft.com/office/drawing/2014/main" id="{BA0039EC-A3BA-4097-B66F-3D7371FD3BB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03CE2E3-67ED-4F7E-88B6-6EECD3FA6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2058" y="1357872"/>
          <a:ext cx="7404433" cy="2071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9688">
                  <a:extLst>
                    <a:ext uri="{9D8B030D-6E8A-4147-A177-3AD203B41FA5}">
                      <a16:colId xmlns:a16="http://schemas.microsoft.com/office/drawing/2014/main" val="3404442708"/>
                    </a:ext>
                  </a:extLst>
                </a:gridCol>
                <a:gridCol w="572368">
                  <a:extLst>
                    <a:ext uri="{9D8B030D-6E8A-4147-A177-3AD203B41FA5}">
                      <a16:colId xmlns:a16="http://schemas.microsoft.com/office/drawing/2014/main" val="3563672618"/>
                    </a:ext>
                  </a:extLst>
                </a:gridCol>
                <a:gridCol w="4064753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474741268"/>
                    </a:ext>
                  </a:extLst>
                </a:gridCol>
                <a:gridCol w="605355">
                  <a:extLst>
                    <a:ext uri="{9D8B030D-6E8A-4147-A177-3AD203B41FA5}">
                      <a16:colId xmlns:a16="http://schemas.microsoft.com/office/drawing/2014/main" val="3857869259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  <a:gridCol w="638457">
                  <a:extLst>
                    <a:ext uri="{9D8B030D-6E8A-4147-A177-3AD203B41FA5}">
                      <a16:colId xmlns:a16="http://schemas.microsoft.com/office/drawing/2014/main" val="376327299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별명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등급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방문수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최근방문일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가입일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홍부장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운영자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김사원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이팀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최이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정회원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838542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안길동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길동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준회원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92413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정이름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정아르미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준회원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9453"/>
                  </a:ext>
                </a:extLst>
              </a:tr>
            </a:tbl>
          </a:graphicData>
        </a:graphic>
      </p:graphicFrame>
      <p:sp>
        <p:nvSpPr>
          <p:cNvPr id="165" name="Triangle 915">
            <a:extLst>
              <a:ext uri="{FF2B5EF4-FFF2-40B4-BE49-F238E27FC236}">
                <a16:creationId xmlns:a16="http://schemas.microsoft.com/office/drawing/2014/main" id="{BFE88E52-9209-4E65-A7E3-195732936763}"/>
              </a:ext>
            </a:extLst>
          </p:cNvPr>
          <p:cNvSpPr>
            <a:spLocks noChangeAspect="1"/>
          </p:cNvSpPr>
          <p:nvPr/>
        </p:nvSpPr>
        <p:spPr>
          <a:xfrm flipV="1">
            <a:off x="8989620" y="1480243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Triangle 915">
            <a:extLst>
              <a:ext uri="{FF2B5EF4-FFF2-40B4-BE49-F238E27FC236}">
                <a16:creationId xmlns:a16="http://schemas.microsoft.com/office/drawing/2014/main" id="{40CAABE9-AF20-40DC-B8F6-FB6CE0B3972D}"/>
              </a:ext>
            </a:extLst>
          </p:cNvPr>
          <p:cNvSpPr>
            <a:spLocks noChangeAspect="1"/>
          </p:cNvSpPr>
          <p:nvPr/>
        </p:nvSpPr>
        <p:spPr>
          <a:xfrm flipV="1">
            <a:off x="7733453" y="1479365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riangle 915">
            <a:extLst>
              <a:ext uri="{FF2B5EF4-FFF2-40B4-BE49-F238E27FC236}">
                <a16:creationId xmlns:a16="http://schemas.microsoft.com/office/drawing/2014/main" id="{C212FE1F-DA4F-43DA-826F-CC8D13914710}"/>
              </a:ext>
            </a:extLst>
          </p:cNvPr>
          <p:cNvSpPr>
            <a:spLocks noChangeAspect="1"/>
          </p:cNvSpPr>
          <p:nvPr/>
        </p:nvSpPr>
        <p:spPr>
          <a:xfrm flipV="1">
            <a:off x="8501879" y="1482971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Rounded Rectangle 886">
            <a:extLst>
              <a:ext uri="{FF2B5EF4-FFF2-40B4-BE49-F238E27FC236}">
                <a16:creationId xmlns:a16="http://schemas.microsoft.com/office/drawing/2014/main" id="{94E7AEFD-003D-485B-B957-A45832BD0B4D}"/>
              </a:ext>
            </a:extLst>
          </p:cNvPr>
          <p:cNvSpPr>
            <a:spLocks noChangeAspect="1"/>
          </p:cNvSpPr>
          <p:nvPr/>
        </p:nvSpPr>
        <p:spPr>
          <a:xfrm>
            <a:off x="2006606" y="1137766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5" name="Rounded Rectangle 790">
            <a:extLst>
              <a:ext uri="{FF2B5EF4-FFF2-40B4-BE49-F238E27FC236}">
                <a16:creationId xmlns:a16="http://schemas.microsoft.com/office/drawing/2014/main" id="{C3CB00F9-B9F4-4FBE-9C10-3D82989158BA}"/>
              </a:ext>
            </a:extLst>
          </p:cNvPr>
          <p:cNvSpPr>
            <a:spLocks noChangeAspect="1"/>
          </p:cNvSpPr>
          <p:nvPr/>
        </p:nvSpPr>
        <p:spPr>
          <a:xfrm>
            <a:off x="2006172" y="171996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6" name="Rounded Rectangle 797">
            <a:extLst>
              <a:ext uri="{FF2B5EF4-FFF2-40B4-BE49-F238E27FC236}">
                <a16:creationId xmlns:a16="http://schemas.microsoft.com/office/drawing/2014/main" id="{03718B02-F913-44E1-92A8-2283DA5077F9}"/>
              </a:ext>
            </a:extLst>
          </p:cNvPr>
          <p:cNvSpPr>
            <a:spLocks noChangeAspect="1"/>
          </p:cNvSpPr>
          <p:nvPr/>
        </p:nvSpPr>
        <p:spPr>
          <a:xfrm>
            <a:off x="2006172" y="2035307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7" name="Rounded Rectangle 804">
            <a:extLst>
              <a:ext uri="{FF2B5EF4-FFF2-40B4-BE49-F238E27FC236}">
                <a16:creationId xmlns:a16="http://schemas.microsoft.com/office/drawing/2014/main" id="{622A6447-7F6D-4A56-93D4-E224A568D963}"/>
              </a:ext>
            </a:extLst>
          </p:cNvPr>
          <p:cNvSpPr>
            <a:spLocks noChangeAspect="1"/>
          </p:cNvSpPr>
          <p:nvPr/>
        </p:nvSpPr>
        <p:spPr>
          <a:xfrm>
            <a:off x="2006172" y="2334239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8" name="Rounded Rectangle 812">
            <a:extLst>
              <a:ext uri="{FF2B5EF4-FFF2-40B4-BE49-F238E27FC236}">
                <a16:creationId xmlns:a16="http://schemas.microsoft.com/office/drawing/2014/main" id="{B3FC439F-0470-4474-AE7C-99436CEFB9FC}"/>
              </a:ext>
            </a:extLst>
          </p:cNvPr>
          <p:cNvSpPr>
            <a:spLocks noChangeAspect="1"/>
          </p:cNvSpPr>
          <p:nvPr/>
        </p:nvSpPr>
        <p:spPr>
          <a:xfrm>
            <a:off x="2006172" y="2633795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89" name="Rounded Rectangle 819">
            <a:extLst>
              <a:ext uri="{FF2B5EF4-FFF2-40B4-BE49-F238E27FC236}">
                <a16:creationId xmlns:a16="http://schemas.microsoft.com/office/drawing/2014/main" id="{E5CD8141-6E5E-4DF7-A2F3-C0108BA6BDC0}"/>
              </a:ext>
            </a:extLst>
          </p:cNvPr>
          <p:cNvSpPr>
            <a:spLocks noChangeAspect="1"/>
          </p:cNvSpPr>
          <p:nvPr/>
        </p:nvSpPr>
        <p:spPr>
          <a:xfrm>
            <a:off x="2006172" y="2938500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0" name="Rounded Rectangle 827">
            <a:extLst>
              <a:ext uri="{FF2B5EF4-FFF2-40B4-BE49-F238E27FC236}">
                <a16:creationId xmlns:a16="http://schemas.microsoft.com/office/drawing/2014/main" id="{89B02E65-514A-4280-99F1-51D0959A2212}"/>
              </a:ext>
            </a:extLst>
          </p:cNvPr>
          <p:cNvSpPr>
            <a:spLocks noChangeAspect="1"/>
          </p:cNvSpPr>
          <p:nvPr/>
        </p:nvSpPr>
        <p:spPr>
          <a:xfrm>
            <a:off x="2012511" y="3225890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0FD993-A2C7-4FBD-BB8D-EFFD4103D408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 결과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957D51-D4DA-4D41-8009-A2D371B82AF3}"/>
              </a:ext>
            </a:extLst>
          </p:cNvPr>
          <p:cNvSpPr/>
          <p:nvPr/>
        </p:nvSpPr>
        <p:spPr>
          <a:xfrm>
            <a:off x="10128448" y="291412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CU10.2.3.1.4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텍스트 상자 31">
            <a:extLst>
              <a:ext uri="{FF2B5EF4-FFF2-40B4-BE49-F238E27FC236}">
                <a16:creationId xmlns:a16="http://schemas.microsoft.com/office/drawing/2014/main" id="{63EB91F9-B26E-4156-BCFF-0F4901C0567E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검색 결과 </a:t>
            </a:r>
            <a:r>
              <a:rPr lang="en-US" altLang="ko-KR" sz="857" b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6</a:t>
            </a:r>
            <a:r>
              <a:rPr lang="ko-KR" altLang="en-US" sz="857" b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건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48693F5-BC6C-4343-B74C-0C47A057490F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8FD640CE-A317-48F2-BDEF-8159CCE3339A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5BC27FB8-8BA4-4766-9E51-6FEA7D77985E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97" name="Rounded Rectangle 936">
                <a:extLst>
                  <a:ext uri="{FF2B5EF4-FFF2-40B4-BE49-F238E27FC236}">
                    <a16:creationId xmlns:a16="http://schemas.microsoft.com/office/drawing/2014/main" id="{A3766644-49BB-461E-A447-B9F4782E17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F00AE897-0117-4AB1-A5B7-12BCADAF5D7D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33" name="Group 235">
            <a:extLst>
              <a:ext uri="{FF2B5EF4-FFF2-40B4-BE49-F238E27FC236}">
                <a16:creationId xmlns:a16="http://schemas.microsoft.com/office/drawing/2014/main" id="{98DDBF3E-EFDC-4B34-96E3-431B9B77E82E}"/>
              </a:ext>
            </a:extLst>
          </p:cNvPr>
          <p:cNvGrpSpPr/>
          <p:nvPr/>
        </p:nvGrpSpPr>
        <p:grpSpPr>
          <a:xfrm>
            <a:off x="6618422" y="1160187"/>
            <a:ext cx="709261" cy="167124"/>
            <a:chOff x="3145611" y="1989431"/>
            <a:chExt cx="709261" cy="167124"/>
          </a:xfrm>
        </p:grpSpPr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B04E1297-40F8-468B-AF12-96306238DC6B}"/>
                </a:ext>
              </a:extLst>
            </p:cNvPr>
            <p:cNvSpPr txBox="1"/>
            <p:nvPr/>
          </p:nvSpPr>
          <p:spPr>
            <a:xfrm>
              <a:off x="3145611" y="2026827"/>
              <a:ext cx="192431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필터</a:t>
              </a:r>
            </a:p>
          </p:txBody>
        </p:sp>
        <p:grpSp>
          <p:nvGrpSpPr>
            <p:cNvPr id="135" name="Group 237">
              <a:extLst>
                <a:ext uri="{FF2B5EF4-FFF2-40B4-BE49-F238E27FC236}">
                  <a16:creationId xmlns:a16="http://schemas.microsoft.com/office/drawing/2014/main" id="{8EEFEC2D-43A7-49E7-9940-8D1BAB25041E}"/>
                </a:ext>
              </a:extLst>
            </p:cNvPr>
            <p:cNvGrpSpPr/>
            <p:nvPr/>
          </p:nvGrpSpPr>
          <p:grpSpPr>
            <a:xfrm>
              <a:off x="3350872" y="1989431"/>
              <a:ext cx="504000" cy="167124"/>
              <a:chOff x="3350872" y="1989431"/>
              <a:chExt cx="504000" cy="167124"/>
            </a:xfrm>
          </p:grpSpPr>
          <p:sp>
            <p:nvSpPr>
              <p:cNvPr id="137" name="Rounded Rectangle 939">
                <a:extLst>
                  <a:ext uri="{FF2B5EF4-FFF2-40B4-BE49-F238E27FC236}">
                    <a16:creationId xmlns:a16="http://schemas.microsoft.com/office/drawing/2014/main" id="{CB41A993-091C-447F-818C-4F7AC0D5FE2C}"/>
                  </a:ext>
                </a:extLst>
              </p:cNvPr>
              <p:cNvSpPr/>
              <p:nvPr/>
            </p:nvSpPr>
            <p:spPr>
              <a:xfrm>
                <a:off x="3350872" y="1989431"/>
                <a:ext cx="504000" cy="167124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38" name="Triangle 942">
                <a:extLst>
                  <a:ext uri="{FF2B5EF4-FFF2-40B4-BE49-F238E27FC236}">
                    <a16:creationId xmlns:a16="http://schemas.microsoft.com/office/drawing/2014/main" id="{AE8CB93D-A56A-476D-A472-2565BC39C57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48656" y="2051393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39" name="텍스트 상자 31">
                <a:extLst>
                  <a:ext uri="{FF2B5EF4-FFF2-40B4-BE49-F238E27FC236}">
                    <a16:creationId xmlns:a16="http://schemas.microsoft.com/office/drawing/2014/main" id="{F8542F6A-C5C7-4AA4-804A-CC61E8ABBF83}"/>
                  </a:ext>
                </a:extLst>
              </p:cNvPr>
              <p:cNvSpPr txBox="1"/>
              <p:nvPr/>
            </p:nvSpPr>
            <p:spPr>
              <a:xfrm>
                <a:off x="3381075" y="2026827"/>
                <a:ext cx="364383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전체</a:t>
                </a:r>
                <a:endPara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20" name="모서리가 둥근 직사각형 91">
            <a:extLst>
              <a:ext uri="{FF2B5EF4-FFF2-40B4-BE49-F238E27FC236}">
                <a16:creationId xmlns:a16="http://schemas.microsoft.com/office/drawing/2014/main" id="{92350A05-CED2-431A-8569-197CD2B1E784}"/>
              </a:ext>
            </a:extLst>
          </p:cNvPr>
          <p:cNvSpPr/>
          <p:nvPr/>
        </p:nvSpPr>
        <p:spPr>
          <a:xfrm>
            <a:off x="2937530" y="1103309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전체메일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B35CACA-F347-4273-B2F6-150B36DE24D3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8584238" y="750987"/>
            <a:ext cx="568310" cy="203200"/>
            <a:chOff x="8517563" y="870684"/>
            <a:chExt cx="568310" cy="203200"/>
          </a:xfrm>
        </p:grpSpPr>
        <p:sp>
          <p:nvSpPr>
            <p:cNvPr id="80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graphicFrame>
        <p:nvGraphicFramePr>
          <p:cNvPr id="110" name="Group 3"/>
          <p:cNvGraphicFramePr>
            <a:graphicFrameLocks noGrp="1"/>
          </p:cNvGraphicFramePr>
          <p:nvPr>
            <p:extLst/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목록 검색 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CU10.1.1.1.3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 기능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17269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모서리가 둥근 직사각형 91">
            <a:extLst>
              <a:ext uri="{FF2B5EF4-FFF2-40B4-BE49-F238E27FC236}">
                <a16:creationId xmlns:a16="http://schemas.microsoft.com/office/drawing/2014/main" id="{E63C276C-7F1C-49E8-84DB-8627D18FF1F4}"/>
              </a:ext>
            </a:extLst>
          </p:cNvPr>
          <p:cNvSpPr/>
          <p:nvPr/>
        </p:nvSpPr>
        <p:spPr>
          <a:xfrm>
            <a:off x="2266896" y="1102747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메일발송</a:t>
            </a:r>
          </a:p>
        </p:txBody>
      </p:sp>
      <p:cxnSp>
        <p:nvCxnSpPr>
          <p:cNvPr id="96" name="직선 연결선[R] 7">
            <a:extLst>
              <a:ext uri="{FF2B5EF4-FFF2-40B4-BE49-F238E27FC236}">
                <a16:creationId xmlns:a16="http://schemas.microsoft.com/office/drawing/2014/main" id="{9FFBD84E-6ACF-48A2-B0CC-FEFD3E904DC3}"/>
              </a:ext>
            </a:extLst>
          </p:cNvPr>
          <p:cNvCxnSpPr>
            <a:cxnSpLocks/>
          </p:cNvCxnSpPr>
          <p:nvPr/>
        </p:nvCxnSpPr>
        <p:spPr>
          <a:xfrm flipV="1">
            <a:off x="1870986" y="988153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9" name="Group 224">
            <a:extLst>
              <a:ext uri="{FF2B5EF4-FFF2-40B4-BE49-F238E27FC236}">
                <a16:creationId xmlns:a16="http://schemas.microsoft.com/office/drawing/2014/main" id="{014B6939-BB78-451A-BEEF-37D101C5AE58}"/>
              </a:ext>
            </a:extLst>
          </p:cNvPr>
          <p:cNvGrpSpPr/>
          <p:nvPr/>
        </p:nvGrpSpPr>
        <p:grpSpPr>
          <a:xfrm>
            <a:off x="8730903" y="1099853"/>
            <a:ext cx="412743" cy="246221"/>
            <a:chOff x="7387841" y="2237382"/>
            <a:chExt cx="450534" cy="265485"/>
          </a:xfrm>
        </p:grpSpPr>
        <p:sp>
          <p:nvSpPr>
            <p:cNvPr id="100" name="Rounded Rectangle 160">
              <a:extLst>
                <a:ext uri="{FF2B5EF4-FFF2-40B4-BE49-F238E27FC236}">
                  <a16:creationId xmlns:a16="http://schemas.microsoft.com/office/drawing/2014/main" id="{DDD1AE85-97A7-4B21-B3DE-7791F5DEA04F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01" name="Straight Connector 183">
              <a:extLst>
                <a:ext uri="{FF2B5EF4-FFF2-40B4-BE49-F238E27FC236}">
                  <a16:creationId xmlns:a16="http://schemas.microsoft.com/office/drawing/2014/main" id="{4C82D917-86D8-42BC-88CC-EE7256478A4C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28C91A70-C301-4A88-B361-F0ABA8AFAB9D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03" name="Triangle 223">
              <a:extLst>
                <a:ext uri="{FF2B5EF4-FFF2-40B4-BE49-F238E27FC236}">
                  <a16:creationId xmlns:a16="http://schemas.microsoft.com/office/drawing/2014/main" id="{BA0039EC-A3BA-4097-B66F-3D7371FD3BB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03CE2E3-67ED-4F7E-88B6-6EECD3FA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49490"/>
              </p:ext>
            </p:extLst>
          </p:nvPr>
        </p:nvGraphicFramePr>
        <p:xfrm>
          <a:off x="1782058" y="1357872"/>
          <a:ext cx="7404433" cy="2071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404433">
                  <a:extLst>
                    <a:ext uri="{9D8B030D-6E8A-4147-A177-3AD203B41FA5}">
                      <a16:colId xmlns:a16="http://schemas.microsoft.com/office/drawing/2014/main" val="3404442708"/>
                    </a:ext>
                  </a:extLst>
                </a:gridCol>
              </a:tblGrid>
              <a:tr h="20711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검색 결과가 없습니다</a:t>
                      </a:r>
                      <a:r>
                        <a:rPr lang="en-US" altLang="ko-KR" sz="1000" smtClean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endParaRPr lang="en-US" sz="10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Rounded Rectangle 886">
            <a:extLst>
              <a:ext uri="{FF2B5EF4-FFF2-40B4-BE49-F238E27FC236}">
                <a16:creationId xmlns:a16="http://schemas.microsoft.com/office/drawing/2014/main" id="{94E7AEFD-003D-485B-B957-A45832BD0B4D}"/>
              </a:ext>
            </a:extLst>
          </p:cNvPr>
          <p:cNvSpPr>
            <a:spLocks noChangeAspect="1"/>
          </p:cNvSpPr>
          <p:nvPr/>
        </p:nvSpPr>
        <p:spPr>
          <a:xfrm>
            <a:off x="2006606" y="1137766"/>
            <a:ext cx="108000" cy="116828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0FD993-A2C7-4FBD-BB8D-EFFD4103D408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검색 결과 없을 경우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957D51-D4DA-4D41-8009-A2D371B82AF3}"/>
              </a:ext>
            </a:extLst>
          </p:cNvPr>
          <p:cNvSpPr/>
          <p:nvPr/>
        </p:nvSpPr>
        <p:spPr>
          <a:xfrm>
            <a:off x="10128448" y="291412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CU10.2.3.1.4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텍스트 상자 31">
            <a:extLst>
              <a:ext uri="{FF2B5EF4-FFF2-40B4-BE49-F238E27FC236}">
                <a16:creationId xmlns:a16="http://schemas.microsoft.com/office/drawing/2014/main" id="{63EB91F9-B26E-4156-BCFF-0F4901C0567E}"/>
              </a:ext>
            </a:extLst>
          </p:cNvPr>
          <p:cNvSpPr txBox="1"/>
          <p:nvPr/>
        </p:nvSpPr>
        <p:spPr>
          <a:xfrm>
            <a:off x="1895309" y="820544"/>
            <a:ext cx="1817598" cy="131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57" b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검색 결과 </a:t>
            </a:r>
            <a:r>
              <a:rPr lang="en-US" altLang="ko-KR" sz="857" b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0</a:t>
            </a:r>
            <a:r>
              <a:rPr lang="ko-KR" altLang="en-US" sz="857" b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건</a:t>
            </a:r>
            <a:endParaRPr lang="ko-KR" altLang="en-US" sz="857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133" name="Group 235">
            <a:extLst>
              <a:ext uri="{FF2B5EF4-FFF2-40B4-BE49-F238E27FC236}">
                <a16:creationId xmlns:a16="http://schemas.microsoft.com/office/drawing/2014/main" id="{98DDBF3E-EFDC-4B34-96E3-431B9B77E82E}"/>
              </a:ext>
            </a:extLst>
          </p:cNvPr>
          <p:cNvGrpSpPr/>
          <p:nvPr/>
        </p:nvGrpSpPr>
        <p:grpSpPr>
          <a:xfrm>
            <a:off x="6618422" y="1160187"/>
            <a:ext cx="709261" cy="167124"/>
            <a:chOff x="3145611" y="1989431"/>
            <a:chExt cx="709261" cy="167124"/>
          </a:xfrm>
        </p:grpSpPr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B04E1297-40F8-468B-AF12-96306238DC6B}"/>
                </a:ext>
              </a:extLst>
            </p:cNvPr>
            <p:cNvSpPr txBox="1"/>
            <p:nvPr/>
          </p:nvSpPr>
          <p:spPr>
            <a:xfrm>
              <a:off x="3145611" y="2026827"/>
              <a:ext cx="192431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필터</a:t>
              </a:r>
            </a:p>
          </p:txBody>
        </p:sp>
        <p:grpSp>
          <p:nvGrpSpPr>
            <p:cNvPr id="135" name="Group 237">
              <a:extLst>
                <a:ext uri="{FF2B5EF4-FFF2-40B4-BE49-F238E27FC236}">
                  <a16:creationId xmlns:a16="http://schemas.microsoft.com/office/drawing/2014/main" id="{8EEFEC2D-43A7-49E7-9940-8D1BAB25041E}"/>
                </a:ext>
              </a:extLst>
            </p:cNvPr>
            <p:cNvGrpSpPr/>
            <p:nvPr/>
          </p:nvGrpSpPr>
          <p:grpSpPr>
            <a:xfrm>
              <a:off x="3350872" y="1989431"/>
              <a:ext cx="504000" cy="167124"/>
              <a:chOff x="3350872" y="1989431"/>
              <a:chExt cx="504000" cy="167124"/>
            </a:xfrm>
          </p:grpSpPr>
          <p:sp>
            <p:nvSpPr>
              <p:cNvPr id="137" name="Rounded Rectangle 939">
                <a:extLst>
                  <a:ext uri="{FF2B5EF4-FFF2-40B4-BE49-F238E27FC236}">
                    <a16:creationId xmlns:a16="http://schemas.microsoft.com/office/drawing/2014/main" id="{CB41A993-091C-447F-818C-4F7AC0D5FE2C}"/>
                  </a:ext>
                </a:extLst>
              </p:cNvPr>
              <p:cNvSpPr/>
              <p:nvPr/>
            </p:nvSpPr>
            <p:spPr>
              <a:xfrm>
                <a:off x="3350872" y="1989431"/>
                <a:ext cx="504000" cy="167124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38" name="Triangle 942">
                <a:extLst>
                  <a:ext uri="{FF2B5EF4-FFF2-40B4-BE49-F238E27FC236}">
                    <a16:creationId xmlns:a16="http://schemas.microsoft.com/office/drawing/2014/main" id="{AE8CB93D-A56A-476D-A472-2565BC39C57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48656" y="2051393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39" name="텍스트 상자 31">
                <a:extLst>
                  <a:ext uri="{FF2B5EF4-FFF2-40B4-BE49-F238E27FC236}">
                    <a16:creationId xmlns:a16="http://schemas.microsoft.com/office/drawing/2014/main" id="{F8542F6A-C5C7-4AA4-804A-CC61E8ABBF83}"/>
                  </a:ext>
                </a:extLst>
              </p:cNvPr>
              <p:cNvSpPr txBox="1"/>
              <p:nvPr/>
            </p:nvSpPr>
            <p:spPr>
              <a:xfrm>
                <a:off x="3381075" y="2026827"/>
                <a:ext cx="364383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전체</a:t>
                </a:r>
                <a:endPara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20" name="모서리가 둥근 직사각형 91">
            <a:extLst>
              <a:ext uri="{FF2B5EF4-FFF2-40B4-BE49-F238E27FC236}">
                <a16:creationId xmlns:a16="http://schemas.microsoft.com/office/drawing/2014/main" id="{92350A05-CED2-431A-8569-197CD2B1E784}"/>
              </a:ext>
            </a:extLst>
          </p:cNvPr>
          <p:cNvSpPr/>
          <p:nvPr/>
        </p:nvSpPr>
        <p:spPr>
          <a:xfrm>
            <a:off x="2937530" y="1103309"/>
            <a:ext cx="601526" cy="1897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전체메일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B35CACA-F347-4273-B2F6-150B36DE24D3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회원목록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8584238" y="750987"/>
            <a:ext cx="568310" cy="203200"/>
            <a:chOff x="8517563" y="870684"/>
            <a:chExt cx="568310" cy="203200"/>
          </a:xfrm>
        </p:grpSpPr>
        <p:sp>
          <p:nvSpPr>
            <p:cNvPr id="80" name="Freeform 32"/>
            <p:cNvSpPr>
              <a:spLocks noChangeAspect="1" noChangeArrowheads="1"/>
            </p:cNvSpPr>
            <p:nvPr/>
          </p:nvSpPr>
          <p:spPr bwMode="auto">
            <a:xfrm>
              <a:off x="8517563" y="932650"/>
              <a:ext cx="108000" cy="106838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731595" y="870684"/>
              <a:ext cx="354278" cy="203200"/>
              <a:chOff x="7121870" y="765909"/>
              <a:chExt cx="354278" cy="2032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7121870" y="765909"/>
                <a:ext cx="354278" cy="203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600" smtClean="0">
                    <a:solidFill>
                      <a:schemeClr val="bg1"/>
                    </a:solidFill>
                    <a:latin typeface="+mn-ea"/>
                    <a:ea typeface="+mn-ea"/>
                  </a:rPr>
                  <a:t>▼</a:t>
                </a:r>
                <a:endParaRPr lang="ko-KR" altLang="en-US" sz="600" dirty="0" smtClean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Freeform 10"/>
              <p:cNvSpPr>
                <a:spLocks noChangeAspect="1" noChangeArrowheads="1"/>
              </p:cNvSpPr>
              <p:nvPr/>
            </p:nvSpPr>
            <p:spPr bwMode="auto">
              <a:xfrm>
                <a:off x="7194208" y="822367"/>
                <a:ext cx="108001" cy="108000"/>
              </a:xfrm>
              <a:custGeom>
                <a:avLst/>
                <a:gdLst>
                  <a:gd name="T0" fmla="*/ 332 w 471"/>
                  <a:gd name="T1" fmla="*/ 296 h 471"/>
                  <a:gd name="T2" fmla="*/ 312 w 471"/>
                  <a:gd name="T3" fmla="*/ 296 h 471"/>
                  <a:gd name="T4" fmla="*/ 307 w 471"/>
                  <a:gd name="T5" fmla="*/ 286 h 471"/>
                  <a:gd name="T6" fmla="*/ 348 w 471"/>
                  <a:gd name="T7" fmla="*/ 173 h 471"/>
                  <a:gd name="T8" fmla="*/ 174 w 471"/>
                  <a:gd name="T9" fmla="*/ 0 h 471"/>
                  <a:gd name="T10" fmla="*/ 0 w 471"/>
                  <a:gd name="T11" fmla="*/ 173 h 471"/>
                  <a:gd name="T12" fmla="*/ 174 w 471"/>
                  <a:gd name="T13" fmla="*/ 347 h 471"/>
                  <a:gd name="T14" fmla="*/ 286 w 471"/>
                  <a:gd name="T15" fmla="*/ 306 h 471"/>
                  <a:gd name="T16" fmla="*/ 296 w 471"/>
                  <a:gd name="T17" fmla="*/ 311 h 471"/>
                  <a:gd name="T18" fmla="*/ 296 w 471"/>
                  <a:gd name="T19" fmla="*/ 337 h 471"/>
                  <a:gd name="T20" fmla="*/ 429 w 471"/>
                  <a:gd name="T21" fmla="*/ 470 h 471"/>
                  <a:gd name="T22" fmla="*/ 470 w 471"/>
                  <a:gd name="T23" fmla="*/ 429 h 471"/>
                  <a:gd name="T24" fmla="*/ 332 w 471"/>
                  <a:gd name="T25" fmla="*/ 296 h 471"/>
                  <a:gd name="T26" fmla="*/ 174 w 471"/>
                  <a:gd name="T27" fmla="*/ 296 h 471"/>
                  <a:gd name="T28" fmla="*/ 56 w 471"/>
                  <a:gd name="T29" fmla="*/ 173 h 471"/>
                  <a:gd name="T30" fmla="*/ 174 w 471"/>
                  <a:gd name="T31" fmla="*/ 56 h 471"/>
                  <a:gd name="T32" fmla="*/ 296 w 471"/>
                  <a:gd name="T33" fmla="*/ 173 h 471"/>
                  <a:gd name="T34" fmla="*/ 174 w 471"/>
                  <a:gd name="T35" fmla="*/ 29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1" h="471">
                    <a:moveTo>
                      <a:pt x="332" y="296"/>
                    </a:moveTo>
                    <a:lnTo>
                      <a:pt x="312" y="296"/>
                    </a:lnTo>
                    <a:lnTo>
                      <a:pt x="307" y="286"/>
                    </a:lnTo>
                    <a:cubicBezTo>
                      <a:pt x="332" y="255"/>
                      <a:pt x="348" y="219"/>
                      <a:pt x="348" y="173"/>
                    </a:cubicBezTo>
                    <a:cubicBezTo>
                      <a:pt x="348" y="76"/>
                      <a:pt x="271" y="0"/>
                      <a:pt x="174" y="0"/>
                    </a:cubicBezTo>
                    <a:cubicBezTo>
                      <a:pt x="77" y="0"/>
                      <a:pt x="0" y="76"/>
                      <a:pt x="0" y="173"/>
                    </a:cubicBezTo>
                    <a:cubicBezTo>
                      <a:pt x="0" y="270"/>
                      <a:pt x="77" y="347"/>
                      <a:pt x="174" y="347"/>
                    </a:cubicBezTo>
                    <a:cubicBezTo>
                      <a:pt x="215" y="347"/>
                      <a:pt x="256" y="332"/>
                      <a:pt x="286" y="306"/>
                    </a:cubicBezTo>
                    <a:lnTo>
                      <a:pt x="296" y="311"/>
                    </a:lnTo>
                    <a:lnTo>
                      <a:pt x="296" y="337"/>
                    </a:lnTo>
                    <a:lnTo>
                      <a:pt x="429" y="470"/>
                    </a:lnTo>
                    <a:lnTo>
                      <a:pt x="470" y="429"/>
                    </a:lnTo>
                    <a:lnTo>
                      <a:pt x="332" y="296"/>
                    </a:lnTo>
                    <a:close/>
                    <a:moveTo>
                      <a:pt x="174" y="296"/>
                    </a:moveTo>
                    <a:cubicBezTo>
                      <a:pt x="107" y="296"/>
                      <a:pt x="56" y="240"/>
                      <a:pt x="56" y="173"/>
                    </a:cubicBezTo>
                    <a:cubicBezTo>
                      <a:pt x="56" y="107"/>
                      <a:pt x="107" y="56"/>
                      <a:pt x="174" y="56"/>
                    </a:cubicBezTo>
                    <a:cubicBezTo>
                      <a:pt x="240" y="56"/>
                      <a:pt x="296" y="107"/>
                      <a:pt x="296" y="173"/>
                    </a:cubicBezTo>
                    <a:cubicBezTo>
                      <a:pt x="296" y="240"/>
                      <a:pt x="240" y="296"/>
                      <a:pt x="174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</p:grpSp>
      <p:graphicFrame>
        <p:nvGraphicFramePr>
          <p:cNvPr id="110" name="Group 3"/>
          <p:cNvGraphicFramePr>
            <a:graphicFrameLocks noGrp="1"/>
          </p:cNvGraphicFramePr>
          <p:nvPr>
            <p:extLst/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목록 검색 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CU10.1.1.1.3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 기능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030708" y="3594490"/>
            <a:ext cx="914400" cy="19072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17269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6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33069"/>
              </p:ext>
            </p:extLst>
          </p:nvPr>
        </p:nvGraphicFramePr>
        <p:xfrm>
          <a:off x="9290533" y="813265"/>
          <a:ext cx="2835141" cy="319179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개설 화면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동호회명 입력 후 중복검색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‘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사용가능합니다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또는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 사용중인 동호회입니다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얼럿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분류 동호회 분류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팝업창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출력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소개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회원이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가입하였을때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출력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1d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키워드 등록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키워드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동호회를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검색할때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해당 키워드만으로도 동호회 검색 가능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1e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회원선택 팝업 출력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1f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가입방식 선택 라디오버튼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가입제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자동가입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승인제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관리자가 승인처리 해줘야만 가입가능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1g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별명사용여부 선택 사용함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별명 사용 영역이 회원 가입하는 회원에게 자동 노출됨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1h :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대표이미지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적용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홈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메인화면에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노출되는 이미지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파일선택 버튼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이미지 첨부 가능 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1i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기타사항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관리자가 회원들에게 기본적으로 추가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질문할 수 있도록 설정하는 부분 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33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 이미지 뷰어로 등록된 이미지 출력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19418"/>
                  </a:ext>
                </a:extLst>
              </a:tr>
            </a:tbl>
          </a:graphicData>
        </a:graphic>
      </p:graphicFrame>
      <p:sp>
        <p:nvSpPr>
          <p:cNvPr id="108" name="텍스트 상자 31">
            <a:extLst>
              <a:ext uri="{FF2B5EF4-FFF2-40B4-BE49-F238E27FC236}">
                <a16:creationId xmlns:a16="http://schemas.microsoft.com/office/drawing/2014/main" id="{32E6D8AC-6AFE-4719-B48A-203CD0469BB9}"/>
              </a:ext>
            </a:extLst>
          </p:cNvPr>
          <p:cNvSpPr txBox="1"/>
          <p:nvPr/>
        </p:nvSpPr>
        <p:spPr>
          <a:xfrm>
            <a:off x="6615904" y="2300652"/>
            <a:ext cx="101993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볼링동호회</a:t>
            </a:r>
          </a:p>
        </p:txBody>
      </p:sp>
      <p:sp>
        <p:nvSpPr>
          <p:cNvPr id="192" name="텍스트 상자 31">
            <a:extLst>
              <a:ext uri="{FF2B5EF4-FFF2-40B4-BE49-F238E27FC236}">
                <a16:creationId xmlns:a16="http://schemas.microsoft.com/office/drawing/2014/main" id="{2F3CAEA4-A98D-4FCC-8968-4798CEDA139F}"/>
              </a:ext>
            </a:extLst>
          </p:cNvPr>
          <p:cNvSpPr txBox="1"/>
          <p:nvPr/>
        </p:nvSpPr>
        <p:spPr>
          <a:xfrm>
            <a:off x="6380902" y="1464177"/>
            <a:ext cx="142649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김핸디님</a:t>
            </a:r>
            <a:endParaRPr kumimoji="1" lang="ko-KR" alt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5-Point Star 328">
            <a:extLst>
              <a:ext uri="{FF2B5EF4-FFF2-40B4-BE49-F238E27FC236}">
                <a16:creationId xmlns:a16="http://schemas.microsoft.com/office/drawing/2014/main" id="{CC03983F-4354-4D50-98A6-F3C2C1ADC93E}"/>
              </a:ext>
            </a:extLst>
          </p:cNvPr>
          <p:cNvSpPr>
            <a:spLocks noChangeAspect="1"/>
          </p:cNvSpPr>
          <p:nvPr/>
        </p:nvSpPr>
        <p:spPr>
          <a:xfrm>
            <a:off x="6504981" y="1927130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5-Point Star 328">
            <a:extLst>
              <a:ext uri="{FF2B5EF4-FFF2-40B4-BE49-F238E27FC236}">
                <a16:creationId xmlns:a16="http://schemas.microsoft.com/office/drawing/2014/main" id="{8AF9F725-D6F6-45EF-83E9-45CB54C2105E}"/>
              </a:ext>
            </a:extLst>
          </p:cNvPr>
          <p:cNvSpPr>
            <a:spLocks noChangeAspect="1"/>
          </p:cNvSpPr>
          <p:nvPr/>
        </p:nvSpPr>
        <p:spPr>
          <a:xfrm>
            <a:off x="6504981" y="2300668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5-Point Star 328">
            <a:extLst>
              <a:ext uri="{FF2B5EF4-FFF2-40B4-BE49-F238E27FC236}">
                <a16:creationId xmlns:a16="http://schemas.microsoft.com/office/drawing/2014/main" id="{BAB1ADFD-04BB-4A28-B8A6-D5EB64925C29}"/>
              </a:ext>
            </a:extLst>
          </p:cNvPr>
          <p:cNvSpPr>
            <a:spLocks noChangeAspect="1"/>
          </p:cNvSpPr>
          <p:nvPr/>
        </p:nvSpPr>
        <p:spPr>
          <a:xfrm>
            <a:off x="6511911" y="2720395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5-Point Star 328">
            <a:extLst>
              <a:ext uri="{FF2B5EF4-FFF2-40B4-BE49-F238E27FC236}">
                <a16:creationId xmlns:a16="http://schemas.microsoft.com/office/drawing/2014/main" id="{C119B8A9-220B-42AF-B669-9AE64E6513EB}"/>
              </a:ext>
            </a:extLst>
          </p:cNvPr>
          <p:cNvSpPr>
            <a:spLocks noChangeAspect="1"/>
          </p:cNvSpPr>
          <p:nvPr/>
        </p:nvSpPr>
        <p:spPr>
          <a:xfrm>
            <a:off x="6510531" y="3109515"/>
            <a:ext cx="90000" cy="90000"/>
          </a:xfrm>
          <a:prstGeom prst="star5">
            <a:avLst>
              <a:gd name="adj" fmla="val 29243"/>
              <a:gd name="hf" fmla="val 105146"/>
              <a:gd name="vf" fmla="val 110557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텍스트 상자 31">
            <a:extLst>
              <a:ext uri="{FF2B5EF4-FFF2-40B4-BE49-F238E27FC236}">
                <a16:creationId xmlns:a16="http://schemas.microsoft.com/office/drawing/2014/main" id="{43B2807C-1504-4CC1-874E-BF0C5B2E9629}"/>
              </a:ext>
            </a:extLst>
          </p:cNvPr>
          <p:cNvSpPr txBox="1"/>
          <p:nvPr/>
        </p:nvSpPr>
        <p:spPr>
          <a:xfrm>
            <a:off x="6379605" y="1635100"/>
            <a:ext cx="679958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즐겨찾는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동호회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EC263C-DCD6-42D6-954F-CD9C3AB76CBF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Step1.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기본정보 입력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_window pop-up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F499D6-E655-43B1-9679-D7FDE2A5506A}"/>
              </a:ext>
            </a:extLst>
          </p:cNvPr>
          <p:cNvSpPr/>
          <p:nvPr/>
        </p:nvSpPr>
        <p:spPr>
          <a:xfrm>
            <a:off x="10183324" y="298379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CU10.1.2.1</a:t>
            </a:r>
          </a:p>
        </p:txBody>
      </p:sp>
      <p:sp>
        <p:nvSpPr>
          <p:cNvPr id="84" name="Rectangle 345">
            <a:extLst>
              <a:ext uri="{FF2B5EF4-FFF2-40B4-BE49-F238E27FC236}">
                <a16:creationId xmlns:a16="http://schemas.microsoft.com/office/drawing/2014/main" id="{F93EF4F9-838A-4716-9152-9800D2B02079}"/>
              </a:ext>
            </a:extLst>
          </p:cNvPr>
          <p:cNvSpPr/>
          <p:nvPr/>
        </p:nvSpPr>
        <p:spPr>
          <a:xfrm>
            <a:off x="335360" y="568767"/>
            <a:ext cx="900891" cy="268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1FF30A3-C398-4D14-9CEF-ED9184A430A6}"/>
              </a:ext>
            </a:extLst>
          </p:cNvPr>
          <p:cNvSpPr txBox="1"/>
          <p:nvPr/>
        </p:nvSpPr>
        <p:spPr>
          <a:xfrm>
            <a:off x="5437245" y="72008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만들기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1 step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직사각형">
            <a:extLst>
              <a:ext uri="{FF2B5EF4-FFF2-40B4-BE49-F238E27FC236}">
                <a16:creationId xmlns:a16="http://schemas.microsoft.com/office/drawing/2014/main" id="{E7344070-7699-4B4B-B162-6192B1B6B9F8}"/>
              </a:ext>
            </a:extLst>
          </p:cNvPr>
          <p:cNvSpPr/>
          <p:nvPr/>
        </p:nvSpPr>
        <p:spPr>
          <a:xfrm>
            <a:off x="335360" y="528175"/>
            <a:ext cx="7080426" cy="59157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85" name="텍스트 상자 31">
            <a:extLst>
              <a:ext uri="{FF2B5EF4-FFF2-40B4-BE49-F238E27FC236}">
                <a16:creationId xmlns:a16="http://schemas.microsoft.com/office/drawing/2014/main" id="{E3BD8FB7-D028-4E88-839E-8CE0E0877543}"/>
              </a:ext>
            </a:extLst>
          </p:cNvPr>
          <p:cNvSpPr txBox="1"/>
          <p:nvPr/>
        </p:nvSpPr>
        <p:spPr>
          <a:xfrm>
            <a:off x="421784" y="605046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kumimoji="1"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만들기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8663EE4-A4B2-4827-946A-76AF22C6D67D}"/>
              </a:ext>
            </a:extLst>
          </p:cNvPr>
          <p:cNvSpPr txBox="1"/>
          <p:nvPr/>
        </p:nvSpPr>
        <p:spPr>
          <a:xfrm>
            <a:off x="498477" y="126227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명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E8F7075-C0E1-4109-BBC3-573B82AAF79B}"/>
              </a:ext>
            </a:extLst>
          </p:cNvPr>
          <p:cNvSpPr txBox="1"/>
          <p:nvPr/>
        </p:nvSpPr>
        <p:spPr>
          <a:xfrm>
            <a:off x="498477" y="1596667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카테고리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8EB91A9-5C71-47D6-BD84-0821779DC7C4}"/>
              </a:ext>
            </a:extLst>
          </p:cNvPr>
          <p:cNvSpPr txBox="1"/>
          <p:nvPr/>
        </p:nvSpPr>
        <p:spPr>
          <a:xfrm>
            <a:off x="499452" y="191453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소개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B99DEBD-CAAD-48E9-A27C-1663C0DC4900}"/>
              </a:ext>
            </a:extLst>
          </p:cNvPr>
          <p:cNvSpPr txBox="1"/>
          <p:nvPr/>
        </p:nvSpPr>
        <p:spPr>
          <a:xfrm>
            <a:off x="498476" y="361832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가입 방식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79DBC78-D0CE-4053-A242-355EFC9A58B0}"/>
              </a:ext>
            </a:extLst>
          </p:cNvPr>
          <p:cNvSpPr txBox="1"/>
          <p:nvPr/>
        </p:nvSpPr>
        <p:spPr>
          <a:xfrm>
            <a:off x="498475" y="3972290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별명사용여부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9ACA8E5-0CB1-493E-8A30-3113254FC6FE}"/>
              </a:ext>
            </a:extLst>
          </p:cNvPr>
          <p:cNvSpPr txBox="1"/>
          <p:nvPr/>
        </p:nvSpPr>
        <p:spPr>
          <a:xfrm>
            <a:off x="498475" y="5507837"/>
            <a:ext cx="686152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가입 질문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0067A-A4DE-4993-8046-B100313A3F08}"/>
              </a:ext>
            </a:extLst>
          </p:cNvPr>
          <p:cNvSpPr/>
          <p:nvPr/>
        </p:nvSpPr>
        <p:spPr>
          <a:xfrm>
            <a:off x="1597531" y="1270227"/>
            <a:ext cx="4731616" cy="242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14/60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bytes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147B75-2ADC-43AE-A27B-2997FA5A0FDA}"/>
              </a:ext>
            </a:extLst>
          </p:cNvPr>
          <p:cNvSpPr/>
          <p:nvPr/>
        </p:nvSpPr>
        <p:spPr>
          <a:xfrm>
            <a:off x="1602741" y="1607289"/>
            <a:ext cx="4753590" cy="2268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모서리가 둥근 직사각형 104">
            <a:extLst>
              <a:ext uri="{FF2B5EF4-FFF2-40B4-BE49-F238E27FC236}">
                <a16:creationId xmlns:a16="http://schemas.microsoft.com/office/drawing/2014/main" id="{68BFDCB2-2AFE-4CEF-904A-5A47D4873155}"/>
              </a:ext>
            </a:extLst>
          </p:cNvPr>
          <p:cNvSpPr/>
          <p:nvPr/>
        </p:nvSpPr>
        <p:spPr>
          <a:xfrm>
            <a:off x="6376007" y="1288034"/>
            <a:ext cx="627180" cy="22392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중복 검색</a:t>
            </a:r>
          </a:p>
        </p:txBody>
      </p:sp>
      <p:sp>
        <p:nvSpPr>
          <p:cNvPr id="93" name="Opened Folder">
            <a:extLst>
              <a:ext uri="{FF2B5EF4-FFF2-40B4-BE49-F238E27FC236}">
                <a16:creationId xmlns:a16="http://schemas.microsoft.com/office/drawing/2014/main" id="{820857A4-05EC-4068-87D4-280683AFCB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5138" y="1653991"/>
            <a:ext cx="163513" cy="123825"/>
          </a:xfrm>
          <a:custGeom>
            <a:avLst/>
            <a:gdLst>
              <a:gd name="T0" fmla="*/ 163 w 1415"/>
              <a:gd name="T1" fmla="*/ 0 h 1085"/>
              <a:gd name="T2" fmla="*/ 0 w 1415"/>
              <a:gd name="T3" fmla="*/ 163 h 1085"/>
              <a:gd name="T4" fmla="*/ 0 w 1415"/>
              <a:gd name="T5" fmla="*/ 922 h 1085"/>
              <a:gd name="T6" fmla="*/ 161 w 1415"/>
              <a:gd name="T7" fmla="*/ 1085 h 1085"/>
              <a:gd name="T8" fmla="*/ 1029 w 1415"/>
              <a:gd name="T9" fmla="*/ 1085 h 1085"/>
              <a:gd name="T10" fmla="*/ 1231 w 1415"/>
              <a:gd name="T11" fmla="*/ 951 h 1085"/>
              <a:gd name="T12" fmla="*/ 1231 w 1415"/>
              <a:gd name="T13" fmla="*/ 950 h 1085"/>
              <a:gd name="T14" fmla="*/ 1399 w 1415"/>
              <a:gd name="T15" fmla="*/ 497 h 1085"/>
              <a:gd name="T16" fmla="*/ 1392 w 1415"/>
              <a:gd name="T17" fmla="*/ 378 h 1085"/>
              <a:gd name="T18" fmla="*/ 1282 w 1415"/>
              <a:gd name="T19" fmla="*/ 325 h 1085"/>
              <a:gd name="T20" fmla="*/ 1194 w 1415"/>
              <a:gd name="T21" fmla="*/ 325 h 1085"/>
              <a:gd name="T22" fmla="*/ 1031 w 1415"/>
              <a:gd name="T23" fmla="*/ 163 h 1085"/>
              <a:gd name="T24" fmla="*/ 597 w 1415"/>
              <a:gd name="T25" fmla="*/ 163 h 1085"/>
              <a:gd name="T26" fmla="*/ 434 w 1415"/>
              <a:gd name="T27" fmla="*/ 0 h 1085"/>
              <a:gd name="T28" fmla="*/ 163 w 1415"/>
              <a:gd name="T29" fmla="*/ 0 h 1085"/>
              <a:gd name="T30" fmla="*/ 1282 w 1415"/>
              <a:gd name="T31" fmla="*/ 434 h 1085"/>
              <a:gd name="T32" fmla="*/ 1297 w 1415"/>
              <a:gd name="T33" fmla="*/ 459 h 1085"/>
              <a:gd name="T34" fmla="*/ 1129 w 1415"/>
              <a:gd name="T35" fmla="*/ 912 h 1085"/>
              <a:gd name="T36" fmla="*/ 1029 w 1415"/>
              <a:gd name="T37" fmla="*/ 977 h 1085"/>
              <a:gd name="T38" fmla="*/ 161 w 1415"/>
              <a:gd name="T39" fmla="*/ 977 h 1085"/>
              <a:gd name="T40" fmla="*/ 146 w 1415"/>
              <a:gd name="T41" fmla="*/ 950 h 1085"/>
              <a:gd name="T42" fmla="*/ 312 w 1415"/>
              <a:gd name="T43" fmla="*/ 500 h 1085"/>
              <a:gd name="T44" fmla="*/ 314 w 1415"/>
              <a:gd name="T45" fmla="*/ 500 h 1085"/>
              <a:gd name="T46" fmla="*/ 397 w 1415"/>
              <a:gd name="T47" fmla="*/ 434 h 1085"/>
              <a:gd name="T48" fmla="*/ 1282 w 1415"/>
              <a:gd name="T49" fmla="*/ 43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5" h="1085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922"/>
                </a:lnTo>
                <a:cubicBezTo>
                  <a:pt x="0" y="1048"/>
                  <a:pt x="63" y="1085"/>
                  <a:pt x="161" y="1085"/>
                </a:cubicBezTo>
                <a:lnTo>
                  <a:pt x="1029" y="1085"/>
                </a:lnTo>
                <a:cubicBezTo>
                  <a:pt x="1116" y="1085"/>
                  <a:pt x="1197" y="1031"/>
                  <a:pt x="1231" y="951"/>
                </a:cubicBezTo>
                <a:lnTo>
                  <a:pt x="1231" y="950"/>
                </a:lnTo>
                <a:cubicBezTo>
                  <a:pt x="1287" y="800"/>
                  <a:pt x="1344" y="643"/>
                  <a:pt x="1399" y="497"/>
                </a:cubicBezTo>
                <a:cubicBezTo>
                  <a:pt x="1415" y="457"/>
                  <a:pt x="1415" y="412"/>
                  <a:pt x="1392" y="378"/>
                </a:cubicBezTo>
                <a:cubicBezTo>
                  <a:pt x="1369" y="343"/>
                  <a:pt x="1325" y="325"/>
                  <a:pt x="1282" y="325"/>
                </a:cubicBezTo>
                <a:lnTo>
                  <a:pt x="1194" y="325"/>
                </a:lnTo>
                <a:cubicBezTo>
                  <a:pt x="1194" y="236"/>
                  <a:pt x="1121" y="163"/>
                  <a:pt x="1031" y="163"/>
                </a:cubicBezTo>
                <a:lnTo>
                  <a:pt x="597" y="163"/>
                </a:lnTo>
                <a:cubicBezTo>
                  <a:pt x="597" y="73"/>
                  <a:pt x="524" y="0"/>
                  <a:pt x="434" y="0"/>
                </a:cubicBezTo>
                <a:lnTo>
                  <a:pt x="163" y="0"/>
                </a:lnTo>
                <a:close/>
                <a:moveTo>
                  <a:pt x="1282" y="434"/>
                </a:moveTo>
                <a:cubicBezTo>
                  <a:pt x="1312" y="434"/>
                  <a:pt x="1299" y="450"/>
                  <a:pt x="1297" y="459"/>
                </a:cubicBezTo>
                <a:cubicBezTo>
                  <a:pt x="1241" y="610"/>
                  <a:pt x="1186" y="762"/>
                  <a:pt x="1129" y="912"/>
                </a:cubicBezTo>
                <a:cubicBezTo>
                  <a:pt x="1115" y="942"/>
                  <a:pt x="1061" y="977"/>
                  <a:pt x="1029" y="977"/>
                </a:cubicBezTo>
                <a:lnTo>
                  <a:pt x="161" y="977"/>
                </a:lnTo>
                <a:cubicBezTo>
                  <a:pt x="138" y="977"/>
                  <a:pt x="138" y="969"/>
                  <a:pt x="146" y="950"/>
                </a:cubicBezTo>
                <a:lnTo>
                  <a:pt x="312" y="500"/>
                </a:lnTo>
                <a:lnTo>
                  <a:pt x="314" y="500"/>
                </a:lnTo>
                <a:cubicBezTo>
                  <a:pt x="326" y="470"/>
                  <a:pt x="349" y="434"/>
                  <a:pt x="397" y="434"/>
                </a:cubicBezTo>
                <a:lnTo>
                  <a:pt x="1282" y="4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C0054F5-4D3D-4EB3-916A-F6ACFA2D452E}"/>
              </a:ext>
            </a:extLst>
          </p:cNvPr>
          <p:cNvSpPr/>
          <p:nvPr/>
        </p:nvSpPr>
        <p:spPr>
          <a:xfrm>
            <a:off x="1599788" y="1941907"/>
            <a:ext cx="4753590" cy="660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b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6" name="Option">
            <a:extLst>
              <a:ext uri="{FF2B5EF4-FFF2-40B4-BE49-F238E27FC236}">
                <a16:creationId xmlns:a16="http://schemas.microsoft.com/office/drawing/2014/main" id="{5449DE08-75A7-4B19-B2CB-3533A2DA2D0F}"/>
              </a:ext>
            </a:extLst>
          </p:cNvPr>
          <p:cNvGrpSpPr/>
          <p:nvPr/>
        </p:nvGrpSpPr>
        <p:grpSpPr>
          <a:xfrm>
            <a:off x="1674316" y="3682990"/>
            <a:ext cx="1567477" cy="153888"/>
            <a:chOff x="1068388" y="1862981"/>
            <a:chExt cx="1567477" cy="153888"/>
          </a:xfrm>
        </p:grpSpPr>
        <p:grpSp>
          <p:nvGrpSpPr>
            <p:cNvPr id="97" name="Option">
              <a:extLst>
                <a:ext uri="{FF2B5EF4-FFF2-40B4-BE49-F238E27FC236}">
                  <a16:creationId xmlns:a16="http://schemas.microsoft.com/office/drawing/2014/main" id="{09ACC5FC-0FF5-46B7-80A3-E3763E9F2F3F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99" name="Circle">
                <a:extLst>
                  <a:ext uri="{FF2B5EF4-FFF2-40B4-BE49-F238E27FC236}">
                    <a16:creationId xmlns:a16="http://schemas.microsoft.com/office/drawing/2014/main" id="{F804152F-9AD0-4B32-AF08-9F959390C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Check">
                <a:extLst>
                  <a:ext uri="{FF2B5EF4-FFF2-40B4-BE49-F238E27FC236}">
                    <a16:creationId xmlns:a16="http://schemas.microsoft.com/office/drawing/2014/main" id="{85CCA840-3B53-4346-BB51-DFD4AEB4C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Text">
              <a:extLst>
                <a:ext uri="{FF2B5EF4-FFF2-40B4-BE49-F238E27FC236}">
                  <a16:creationId xmlns:a16="http://schemas.microsoft.com/office/drawing/2014/main" id="{A385A042-FD88-45D3-BF12-AF17361191E2}"/>
                </a:ext>
              </a:extLst>
            </p:cNvPr>
            <p:cNvSpPr txBox="1"/>
            <p:nvPr/>
          </p:nvSpPr>
          <p:spPr>
            <a:xfrm>
              <a:off x="1262091" y="1862981"/>
              <a:ext cx="137377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가입제 </a:t>
              </a:r>
              <a:r>
                <a:rPr lang="en-US" altLang="ko-KR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가입 신청시 자동가입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Option">
            <a:extLst>
              <a:ext uri="{FF2B5EF4-FFF2-40B4-BE49-F238E27FC236}">
                <a16:creationId xmlns:a16="http://schemas.microsoft.com/office/drawing/2014/main" id="{DBB7364A-FB28-4908-9AF9-8540AE6D145E}"/>
              </a:ext>
            </a:extLst>
          </p:cNvPr>
          <p:cNvGrpSpPr/>
          <p:nvPr/>
        </p:nvGrpSpPr>
        <p:grpSpPr>
          <a:xfrm>
            <a:off x="3537615" y="3682990"/>
            <a:ext cx="2083644" cy="153888"/>
            <a:chOff x="1068388" y="1862981"/>
            <a:chExt cx="2083644" cy="153888"/>
          </a:xfrm>
        </p:grpSpPr>
        <p:grpSp>
          <p:nvGrpSpPr>
            <p:cNvPr id="102" name="Option">
              <a:extLst>
                <a:ext uri="{FF2B5EF4-FFF2-40B4-BE49-F238E27FC236}">
                  <a16:creationId xmlns:a16="http://schemas.microsoft.com/office/drawing/2014/main" id="{CF8C7D08-8A27-40F4-8E25-55C7E661449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15" name="Circle">
                <a:extLst>
                  <a:ext uri="{FF2B5EF4-FFF2-40B4-BE49-F238E27FC236}">
                    <a16:creationId xmlns:a16="http://schemas.microsoft.com/office/drawing/2014/main" id="{75E18EEB-3AF9-4AE5-83E9-2333E9960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Check" hidden="1">
                <a:extLst>
                  <a:ext uri="{FF2B5EF4-FFF2-40B4-BE49-F238E27FC236}">
                    <a16:creationId xmlns:a16="http://schemas.microsoft.com/office/drawing/2014/main" id="{4A71F58F-F8CD-4F0F-9FDA-3077A1231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Text">
              <a:extLst>
                <a:ext uri="{FF2B5EF4-FFF2-40B4-BE49-F238E27FC236}">
                  <a16:creationId xmlns:a16="http://schemas.microsoft.com/office/drawing/2014/main" id="{457092CA-BFB2-4E77-A624-12D9FD49708F}"/>
                </a:ext>
              </a:extLst>
            </p:cNvPr>
            <p:cNvSpPr txBox="1"/>
            <p:nvPr/>
          </p:nvSpPr>
          <p:spPr>
            <a:xfrm>
              <a:off x="1262091" y="1862981"/>
              <a:ext cx="188994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승인제 </a:t>
              </a:r>
              <a:r>
                <a:rPr lang="en-US" altLang="ko-KR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동호회 운영자 승인에 따라 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가입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Option">
            <a:extLst>
              <a:ext uri="{FF2B5EF4-FFF2-40B4-BE49-F238E27FC236}">
                <a16:creationId xmlns:a16="http://schemas.microsoft.com/office/drawing/2014/main" id="{41386B69-A2AB-46A8-9664-3FA41339789D}"/>
              </a:ext>
            </a:extLst>
          </p:cNvPr>
          <p:cNvGrpSpPr/>
          <p:nvPr/>
        </p:nvGrpSpPr>
        <p:grpSpPr>
          <a:xfrm>
            <a:off x="1673037" y="4024442"/>
            <a:ext cx="501480" cy="153888"/>
            <a:chOff x="1068388" y="1862981"/>
            <a:chExt cx="501480" cy="153888"/>
          </a:xfrm>
        </p:grpSpPr>
        <p:grpSp>
          <p:nvGrpSpPr>
            <p:cNvPr id="118" name="Option">
              <a:extLst>
                <a:ext uri="{FF2B5EF4-FFF2-40B4-BE49-F238E27FC236}">
                  <a16:creationId xmlns:a16="http://schemas.microsoft.com/office/drawing/2014/main" id="{EE298406-39DA-496E-8E16-1A677282450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20" name="Circle">
                <a:extLst>
                  <a:ext uri="{FF2B5EF4-FFF2-40B4-BE49-F238E27FC236}">
                    <a16:creationId xmlns:a16="http://schemas.microsoft.com/office/drawing/2014/main" id="{8C4B2B87-8943-4C27-99A7-D2F13229B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Check">
                <a:extLst>
                  <a:ext uri="{FF2B5EF4-FFF2-40B4-BE49-F238E27FC236}">
                    <a16:creationId xmlns:a16="http://schemas.microsoft.com/office/drawing/2014/main" id="{B84E241E-730A-48B4-B235-590C750B9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9" name="Text">
              <a:extLst>
                <a:ext uri="{FF2B5EF4-FFF2-40B4-BE49-F238E27FC236}">
                  <a16:creationId xmlns:a16="http://schemas.microsoft.com/office/drawing/2014/main" id="{F7E1C2DA-DFE6-4A5F-82C5-2FDA10FD7F51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사용함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Option">
            <a:extLst>
              <a:ext uri="{FF2B5EF4-FFF2-40B4-BE49-F238E27FC236}">
                <a16:creationId xmlns:a16="http://schemas.microsoft.com/office/drawing/2014/main" id="{E5351BB1-B917-4F21-9EC9-585E39F58DEA}"/>
              </a:ext>
            </a:extLst>
          </p:cNvPr>
          <p:cNvGrpSpPr/>
          <p:nvPr/>
        </p:nvGrpSpPr>
        <p:grpSpPr>
          <a:xfrm>
            <a:off x="2559240" y="4032629"/>
            <a:ext cx="1394353" cy="153888"/>
            <a:chOff x="1068388" y="1862981"/>
            <a:chExt cx="1394353" cy="153888"/>
          </a:xfrm>
        </p:grpSpPr>
        <p:grpSp>
          <p:nvGrpSpPr>
            <p:cNvPr id="123" name="Option">
              <a:extLst>
                <a:ext uri="{FF2B5EF4-FFF2-40B4-BE49-F238E27FC236}">
                  <a16:creationId xmlns:a16="http://schemas.microsoft.com/office/drawing/2014/main" id="{025F7958-0EE8-4F74-9D6F-4761A9B27DBE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25" name="Circle">
                <a:extLst>
                  <a:ext uri="{FF2B5EF4-FFF2-40B4-BE49-F238E27FC236}">
                    <a16:creationId xmlns:a16="http://schemas.microsoft.com/office/drawing/2014/main" id="{8C32B91C-DC64-487D-96DD-EFD3381AB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Check" hidden="1">
                <a:extLst>
                  <a:ext uri="{FF2B5EF4-FFF2-40B4-BE49-F238E27FC236}">
                    <a16:creationId xmlns:a16="http://schemas.microsoft.com/office/drawing/2014/main" id="{B475D62C-1C8B-4F39-BC52-6F4EED049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4" name="Text">
              <a:extLst>
                <a:ext uri="{FF2B5EF4-FFF2-40B4-BE49-F238E27FC236}">
                  <a16:creationId xmlns:a16="http://schemas.microsoft.com/office/drawing/2014/main" id="{89EE5844-38F8-4C69-9CBB-CC16CD914E6F}"/>
                </a:ext>
              </a:extLst>
            </p:cNvPr>
            <p:cNvSpPr txBox="1"/>
            <p:nvPr/>
          </p:nvSpPr>
          <p:spPr>
            <a:xfrm>
              <a:off x="1262091" y="1862981"/>
              <a:ext cx="120065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사용안함 </a:t>
              </a:r>
              <a:r>
                <a:rPr lang="en-US" altLang="ko-KR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회원 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이름 사용</a:t>
              </a:r>
              <a:r>
                <a:rPr lang="en-US" altLang="ko-KR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FA79945-8A1D-4796-9F5D-6CAA29A9C28B}"/>
              </a:ext>
            </a:extLst>
          </p:cNvPr>
          <p:cNvSpPr/>
          <p:nvPr/>
        </p:nvSpPr>
        <p:spPr>
          <a:xfrm>
            <a:off x="1576146" y="5540005"/>
            <a:ext cx="4772215" cy="249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b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97CF62F-CA07-410B-967A-79CE79456174}"/>
              </a:ext>
            </a:extLst>
          </p:cNvPr>
          <p:cNvSpPr txBox="1"/>
          <p:nvPr/>
        </p:nvSpPr>
        <p:spPr>
          <a:xfrm>
            <a:off x="509593" y="275401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키워드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DB9B75B-3CDA-426D-9F9C-A87072A8BFBE}"/>
              </a:ext>
            </a:extLst>
          </p:cNvPr>
          <p:cNvSpPr/>
          <p:nvPr/>
        </p:nvSpPr>
        <p:spPr>
          <a:xfrm>
            <a:off x="1605887" y="2729208"/>
            <a:ext cx="4753590" cy="3195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6202B9-4C76-4350-AE55-E18560C2B86F}"/>
              </a:ext>
            </a:extLst>
          </p:cNvPr>
          <p:cNvSpPr txBox="1"/>
          <p:nvPr/>
        </p:nvSpPr>
        <p:spPr>
          <a:xfrm>
            <a:off x="509593" y="3205007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 선택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D534603-C12F-43BD-9677-A7AE3B8A55E6}"/>
              </a:ext>
            </a:extLst>
          </p:cNvPr>
          <p:cNvSpPr/>
          <p:nvPr/>
        </p:nvSpPr>
        <p:spPr>
          <a:xfrm>
            <a:off x="1605887" y="3180202"/>
            <a:ext cx="4753590" cy="3195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717532-07DB-4A88-A7A6-934097A4D2A0}"/>
              </a:ext>
            </a:extLst>
          </p:cNvPr>
          <p:cNvGrpSpPr/>
          <p:nvPr/>
        </p:nvGrpSpPr>
        <p:grpSpPr>
          <a:xfrm>
            <a:off x="6438865" y="3214308"/>
            <a:ext cx="245455" cy="248996"/>
            <a:chOff x="6799861" y="4378828"/>
            <a:chExt cx="435587" cy="435510"/>
          </a:xfrm>
        </p:grpSpPr>
        <p:sp>
          <p:nvSpPr>
            <p:cNvPr id="132" name="Oval 121">
              <a:extLst>
                <a:ext uri="{FF2B5EF4-FFF2-40B4-BE49-F238E27FC236}">
                  <a16:creationId xmlns:a16="http://schemas.microsoft.com/office/drawing/2014/main" id="{38F25769-B6E7-49F0-84CA-49FBD13745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99861" y="4378828"/>
              <a:ext cx="435587" cy="4355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rgbClr val="D9D9D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</a:endParaRPr>
            </a:p>
          </p:txBody>
        </p:sp>
        <p:pic>
          <p:nvPicPr>
            <p:cNvPr id="133" name="Picture 157" descr="man-user (1).png">
              <a:extLst>
                <a:ext uri="{FF2B5EF4-FFF2-40B4-BE49-F238E27FC236}">
                  <a16:creationId xmlns:a16="http://schemas.microsoft.com/office/drawing/2014/main" id="{5C0D890E-2F38-42DF-AD8A-C6E7132C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279" y="4432650"/>
              <a:ext cx="326751" cy="326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134" name="직선 연결선[R] 7">
            <a:extLst>
              <a:ext uri="{FF2B5EF4-FFF2-40B4-BE49-F238E27FC236}">
                <a16:creationId xmlns:a16="http://schemas.microsoft.com/office/drawing/2014/main" id="{FC75D75B-83D9-44BD-9EB1-C5D863DC739F}"/>
              </a:ext>
            </a:extLst>
          </p:cNvPr>
          <p:cNvCxnSpPr>
            <a:cxnSpLocks/>
          </p:cNvCxnSpPr>
          <p:nvPr/>
        </p:nvCxnSpPr>
        <p:spPr>
          <a:xfrm>
            <a:off x="309216" y="803938"/>
            <a:ext cx="706839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EC06A7E-A148-4B12-92A5-1B8C2577344D}"/>
              </a:ext>
            </a:extLst>
          </p:cNvPr>
          <p:cNvSpPr txBox="1"/>
          <p:nvPr/>
        </p:nvSpPr>
        <p:spPr>
          <a:xfrm>
            <a:off x="498475" y="435891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대표이미지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9" name="모서리가 둥근 직사각형 111">
            <a:extLst>
              <a:ext uri="{FF2B5EF4-FFF2-40B4-BE49-F238E27FC236}">
                <a16:creationId xmlns:a16="http://schemas.microsoft.com/office/drawing/2014/main" id="{6922FB2E-DAF5-4CD1-8471-30FC531A681A}"/>
              </a:ext>
            </a:extLst>
          </p:cNvPr>
          <p:cNvSpPr/>
          <p:nvPr/>
        </p:nvSpPr>
        <p:spPr>
          <a:xfrm>
            <a:off x="1605338" y="4349400"/>
            <a:ext cx="740400" cy="20102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선택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889F018-558C-4D58-8E93-B17866CB36C3}"/>
              </a:ext>
            </a:extLst>
          </p:cNvPr>
          <p:cNvGrpSpPr/>
          <p:nvPr/>
        </p:nvGrpSpPr>
        <p:grpSpPr>
          <a:xfrm>
            <a:off x="6275013" y="1981938"/>
            <a:ext cx="45719" cy="596585"/>
            <a:chOff x="11566625" y="2097680"/>
            <a:chExt cx="58192" cy="3258967"/>
          </a:xfrm>
        </p:grpSpPr>
        <p:sp>
          <p:nvSpPr>
            <p:cNvPr id="164" name="모서리가 둥근 직사각형 48">
              <a:extLst>
                <a:ext uri="{FF2B5EF4-FFF2-40B4-BE49-F238E27FC236}">
                  <a16:creationId xmlns:a16="http://schemas.microsoft.com/office/drawing/2014/main" id="{77FA6BA2-F03B-4D1D-9892-4661FC02E5C6}"/>
                </a:ext>
              </a:extLst>
            </p:cNvPr>
            <p:cNvSpPr/>
            <p:nvPr/>
          </p:nvSpPr>
          <p:spPr>
            <a:xfrm>
              <a:off x="11566625" y="2097680"/>
              <a:ext cx="58192" cy="32589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65" name="모서리가 둥근 직사각형 49">
              <a:extLst>
                <a:ext uri="{FF2B5EF4-FFF2-40B4-BE49-F238E27FC236}">
                  <a16:creationId xmlns:a16="http://schemas.microsoft.com/office/drawing/2014/main" id="{57782E07-9923-4E2F-BFBA-922627471C32}"/>
                </a:ext>
              </a:extLst>
            </p:cNvPr>
            <p:cNvSpPr/>
            <p:nvPr/>
          </p:nvSpPr>
          <p:spPr>
            <a:xfrm>
              <a:off x="11566625" y="3016923"/>
              <a:ext cx="58192" cy="167238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8448356C-A264-47DE-9792-BF96578A6A57}"/>
              </a:ext>
            </a:extLst>
          </p:cNvPr>
          <p:cNvSpPr txBox="1"/>
          <p:nvPr/>
        </p:nvSpPr>
        <p:spPr>
          <a:xfrm>
            <a:off x="1380271" y="867046"/>
            <a:ext cx="1163445" cy="33084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0066FF"/>
                </a:solidFill>
                <a:latin typeface="+mn-ea"/>
                <a:ea typeface="+mn-ea"/>
              </a:rPr>
              <a:t>기본정보 입력</a:t>
            </a:r>
            <a:endParaRPr lang="ko-KR" altLang="en-US" sz="1000" b="1" dirty="0">
              <a:solidFill>
                <a:srgbClr val="0066FF"/>
              </a:solidFill>
              <a:latin typeface="+mn-ea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1A2FA6A-4902-4EDE-A693-A9919793F38B}"/>
              </a:ext>
            </a:extLst>
          </p:cNvPr>
          <p:cNvSpPr txBox="1"/>
          <p:nvPr/>
        </p:nvSpPr>
        <p:spPr>
          <a:xfrm>
            <a:off x="479850" y="4937739"/>
            <a:ext cx="1397311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회원가입시 </a:t>
            </a:r>
            <a:endParaRPr lang="en-US" altLang="ko-KR" sz="9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인사말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6748A62-1F12-40BC-84D6-B941D413E294}"/>
              </a:ext>
            </a:extLst>
          </p:cNvPr>
          <p:cNvSpPr/>
          <p:nvPr/>
        </p:nvSpPr>
        <p:spPr>
          <a:xfrm>
            <a:off x="1576146" y="4931773"/>
            <a:ext cx="4794797" cy="4585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b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1" name="모서리가 둥근 직사각형 111">
            <a:extLst>
              <a:ext uri="{FF2B5EF4-FFF2-40B4-BE49-F238E27FC236}">
                <a16:creationId xmlns:a16="http://schemas.microsoft.com/office/drawing/2014/main" id="{29422FA7-C9E9-4352-B22B-C83C1497D9B3}"/>
              </a:ext>
            </a:extLst>
          </p:cNvPr>
          <p:cNvSpPr/>
          <p:nvPr/>
        </p:nvSpPr>
        <p:spPr>
          <a:xfrm>
            <a:off x="3248897" y="6058850"/>
            <a:ext cx="1082744" cy="24107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5887" y="1324722"/>
            <a:ext cx="936104" cy="14827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아마추어 농구 동호회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D7D18AE-331C-4F9B-9900-471F2EEDCB22}"/>
              </a:ext>
            </a:extLst>
          </p:cNvPr>
          <p:cNvSpPr/>
          <p:nvPr/>
        </p:nvSpPr>
        <p:spPr>
          <a:xfrm>
            <a:off x="1580586" y="5836598"/>
            <a:ext cx="579235" cy="1752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추가입력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8828" y="5549365"/>
            <a:ext cx="1042273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448356C-A264-47DE-9792-BF96578A6A57}"/>
              </a:ext>
            </a:extLst>
          </p:cNvPr>
          <p:cNvSpPr txBox="1"/>
          <p:nvPr/>
        </p:nvSpPr>
        <p:spPr>
          <a:xfrm>
            <a:off x="3294471" y="867046"/>
            <a:ext cx="1164443" cy="33084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메뉴구성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448356C-A264-47DE-9792-BF96578A6A57}"/>
              </a:ext>
            </a:extLst>
          </p:cNvPr>
          <p:cNvSpPr txBox="1"/>
          <p:nvPr/>
        </p:nvSpPr>
        <p:spPr>
          <a:xfrm>
            <a:off x="5084689" y="867046"/>
            <a:ext cx="1484903" cy="33084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미리보기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및 </a:t>
            </a:r>
            <a:r>
              <a:rPr lang="ko-KR" altLang="en-US" sz="1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작성완료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5BB3773-22D6-48D8-B64C-DCA96EEE07D3}"/>
              </a:ext>
            </a:extLst>
          </p:cNvPr>
          <p:cNvSpPr/>
          <p:nvPr/>
        </p:nvSpPr>
        <p:spPr>
          <a:xfrm>
            <a:off x="6400571" y="1696708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06FA2945-5C97-4342-8B5B-91085CEEAEDF}"/>
              </a:ext>
            </a:extLst>
          </p:cNvPr>
          <p:cNvSpPr/>
          <p:nvPr/>
        </p:nvSpPr>
        <p:spPr>
          <a:xfrm>
            <a:off x="6638826" y="1169733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58B911E-8D25-4925-B863-4D994668E299}"/>
              </a:ext>
            </a:extLst>
          </p:cNvPr>
          <p:cNvSpPr/>
          <p:nvPr/>
        </p:nvSpPr>
        <p:spPr>
          <a:xfrm>
            <a:off x="401461" y="2119005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1c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D0286F7-D7A3-42F6-ACE8-B818BDE13C04}"/>
              </a:ext>
            </a:extLst>
          </p:cNvPr>
          <p:cNvSpPr/>
          <p:nvPr/>
        </p:nvSpPr>
        <p:spPr>
          <a:xfrm>
            <a:off x="204733" y="481403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6322932-2A72-4DEB-A1DD-129D03FF4B59}"/>
              </a:ext>
            </a:extLst>
          </p:cNvPr>
          <p:cNvSpPr/>
          <p:nvPr/>
        </p:nvSpPr>
        <p:spPr>
          <a:xfrm>
            <a:off x="372265" y="2737625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1d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72D85B6-FBD6-43A1-BD82-0D01D92DA801}"/>
              </a:ext>
            </a:extLst>
          </p:cNvPr>
          <p:cNvSpPr/>
          <p:nvPr/>
        </p:nvSpPr>
        <p:spPr>
          <a:xfrm>
            <a:off x="364094" y="3215698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027B534-CCC3-4C6B-B938-9161630E68D9}"/>
              </a:ext>
            </a:extLst>
          </p:cNvPr>
          <p:cNvSpPr/>
          <p:nvPr/>
        </p:nvSpPr>
        <p:spPr>
          <a:xfrm>
            <a:off x="364094" y="3635629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1f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FC3603B-DDAF-444A-8C0D-1D6CBE5C8EA6}"/>
              </a:ext>
            </a:extLst>
          </p:cNvPr>
          <p:cNvSpPr/>
          <p:nvPr/>
        </p:nvSpPr>
        <p:spPr>
          <a:xfrm>
            <a:off x="364094" y="3995669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6129D2E1-6BA5-4ED7-BDBC-5FB3DDB97469}"/>
              </a:ext>
            </a:extLst>
          </p:cNvPr>
          <p:cNvSpPr/>
          <p:nvPr/>
        </p:nvSpPr>
        <p:spPr>
          <a:xfrm>
            <a:off x="363754" y="4384284"/>
            <a:ext cx="178657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1h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197ADFD-098A-4D09-92A2-D10E94F49116}"/>
              </a:ext>
            </a:extLst>
          </p:cNvPr>
          <p:cNvSpPr/>
          <p:nvPr/>
        </p:nvSpPr>
        <p:spPr>
          <a:xfrm>
            <a:off x="363754" y="5540005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1i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8146" y="4344139"/>
            <a:ext cx="2164135" cy="19823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gif, jpg, jpeg, png </a:t>
            </a:r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파일만 등록가능합니다</a:t>
            </a:r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88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84009"/>
              </p:ext>
            </p:extLst>
          </p:nvPr>
        </p:nvGraphicFramePr>
        <p:xfrm>
          <a:off x="9290533" y="6194875"/>
          <a:ext cx="2835141" cy="47907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2/21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1h)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 미리보기 경로 삭제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19418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5FA79945-8A1D-4796-9F5D-6CAA29A9C28B}"/>
              </a:ext>
            </a:extLst>
          </p:cNvPr>
          <p:cNvSpPr/>
          <p:nvPr/>
        </p:nvSpPr>
        <p:spPr>
          <a:xfrm>
            <a:off x="1576146" y="4577980"/>
            <a:ext cx="4772215" cy="249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a9865741.jpg  </a:t>
            </a:r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968KB  </a:t>
            </a:r>
            <a:r>
              <a:rPr lang="en-US" altLang="ko-KR" sz="800" smtClean="0">
                <a:solidFill>
                  <a:srgbClr val="FF0000"/>
                </a:solidFill>
              </a:rPr>
              <a:t>X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8C58C35-5FE7-4F27-B4A2-8F5CAC6DB82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921330" y="2389265"/>
            <a:ext cx="3533544" cy="3717432"/>
          </a:xfrm>
          <a:prstGeom prst="rect">
            <a:avLst/>
          </a:prstGeom>
          <a:noFill/>
          <a:ln w="28575"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EC263C-DCD6-42D6-954F-CD9C3AB76CBF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lvl="0"/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카테고리 선택</a:t>
            </a: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_modal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F499D6-E655-43B1-9679-D7FDE2A5506A}"/>
              </a:ext>
            </a:extLst>
          </p:cNvPr>
          <p:cNvSpPr/>
          <p:nvPr/>
        </p:nvSpPr>
        <p:spPr>
          <a:xfrm>
            <a:off x="10183324" y="298379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CU10.1.2.1.1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1FF30A3-C398-4D14-9CEF-ED9184A430A6}"/>
              </a:ext>
            </a:extLst>
          </p:cNvPr>
          <p:cNvSpPr txBox="1"/>
          <p:nvPr/>
        </p:nvSpPr>
        <p:spPr>
          <a:xfrm>
            <a:off x="5437245" y="72008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만들기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1 step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1F18C12D-C933-48B3-A7FC-ECFAE6F450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1329" y="2718809"/>
            <a:ext cx="3533543" cy="33878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2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8C58C35-5FE7-4F27-B4A2-8F5CAC6DB8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21330" y="2381874"/>
            <a:ext cx="3533544" cy="3369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동호회 카테고리 선택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3" name="모서리가 둥근 직사각형 111">
            <a:extLst>
              <a:ext uri="{FF2B5EF4-FFF2-40B4-BE49-F238E27FC236}">
                <a16:creationId xmlns:a16="http://schemas.microsoft.com/office/drawing/2014/main" id="{C0FD2FDE-BEC8-4A01-8CE3-05D8CA9DC7CC}"/>
              </a:ext>
            </a:extLst>
          </p:cNvPr>
          <p:cNvSpPr/>
          <p:nvPr/>
        </p:nvSpPr>
        <p:spPr>
          <a:xfrm>
            <a:off x="5119186" y="5690471"/>
            <a:ext cx="468000" cy="306118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0B0FB1C2-CA95-449E-B67E-48818902F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50882"/>
              </p:ext>
            </p:extLst>
          </p:nvPr>
        </p:nvGraphicFramePr>
        <p:xfrm>
          <a:off x="4287812" y="2795345"/>
          <a:ext cx="2904000" cy="277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50">
                  <a:extLst>
                    <a:ext uri="{9D8B030D-6E8A-4147-A177-3AD203B41FA5}">
                      <a16:colId xmlns:a16="http://schemas.microsoft.com/office/drawing/2014/main" val="172000805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282808373"/>
                    </a:ext>
                  </a:extLst>
                </a:gridCol>
                <a:gridCol w="1424554">
                  <a:extLst>
                    <a:ext uri="{9D8B030D-6E8A-4147-A177-3AD203B41FA5}">
                      <a16:colId xmlns:a16="http://schemas.microsoft.com/office/drawing/2014/main" val="2063569493"/>
                    </a:ext>
                  </a:extLst>
                </a:gridCol>
              </a:tblGrid>
              <a:tr h="308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49647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취미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09084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00205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스포츠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545753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784259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67624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71047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24908"/>
                  </a:ext>
                </a:extLst>
              </a:tr>
              <a:tr h="308768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489954"/>
                  </a:ext>
                </a:extLst>
              </a:tr>
            </a:tbl>
          </a:graphicData>
        </a:graphic>
      </p:graphicFrame>
      <p:grpSp>
        <p:nvGrpSpPr>
          <p:cNvPr id="255" name="Option">
            <a:extLst>
              <a:ext uri="{FF2B5EF4-FFF2-40B4-BE49-F238E27FC236}">
                <a16:creationId xmlns:a16="http://schemas.microsoft.com/office/drawing/2014/main" id="{FE405392-89E3-4920-9A90-1FC3AE36C3C8}"/>
              </a:ext>
            </a:extLst>
          </p:cNvPr>
          <p:cNvGrpSpPr/>
          <p:nvPr/>
        </p:nvGrpSpPr>
        <p:grpSpPr>
          <a:xfrm>
            <a:off x="5033068" y="3178869"/>
            <a:ext cx="501480" cy="153888"/>
            <a:chOff x="1068388" y="1862981"/>
            <a:chExt cx="501480" cy="153888"/>
          </a:xfrm>
        </p:grpSpPr>
        <p:grpSp>
          <p:nvGrpSpPr>
            <p:cNvPr id="256" name="Option">
              <a:extLst>
                <a:ext uri="{FF2B5EF4-FFF2-40B4-BE49-F238E27FC236}">
                  <a16:creationId xmlns:a16="http://schemas.microsoft.com/office/drawing/2014/main" id="{2808ACBB-66EC-468E-A577-EFFB392C4DF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58" name="Circle">
                <a:extLst>
                  <a:ext uri="{FF2B5EF4-FFF2-40B4-BE49-F238E27FC236}">
                    <a16:creationId xmlns:a16="http://schemas.microsoft.com/office/drawing/2014/main" id="{15F28CB8-D0D3-426A-BEC7-DE79C7502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Check">
                <a:extLst>
                  <a:ext uri="{FF2B5EF4-FFF2-40B4-BE49-F238E27FC236}">
                    <a16:creationId xmlns:a16="http://schemas.microsoft.com/office/drawing/2014/main" id="{47CB39AC-0ACF-42A6-AD3D-6E6E98D0F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7" name="Text">
              <a:extLst>
                <a:ext uri="{FF2B5EF4-FFF2-40B4-BE49-F238E27FC236}">
                  <a16:creationId xmlns:a16="http://schemas.microsoft.com/office/drawing/2014/main" id="{7337FF86-5582-424D-8584-2139589668C7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뜨개질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60" name="Option">
            <a:extLst>
              <a:ext uri="{FF2B5EF4-FFF2-40B4-BE49-F238E27FC236}">
                <a16:creationId xmlns:a16="http://schemas.microsoft.com/office/drawing/2014/main" id="{E2BBDAC6-6194-47E0-96C9-8474C2E8FDA4}"/>
              </a:ext>
            </a:extLst>
          </p:cNvPr>
          <p:cNvGrpSpPr/>
          <p:nvPr/>
        </p:nvGrpSpPr>
        <p:grpSpPr>
          <a:xfrm>
            <a:off x="5057247" y="3484036"/>
            <a:ext cx="501480" cy="153888"/>
            <a:chOff x="1068388" y="1862981"/>
            <a:chExt cx="501480" cy="153888"/>
          </a:xfrm>
        </p:grpSpPr>
        <p:sp>
          <p:nvSpPr>
            <p:cNvPr id="261" name="Circle">
              <a:extLst>
                <a:ext uri="{FF2B5EF4-FFF2-40B4-BE49-F238E27FC236}">
                  <a16:creationId xmlns:a16="http://schemas.microsoft.com/office/drawing/2014/main" id="{E4B33587-BBCC-4520-BC30-474CBD819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" name="Text">
              <a:extLst>
                <a:ext uri="{FF2B5EF4-FFF2-40B4-BE49-F238E27FC236}">
                  <a16:creationId xmlns:a16="http://schemas.microsoft.com/office/drawing/2014/main" id="{88CF2FED-C62D-4364-8876-99B70CB87300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십자수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63" name="Option">
            <a:extLst>
              <a:ext uri="{FF2B5EF4-FFF2-40B4-BE49-F238E27FC236}">
                <a16:creationId xmlns:a16="http://schemas.microsoft.com/office/drawing/2014/main" id="{DDCCAD24-E5D5-4920-9289-1B2C5EDA4DB2}"/>
              </a:ext>
            </a:extLst>
          </p:cNvPr>
          <p:cNvGrpSpPr/>
          <p:nvPr/>
        </p:nvGrpSpPr>
        <p:grpSpPr>
          <a:xfrm>
            <a:off x="5057247" y="3798266"/>
            <a:ext cx="501480" cy="137795"/>
            <a:chOff x="1068388" y="1871027"/>
            <a:chExt cx="501480" cy="137795"/>
          </a:xfrm>
        </p:grpSpPr>
        <p:sp>
          <p:nvSpPr>
            <p:cNvPr id="264" name="Circle">
              <a:extLst>
                <a:ext uri="{FF2B5EF4-FFF2-40B4-BE49-F238E27FC236}">
                  <a16:creationId xmlns:a16="http://schemas.microsoft.com/office/drawing/2014/main" id="{C2AFB7B2-66A8-4D78-B172-244DAEE2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5" name="Text">
              <a:extLst>
                <a:ext uri="{FF2B5EF4-FFF2-40B4-BE49-F238E27FC236}">
                  <a16:creationId xmlns:a16="http://schemas.microsoft.com/office/drawing/2014/main" id="{FE25A6C4-CC49-4886-A4E1-3E49D5678E67}"/>
                </a:ext>
              </a:extLst>
            </p:cNvPr>
            <p:cNvSpPr txBox="1"/>
            <p:nvPr/>
          </p:nvSpPr>
          <p:spPr>
            <a:xfrm>
              <a:off x="1262091" y="1871027"/>
              <a:ext cx="307777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테니스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67" name="Option">
            <a:extLst>
              <a:ext uri="{FF2B5EF4-FFF2-40B4-BE49-F238E27FC236}">
                <a16:creationId xmlns:a16="http://schemas.microsoft.com/office/drawing/2014/main" id="{B6749923-3739-407E-9CC0-A164A7158D4F}"/>
              </a:ext>
            </a:extLst>
          </p:cNvPr>
          <p:cNvGrpSpPr/>
          <p:nvPr/>
        </p:nvGrpSpPr>
        <p:grpSpPr>
          <a:xfrm>
            <a:off x="5077889" y="4109366"/>
            <a:ext cx="398887" cy="153888"/>
            <a:chOff x="1068388" y="1862981"/>
            <a:chExt cx="398887" cy="153888"/>
          </a:xfrm>
        </p:grpSpPr>
        <p:sp>
          <p:nvSpPr>
            <p:cNvPr id="268" name="Circle">
              <a:extLst>
                <a:ext uri="{FF2B5EF4-FFF2-40B4-BE49-F238E27FC236}">
                  <a16:creationId xmlns:a16="http://schemas.microsoft.com/office/drawing/2014/main" id="{4D10AF6B-0ED4-4854-B45C-D26649F74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9" name="Text">
              <a:extLst>
                <a:ext uri="{FF2B5EF4-FFF2-40B4-BE49-F238E27FC236}">
                  <a16:creationId xmlns:a16="http://schemas.microsoft.com/office/drawing/2014/main" id="{1DFE0F65-BD91-45A2-A65A-C71CB8C4119A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축구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0" name="Option">
            <a:extLst>
              <a:ext uri="{FF2B5EF4-FFF2-40B4-BE49-F238E27FC236}">
                <a16:creationId xmlns:a16="http://schemas.microsoft.com/office/drawing/2014/main" id="{C3CD8ED6-59A4-41D6-B9B2-5DFEC557E4BC}"/>
              </a:ext>
            </a:extLst>
          </p:cNvPr>
          <p:cNvGrpSpPr/>
          <p:nvPr/>
        </p:nvGrpSpPr>
        <p:grpSpPr>
          <a:xfrm>
            <a:off x="5095774" y="4416043"/>
            <a:ext cx="398887" cy="153888"/>
            <a:chOff x="1068388" y="1862981"/>
            <a:chExt cx="398887" cy="153888"/>
          </a:xfrm>
        </p:grpSpPr>
        <p:sp>
          <p:nvSpPr>
            <p:cNvPr id="271" name="Circle">
              <a:extLst>
                <a:ext uri="{FF2B5EF4-FFF2-40B4-BE49-F238E27FC236}">
                  <a16:creationId xmlns:a16="http://schemas.microsoft.com/office/drawing/2014/main" id="{5EAF1E57-945D-4857-A96A-54C14D7F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Text">
              <a:extLst>
                <a:ext uri="{FF2B5EF4-FFF2-40B4-BE49-F238E27FC236}">
                  <a16:creationId xmlns:a16="http://schemas.microsoft.com/office/drawing/2014/main" id="{12962345-0056-4CC5-99A0-B9D8A1CF66BE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농구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Option">
            <a:extLst>
              <a:ext uri="{FF2B5EF4-FFF2-40B4-BE49-F238E27FC236}">
                <a16:creationId xmlns:a16="http://schemas.microsoft.com/office/drawing/2014/main" id="{7E2C2D5C-8AE8-442D-9A87-8330387B83F9}"/>
              </a:ext>
            </a:extLst>
          </p:cNvPr>
          <p:cNvGrpSpPr/>
          <p:nvPr/>
        </p:nvGrpSpPr>
        <p:grpSpPr>
          <a:xfrm>
            <a:off x="5106515" y="4718326"/>
            <a:ext cx="296295" cy="137795"/>
            <a:chOff x="1068388" y="1871027"/>
            <a:chExt cx="296295" cy="137795"/>
          </a:xfrm>
        </p:grpSpPr>
        <p:sp>
          <p:nvSpPr>
            <p:cNvPr id="274" name="Circle">
              <a:extLst>
                <a:ext uri="{FF2B5EF4-FFF2-40B4-BE49-F238E27FC236}">
                  <a16:creationId xmlns:a16="http://schemas.microsoft.com/office/drawing/2014/main" id="{41BC46F4-A3FD-479B-809B-C6647AAD2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Text">
              <a:extLst>
                <a:ext uri="{FF2B5EF4-FFF2-40B4-BE49-F238E27FC236}">
                  <a16:creationId xmlns:a16="http://schemas.microsoft.com/office/drawing/2014/main" id="{D7499702-B500-49C5-BC12-C531135E8FD7}"/>
                </a:ext>
              </a:extLst>
            </p:cNvPr>
            <p:cNvSpPr txBox="1"/>
            <p:nvPr/>
          </p:nvSpPr>
          <p:spPr>
            <a:xfrm>
              <a:off x="1262091" y="1871027"/>
              <a:ext cx="102592" cy="13779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팝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6" name="Option">
            <a:extLst>
              <a:ext uri="{FF2B5EF4-FFF2-40B4-BE49-F238E27FC236}">
                <a16:creationId xmlns:a16="http://schemas.microsoft.com/office/drawing/2014/main" id="{BB4A6ED9-7F05-48E7-9FB4-CC32581613CC}"/>
              </a:ext>
            </a:extLst>
          </p:cNvPr>
          <p:cNvGrpSpPr/>
          <p:nvPr/>
        </p:nvGrpSpPr>
        <p:grpSpPr>
          <a:xfrm>
            <a:off x="5089679" y="5014102"/>
            <a:ext cx="398887" cy="153888"/>
            <a:chOff x="1068388" y="1862981"/>
            <a:chExt cx="398887" cy="153888"/>
          </a:xfrm>
        </p:grpSpPr>
        <p:sp>
          <p:nvSpPr>
            <p:cNvPr id="277" name="Circle">
              <a:extLst>
                <a:ext uri="{FF2B5EF4-FFF2-40B4-BE49-F238E27FC236}">
                  <a16:creationId xmlns:a16="http://schemas.microsoft.com/office/drawing/2014/main" id="{DBE44B0A-387D-4229-B359-E8F57B20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8" name="Text">
              <a:extLst>
                <a:ext uri="{FF2B5EF4-FFF2-40B4-BE49-F238E27FC236}">
                  <a16:creationId xmlns:a16="http://schemas.microsoft.com/office/drawing/2014/main" id="{2816F8D8-1093-40D9-B180-2B24B50DAA7A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가요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9" name="Option">
            <a:extLst>
              <a:ext uri="{FF2B5EF4-FFF2-40B4-BE49-F238E27FC236}">
                <a16:creationId xmlns:a16="http://schemas.microsoft.com/office/drawing/2014/main" id="{FA8DED40-071B-4666-8B3C-F07176C5D9FF}"/>
              </a:ext>
            </a:extLst>
          </p:cNvPr>
          <p:cNvGrpSpPr/>
          <p:nvPr/>
        </p:nvGrpSpPr>
        <p:grpSpPr>
          <a:xfrm>
            <a:off x="5089984" y="5336229"/>
            <a:ext cx="501480" cy="153888"/>
            <a:chOff x="1068388" y="1862981"/>
            <a:chExt cx="501480" cy="153888"/>
          </a:xfrm>
        </p:grpSpPr>
        <p:sp>
          <p:nvSpPr>
            <p:cNvPr id="280" name="Circle">
              <a:extLst>
                <a:ext uri="{FF2B5EF4-FFF2-40B4-BE49-F238E27FC236}">
                  <a16:creationId xmlns:a16="http://schemas.microsoft.com/office/drawing/2014/main" id="{EBD0D8E7-435D-4759-A757-3E8EA4D6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Text">
              <a:extLst>
                <a:ext uri="{FF2B5EF4-FFF2-40B4-BE49-F238E27FC236}">
                  <a16:creationId xmlns:a16="http://schemas.microsoft.com/office/drawing/2014/main" id="{2E89E18D-BFEE-4F7F-88DF-BC19F1948DD1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클래식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2" name="모서리가 둥근 직사각형 111">
            <a:extLst>
              <a:ext uri="{FF2B5EF4-FFF2-40B4-BE49-F238E27FC236}">
                <a16:creationId xmlns:a16="http://schemas.microsoft.com/office/drawing/2014/main" id="{29422FA7-C9E9-4352-B22B-C83C1497D9B3}"/>
              </a:ext>
            </a:extLst>
          </p:cNvPr>
          <p:cNvSpPr/>
          <p:nvPr/>
        </p:nvSpPr>
        <p:spPr>
          <a:xfrm>
            <a:off x="5681960" y="5695579"/>
            <a:ext cx="468000" cy="30611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12" name="텍스트 상자 31">
            <a:extLst>
              <a:ext uri="{FF2B5EF4-FFF2-40B4-BE49-F238E27FC236}">
                <a16:creationId xmlns:a16="http://schemas.microsoft.com/office/drawing/2014/main" id="{2F3CAEA4-A98D-4FCC-8968-4798CEDA139F}"/>
              </a:ext>
            </a:extLst>
          </p:cNvPr>
          <p:cNvSpPr txBox="1"/>
          <p:nvPr/>
        </p:nvSpPr>
        <p:spPr>
          <a:xfrm>
            <a:off x="6380902" y="1464177"/>
            <a:ext cx="142649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김핸디님</a:t>
            </a:r>
            <a:endParaRPr kumimoji="1" lang="ko-KR" alt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76011"/>
          <a:stretch/>
        </p:blipFill>
        <p:spPr>
          <a:xfrm>
            <a:off x="254872" y="470415"/>
            <a:ext cx="7200000" cy="144641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6494140" y="1806724"/>
            <a:ext cx="0" cy="72008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296025" y="1504950"/>
            <a:ext cx="41910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0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494">
            <a:extLst>
              <a:ext uri="{FF2B5EF4-FFF2-40B4-BE49-F238E27FC236}">
                <a16:creationId xmlns:a16="http://schemas.microsoft.com/office/drawing/2014/main" id="{6BE55584-DC12-47ED-BD71-EB9461601D86}"/>
              </a:ext>
            </a:extLst>
          </p:cNvPr>
          <p:cNvSpPr/>
          <p:nvPr/>
        </p:nvSpPr>
        <p:spPr>
          <a:xfrm>
            <a:off x="690297" y="4936474"/>
            <a:ext cx="1764749" cy="1907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494">
            <a:extLst>
              <a:ext uri="{FF2B5EF4-FFF2-40B4-BE49-F238E27FC236}">
                <a16:creationId xmlns:a16="http://schemas.microsoft.com/office/drawing/2014/main" id="{DD5F8858-4CA8-4F10-BDFB-009287FF8266}"/>
              </a:ext>
            </a:extLst>
          </p:cNvPr>
          <p:cNvSpPr/>
          <p:nvPr/>
        </p:nvSpPr>
        <p:spPr>
          <a:xfrm>
            <a:off x="2552272" y="4936474"/>
            <a:ext cx="1764749" cy="1907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494">
            <a:extLst>
              <a:ext uri="{FF2B5EF4-FFF2-40B4-BE49-F238E27FC236}">
                <a16:creationId xmlns:a16="http://schemas.microsoft.com/office/drawing/2014/main" id="{CA5AE61B-7FCF-464A-AB21-B4BF61513F1C}"/>
              </a:ext>
            </a:extLst>
          </p:cNvPr>
          <p:cNvSpPr/>
          <p:nvPr/>
        </p:nvSpPr>
        <p:spPr>
          <a:xfrm>
            <a:off x="4400416" y="4934508"/>
            <a:ext cx="1764749" cy="19105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83">
            <a:extLst>
              <a:ext uri="{FF2B5EF4-FFF2-40B4-BE49-F238E27FC236}">
                <a16:creationId xmlns:a16="http://schemas.microsoft.com/office/drawing/2014/main" id="{9AD4C7CC-5133-47BE-8E38-DCD30C0E7A11}"/>
              </a:ext>
            </a:extLst>
          </p:cNvPr>
          <p:cNvSpPr>
            <a:spLocks noChangeAspect="1"/>
          </p:cNvSpPr>
          <p:nvPr/>
        </p:nvSpPr>
        <p:spPr>
          <a:xfrm>
            <a:off x="119336" y="2996952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24" name="Rectangle 195">
            <a:extLst>
              <a:ext uri="{FF2B5EF4-FFF2-40B4-BE49-F238E27FC236}">
                <a16:creationId xmlns:a16="http://schemas.microsoft.com/office/drawing/2014/main" id="{3B36E814-DB0E-44C5-BFFB-5DCC3F7C09AE}"/>
              </a:ext>
            </a:extLst>
          </p:cNvPr>
          <p:cNvSpPr/>
          <p:nvPr/>
        </p:nvSpPr>
        <p:spPr>
          <a:xfrm>
            <a:off x="710658" y="1112356"/>
            <a:ext cx="2681578" cy="1094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상자 31">
            <a:extLst>
              <a:ext uri="{FF2B5EF4-FFF2-40B4-BE49-F238E27FC236}">
                <a16:creationId xmlns:a16="http://schemas.microsoft.com/office/drawing/2014/main" id="{9B805D74-618C-48EB-8B18-164DD3BA0D1F}"/>
              </a:ext>
            </a:extLst>
          </p:cNvPr>
          <p:cNvSpPr txBox="1"/>
          <p:nvPr/>
        </p:nvSpPr>
        <p:spPr>
          <a:xfrm>
            <a:off x="809640" y="1193421"/>
            <a:ext cx="15225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전체공지</a:t>
            </a:r>
          </a:p>
        </p:txBody>
      </p:sp>
      <p:cxnSp>
        <p:nvCxnSpPr>
          <p:cNvPr id="26" name="직선 연결선[R] 33">
            <a:extLst>
              <a:ext uri="{FF2B5EF4-FFF2-40B4-BE49-F238E27FC236}">
                <a16:creationId xmlns:a16="http://schemas.microsoft.com/office/drawing/2014/main" id="{ECAE4A33-FAF1-451A-B46D-CD60E9B56047}"/>
              </a:ext>
            </a:extLst>
          </p:cNvPr>
          <p:cNvCxnSpPr>
            <a:cxnSpLocks/>
          </p:cNvCxnSpPr>
          <p:nvPr/>
        </p:nvCxnSpPr>
        <p:spPr>
          <a:xfrm>
            <a:off x="809176" y="1348948"/>
            <a:ext cx="24813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31">
            <a:extLst>
              <a:ext uri="{FF2B5EF4-FFF2-40B4-BE49-F238E27FC236}">
                <a16:creationId xmlns:a16="http://schemas.microsoft.com/office/drawing/2014/main" id="{F09B068A-7601-4B13-AEAF-E3368DFBD5E1}"/>
              </a:ext>
            </a:extLst>
          </p:cNvPr>
          <p:cNvSpPr txBox="1"/>
          <p:nvPr/>
        </p:nvSpPr>
        <p:spPr>
          <a:xfrm>
            <a:off x="2495600" y="1210069"/>
            <a:ext cx="803496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6E7669-F4F4-41F2-B742-76AAFA2C47E0}"/>
              </a:ext>
            </a:extLst>
          </p:cNvPr>
          <p:cNvGrpSpPr/>
          <p:nvPr/>
        </p:nvGrpSpPr>
        <p:grpSpPr>
          <a:xfrm>
            <a:off x="791012" y="1413406"/>
            <a:ext cx="2523286" cy="217627"/>
            <a:chOff x="791012" y="1413406"/>
            <a:chExt cx="2523286" cy="217627"/>
          </a:xfrm>
        </p:grpSpPr>
        <p:sp>
          <p:nvSpPr>
            <p:cNvPr id="30" name="Rectangle 177">
              <a:extLst>
                <a:ext uri="{FF2B5EF4-FFF2-40B4-BE49-F238E27FC236}">
                  <a16:creationId xmlns:a16="http://schemas.microsoft.com/office/drawing/2014/main" id="{9604164F-C0B3-4A76-A6C9-95F0C6E30F05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텍스트 상자 31">
              <a:extLst>
                <a:ext uri="{FF2B5EF4-FFF2-40B4-BE49-F238E27FC236}">
                  <a16:creationId xmlns:a16="http://schemas.microsoft.com/office/drawing/2014/main" id="{D9BAFBD1-AC8E-49B3-9411-91DC13FD0CF6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텍스트 상자 31">
              <a:extLst>
                <a:ext uri="{FF2B5EF4-FFF2-40B4-BE49-F238E27FC236}">
                  <a16:creationId xmlns:a16="http://schemas.microsoft.com/office/drawing/2014/main" id="{0360168E-CB0B-47D7-80C3-0F92AB17EC22}"/>
                </a:ext>
              </a:extLst>
            </p:cNvPr>
            <p:cNvSpPr txBox="1"/>
            <p:nvPr/>
          </p:nvSpPr>
          <p:spPr>
            <a:xfrm>
              <a:off x="885596" y="1462344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상반기 우수 동호회 선정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 Box 22">
            <a:extLst>
              <a:ext uri="{FF2B5EF4-FFF2-40B4-BE49-F238E27FC236}">
                <a16:creationId xmlns:a16="http://schemas.microsoft.com/office/drawing/2014/main" id="{179F061A-4875-4812-8E2E-2D4ADE8BE70E}"/>
              </a:ext>
            </a:extLst>
          </p:cNvPr>
          <p:cNvSpPr txBox="1">
            <a:spLocks/>
          </p:cNvSpPr>
          <p:nvPr/>
        </p:nvSpPr>
        <p:spPr bwMode="auto">
          <a:xfrm>
            <a:off x="735936" y="2315982"/>
            <a:ext cx="1369201" cy="1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볼드체" charset="-127"/>
                <a:sym typeface="Apple SD 산돌고딕 Neo 볼드체" charset="-127"/>
              </a:rPr>
              <a:t>추천 우수 동호회</a:t>
            </a:r>
            <a:endParaRPr lang="x-none" altLang="x-none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볼드체" charset="-127"/>
              <a:sym typeface="Apple SD 산돌고딕 Neo 볼드체" charset="-127"/>
            </a:endParaRPr>
          </a:p>
        </p:txBody>
      </p:sp>
      <p:sp>
        <p:nvSpPr>
          <p:cNvPr id="48" name="Rectangle 376">
            <a:extLst>
              <a:ext uri="{FF2B5EF4-FFF2-40B4-BE49-F238E27FC236}">
                <a16:creationId xmlns:a16="http://schemas.microsoft.com/office/drawing/2014/main" id="{652E95B6-D860-4F32-AC38-0602E7086CD6}"/>
              </a:ext>
            </a:extLst>
          </p:cNvPr>
          <p:cNvSpPr/>
          <p:nvPr/>
        </p:nvSpPr>
        <p:spPr>
          <a:xfrm>
            <a:off x="6439152" y="1556792"/>
            <a:ext cx="2548876" cy="4975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77">
            <a:extLst>
              <a:ext uri="{FF2B5EF4-FFF2-40B4-BE49-F238E27FC236}">
                <a16:creationId xmlns:a16="http://schemas.microsoft.com/office/drawing/2014/main" id="{918D070D-268A-4360-9BEC-A6DE9CD3A039}"/>
              </a:ext>
            </a:extLst>
          </p:cNvPr>
          <p:cNvSpPr/>
          <p:nvPr/>
        </p:nvSpPr>
        <p:spPr>
          <a:xfrm>
            <a:off x="6494955" y="2228222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상자 31">
            <a:extLst>
              <a:ext uri="{FF2B5EF4-FFF2-40B4-BE49-F238E27FC236}">
                <a16:creationId xmlns:a16="http://schemas.microsoft.com/office/drawing/2014/main" id="{31C30A66-D57B-4EC3-A0AE-97EE296A6FC5}"/>
              </a:ext>
            </a:extLst>
          </p:cNvPr>
          <p:cNvSpPr txBox="1"/>
          <p:nvPr/>
        </p:nvSpPr>
        <p:spPr>
          <a:xfrm>
            <a:off x="8207413" y="2357114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</a:p>
        </p:txBody>
      </p:sp>
      <p:sp>
        <p:nvSpPr>
          <p:cNvPr id="59" name="Rectangle 177">
            <a:extLst>
              <a:ext uri="{FF2B5EF4-FFF2-40B4-BE49-F238E27FC236}">
                <a16:creationId xmlns:a16="http://schemas.microsoft.com/office/drawing/2014/main" id="{16BE5221-9FDD-47DC-AABA-EC50847961E6}"/>
              </a:ext>
            </a:extLst>
          </p:cNvPr>
          <p:cNvSpPr/>
          <p:nvPr/>
        </p:nvSpPr>
        <p:spPr>
          <a:xfrm>
            <a:off x="6494955" y="2625106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텍스트 상자 31">
            <a:extLst>
              <a:ext uri="{FF2B5EF4-FFF2-40B4-BE49-F238E27FC236}">
                <a16:creationId xmlns:a16="http://schemas.microsoft.com/office/drawing/2014/main" id="{56777DDC-282D-443A-B8FC-FFE845F98E87}"/>
              </a:ext>
            </a:extLst>
          </p:cNvPr>
          <p:cNvSpPr txBox="1"/>
          <p:nvPr/>
        </p:nvSpPr>
        <p:spPr>
          <a:xfrm>
            <a:off x="8207413" y="2753998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</a:p>
        </p:txBody>
      </p:sp>
      <p:sp>
        <p:nvSpPr>
          <p:cNvPr id="61" name="텍스트 상자 31">
            <a:extLst>
              <a:ext uri="{FF2B5EF4-FFF2-40B4-BE49-F238E27FC236}">
                <a16:creationId xmlns:a16="http://schemas.microsoft.com/office/drawing/2014/main" id="{1AD7BE1A-573F-4956-AC46-998409CB9DA5}"/>
              </a:ext>
            </a:extLst>
          </p:cNvPr>
          <p:cNvSpPr txBox="1"/>
          <p:nvPr/>
        </p:nvSpPr>
        <p:spPr>
          <a:xfrm>
            <a:off x="6620061" y="2738613"/>
            <a:ext cx="1602758" cy="123111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한국대학교 졸업생 모임</a:t>
            </a:r>
            <a:endParaRPr kumimoji="1" lang="ko-KR" alt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Rectangle 177">
            <a:extLst>
              <a:ext uri="{FF2B5EF4-FFF2-40B4-BE49-F238E27FC236}">
                <a16:creationId xmlns:a16="http://schemas.microsoft.com/office/drawing/2014/main" id="{87D2345A-82E7-4741-93BE-5A3A5FCBF792}"/>
              </a:ext>
            </a:extLst>
          </p:cNvPr>
          <p:cNvSpPr/>
          <p:nvPr/>
        </p:nvSpPr>
        <p:spPr>
          <a:xfrm>
            <a:off x="6494955" y="3316663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텍스트 상자 31">
            <a:extLst>
              <a:ext uri="{FF2B5EF4-FFF2-40B4-BE49-F238E27FC236}">
                <a16:creationId xmlns:a16="http://schemas.microsoft.com/office/drawing/2014/main" id="{C9AD95A5-A7F4-417C-A7B7-4441D7834AA1}"/>
              </a:ext>
            </a:extLst>
          </p:cNvPr>
          <p:cNvSpPr txBox="1"/>
          <p:nvPr/>
        </p:nvSpPr>
        <p:spPr>
          <a:xfrm>
            <a:off x="8207413" y="3445555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</a:p>
        </p:txBody>
      </p:sp>
      <p:sp>
        <p:nvSpPr>
          <p:cNvPr id="73" name="텍스트 상자 31">
            <a:extLst>
              <a:ext uri="{FF2B5EF4-FFF2-40B4-BE49-F238E27FC236}">
                <a16:creationId xmlns:a16="http://schemas.microsoft.com/office/drawing/2014/main" id="{BAF19C7F-B551-4757-8622-0C231B69BBEF}"/>
              </a:ext>
            </a:extLst>
          </p:cNvPr>
          <p:cNvSpPr txBox="1"/>
          <p:nvPr/>
        </p:nvSpPr>
        <p:spPr>
          <a:xfrm>
            <a:off x="6620061" y="3430170"/>
            <a:ext cx="132496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영어공부 함께하기</a:t>
            </a:r>
          </a:p>
        </p:txBody>
      </p:sp>
      <p:sp>
        <p:nvSpPr>
          <p:cNvPr id="75" name="Rectangle 177">
            <a:extLst>
              <a:ext uri="{FF2B5EF4-FFF2-40B4-BE49-F238E27FC236}">
                <a16:creationId xmlns:a16="http://schemas.microsoft.com/office/drawing/2014/main" id="{160B61C0-61D7-44F4-A3F6-785E652615AD}"/>
              </a:ext>
            </a:extLst>
          </p:cNvPr>
          <p:cNvSpPr/>
          <p:nvPr/>
        </p:nvSpPr>
        <p:spPr>
          <a:xfrm>
            <a:off x="6494955" y="3712992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텍스트 상자 31">
            <a:extLst>
              <a:ext uri="{FF2B5EF4-FFF2-40B4-BE49-F238E27FC236}">
                <a16:creationId xmlns:a16="http://schemas.microsoft.com/office/drawing/2014/main" id="{14B6A63F-EFBF-47BD-A534-4C00E06836AB}"/>
              </a:ext>
            </a:extLst>
          </p:cNvPr>
          <p:cNvSpPr txBox="1"/>
          <p:nvPr/>
        </p:nvSpPr>
        <p:spPr>
          <a:xfrm>
            <a:off x="8207413" y="3841884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텍스트 상자 31">
            <a:extLst>
              <a:ext uri="{FF2B5EF4-FFF2-40B4-BE49-F238E27FC236}">
                <a16:creationId xmlns:a16="http://schemas.microsoft.com/office/drawing/2014/main" id="{50333807-2BF1-4E4D-9C79-F253A3549788}"/>
              </a:ext>
            </a:extLst>
          </p:cNvPr>
          <p:cNvSpPr txBox="1"/>
          <p:nvPr/>
        </p:nvSpPr>
        <p:spPr>
          <a:xfrm>
            <a:off x="6620062" y="3826499"/>
            <a:ext cx="101993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트레킹 함께하기</a:t>
            </a:r>
            <a:endParaRPr kumimoji="1" lang="ko-KR" alt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Rectangle 177">
            <a:extLst>
              <a:ext uri="{FF2B5EF4-FFF2-40B4-BE49-F238E27FC236}">
                <a16:creationId xmlns:a16="http://schemas.microsoft.com/office/drawing/2014/main" id="{D2D494AC-763C-4B62-83AD-5D58191F92C0}"/>
              </a:ext>
            </a:extLst>
          </p:cNvPr>
          <p:cNvSpPr/>
          <p:nvPr/>
        </p:nvSpPr>
        <p:spPr>
          <a:xfrm>
            <a:off x="6494955" y="4101300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텍스트 상자 31">
            <a:extLst>
              <a:ext uri="{FF2B5EF4-FFF2-40B4-BE49-F238E27FC236}">
                <a16:creationId xmlns:a16="http://schemas.microsoft.com/office/drawing/2014/main" id="{61E2E3E3-47EB-4667-B9BF-A2E416C9E873}"/>
              </a:ext>
            </a:extLst>
          </p:cNvPr>
          <p:cNvSpPr txBox="1"/>
          <p:nvPr/>
        </p:nvSpPr>
        <p:spPr>
          <a:xfrm>
            <a:off x="8207413" y="4230192"/>
            <a:ext cx="569337" cy="92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60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시간전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텍스트 상자 31">
            <a:extLst>
              <a:ext uri="{FF2B5EF4-FFF2-40B4-BE49-F238E27FC236}">
                <a16:creationId xmlns:a16="http://schemas.microsoft.com/office/drawing/2014/main" id="{A12F7375-E15B-4570-935C-E1540B19CE2D}"/>
              </a:ext>
            </a:extLst>
          </p:cNvPr>
          <p:cNvSpPr txBox="1"/>
          <p:nvPr/>
        </p:nvSpPr>
        <p:spPr>
          <a:xfrm>
            <a:off x="6620062" y="4214807"/>
            <a:ext cx="101993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UX</a:t>
            </a:r>
            <a:r>
              <a: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스터디 그룹</a:t>
            </a:r>
          </a:p>
        </p:txBody>
      </p: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56994"/>
              </p:ext>
            </p:extLst>
          </p:nvPr>
        </p:nvGraphicFramePr>
        <p:xfrm>
          <a:off x="9290533" y="813266"/>
          <a:ext cx="2835141" cy="404876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86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7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개인화 영역</a:t>
                      </a:r>
                      <a:endParaRPr kumimoji="1" lang="en-US" altLang="ko-KR" sz="7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사용자가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가입한 동호회 목록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전체 동호회 목록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제공</a:t>
                      </a:r>
                      <a:endParaRPr kumimoji="1" lang="ko-KR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만들기 버튼 선택 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동호회 생성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레이어 팝업 노출</a:t>
                      </a:r>
                      <a:endParaRPr kumimoji="1" lang="ko-KR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12163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신규 게시물이 있는 동호회의 경우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new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아이콘 노출</a:t>
                      </a:r>
                      <a:endParaRPr kumimoji="1" lang="ko-KR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741655"/>
                  </a:ext>
                </a:extLst>
              </a:tr>
              <a:tr h="268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사용자가 가입한 동호회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중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즐겨찾기로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지정한 동호회</a:t>
                      </a:r>
                      <a:endParaRPr kumimoji="1" lang="ko-KR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출력 순서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업데이트 </a:t>
                      </a:r>
                      <a:r>
                        <a:rPr kumimoji="1" lang="ko-KR" altLang="en-US" sz="7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순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제공</a:t>
                      </a:r>
                      <a:endParaRPr kumimoji="1" lang="en-US" altLang="ko-KR" sz="7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가입한 동호회에 등록된 글이 없을 경우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해당 동호회내 오름차순으로 제공</a:t>
                      </a: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목록 표시 정보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이름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업데이트 시간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제공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동호회명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해당 동호회의 메인 페이지로 이동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즐겨찾기를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한 동호회가 없을 경우  영역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미노출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사용자가 가입한 동호회 중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즐겨찾는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동호회를 제외하고 모두 출력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출력 순서 업데이트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순 제공</a:t>
                      </a:r>
                      <a:endParaRPr kumimoji="1" lang="en-US" altLang="ko-KR" sz="7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가입한 동호회에 등록된 글이 없을 경우</a:t>
                      </a:r>
                      <a:r>
                        <a:rPr kumimoji="1" lang="en-US" altLang="ko-KR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해당 동호회내 오름차순으로 제공</a:t>
                      </a:r>
                      <a:endParaRPr kumimoji="1" lang="ko-KR" altLang="en-US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목록 표시 정보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이름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업데이트 시간 제공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동호회명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해당 동호회의 메인 페이지로 이동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가입한 동호회가 하나도 없거나 가입한 동호회가 모두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즐겨찾기로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지정된 경우 해당 영역 빈 공간으로 노출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55617"/>
                  </a:ext>
                </a:extLst>
              </a:tr>
              <a:tr h="403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사용자가 게시한 글에 댓글 등록 시 알림을 제공하는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영역</a:t>
                      </a:r>
                      <a:endParaRPr kumimoji="1" lang="ko-KR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제공 순서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최신순</a:t>
                      </a:r>
                      <a:endParaRPr kumimoji="1" lang="ko-KR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알림 표시 정보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프로필 사진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작성자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이름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댓글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업데이트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시간 제공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알림 히스토리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댓글 생성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10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일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초과 시 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삭제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lvl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작성자명과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프로필 이미지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회원정보 레이어 노출 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화면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CU10.2.3.1.1</a:t>
                      </a:r>
                      <a:r>
                        <a:rPr kumimoji="1" lang="en-US" altLang="ko-KR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명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해당 동호회의 메인 화면으로 이동</a:t>
                      </a:r>
                      <a:endParaRPr kumimoji="1" lang="en-US" altLang="ko-KR" sz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댓글내용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해당 댓글이 게시된 </a:t>
                      </a:r>
                      <a:r>
                        <a:rPr kumimoji="1" lang="ko-KR" altLang="en-US" sz="7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작성글로</a:t>
                      </a: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이동</a:t>
                      </a:r>
                      <a:endParaRPr kumimoji="1" lang="en-US" altLang="ko-KR" sz="7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7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작성된 댓글이 없을 경우 빈 공간으로 노출</a:t>
                      </a:r>
                      <a:endParaRPr kumimoji="1" lang="ko-KR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8577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C0EA32E-0DAA-4C9A-81EA-934C8B817D7F}"/>
              </a:ext>
            </a:extLst>
          </p:cNvPr>
          <p:cNvGrpSpPr/>
          <p:nvPr/>
        </p:nvGrpSpPr>
        <p:grpSpPr>
          <a:xfrm>
            <a:off x="776079" y="1664838"/>
            <a:ext cx="2523286" cy="217627"/>
            <a:chOff x="791012" y="1413406"/>
            <a:chExt cx="2523286" cy="217627"/>
          </a:xfrm>
        </p:grpSpPr>
        <p:sp>
          <p:nvSpPr>
            <p:cNvPr id="92" name="Rectangle 177">
              <a:extLst>
                <a:ext uri="{FF2B5EF4-FFF2-40B4-BE49-F238E27FC236}">
                  <a16:creationId xmlns:a16="http://schemas.microsoft.com/office/drawing/2014/main" id="{B8805971-3B41-4D62-BAD3-7D5C351CF7EF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텍스트 상자 31">
              <a:extLst>
                <a:ext uri="{FF2B5EF4-FFF2-40B4-BE49-F238E27FC236}">
                  <a16:creationId xmlns:a16="http://schemas.microsoft.com/office/drawing/2014/main" id="{1241C6F3-E319-400B-800C-E665F1F5EEB9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5D6A8652-26EB-4D2B-B470-579C4D041A24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 동호회 지원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326C84-B94B-42B6-85B0-72BCB60F401D}"/>
              </a:ext>
            </a:extLst>
          </p:cNvPr>
          <p:cNvGrpSpPr/>
          <p:nvPr/>
        </p:nvGrpSpPr>
        <p:grpSpPr>
          <a:xfrm>
            <a:off x="776079" y="1926318"/>
            <a:ext cx="2523286" cy="217627"/>
            <a:chOff x="791012" y="1413406"/>
            <a:chExt cx="2523286" cy="217627"/>
          </a:xfrm>
        </p:grpSpPr>
        <p:sp>
          <p:nvSpPr>
            <p:cNvPr id="97" name="Rectangle 177">
              <a:extLst>
                <a:ext uri="{FF2B5EF4-FFF2-40B4-BE49-F238E27FC236}">
                  <a16:creationId xmlns:a16="http://schemas.microsoft.com/office/drawing/2014/main" id="{90A7CCCB-2F2D-4EEE-A46C-BAC5B0201D46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텍스트 상자 31">
              <a:extLst>
                <a:ext uri="{FF2B5EF4-FFF2-40B4-BE49-F238E27FC236}">
                  <a16:creationId xmlns:a16="http://schemas.microsoft.com/office/drawing/2014/main" id="{F1103411-759E-464C-88DF-19DDA0064FF4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3C1838CF-3A07-498B-9EC1-A56A05BD24CF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동호회 게시판 규정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Rounded Rectangle 314">
            <a:extLst>
              <a:ext uri="{FF2B5EF4-FFF2-40B4-BE49-F238E27FC236}">
                <a16:creationId xmlns:a16="http://schemas.microsoft.com/office/drawing/2014/main" id="{84CF9589-12B2-44AB-AFD9-7A916FB4DEE4}"/>
              </a:ext>
            </a:extLst>
          </p:cNvPr>
          <p:cNvSpPr/>
          <p:nvPr/>
        </p:nvSpPr>
        <p:spPr>
          <a:xfrm>
            <a:off x="2235151" y="1462728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104" name="Rectangle 195">
            <a:extLst>
              <a:ext uri="{FF2B5EF4-FFF2-40B4-BE49-F238E27FC236}">
                <a16:creationId xmlns:a16="http://schemas.microsoft.com/office/drawing/2014/main" id="{A57DBABB-912E-4952-9B31-3CEFDEA7B0C0}"/>
              </a:ext>
            </a:extLst>
          </p:cNvPr>
          <p:cNvSpPr/>
          <p:nvPr/>
        </p:nvSpPr>
        <p:spPr>
          <a:xfrm>
            <a:off x="3494818" y="1112356"/>
            <a:ext cx="2681578" cy="1094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텍스트 상자 31">
            <a:extLst>
              <a:ext uri="{FF2B5EF4-FFF2-40B4-BE49-F238E27FC236}">
                <a16:creationId xmlns:a16="http://schemas.microsoft.com/office/drawing/2014/main" id="{5BDB07F6-A152-499D-9E27-93649A1E18F4}"/>
              </a:ext>
            </a:extLst>
          </p:cNvPr>
          <p:cNvSpPr txBox="1"/>
          <p:nvPr/>
        </p:nvSpPr>
        <p:spPr>
          <a:xfrm>
            <a:off x="3593800" y="1193421"/>
            <a:ext cx="15225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</a:t>
            </a:r>
            <a:endParaRPr kumimoji="1" lang="ko-KR" alt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[R] 33">
            <a:extLst>
              <a:ext uri="{FF2B5EF4-FFF2-40B4-BE49-F238E27FC236}">
                <a16:creationId xmlns:a16="http://schemas.microsoft.com/office/drawing/2014/main" id="{F09FA963-F276-4417-AA4F-BC3523F76C42}"/>
              </a:ext>
            </a:extLst>
          </p:cNvPr>
          <p:cNvCxnSpPr>
            <a:cxnSpLocks/>
          </p:cNvCxnSpPr>
          <p:nvPr/>
        </p:nvCxnSpPr>
        <p:spPr>
          <a:xfrm>
            <a:off x="3593336" y="1348948"/>
            <a:ext cx="24813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9AA3645E-B48C-4685-BF13-FE4CBEA48C10}"/>
              </a:ext>
            </a:extLst>
          </p:cNvPr>
          <p:cNvSpPr txBox="1"/>
          <p:nvPr/>
        </p:nvSpPr>
        <p:spPr>
          <a:xfrm>
            <a:off x="5279760" y="1210069"/>
            <a:ext cx="803496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7DDB19D-F9D3-4134-A6CC-8D882A75055F}"/>
              </a:ext>
            </a:extLst>
          </p:cNvPr>
          <p:cNvGrpSpPr/>
          <p:nvPr/>
        </p:nvGrpSpPr>
        <p:grpSpPr>
          <a:xfrm>
            <a:off x="3575172" y="1413406"/>
            <a:ext cx="2523286" cy="217627"/>
            <a:chOff x="791012" y="1413406"/>
            <a:chExt cx="2523286" cy="217627"/>
          </a:xfrm>
        </p:grpSpPr>
        <p:sp>
          <p:nvSpPr>
            <p:cNvPr id="109" name="Rectangle 177">
              <a:extLst>
                <a:ext uri="{FF2B5EF4-FFF2-40B4-BE49-F238E27FC236}">
                  <a16:creationId xmlns:a16="http://schemas.microsoft.com/office/drawing/2014/main" id="{0BA89124-F747-46EE-B9FF-FCEE800D7F0D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텍스트 상자 31">
              <a:extLst>
                <a:ext uri="{FF2B5EF4-FFF2-40B4-BE49-F238E27FC236}">
                  <a16:creationId xmlns:a16="http://schemas.microsoft.com/office/drawing/2014/main" id="{143BEE85-C8C6-46C3-B771-22BF90DD4C77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텍스트 상자 31">
              <a:extLst>
                <a:ext uri="{FF2B5EF4-FFF2-40B4-BE49-F238E27FC236}">
                  <a16:creationId xmlns:a16="http://schemas.microsoft.com/office/drawing/2014/main" id="{F6A95DE0-CB0F-4FE8-A3C1-E1AB3BE20622}"/>
                </a:ext>
              </a:extLst>
            </p:cNvPr>
            <p:cNvSpPr txBox="1"/>
            <p:nvPr/>
          </p:nvSpPr>
          <p:spPr>
            <a:xfrm>
              <a:off x="885596" y="1462344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상반기 우수 동호회 선정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7207DFD-FFAC-4AB0-9579-32AF3F92090A}"/>
              </a:ext>
            </a:extLst>
          </p:cNvPr>
          <p:cNvGrpSpPr/>
          <p:nvPr/>
        </p:nvGrpSpPr>
        <p:grpSpPr>
          <a:xfrm>
            <a:off x="3560239" y="1664838"/>
            <a:ext cx="2523286" cy="217627"/>
            <a:chOff x="791012" y="1413406"/>
            <a:chExt cx="2523286" cy="217627"/>
          </a:xfrm>
        </p:grpSpPr>
        <p:sp>
          <p:nvSpPr>
            <p:cNvPr id="113" name="Rectangle 177">
              <a:extLst>
                <a:ext uri="{FF2B5EF4-FFF2-40B4-BE49-F238E27FC236}">
                  <a16:creationId xmlns:a16="http://schemas.microsoft.com/office/drawing/2014/main" id="{2A2AD8AD-62DB-4E31-BFF0-94DDE7152CCF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A12D600D-57F7-4319-B025-957A359CE5C0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텍스트 상자 31">
              <a:extLst>
                <a:ext uri="{FF2B5EF4-FFF2-40B4-BE49-F238E27FC236}">
                  <a16:creationId xmlns:a16="http://schemas.microsoft.com/office/drawing/2014/main" id="{E7FBC3A9-7886-4874-A3AC-78BA76C730AE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 동호회 지원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3AA7E89-70C2-43A7-8E3C-D66A615C21DB}"/>
              </a:ext>
            </a:extLst>
          </p:cNvPr>
          <p:cNvGrpSpPr/>
          <p:nvPr/>
        </p:nvGrpSpPr>
        <p:grpSpPr>
          <a:xfrm>
            <a:off x="3560239" y="1926318"/>
            <a:ext cx="2523286" cy="217627"/>
            <a:chOff x="791012" y="1413406"/>
            <a:chExt cx="2523286" cy="217627"/>
          </a:xfrm>
        </p:grpSpPr>
        <p:sp>
          <p:nvSpPr>
            <p:cNvPr id="117" name="Rectangle 177">
              <a:extLst>
                <a:ext uri="{FF2B5EF4-FFF2-40B4-BE49-F238E27FC236}">
                  <a16:creationId xmlns:a16="http://schemas.microsoft.com/office/drawing/2014/main" id="{E1F92197-4CE0-40B6-BEE8-B56ED48E659F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9A1DA377-395E-438E-B75F-063D5549DEE9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텍스트 상자 31">
              <a:extLst>
                <a:ext uri="{FF2B5EF4-FFF2-40B4-BE49-F238E27FC236}">
                  <a16:creationId xmlns:a16="http://schemas.microsoft.com/office/drawing/2014/main" id="{D62EBCC5-0824-4224-911C-41BABD574C33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동호회 게시판 규정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Rounded Rectangle 314">
            <a:extLst>
              <a:ext uri="{FF2B5EF4-FFF2-40B4-BE49-F238E27FC236}">
                <a16:creationId xmlns:a16="http://schemas.microsoft.com/office/drawing/2014/main" id="{A276CF0A-C0B1-40F1-BCFC-4AEE565873B9}"/>
              </a:ext>
            </a:extLst>
          </p:cNvPr>
          <p:cNvSpPr/>
          <p:nvPr/>
        </p:nvSpPr>
        <p:spPr>
          <a:xfrm>
            <a:off x="5019311" y="1462728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E2105029-2A8D-4472-907B-364C4ED4130C}"/>
              </a:ext>
            </a:extLst>
          </p:cNvPr>
          <p:cNvGrpSpPr/>
          <p:nvPr/>
        </p:nvGrpSpPr>
        <p:grpSpPr>
          <a:xfrm>
            <a:off x="683782" y="2492896"/>
            <a:ext cx="5492843" cy="2089966"/>
            <a:chOff x="683782" y="2601238"/>
            <a:chExt cx="5492843" cy="2089966"/>
          </a:xfrm>
        </p:grpSpPr>
        <p:sp>
          <p:nvSpPr>
            <p:cNvPr id="167" name="Rectangle 517">
              <a:extLst>
                <a:ext uri="{FF2B5EF4-FFF2-40B4-BE49-F238E27FC236}">
                  <a16:creationId xmlns:a16="http://schemas.microsoft.com/office/drawing/2014/main" id="{3E35E320-B770-4EF3-A389-F8127F2518B7}"/>
                </a:ext>
              </a:extLst>
            </p:cNvPr>
            <p:cNvSpPr/>
            <p:nvPr/>
          </p:nvSpPr>
          <p:spPr>
            <a:xfrm>
              <a:off x="711408" y="2610621"/>
              <a:ext cx="1755098" cy="920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2" name="Rectangle 494">
              <a:extLst>
                <a:ext uri="{FF2B5EF4-FFF2-40B4-BE49-F238E27FC236}">
                  <a16:creationId xmlns:a16="http://schemas.microsoft.com/office/drawing/2014/main" id="{F656F8BC-E869-46FE-97C4-9204CF7874A6}"/>
                </a:ext>
              </a:extLst>
            </p:cNvPr>
            <p:cNvSpPr/>
            <p:nvPr/>
          </p:nvSpPr>
          <p:spPr>
            <a:xfrm>
              <a:off x="699917" y="2603204"/>
              <a:ext cx="1764749" cy="2088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텍스트 상자 31">
              <a:extLst>
                <a:ext uri="{FF2B5EF4-FFF2-40B4-BE49-F238E27FC236}">
                  <a16:creationId xmlns:a16="http://schemas.microsoft.com/office/drawing/2014/main" id="{CB680DB5-697C-4917-95F1-676DB3D54C28}"/>
                </a:ext>
              </a:extLst>
            </p:cNvPr>
            <p:cNvSpPr txBox="1"/>
            <p:nvPr/>
          </p:nvSpPr>
          <p:spPr>
            <a:xfrm>
              <a:off x="870663" y="4109099"/>
              <a:ext cx="502053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참여 멤버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개설일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운영자</a:t>
              </a:r>
            </a:p>
          </p:txBody>
        </p:sp>
        <p:sp>
          <p:nvSpPr>
            <p:cNvPr id="176" name="텍스트 상자 31">
              <a:extLst>
                <a:ext uri="{FF2B5EF4-FFF2-40B4-BE49-F238E27FC236}">
                  <a16:creationId xmlns:a16="http://schemas.microsoft.com/office/drawing/2014/main" id="{3D3999C5-615C-470E-9792-97876AF5A712}"/>
                </a:ext>
              </a:extLst>
            </p:cNvPr>
            <p:cNvSpPr txBox="1"/>
            <p:nvPr/>
          </p:nvSpPr>
          <p:spPr>
            <a:xfrm>
              <a:off x="1324784" y="4109099"/>
              <a:ext cx="1029866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38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17.09.01</a:t>
              </a:r>
              <a:endPara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강미나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대리</a:t>
              </a:r>
            </a:p>
          </p:txBody>
        </p:sp>
        <p:sp>
          <p:nvSpPr>
            <p:cNvPr id="177" name="텍스트 상자 31">
              <a:extLst>
                <a:ext uri="{FF2B5EF4-FFF2-40B4-BE49-F238E27FC236}">
                  <a16:creationId xmlns:a16="http://schemas.microsoft.com/office/drawing/2014/main" id="{41F07D8D-9D98-42AA-8282-46957BBF77FE}"/>
                </a:ext>
              </a:extLst>
            </p:cNvPr>
            <p:cNvSpPr txBox="1"/>
            <p:nvPr/>
          </p:nvSpPr>
          <p:spPr>
            <a:xfrm>
              <a:off x="827740" y="3602853"/>
              <a:ext cx="1461738" cy="321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볼링을 좋아하는 사람들의 소모임입니다</a:t>
              </a:r>
              <a:r>
                <a:rPr kumimoji="1"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kumimoji="1"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kumimoji="1"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실력과 상관없이 가입신청 받습니다</a:t>
              </a:r>
              <a:r>
                <a:rPr kumimoji="1"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  <a:endPara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</a:pPr>
              <a:r>
                <a:rPr kumimoji="1"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초보자도 편하게 참여해 주세요</a:t>
              </a:r>
              <a:r>
                <a:rPr kumimoji="1"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~</a:t>
              </a:r>
              <a:endPara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78" name="직선 연결선[R] 33">
              <a:extLst>
                <a:ext uri="{FF2B5EF4-FFF2-40B4-BE49-F238E27FC236}">
                  <a16:creationId xmlns:a16="http://schemas.microsoft.com/office/drawing/2014/main" id="{08942EA0-E012-4733-9CA6-A33967C9DBA4}"/>
                </a:ext>
              </a:extLst>
            </p:cNvPr>
            <p:cNvCxnSpPr>
              <a:cxnSpLocks/>
            </p:cNvCxnSpPr>
            <p:nvPr/>
          </p:nvCxnSpPr>
          <p:spPr>
            <a:xfrm>
              <a:off x="778841" y="4031758"/>
              <a:ext cx="159652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519">
              <a:extLst>
                <a:ext uri="{FF2B5EF4-FFF2-40B4-BE49-F238E27FC236}">
                  <a16:creationId xmlns:a16="http://schemas.microsoft.com/office/drawing/2014/main" id="{E99492D6-5CA4-40A7-88A7-34B2BC3F9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930" y="2611581"/>
              <a:ext cx="1729595" cy="913932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520">
              <a:extLst>
                <a:ext uri="{FF2B5EF4-FFF2-40B4-BE49-F238E27FC236}">
                  <a16:creationId xmlns:a16="http://schemas.microsoft.com/office/drawing/2014/main" id="{FE0F5B92-8146-428A-A864-B752C853B82A}"/>
                </a:ext>
              </a:extLst>
            </p:cNvPr>
            <p:cNvCxnSpPr>
              <a:cxnSpLocks/>
            </p:cNvCxnSpPr>
            <p:nvPr/>
          </p:nvCxnSpPr>
          <p:spPr>
            <a:xfrm>
              <a:off x="683782" y="2619977"/>
              <a:ext cx="1776742" cy="882135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텍스트 상자 31">
              <a:extLst>
                <a:ext uri="{FF2B5EF4-FFF2-40B4-BE49-F238E27FC236}">
                  <a16:creationId xmlns:a16="http://schemas.microsoft.com/office/drawing/2014/main" id="{7E8FC122-08D0-4C72-8B8F-F57D53BB2E22}"/>
                </a:ext>
              </a:extLst>
            </p:cNvPr>
            <p:cNvSpPr txBox="1"/>
            <p:nvPr/>
          </p:nvSpPr>
          <p:spPr>
            <a:xfrm>
              <a:off x="799391" y="3295133"/>
              <a:ext cx="143692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 동호회</a:t>
              </a:r>
            </a:p>
          </p:txBody>
        </p:sp>
        <p:sp>
          <p:nvSpPr>
            <p:cNvPr id="185" name="Rectangle 517">
              <a:extLst>
                <a:ext uri="{FF2B5EF4-FFF2-40B4-BE49-F238E27FC236}">
                  <a16:creationId xmlns:a16="http://schemas.microsoft.com/office/drawing/2014/main" id="{C48B1F5C-F592-4A36-A73A-84448E39B128}"/>
                </a:ext>
              </a:extLst>
            </p:cNvPr>
            <p:cNvSpPr/>
            <p:nvPr/>
          </p:nvSpPr>
          <p:spPr>
            <a:xfrm>
              <a:off x="2573383" y="2610621"/>
              <a:ext cx="1755098" cy="920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6" name="Rectangle 494">
              <a:extLst>
                <a:ext uri="{FF2B5EF4-FFF2-40B4-BE49-F238E27FC236}">
                  <a16:creationId xmlns:a16="http://schemas.microsoft.com/office/drawing/2014/main" id="{DAF79C56-B8C3-4E8B-8ECD-AC6EFF55D7D2}"/>
                </a:ext>
              </a:extLst>
            </p:cNvPr>
            <p:cNvSpPr/>
            <p:nvPr/>
          </p:nvSpPr>
          <p:spPr>
            <a:xfrm>
              <a:off x="2561892" y="2603204"/>
              <a:ext cx="1764749" cy="2088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텍스트 상자 31">
              <a:extLst>
                <a:ext uri="{FF2B5EF4-FFF2-40B4-BE49-F238E27FC236}">
                  <a16:creationId xmlns:a16="http://schemas.microsoft.com/office/drawing/2014/main" id="{C411D996-7B98-4046-8B67-4E7398E94E85}"/>
                </a:ext>
              </a:extLst>
            </p:cNvPr>
            <p:cNvSpPr txBox="1"/>
            <p:nvPr/>
          </p:nvSpPr>
          <p:spPr>
            <a:xfrm>
              <a:off x="2732638" y="4109099"/>
              <a:ext cx="502053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참여 멤버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개설일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운영자</a:t>
              </a:r>
            </a:p>
          </p:txBody>
        </p:sp>
        <p:sp>
          <p:nvSpPr>
            <p:cNvPr id="188" name="텍스트 상자 31">
              <a:extLst>
                <a:ext uri="{FF2B5EF4-FFF2-40B4-BE49-F238E27FC236}">
                  <a16:creationId xmlns:a16="http://schemas.microsoft.com/office/drawing/2014/main" id="{C619A354-67FB-4D2B-AA2A-D1F06B1B539F}"/>
                </a:ext>
              </a:extLst>
            </p:cNvPr>
            <p:cNvSpPr txBox="1"/>
            <p:nvPr/>
          </p:nvSpPr>
          <p:spPr>
            <a:xfrm>
              <a:off x="3186759" y="4109099"/>
              <a:ext cx="1029866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38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17.09.01</a:t>
              </a:r>
              <a:endPara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강미나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대리</a:t>
              </a:r>
            </a:p>
          </p:txBody>
        </p:sp>
        <p:sp>
          <p:nvSpPr>
            <p:cNvPr id="189" name="텍스트 상자 31">
              <a:extLst>
                <a:ext uri="{FF2B5EF4-FFF2-40B4-BE49-F238E27FC236}">
                  <a16:creationId xmlns:a16="http://schemas.microsoft.com/office/drawing/2014/main" id="{A648CC43-FF7D-4130-82AB-6FE5AE90AA15}"/>
                </a:ext>
              </a:extLst>
            </p:cNvPr>
            <p:cNvSpPr txBox="1"/>
            <p:nvPr/>
          </p:nvSpPr>
          <p:spPr>
            <a:xfrm>
              <a:off x="2689715" y="3602853"/>
              <a:ext cx="1461738" cy="321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주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회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곡 마스터를 규칙으로 하는 통기타 모임입니다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개인 통기타 지참 필수입니다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</a:p>
          </p:txBody>
        </p:sp>
        <p:cxnSp>
          <p:nvCxnSpPr>
            <p:cNvPr id="190" name="직선 연결선[R] 33">
              <a:extLst>
                <a:ext uri="{FF2B5EF4-FFF2-40B4-BE49-F238E27FC236}">
                  <a16:creationId xmlns:a16="http://schemas.microsoft.com/office/drawing/2014/main" id="{E5E7B706-5BA3-4AA7-B1C7-AC25DB91E96F}"/>
                </a:ext>
              </a:extLst>
            </p:cNvPr>
            <p:cNvCxnSpPr>
              <a:cxnSpLocks/>
            </p:cNvCxnSpPr>
            <p:nvPr/>
          </p:nvCxnSpPr>
          <p:spPr>
            <a:xfrm>
              <a:off x="2640816" y="4031758"/>
              <a:ext cx="159652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519">
              <a:extLst>
                <a:ext uri="{FF2B5EF4-FFF2-40B4-BE49-F238E27FC236}">
                  <a16:creationId xmlns:a16="http://schemas.microsoft.com/office/drawing/2014/main" id="{C02CE1D5-6903-4860-8CD3-3EA59049B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905" y="2611581"/>
              <a:ext cx="1729595" cy="913932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520">
              <a:extLst>
                <a:ext uri="{FF2B5EF4-FFF2-40B4-BE49-F238E27FC236}">
                  <a16:creationId xmlns:a16="http://schemas.microsoft.com/office/drawing/2014/main" id="{761D9202-DA42-4330-9DD0-5FC11635D64A}"/>
                </a:ext>
              </a:extLst>
            </p:cNvPr>
            <p:cNvCxnSpPr>
              <a:cxnSpLocks/>
            </p:cNvCxnSpPr>
            <p:nvPr/>
          </p:nvCxnSpPr>
          <p:spPr>
            <a:xfrm>
              <a:off x="2545757" y="2619977"/>
              <a:ext cx="1776742" cy="882135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텍스트 상자 31">
              <a:extLst>
                <a:ext uri="{FF2B5EF4-FFF2-40B4-BE49-F238E27FC236}">
                  <a16:creationId xmlns:a16="http://schemas.microsoft.com/office/drawing/2014/main" id="{D269CB12-5036-4EAC-A67E-C5CBA7EE5AEC}"/>
                </a:ext>
              </a:extLst>
            </p:cNvPr>
            <p:cNvSpPr txBox="1"/>
            <p:nvPr/>
          </p:nvSpPr>
          <p:spPr>
            <a:xfrm>
              <a:off x="2661366" y="3295133"/>
              <a:ext cx="143692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통기타 동호회</a:t>
              </a:r>
            </a:p>
          </p:txBody>
        </p:sp>
        <p:sp>
          <p:nvSpPr>
            <p:cNvPr id="196" name="Rectangle 517">
              <a:extLst>
                <a:ext uri="{FF2B5EF4-FFF2-40B4-BE49-F238E27FC236}">
                  <a16:creationId xmlns:a16="http://schemas.microsoft.com/office/drawing/2014/main" id="{F6A3F64A-92A4-4401-9173-714059D76ABB}"/>
                </a:ext>
              </a:extLst>
            </p:cNvPr>
            <p:cNvSpPr/>
            <p:nvPr/>
          </p:nvSpPr>
          <p:spPr>
            <a:xfrm>
              <a:off x="4421527" y="2608655"/>
              <a:ext cx="1755098" cy="920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7" name="Rectangle 494">
              <a:extLst>
                <a:ext uri="{FF2B5EF4-FFF2-40B4-BE49-F238E27FC236}">
                  <a16:creationId xmlns:a16="http://schemas.microsoft.com/office/drawing/2014/main" id="{CCD5D263-D4D3-45CD-BD14-3ABD611E8272}"/>
                </a:ext>
              </a:extLst>
            </p:cNvPr>
            <p:cNvSpPr/>
            <p:nvPr/>
          </p:nvSpPr>
          <p:spPr>
            <a:xfrm>
              <a:off x="4410036" y="2601238"/>
              <a:ext cx="1764749" cy="2088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텍스트 상자 31">
              <a:extLst>
                <a:ext uri="{FF2B5EF4-FFF2-40B4-BE49-F238E27FC236}">
                  <a16:creationId xmlns:a16="http://schemas.microsoft.com/office/drawing/2014/main" id="{9EE7B8FD-0DFA-4F93-B3AE-7804D85A2C59}"/>
                </a:ext>
              </a:extLst>
            </p:cNvPr>
            <p:cNvSpPr txBox="1"/>
            <p:nvPr/>
          </p:nvSpPr>
          <p:spPr>
            <a:xfrm>
              <a:off x="4580782" y="4107133"/>
              <a:ext cx="502053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참여 멤버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개설일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운영자</a:t>
              </a:r>
            </a:p>
          </p:txBody>
        </p:sp>
        <p:sp>
          <p:nvSpPr>
            <p:cNvPr id="199" name="텍스트 상자 31">
              <a:extLst>
                <a:ext uri="{FF2B5EF4-FFF2-40B4-BE49-F238E27FC236}">
                  <a16:creationId xmlns:a16="http://schemas.microsoft.com/office/drawing/2014/main" id="{2E167941-BD3D-4DC1-A56F-5439D6E6C488}"/>
                </a:ext>
              </a:extLst>
            </p:cNvPr>
            <p:cNvSpPr txBox="1"/>
            <p:nvPr/>
          </p:nvSpPr>
          <p:spPr>
            <a:xfrm>
              <a:off x="5034903" y="4107133"/>
              <a:ext cx="1029866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38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17.09.01</a:t>
              </a:r>
              <a:endPara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강미나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대리</a:t>
              </a:r>
            </a:p>
          </p:txBody>
        </p:sp>
        <p:sp>
          <p:nvSpPr>
            <p:cNvPr id="200" name="텍스트 상자 31">
              <a:extLst>
                <a:ext uri="{FF2B5EF4-FFF2-40B4-BE49-F238E27FC236}">
                  <a16:creationId xmlns:a16="http://schemas.microsoft.com/office/drawing/2014/main" id="{F5F2D6B3-9F8D-487F-A353-3587DAB5139F}"/>
                </a:ext>
              </a:extLst>
            </p:cNvPr>
            <p:cNvSpPr txBox="1"/>
            <p:nvPr/>
          </p:nvSpPr>
          <p:spPr>
            <a:xfrm>
              <a:off x="4537859" y="3600887"/>
              <a:ext cx="1461738" cy="2106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영어회화 실전을 위한 스터디 그룹입니다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많이 가입해 주세요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~</a:t>
              </a:r>
            </a:p>
          </p:txBody>
        </p:sp>
        <p:cxnSp>
          <p:nvCxnSpPr>
            <p:cNvPr id="201" name="직선 연결선[R] 33">
              <a:extLst>
                <a:ext uri="{FF2B5EF4-FFF2-40B4-BE49-F238E27FC236}">
                  <a16:creationId xmlns:a16="http://schemas.microsoft.com/office/drawing/2014/main" id="{106A307C-5EA8-4AF6-9545-FEBC317154AB}"/>
                </a:ext>
              </a:extLst>
            </p:cNvPr>
            <p:cNvCxnSpPr>
              <a:cxnSpLocks/>
            </p:cNvCxnSpPr>
            <p:nvPr/>
          </p:nvCxnSpPr>
          <p:spPr>
            <a:xfrm>
              <a:off x="4488960" y="4029792"/>
              <a:ext cx="159652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519">
              <a:extLst>
                <a:ext uri="{FF2B5EF4-FFF2-40B4-BE49-F238E27FC236}">
                  <a16:creationId xmlns:a16="http://schemas.microsoft.com/office/drawing/2014/main" id="{6FD0DCF0-E7DA-4720-B052-CE2A5B43D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1049" y="2609615"/>
              <a:ext cx="1729595" cy="913932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520">
              <a:extLst>
                <a:ext uri="{FF2B5EF4-FFF2-40B4-BE49-F238E27FC236}">
                  <a16:creationId xmlns:a16="http://schemas.microsoft.com/office/drawing/2014/main" id="{70C9B844-0C64-4B26-90FF-E9F164C2A678}"/>
                </a:ext>
              </a:extLst>
            </p:cNvPr>
            <p:cNvCxnSpPr>
              <a:cxnSpLocks/>
            </p:cNvCxnSpPr>
            <p:nvPr/>
          </p:nvCxnSpPr>
          <p:spPr>
            <a:xfrm>
              <a:off x="4393901" y="2618011"/>
              <a:ext cx="1776742" cy="882135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텍스트 상자 31">
              <a:extLst>
                <a:ext uri="{FF2B5EF4-FFF2-40B4-BE49-F238E27FC236}">
                  <a16:creationId xmlns:a16="http://schemas.microsoft.com/office/drawing/2014/main" id="{80301100-DE3A-4991-A8E8-60B40FFDEC02}"/>
                </a:ext>
              </a:extLst>
            </p:cNvPr>
            <p:cNvSpPr txBox="1"/>
            <p:nvPr/>
          </p:nvSpPr>
          <p:spPr>
            <a:xfrm>
              <a:off x="4509510" y="3293167"/>
              <a:ext cx="143692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영화회화 스터디</a:t>
              </a:r>
            </a:p>
          </p:txBody>
        </p:sp>
      </p:grpSp>
      <p:sp>
        <p:nvSpPr>
          <p:cNvPr id="207" name="텍스트 상자 31">
            <a:extLst>
              <a:ext uri="{FF2B5EF4-FFF2-40B4-BE49-F238E27FC236}">
                <a16:creationId xmlns:a16="http://schemas.microsoft.com/office/drawing/2014/main" id="{6E39A401-1CB7-4B17-9A5F-6C96F8D15A1A}"/>
              </a:ext>
            </a:extLst>
          </p:cNvPr>
          <p:cNvSpPr txBox="1"/>
          <p:nvPr/>
        </p:nvSpPr>
        <p:spPr>
          <a:xfrm>
            <a:off x="5349204" y="2345944"/>
            <a:ext cx="803496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7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sp>
        <p:nvSpPr>
          <p:cNvPr id="210" name="Rectangle 517">
            <a:extLst>
              <a:ext uri="{FF2B5EF4-FFF2-40B4-BE49-F238E27FC236}">
                <a16:creationId xmlns:a16="http://schemas.microsoft.com/office/drawing/2014/main" id="{7E8856EE-74F4-4B39-A66A-8BFF356F9625}"/>
              </a:ext>
            </a:extLst>
          </p:cNvPr>
          <p:cNvSpPr/>
          <p:nvPr/>
        </p:nvSpPr>
        <p:spPr>
          <a:xfrm>
            <a:off x="701788" y="4943891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4" name="텍스트 상자 31">
            <a:extLst>
              <a:ext uri="{FF2B5EF4-FFF2-40B4-BE49-F238E27FC236}">
                <a16:creationId xmlns:a16="http://schemas.microsoft.com/office/drawing/2014/main" id="{04A8407D-FEA7-4E4D-A035-05FA830D750D}"/>
              </a:ext>
            </a:extLst>
          </p:cNvPr>
          <p:cNvSpPr txBox="1"/>
          <p:nvPr/>
        </p:nvSpPr>
        <p:spPr>
          <a:xfrm>
            <a:off x="818120" y="5936123"/>
            <a:ext cx="1461738" cy="321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볼링을 좋아하는 사람들의 소모임입니다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실력과 상관없이 가입신청 받습니다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초보자도 편하게 참여해 주세요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  <a:endParaRPr kumimoji="1"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15" name="직선 연결선[R] 33">
            <a:extLst>
              <a:ext uri="{FF2B5EF4-FFF2-40B4-BE49-F238E27FC236}">
                <a16:creationId xmlns:a16="http://schemas.microsoft.com/office/drawing/2014/main" id="{DE09980C-FC4A-474B-BE58-1D6A8CC3A20F}"/>
              </a:ext>
            </a:extLst>
          </p:cNvPr>
          <p:cNvCxnSpPr>
            <a:cxnSpLocks/>
          </p:cNvCxnSpPr>
          <p:nvPr/>
        </p:nvCxnSpPr>
        <p:spPr>
          <a:xfrm>
            <a:off x="769221" y="6326526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519">
            <a:extLst>
              <a:ext uri="{FF2B5EF4-FFF2-40B4-BE49-F238E27FC236}">
                <a16:creationId xmlns:a16="http://schemas.microsoft.com/office/drawing/2014/main" id="{DDC86870-8FA3-45B9-BBD0-A0872AA07830}"/>
              </a:ext>
            </a:extLst>
          </p:cNvPr>
          <p:cNvCxnSpPr>
            <a:cxnSpLocks/>
          </p:cNvCxnSpPr>
          <p:nvPr/>
        </p:nvCxnSpPr>
        <p:spPr>
          <a:xfrm flipH="1">
            <a:off x="721310" y="4944851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520">
            <a:extLst>
              <a:ext uri="{FF2B5EF4-FFF2-40B4-BE49-F238E27FC236}">
                <a16:creationId xmlns:a16="http://schemas.microsoft.com/office/drawing/2014/main" id="{F65FD9FA-3B39-4D06-85C9-D7FCFEE1EAC1}"/>
              </a:ext>
            </a:extLst>
          </p:cNvPr>
          <p:cNvCxnSpPr>
            <a:cxnSpLocks/>
          </p:cNvCxnSpPr>
          <p:nvPr/>
        </p:nvCxnSpPr>
        <p:spPr>
          <a:xfrm>
            <a:off x="674162" y="4953247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텍스트 상자 31">
            <a:extLst>
              <a:ext uri="{FF2B5EF4-FFF2-40B4-BE49-F238E27FC236}">
                <a16:creationId xmlns:a16="http://schemas.microsoft.com/office/drawing/2014/main" id="{7C4ED33A-6E02-494B-ABE1-E5ADCE8EFEB3}"/>
              </a:ext>
            </a:extLst>
          </p:cNvPr>
          <p:cNvSpPr txBox="1"/>
          <p:nvPr/>
        </p:nvSpPr>
        <p:spPr>
          <a:xfrm>
            <a:off x="789771" y="5628403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볼링 동호회</a:t>
            </a:r>
          </a:p>
        </p:txBody>
      </p:sp>
      <p:sp>
        <p:nvSpPr>
          <p:cNvPr id="221" name="Rectangle 517">
            <a:extLst>
              <a:ext uri="{FF2B5EF4-FFF2-40B4-BE49-F238E27FC236}">
                <a16:creationId xmlns:a16="http://schemas.microsoft.com/office/drawing/2014/main" id="{B117F79B-2621-4CCE-B2CB-BF9397A67EC2}"/>
              </a:ext>
            </a:extLst>
          </p:cNvPr>
          <p:cNvSpPr/>
          <p:nvPr/>
        </p:nvSpPr>
        <p:spPr>
          <a:xfrm>
            <a:off x="2563763" y="4943891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5" name="텍스트 상자 31">
            <a:extLst>
              <a:ext uri="{FF2B5EF4-FFF2-40B4-BE49-F238E27FC236}">
                <a16:creationId xmlns:a16="http://schemas.microsoft.com/office/drawing/2014/main" id="{47CC3A65-BBCD-4DB9-AB07-9B771BCBEEB7}"/>
              </a:ext>
            </a:extLst>
          </p:cNvPr>
          <p:cNvSpPr txBox="1"/>
          <p:nvPr/>
        </p:nvSpPr>
        <p:spPr>
          <a:xfrm>
            <a:off x="2680095" y="5936123"/>
            <a:ext cx="1461738" cy="321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주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곡 마스터를 규칙으로 하는 통기타 모임입니다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개인 통기타 지참 필수입니다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226" name="직선 연결선[R] 33">
            <a:extLst>
              <a:ext uri="{FF2B5EF4-FFF2-40B4-BE49-F238E27FC236}">
                <a16:creationId xmlns:a16="http://schemas.microsoft.com/office/drawing/2014/main" id="{5B251D96-15E7-4A2A-9373-D9E6E53A1CB6}"/>
              </a:ext>
            </a:extLst>
          </p:cNvPr>
          <p:cNvCxnSpPr>
            <a:cxnSpLocks/>
          </p:cNvCxnSpPr>
          <p:nvPr/>
        </p:nvCxnSpPr>
        <p:spPr>
          <a:xfrm>
            <a:off x="2631196" y="6326526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519">
            <a:extLst>
              <a:ext uri="{FF2B5EF4-FFF2-40B4-BE49-F238E27FC236}">
                <a16:creationId xmlns:a16="http://schemas.microsoft.com/office/drawing/2014/main" id="{984EB74E-7C0B-47BA-A4E9-2466CB54F56E}"/>
              </a:ext>
            </a:extLst>
          </p:cNvPr>
          <p:cNvCxnSpPr>
            <a:cxnSpLocks/>
          </p:cNvCxnSpPr>
          <p:nvPr/>
        </p:nvCxnSpPr>
        <p:spPr>
          <a:xfrm flipH="1">
            <a:off x="2583285" y="4944851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520">
            <a:extLst>
              <a:ext uri="{FF2B5EF4-FFF2-40B4-BE49-F238E27FC236}">
                <a16:creationId xmlns:a16="http://schemas.microsoft.com/office/drawing/2014/main" id="{63CAD108-4442-41D7-AE6C-7A28C5468390}"/>
              </a:ext>
            </a:extLst>
          </p:cNvPr>
          <p:cNvCxnSpPr>
            <a:cxnSpLocks/>
          </p:cNvCxnSpPr>
          <p:nvPr/>
        </p:nvCxnSpPr>
        <p:spPr>
          <a:xfrm>
            <a:off x="2536137" y="4953247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텍스트 상자 31">
            <a:extLst>
              <a:ext uri="{FF2B5EF4-FFF2-40B4-BE49-F238E27FC236}">
                <a16:creationId xmlns:a16="http://schemas.microsoft.com/office/drawing/2014/main" id="{5C20161E-7CC1-4F7B-84BF-56FFC7AF7861}"/>
              </a:ext>
            </a:extLst>
          </p:cNvPr>
          <p:cNvSpPr txBox="1"/>
          <p:nvPr/>
        </p:nvSpPr>
        <p:spPr>
          <a:xfrm>
            <a:off x="2651746" y="5628403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통기타 동호회</a:t>
            </a:r>
          </a:p>
        </p:txBody>
      </p:sp>
      <p:sp>
        <p:nvSpPr>
          <p:cNvPr id="232" name="Rectangle 517">
            <a:extLst>
              <a:ext uri="{FF2B5EF4-FFF2-40B4-BE49-F238E27FC236}">
                <a16:creationId xmlns:a16="http://schemas.microsoft.com/office/drawing/2014/main" id="{901EDA53-DB35-4EB5-9007-890BA397ECAD}"/>
              </a:ext>
            </a:extLst>
          </p:cNvPr>
          <p:cNvSpPr/>
          <p:nvPr/>
        </p:nvSpPr>
        <p:spPr>
          <a:xfrm>
            <a:off x="4411907" y="4941925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6" name="텍스트 상자 31">
            <a:extLst>
              <a:ext uri="{FF2B5EF4-FFF2-40B4-BE49-F238E27FC236}">
                <a16:creationId xmlns:a16="http://schemas.microsoft.com/office/drawing/2014/main" id="{4FC00CC7-9F73-470E-A46A-556CE8F06A3D}"/>
              </a:ext>
            </a:extLst>
          </p:cNvPr>
          <p:cNvSpPr txBox="1"/>
          <p:nvPr/>
        </p:nvSpPr>
        <p:spPr>
          <a:xfrm>
            <a:off x="4528239" y="5934157"/>
            <a:ext cx="1461738" cy="2106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영어회화 실전을 위한 스터디 그룹입니다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많이 가입해 주세요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</a:p>
        </p:txBody>
      </p:sp>
      <p:cxnSp>
        <p:nvCxnSpPr>
          <p:cNvPr id="237" name="직선 연결선[R] 33">
            <a:extLst>
              <a:ext uri="{FF2B5EF4-FFF2-40B4-BE49-F238E27FC236}">
                <a16:creationId xmlns:a16="http://schemas.microsoft.com/office/drawing/2014/main" id="{9B7934B3-D195-42C6-9B0E-E866BFCE266F}"/>
              </a:ext>
            </a:extLst>
          </p:cNvPr>
          <p:cNvCxnSpPr>
            <a:cxnSpLocks/>
          </p:cNvCxnSpPr>
          <p:nvPr/>
        </p:nvCxnSpPr>
        <p:spPr>
          <a:xfrm>
            <a:off x="4479340" y="6324560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519">
            <a:extLst>
              <a:ext uri="{FF2B5EF4-FFF2-40B4-BE49-F238E27FC236}">
                <a16:creationId xmlns:a16="http://schemas.microsoft.com/office/drawing/2014/main" id="{9D1354EB-555A-43FE-9596-731C59B34D3E}"/>
              </a:ext>
            </a:extLst>
          </p:cNvPr>
          <p:cNvCxnSpPr>
            <a:cxnSpLocks/>
          </p:cNvCxnSpPr>
          <p:nvPr/>
        </p:nvCxnSpPr>
        <p:spPr>
          <a:xfrm flipH="1">
            <a:off x="4431429" y="4942885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520">
            <a:extLst>
              <a:ext uri="{FF2B5EF4-FFF2-40B4-BE49-F238E27FC236}">
                <a16:creationId xmlns:a16="http://schemas.microsoft.com/office/drawing/2014/main" id="{57D48EF5-DE6C-4A13-BBDA-3A1A079A8700}"/>
              </a:ext>
            </a:extLst>
          </p:cNvPr>
          <p:cNvCxnSpPr>
            <a:cxnSpLocks/>
          </p:cNvCxnSpPr>
          <p:nvPr/>
        </p:nvCxnSpPr>
        <p:spPr>
          <a:xfrm>
            <a:off x="4384281" y="4951281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텍스트 상자 31">
            <a:extLst>
              <a:ext uri="{FF2B5EF4-FFF2-40B4-BE49-F238E27FC236}">
                <a16:creationId xmlns:a16="http://schemas.microsoft.com/office/drawing/2014/main" id="{C3E62917-D347-488F-88A5-F335E019ECD6}"/>
              </a:ext>
            </a:extLst>
          </p:cNvPr>
          <p:cNvSpPr txBox="1"/>
          <p:nvPr/>
        </p:nvSpPr>
        <p:spPr>
          <a:xfrm>
            <a:off x="4499890" y="5626437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영화회화 스터디</a:t>
            </a:r>
          </a:p>
        </p:txBody>
      </p:sp>
      <p:sp>
        <p:nvSpPr>
          <p:cNvPr id="255" name="Rectangle 14">
            <a:extLst>
              <a:ext uri="{FF2B5EF4-FFF2-40B4-BE49-F238E27FC236}">
                <a16:creationId xmlns:a16="http://schemas.microsoft.com/office/drawing/2014/main" id="{BD1FB551-85FF-4D6E-AFC8-72EE528E534B}"/>
              </a:ext>
            </a:extLst>
          </p:cNvPr>
          <p:cNvSpPr>
            <a:spLocks/>
          </p:cNvSpPr>
          <p:nvPr/>
        </p:nvSpPr>
        <p:spPr bwMode="auto">
          <a:xfrm>
            <a:off x="6432302" y="1108253"/>
            <a:ext cx="2555726" cy="36072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endParaRPr lang="x-none" altLang="x-none" sz="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6" name="Rectangle 90">
            <a:extLst>
              <a:ext uri="{FF2B5EF4-FFF2-40B4-BE49-F238E27FC236}">
                <a16:creationId xmlns:a16="http://schemas.microsoft.com/office/drawing/2014/main" id="{F684C397-3380-44D1-9536-46E1CF8D96C3}"/>
              </a:ext>
            </a:extLst>
          </p:cNvPr>
          <p:cNvSpPr/>
          <p:nvPr/>
        </p:nvSpPr>
        <p:spPr>
          <a:xfrm>
            <a:off x="7139813" y="1147892"/>
            <a:ext cx="1099782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동호회 만들기</a:t>
            </a:r>
            <a:endParaRPr lang="x-none" altLang="x-none" sz="9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3" name="텍스트 상자 31">
            <a:extLst>
              <a:ext uri="{FF2B5EF4-FFF2-40B4-BE49-F238E27FC236}">
                <a16:creationId xmlns:a16="http://schemas.microsoft.com/office/drawing/2014/main" id="{D2E6E750-1389-4F5B-9F91-D74AEB0E54A4}"/>
              </a:ext>
            </a:extLst>
          </p:cNvPr>
          <p:cNvSpPr txBox="1"/>
          <p:nvPr/>
        </p:nvSpPr>
        <p:spPr>
          <a:xfrm>
            <a:off x="6506595" y="2060848"/>
            <a:ext cx="679958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즐겨찾는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동호회</a:t>
            </a:r>
          </a:p>
        </p:txBody>
      </p:sp>
      <p:sp>
        <p:nvSpPr>
          <p:cNvPr id="264" name="텍스트 상자 31">
            <a:extLst>
              <a:ext uri="{FF2B5EF4-FFF2-40B4-BE49-F238E27FC236}">
                <a16:creationId xmlns:a16="http://schemas.microsoft.com/office/drawing/2014/main" id="{C1C5DD85-F416-4880-9A84-EFCE9DEDC082}"/>
              </a:ext>
            </a:extLst>
          </p:cNvPr>
          <p:cNvSpPr txBox="1"/>
          <p:nvPr/>
        </p:nvSpPr>
        <p:spPr>
          <a:xfrm>
            <a:off x="6524168" y="3136933"/>
            <a:ext cx="679958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동호회</a:t>
            </a:r>
          </a:p>
        </p:txBody>
      </p:sp>
      <p:sp>
        <p:nvSpPr>
          <p:cNvPr id="266" name="Rounded Rectangle 240">
            <a:extLst>
              <a:ext uri="{FF2B5EF4-FFF2-40B4-BE49-F238E27FC236}">
                <a16:creationId xmlns:a16="http://schemas.microsoft.com/office/drawing/2014/main" id="{BB43672F-B026-4590-8469-6D18934AFA1A}"/>
              </a:ext>
            </a:extLst>
          </p:cNvPr>
          <p:cNvSpPr/>
          <p:nvPr/>
        </p:nvSpPr>
        <p:spPr>
          <a:xfrm>
            <a:off x="7504256" y="3431831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790866" cy="193691"/>
            <a:chOff x="3328939" y="1673768"/>
            <a:chExt cx="3109056" cy="176117"/>
          </a:xfrm>
        </p:grpSpPr>
        <p:sp>
          <p:nvSpPr>
            <p:cNvPr id="224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234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235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3347582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247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254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265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0F709F-456F-4CAF-9EE3-5DCACE54CF55}"/>
              </a:ext>
            </a:extLst>
          </p:cNvPr>
          <p:cNvSpPr/>
          <p:nvPr/>
        </p:nvSpPr>
        <p:spPr>
          <a:xfrm>
            <a:off x="10183324" y="298379"/>
            <a:ext cx="5132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</a:t>
            </a:r>
          </a:p>
        </p:txBody>
      </p:sp>
      <p:sp>
        <p:nvSpPr>
          <p:cNvPr id="252" name="Rectangle 383">
            <a:extLst>
              <a:ext uri="{FF2B5EF4-FFF2-40B4-BE49-F238E27FC236}">
                <a16:creationId xmlns:a16="http://schemas.microsoft.com/office/drawing/2014/main" id="{F4F847AC-B03B-41F5-9563-2D141F1D6315}"/>
              </a:ext>
            </a:extLst>
          </p:cNvPr>
          <p:cNvSpPr/>
          <p:nvPr/>
        </p:nvSpPr>
        <p:spPr>
          <a:xfrm>
            <a:off x="6409230" y="1082142"/>
            <a:ext cx="2614765" cy="547711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1177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sp>
        <p:nvSpPr>
          <p:cNvPr id="272" name="텍스트 상자 31">
            <a:extLst>
              <a:ext uri="{FF2B5EF4-FFF2-40B4-BE49-F238E27FC236}">
                <a16:creationId xmlns:a16="http://schemas.microsoft.com/office/drawing/2014/main" id="{C1C5DD85-F416-4880-9A84-EFCE9DEDC082}"/>
              </a:ext>
            </a:extLst>
          </p:cNvPr>
          <p:cNvSpPr txBox="1"/>
          <p:nvPr/>
        </p:nvSpPr>
        <p:spPr>
          <a:xfrm>
            <a:off x="6524168" y="4660933"/>
            <a:ext cx="679958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댓글 알림</a:t>
            </a:r>
            <a:endParaRPr kumimoji="1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94955" y="4853775"/>
            <a:ext cx="2402054" cy="350128"/>
            <a:chOff x="6494955" y="4853775"/>
            <a:chExt cx="2402054" cy="350128"/>
          </a:xfrm>
        </p:grpSpPr>
        <p:sp>
          <p:nvSpPr>
            <p:cNvPr id="273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853775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lang="en-US" sz="6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78698" y="4887224"/>
              <a:ext cx="1908101" cy="2753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ㅣ 볼링동호회</a:t>
              </a:r>
              <a:endPara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영어회화 실정을 위한스터디 그룹입니다</a:t>
              </a:r>
              <a:r>
                <a: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057" y="4920232"/>
              <a:ext cx="236985" cy="236985"/>
            </a:xfrm>
            <a:prstGeom prst="rect">
              <a:avLst/>
            </a:prstGeom>
          </p:spPr>
        </p:pic>
      </p:grpSp>
      <p:grpSp>
        <p:nvGrpSpPr>
          <p:cNvPr id="274" name="그룹 273"/>
          <p:cNvGrpSpPr/>
          <p:nvPr/>
        </p:nvGrpSpPr>
        <p:grpSpPr>
          <a:xfrm>
            <a:off x="6494955" y="5301450"/>
            <a:ext cx="2402054" cy="350128"/>
            <a:chOff x="6494955" y="4853775"/>
            <a:chExt cx="2402054" cy="350128"/>
          </a:xfrm>
        </p:grpSpPr>
        <p:sp>
          <p:nvSpPr>
            <p:cNvPr id="335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853775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lang="en-US" sz="6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6778698" y="4887224"/>
              <a:ext cx="1908101" cy="2753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ㅣ 볼링동호회</a:t>
              </a:r>
              <a:endPara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영어회화 실정을 위한스터디 그룹입니다</a:t>
              </a:r>
              <a:r>
                <a: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37" name="그림 3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057" y="4920232"/>
              <a:ext cx="236985" cy="236985"/>
            </a:xfrm>
            <a:prstGeom prst="rect">
              <a:avLst/>
            </a:prstGeom>
          </p:spPr>
        </p:pic>
      </p:grpSp>
      <p:grpSp>
        <p:nvGrpSpPr>
          <p:cNvPr id="338" name="그룹 337"/>
          <p:cNvGrpSpPr/>
          <p:nvPr/>
        </p:nvGrpSpPr>
        <p:grpSpPr>
          <a:xfrm>
            <a:off x="6494955" y="5768175"/>
            <a:ext cx="2402054" cy="350128"/>
            <a:chOff x="6494955" y="4853775"/>
            <a:chExt cx="2402054" cy="350128"/>
          </a:xfrm>
        </p:grpSpPr>
        <p:sp>
          <p:nvSpPr>
            <p:cNvPr id="339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853775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60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lang="en-US" sz="6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6778698" y="4887224"/>
              <a:ext cx="1908101" cy="27532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ㅣ 볼링동호회</a:t>
              </a:r>
              <a:endPara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영어회화 실정을 위한스터디 그룹입니다</a:t>
              </a:r>
              <a:r>
                <a: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…</a:t>
              </a:r>
              <a:endPara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41" name="그림 3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057" y="4920232"/>
              <a:ext cx="236985" cy="236985"/>
            </a:xfrm>
            <a:prstGeom prst="rect">
              <a:avLst/>
            </a:prstGeom>
          </p:spPr>
        </p:pic>
      </p:grpSp>
      <p:sp>
        <p:nvSpPr>
          <p:cNvPr id="8" name="타원 7"/>
          <p:cNvSpPr/>
          <p:nvPr/>
        </p:nvSpPr>
        <p:spPr>
          <a:xfrm>
            <a:off x="6326531" y="2026097"/>
            <a:ext cx="149512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2" name="타원 341"/>
          <p:cNvSpPr/>
          <p:nvPr/>
        </p:nvSpPr>
        <p:spPr>
          <a:xfrm>
            <a:off x="6326531" y="3092897"/>
            <a:ext cx="149512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3" name="타원 342"/>
          <p:cNvSpPr/>
          <p:nvPr/>
        </p:nvSpPr>
        <p:spPr>
          <a:xfrm>
            <a:off x="6326531" y="4632137"/>
            <a:ext cx="149512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915050" y="1889590"/>
            <a:ext cx="5333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ounded Rectangle 240">
            <a:extLst>
              <a:ext uri="{FF2B5EF4-FFF2-40B4-BE49-F238E27FC236}">
                <a16:creationId xmlns:a16="http://schemas.microsoft.com/office/drawing/2014/main" id="{3E1E8733-FDA2-4A26-9C5E-F89AF3E851D6}"/>
              </a:ext>
            </a:extLst>
          </p:cNvPr>
          <p:cNvSpPr/>
          <p:nvPr/>
        </p:nvSpPr>
        <p:spPr>
          <a:xfrm>
            <a:off x="1678500" y="5662761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270" name="텍스트 상자 31">
            <a:extLst>
              <a:ext uri="{FF2B5EF4-FFF2-40B4-BE49-F238E27FC236}">
                <a16:creationId xmlns:a16="http://schemas.microsoft.com/office/drawing/2014/main" id="{CB680DB5-697C-4917-95F1-676DB3D54C28}"/>
              </a:ext>
            </a:extLst>
          </p:cNvPr>
          <p:cNvSpPr txBox="1"/>
          <p:nvPr/>
        </p:nvSpPr>
        <p:spPr>
          <a:xfrm>
            <a:off x="869336" y="6398762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271" name="텍스트 상자 31">
            <a:extLst>
              <a:ext uri="{FF2B5EF4-FFF2-40B4-BE49-F238E27FC236}">
                <a16:creationId xmlns:a16="http://schemas.microsoft.com/office/drawing/2014/main" id="{3D3999C5-615C-470E-9792-97876AF5A712}"/>
              </a:ext>
            </a:extLst>
          </p:cNvPr>
          <p:cNvSpPr txBox="1"/>
          <p:nvPr/>
        </p:nvSpPr>
        <p:spPr>
          <a:xfrm>
            <a:off x="1323457" y="6398762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278" name="텍스트 상자 31">
            <a:extLst>
              <a:ext uri="{FF2B5EF4-FFF2-40B4-BE49-F238E27FC236}">
                <a16:creationId xmlns:a16="http://schemas.microsoft.com/office/drawing/2014/main" id="{C411D996-7B98-4046-8B67-4E7398E94E85}"/>
              </a:ext>
            </a:extLst>
          </p:cNvPr>
          <p:cNvSpPr txBox="1"/>
          <p:nvPr/>
        </p:nvSpPr>
        <p:spPr>
          <a:xfrm>
            <a:off x="2731311" y="6398762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279" name="텍스트 상자 31">
            <a:extLst>
              <a:ext uri="{FF2B5EF4-FFF2-40B4-BE49-F238E27FC236}">
                <a16:creationId xmlns:a16="http://schemas.microsoft.com/office/drawing/2014/main" id="{C619A354-67FB-4D2B-AA2A-D1F06B1B539F}"/>
              </a:ext>
            </a:extLst>
          </p:cNvPr>
          <p:cNvSpPr txBox="1"/>
          <p:nvPr/>
        </p:nvSpPr>
        <p:spPr>
          <a:xfrm>
            <a:off x="3185432" y="6398762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280" name="텍스트 상자 31">
            <a:extLst>
              <a:ext uri="{FF2B5EF4-FFF2-40B4-BE49-F238E27FC236}">
                <a16:creationId xmlns:a16="http://schemas.microsoft.com/office/drawing/2014/main" id="{9EE7B8FD-0DFA-4F93-B3AE-7804D85A2C59}"/>
              </a:ext>
            </a:extLst>
          </p:cNvPr>
          <p:cNvSpPr txBox="1"/>
          <p:nvPr/>
        </p:nvSpPr>
        <p:spPr>
          <a:xfrm>
            <a:off x="4579455" y="6396796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286" name="텍스트 상자 31">
            <a:extLst>
              <a:ext uri="{FF2B5EF4-FFF2-40B4-BE49-F238E27FC236}">
                <a16:creationId xmlns:a16="http://schemas.microsoft.com/office/drawing/2014/main" id="{2E167941-BD3D-4DC1-A56F-5439D6E6C488}"/>
              </a:ext>
            </a:extLst>
          </p:cNvPr>
          <p:cNvSpPr txBox="1"/>
          <p:nvPr/>
        </p:nvSpPr>
        <p:spPr>
          <a:xfrm>
            <a:off x="5033576" y="6396796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288" name="타원 287"/>
          <p:cNvSpPr/>
          <p:nvPr/>
        </p:nvSpPr>
        <p:spPr>
          <a:xfrm>
            <a:off x="6326531" y="1058054"/>
            <a:ext cx="168424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3" name="텍스트 상자 31">
            <a:extLst>
              <a:ext uri="{FF2B5EF4-FFF2-40B4-BE49-F238E27FC236}">
                <a16:creationId xmlns:a16="http://schemas.microsoft.com/office/drawing/2014/main" id="{6E39A401-1CB7-4B17-9A5F-6C96F8D15A1A}"/>
              </a:ext>
            </a:extLst>
          </p:cNvPr>
          <p:cNvSpPr txBox="1"/>
          <p:nvPr/>
        </p:nvSpPr>
        <p:spPr>
          <a:xfrm>
            <a:off x="5349204" y="4754804"/>
            <a:ext cx="803496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7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5031"/>
              </p:ext>
            </p:extLst>
          </p:nvPr>
        </p:nvGraphicFramePr>
        <p:xfrm>
          <a:off x="9315450" y="5026025"/>
          <a:ext cx="4048125" cy="17769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25728518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25966803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표기</a:t>
                      </a:r>
                      <a:endParaRPr lang="ko-KR" altLang="en-US" sz="700" b="1" dirty="0">
                        <a:latin typeface="+mn-ea"/>
                        <a:ea typeface="+mn-ea"/>
                        <a:cs typeface="Nanum Gothic" charset="-127"/>
                        <a:sym typeface="Apple SD 산돌고딕 Neo 볼드체"/>
                      </a:endParaRPr>
                    </a:p>
                  </a:txBody>
                  <a:tcPr marL="46800" marR="46800" marT="50400" marB="50800" anchor="ctr" horzOverflow="overflow">
                    <a:lnL w="9525" cap="flat" cmpd="sng" algn="ctr">
                      <a:noFill/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설명</a:t>
                      </a:r>
                      <a:endParaRPr lang="ko-KR" altLang="en-US" sz="700" b="1" dirty="0">
                        <a:latin typeface="+mn-ea"/>
                        <a:ea typeface="+mn-ea"/>
                        <a:cs typeface="Nanum Gothic" charset="-127"/>
                        <a:sym typeface="Apple SD 산돌고딕 Neo 볼드체"/>
                      </a:endParaRPr>
                    </a:p>
                  </a:txBody>
                  <a:tcPr marL="46800" marR="46800" marT="50400" marB="50800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6959"/>
                  </a:ext>
                </a:extLst>
              </a:tr>
              <a:tr h="168329"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  <a:cs typeface="Nanum Gothic" charset="-127"/>
                        </a:rPr>
                        <a:t>N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  <a:cs typeface="Nanum Gothic" charset="-127"/>
                        </a:rPr>
                        <a:t>분 전</a:t>
                      </a:r>
                      <a:endParaRPr lang="ko-KR" altLang="en-US" sz="700" dirty="0" smtClean="0">
                        <a:latin typeface="+mn-ea"/>
                        <a:ea typeface="+mn-ea"/>
                        <a:cs typeface="Nanum Gothic" charset="-127"/>
                      </a:endParaRPr>
                    </a:p>
                  </a:txBody>
                  <a:tcPr marL="46800" marR="46800" marT="50400" marB="50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825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현재로부터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1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시간 이내 작성된 글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(1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분 전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~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59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분 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)</a:t>
                      </a:r>
                    </a:p>
                    <a:p>
                      <a:pPr marL="93663" marR="0" indent="-825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분 단위로 표기</a:t>
                      </a: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610875"/>
                  </a:ext>
                </a:extLst>
              </a:tr>
              <a:tr h="168329"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  <a:cs typeface="Nanum Gothic" charset="-127"/>
                        </a:rPr>
                        <a:t>N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  <a:cs typeface="Nanum Gothic" charset="-127"/>
                        </a:rPr>
                        <a:t>시간 전</a:t>
                      </a:r>
                    </a:p>
                  </a:txBody>
                  <a:tcPr marL="46800" marR="46800" marT="50400" marB="50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825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1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시간 이전부터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24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시간 이내 작성된 글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(1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시간 전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~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 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23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시간 전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)</a:t>
                      </a:r>
                    </a:p>
                    <a:p>
                      <a:pPr marL="93663" marR="0" indent="-825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시간 단위로 표기</a:t>
                      </a: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18142"/>
                  </a:ext>
                </a:extLst>
              </a:tr>
              <a:tr h="168329"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70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MM.DD</a:t>
                      </a:r>
                      <a:endParaRPr lang="ko-KR" altLang="en-US" sz="700" strike="sngStrike" dirty="0" smtClean="0">
                        <a:latin typeface="+mn-ea"/>
                        <a:ea typeface="+mn-ea"/>
                        <a:cs typeface="Nanum Gothic" charset="-127"/>
                      </a:endParaRPr>
                    </a:p>
                  </a:txBody>
                  <a:tcPr marL="46800" marR="46800" marT="50400" marB="50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825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24</a:t>
                      </a: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시간 이후에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작성된 글</a:t>
                      </a: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  <a:p>
                      <a:pPr marL="93663" marR="0" indent="-825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시간표기 표준 룰을 따름</a:t>
                      </a: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068113"/>
                  </a:ext>
                </a:extLst>
              </a:tr>
              <a:tr h="168329"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700" smtClean="0"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YYYY.MM.DD</a:t>
                      </a:r>
                      <a:endParaRPr lang="ko-KR" altLang="en-US" sz="700" strike="sngStrike" smtClean="0">
                        <a:latin typeface="+mn-ea"/>
                        <a:ea typeface="+mn-ea"/>
                        <a:cs typeface="Nanum Gothic" charset="-127"/>
                      </a:endParaRPr>
                    </a:p>
                  </a:txBody>
                  <a:tcPr marL="46800" marR="46800" marT="50400" marB="50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825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Nanum Gothic" charset="-127"/>
                        </a:rPr>
                        <a:t>년도가 변경될 경우</a:t>
                      </a:r>
                      <a:endParaRPr lang="ko-KR" altLang="en-US" sz="7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Nanum Gothic" charset="-127"/>
                      </a:endParaRP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62625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8448675" y="2257425"/>
            <a:ext cx="438150" cy="3867150"/>
          </a:xfrm>
          <a:prstGeom prst="roundRect">
            <a:avLst>
              <a:gd name="adj" fmla="val 7971"/>
            </a:avLst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2" name="직선 화살표 연결선 11"/>
          <p:cNvCxnSpPr>
            <a:stCxn id="273" idx="3"/>
          </p:cNvCxnSpPr>
          <p:nvPr/>
        </p:nvCxnSpPr>
        <p:spPr>
          <a:xfrm>
            <a:off x="8897009" y="5028839"/>
            <a:ext cx="482570" cy="175064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56339" y="4836981"/>
            <a:ext cx="963985" cy="16364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날짜 표기방식</a:t>
            </a:r>
          </a:p>
        </p:txBody>
      </p:sp>
      <p:sp>
        <p:nvSpPr>
          <p:cNvPr id="158" name="Text Box 22">
            <a:extLst>
              <a:ext uri="{FF2B5EF4-FFF2-40B4-BE49-F238E27FC236}">
                <a16:creationId xmlns:a16="http://schemas.microsoft.com/office/drawing/2014/main" id="{BA88BC12-6086-4122-9996-7651554A17A8}"/>
              </a:ext>
            </a:extLst>
          </p:cNvPr>
          <p:cNvSpPr txBox="1">
            <a:spLocks/>
          </p:cNvSpPr>
          <p:nvPr/>
        </p:nvSpPr>
        <p:spPr bwMode="auto">
          <a:xfrm>
            <a:off x="734335" y="4751420"/>
            <a:ext cx="976992" cy="1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신규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1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915143" y="2343631"/>
            <a:ext cx="1019937" cy="123111"/>
            <a:chOff x="6940101" y="2334106"/>
            <a:chExt cx="1019937" cy="123111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940101" y="233410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161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485510" y="2341589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</p:grpSp>
      <p:sp>
        <p:nvSpPr>
          <p:cNvPr id="162" name="모서리가 둥근 직사각형 161"/>
          <p:cNvSpPr/>
          <p:nvPr/>
        </p:nvSpPr>
        <p:spPr>
          <a:xfrm>
            <a:off x="6611251" y="2326129"/>
            <a:ext cx="285750" cy="133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bg1"/>
                </a:solidFill>
                <a:latin typeface="+mn-ea"/>
                <a:ea typeface="+mn-ea"/>
              </a:rPr>
              <a:t>운영중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7518462" y="2255195"/>
            <a:ext cx="168424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8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77">
            <a:extLst>
              <a:ext uri="{FF2B5EF4-FFF2-40B4-BE49-F238E27FC236}">
                <a16:creationId xmlns:a16="http://schemas.microsoft.com/office/drawing/2014/main" id="{47504CAF-E9B3-4CF9-877E-0E6AFDB2E12F}"/>
              </a:ext>
            </a:extLst>
          </p:cNvPr>
          <p:cNvSpPr/>
          <p:nvPr/>
        </p:nvSpPr>
        <p:spPr>
          <a:xfrm>
            <a:off x="6632810" y="5728910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Rectangle 177">
            <a:extLst>
              <a:ext uri="{FF2B5EF4-FFF2-40B4-BE49-F238E27FC236}">
                <a16:creationId xmlns:a16="http://schemas.microsoft.com/office/drawing/2014/main" id="{0787B1C5-DD9E-4BC6-AFF6-4F603D73BC2F}"/>
              </a:ext>
            </a:extLst>
          </p:cNvPr>
          <p:cNvSpPr/>
          <p:nvPr/>
        </p:nvSpPr>
        <p:spPr>
          <a:xfrm>
            <a:off x="6632810" y="6133259"/>
            <a:ext cx="2402054" cy="35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텍스트 상자 31">
            <a:extLst>
              <a:ext uri="{FF2B5EF4-FFF2-40B4-BE49-F238E27FC236}">
                <a16:creationId xmlns:a16="http://schemas.microsoft.com/office/drawing/2014/main" id="{4F8D782D-D9BE-4725-BA8C-3698EFF45710}"/>
              </a:ext>
            </a:extLst>
          </p:cNvPr>
          <p:cNvSpPr txBox="1"/>
          <p:nvPr/>
        </p:nvSpPr>
        <p:spPr>
          <a:xfrm>
            <a:off x="6757917" y="6102747"/>
            <a:ext cx="101993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맛집탐방</a:t>
            </a:r>
            <a:r>
              <a:rPr kumimoji="1"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동호회</a:t>
            </a:r>
            <a:endParaRPr kumimoji="1"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F499D6-E655-43B1-9679-D7FDE2A5506A}"/>
              </a:ext>
            </a:extLst>
          </p:cNvPr>
          <p:cNvSpPr/>
          <p:nvPr/>
        </p:nvSpPr>
        <p:spPr>
          <a:xfrm>
            <a:off x="10183324" y="298379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CU10.1.2.2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">
            <a:extLst>
              <a:ext uri="{FF2B5EF4-FFF2-40B4-BE49-F238E27FC236}">
                <a16:creationId xmlns:a16="http://schemas.microsoft.com/office/drawing/2014/main" id="{E7344070-7699-4B4B-B162-6192B1B6B9F8}"/>
              </a:ext>
            </a:extLst>
          </p:cNvPr>
          <p:cNvSpPr/>
          <p:nvPr/>
        </p:nvSpPr>
        <p:spPr>
          <a:xfrm>
            <a:off x="582038" y="732350"/>
            <a:ext cx="7080426" cy="57510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83" name="직사각형">
            <a:extLst>
              <a:ext uri="{FF2B5EF4-FFF2-40B4-BE49-F238E27FC236}">
                <a16:creationId xmlns:a16="http://schemas.microsoft.com/office/drawing/2014/main" id="{64D7B9A5-877C-4C66-8F36-EA071BFF28A2}"/>
              </a:ext>
            </a:extLst>
          </p:cNvPr>
          <p:cNvSpPr/>
          <p:nvPr/>
        </p:nvSpPr>
        <p:spPr>
          <a:xfrm>
            <a:off x="578150" y="732384"/>
            <a:ext cx="7080426" cy="575100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84" name="Rectangle 345">
            <a:extLst>
              <a:ext uri="{FF2B5EF4-FFF2-40B4-BE49-F238E27FC236}">
                <a16:creationId xmlns:a16="http://schemas.microsoft.com/office/drawing/2014/main" id="{F93EF4F9-838A-4716-9152-9800D2B02079}"/>
              </a:ext>
            </a:extLst>
          </p:cNvPr>
          <p:cNvSpPr/>
          <p:nvPr/>
        </p:nvSpPr>
        <p:spPr>
          <a:xfrm>
            <a:off x="594658" y="749562"/>
            <a:ext cx="7037455" cy="268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5" name="텍스트 상자 31">
            <a:extLst>
              <a:ext uri="{FF2B5EF4-FFF2-40B4-BE49-F238E27FC236}">
                <a16:creationId xmlns:a16="http://schemas.microsoft.com/office/drawing/2014/main" id="{E3BD8FB7-D028-4E88-839E-8CE0E0877543}"/>
              </a:ext>
            </a:extLst>
          </p:cNvPr>
          <p:cNvSpPr txBox="1"/>
          <p:nvPr/>
        </p:nvSpPr>
        <p:spPr>
          <a:xfrm>
            <a:off x="690718" y="80922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kumimoji="1"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만들기 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4" name="직선 연결선[R] 7">
            <a:extLst>
              <a:ext uri="{FF2B5EF4-FFF2-40B4-BE49-F238E27FC236}">
                <a16:creationId xmlns:a16="http://schemas.microsoft.com/office/drawing/2014/main" id="{FC75D75B-83D9-44BD-9EB1-C5D863DC739F}"/>
              </a:ext>
            </a:extLst>
          </p:cNvPr>
          <p:cNvCxnSpPr>
            <a:cxnSpLocks/>
          </p:cNvCxnSpPr>
          <p:nvPr/>
        </p:nvCxnSpPr>
        <p:spPr>
          <a:xfrm>
            <a:off x="578150" y="1080120"/>
            <a:ext cx="706839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7D0286F7-D7A3-42F6-ACE8-B818BDE13C04}"/>
              </a:ext>
            </a:extLst>
          </p:cNvPr>
          <p:cNvSpPr/>
          <p:nvPr/>
        </p:nvSpPr>
        <p:spPr>
          <a:xfrm>
            <a:off x="768999" y="1173530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DAD8C2B-824C-4664-B01E-1C5E061C21BA}"/>
              </a:ext>
            </a:extLst>
          </p:cNvPr>
          <p:cNvSpPr/>
          <p:nvPr/>
        </p:nvSpPr>
        <p:spPr>
          <a:xfrm>
            <a:off x="1281978" y="2316228"/>
            <a:ext cx="1711965" cy="19241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CDAE948-6080-407E-9F71-7042CAFD842F}"/>
              </a:ext>
            </a:extLst>
          </p:cNvPr>
          <p:cNvSpPr/>
          <p:nvPr/>
        </p:nvSpPr>
        <p:spPr>
          <a:xfrm>
            <a:off x="1285901" y="1824280"/>
            <a:ext cx="1708042" cy="27217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32B0C04-5D90-4D13-8EED-B6C5D7503514}"/>
              </a:ext>
            </a:extLst>
          </p:cNvPr>
          <p:cNvSpPr/>
          <p:nvPr/>
        </p:nvSpPr>
        <p:spPr>
          <a:xfrm>
            <a:off x="3651436" y="1824280"/>
            <a:ext cx="2948620" cy="27256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3" name="텍스트 상자 31">
            <a:extLst>
              <a:ext uri="{FF2B5EF4-FFF2-40B4-BE49-F238E27FC236}">
                <a16:creationId xmlns:a16="http://schemas.microsoft.com/office/drawing/2014/main" id="{1CCC213C-84DD-4516-A34F-E4A30A6C004B}"/>
              </a:ext>
            </a:extLst>
          </p:cNvPr>
          <p:cNvSpPr txBox="1"/>
          <p:nvPr/>
        </p:nvSpPr>
        <p:spPr>
          <a:xfrm>
            <a:off x="1453396" y="2889891"/>
            <a:ext cx="678857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앨범 게시판</a:t>
            </a:r>
            <a:endParaRPr lang="ko-KR" altLang="en-US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4" name="텍스트 상자 31">
            <a:extLst>
              <a:ext uri="{FF2B5EF4-FFF2-40B4-BE49-F238E27FC236}">
                <a16:creationId xmlns:a16="http://schemas.microsoft.com/office/drawing/2014/main" id="{C01EE4D8-46A5-4F93-8166-DD0A0B4795E7}"/>
              </a:ext>
            </a:extLst>
          </p:cNvPr>
          <p:cNvSpPr txBox="1"/>
          <p:nvPr/>
        </p:nvSpPr>
        <p:spPr>
          <a:xfrm>
            <a:off x="1461935" y="2169811"/>
            <a:ext cx="856195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공지사항</a:t>
            </a:r>
          </a:p>
        </p:txBody>
      </p:sp>
      <p:sp>
        <p:nvSpPr>
          <p:cNvPr id="285" name="텍스트 상자 31">
            <a:extLst>
              <a:ext uri="{FF2B5EF4-FFF2-40B4-BE49-F238E27FC236}">
                <a16:creationId xmlns:a16="http://schemas.microsoft.com/office/drawing/2014/main" id="{824FBC4B-FA16-4E78-AD4C-6A9C137AF5BD}"/>
              </a:ext>
            </a:extLst>
          </p:cNvPr>
          <p:cNvSpPr txBox="1"/>
          <p:nvPr/>
        </p:nvSpPr>
        <p:spPr>
          <a:xfrm>
            <a:off x="1461935" y="2349383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일반 게시판</a:t>
            </a:r>
            <a:endParaRPr lang="ko-KR" altLang="en-US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7" name="텍스트 상자 31">
            <a:extLst>
              <a:ext uri="{FF2B5EF4-FFF2-40B4-BE49-F238E27FC236}">
                <a16:creationId xmlns:a16="http://schemas.microsoft.com/office/drawing/2014/main" id="{AB56D782-C1CE-4C86-85EF-D7F362BFE1CF}"/>
              </a:ext>
            </a:extLst>
          </p:cNvPr>
          <p:cNvSpPr txBox="1"/>
          <p:nvPr/>
        </p:nvSpPr>
        <p:spPr>
          <a:xfrm>
            <a:off x="1454474" y="2530589"/>
            <a:ext cx="856195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자료실</a:t>
            </a:r>
          </a:p>
        </p:txBody>
      </p:sp>
      <p:sp>
        <p:nvSpPr>
          <p:cNvPr id="308" name="텍스트 상자 31">
            <a:extLst>
              <a:ext uri="{FF2B5EF4-FFF2-40B4-BE49-F238E27FC236}">
                <a16:creationId xmlns:a16="http://schemas.microsoft.com/office/drawing/2014/main" id="{FDCA7573-4AFE-4F0C-B230-18DD55DE0BEB}"/>
              </a:ext>
            </a:extLst>
          </p:cNvPr>
          <p:cNvSpPr txBox="1"/>
          <p:nvPr/>
        </p:nvSpPr>
        <p:spPr>
          <a:xfrm>
            <a:off x="1454474" y="2710161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승인 게시판</a:t>
            </a:r>
            <a:endParaRPr lang="ko-KR" altLang="en-US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92C9C6-F625-4158-A682-521747B7889E}"/>
              </a:ext>
            </a:extLst>
          </p:cNvPr>
          <p:cNvSpPr/>
          <p:nvPr/>
        </p:nvSpPr>
        <p:spPr>
          <a:xfrm>
            <a:off x="3168533" y="2638311"/>
            <a:ext cx="288032" cy="2515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06BF4586-D437-4B3B-959B-126502A10BAD}"/>
              </a:ext>
            </a:extLst>
          </p:cNvPr>
          <p:cNvSpPr/>
          <p:nvPr/>
        </p:nvSpPr>
        <p:spPr>
          <a:xfrm>
            <a:off x="3168533" y="2889891"/>
            <a:ext cx="288032" cy="2515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2" name="Chevron Left">
            <a:extLst>
              <a:ext uri="{FF2B5EF4-FFF2-40B4-BE49-F238E27FC236}">
                <a16:creationId xmlns:a16="http://schemas.microsoft.com/office/drawing/2014/main" id="{988C8702-AAF7-42CE-A4A7-1B70727AEEB1}"/>
              </a:ext>
            </a:extLst>
          </p:cNvPr>
          <p:cNvSpPr>
            <a:spLocks noChangeAspect="1"/>
          </p:cNvSpPr>
          <p:nvPr/>
        </p:nvSpPr>
        <p:spPr bwMode="auto">
          <a:xfrm>
            <a:off x="3262957" y="295371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3" name="Chevron Right">
            <a:extLst>
              <a:ext uri="{FF2B5EF4-FFF2-40B4-BE49-F238E27FC236}">
                <a16:creationId xmlns:a16="http://schemas.microsoft.com/office/drawing/2014/main" id="{0B4F656D-F87E-46CA-B63E-614C141D9362}"/>
              </a:ext>
            </a:extLst>
          </p:cNvPr>
          <p:cNvSpPr>
            <a:spLocks noChangeAspect="1"/>
          </p:cNvSpPr>
          <p:nvPr/>
        </p:nvSpPr>
        <p:spPr bwMode="auto">
          <a:xfrm>
            <a:off x="3274535" y="2676153"/>
            <a:ext cx="79375" cy="144462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3" name="직선 연결선[R] 33">
            <a:extLst>
              <a:ext uri="{FF2B5EF4-FFF2-40B4-BE49-F238E27FC236}">
                <a16:creationId xmlns:a16="http://schemas.microsoft.com/office/drawing/2014/main" id="{A0205F39-1E46-4EC4-83FD-FBEC67C2AF23}"/>
              </a:ext>
            </a:extLst>
          </p:cNvPr>
          <p:cNvCxnSpPr>
            <a:cxnSpLocks/>
            <a:endCxn id="325" idx="0"/>
          </p:cNvCxnSpPr>
          <p:nvPr/>
        </p:nvCxnSpPr>
        <p:spPr>
          <a:xfrm flipV="1">
            <a:off x="3647523" y="2101510"/>
            <a:ext cx="2895190" cy="572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4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E7C0BD55-0B6E-4A5C-81EF-CE9B153BC2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89410" y="2101510"/>
            <a:ext cx="108734" cy="2012517"/>
            <a:chOff x="5771206" y="1229599"/>
            <a:chExt cx="87340" cy="2743200"/>
          </a:xfrm>
        </p:grpSpPr>
        <p:sp>
          <p:nvSpPr>
            <p:cNvPr id="325" name="Track">
              <a:extLst>
                <a:ext uri="{FF2B5EF4-FFF2-40B4-BE49-F238E27FC236}">
                  <a16:creationId xmlns:a16="http://schemas.microsoft.com/office/drawing/2014/main" id="{E64F5CEC-9DAC-49C0-B779-F7B3FDDC1325}"/>
                </a:ext>
              </a:extLst>
            </p:cNvPr>
            <p:cNvSpPr/>
            <p:nvPr/>
          </p:nvSpPr>
          <p:spPr>
            <a:xfrm>
              <a:off x="5771206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950CF9B3-13F0-4F36-9E08-1667D7DB8BD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772804" y="1346451"/>
              <a:ext cx="85742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1BBDC5B-0664-4348-9781-E4504DF7051E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5791805" y="1266384"/>
              <a:ext cx="45906" cy="43279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0A821C1E-8CD6-45B9-910C-E8A99EAC731B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791055" y="3892735"/>
              <a:ext cx="45906" cy="43279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29" name="직선 연결선[R] 33">
            <a:extLst>
              <a:ext uri="{FF2B5EF4-FFF2-40B4-BE49-F238E27FC236}">
                <a16:creationId xmlns:a16="http://schemas.microsoft.com/office/drawing/2014/main" id="{F789D2C5-EB9B-4CE4-B1F2-4D7D1913C042}"/>
              </a:ext>
            </a:extLst>
          </p:cNvPr>
          <p:cNvCxnSpPr>
            <a:cxnSpLocks/>
          </p:cNvCxnSpPr>
          <p:nvPr/>
        </p:nvCxnSpPr>
        <p:spPr>
          <a:xfrm flipV="1">
            <a:off x="3693185" y="4111166"/>
            <a:ext cx="2895190" cy="572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E7604-9367-41EB-A316-4C8E43DFBCA2}"/>
              </a:ext>
            </a:extLst>
          </p:cNvPr>
          <p:cNvSpPr/>
          <p:nvPr/>
        </p:nvSpPr>
        <p:spPr>
          <a:xfrm>
            <a:off x="3744013" y="4242999"/>
            <a:ext cx="877999" cy="23780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64B94C-9678-402C-837D-75386B1CB13D}"/>
              </a:ext>
            </a:extLst>
          </p:cNvPr>
          <p:cNvSpPr/>
          <p:nvPr/>
        </p:nvSpPr>
        <p:spPr>
          <a:xfrm>
            <a:off x="4680701" y="4245861"/>
            <a:ext cx="693186" cy="2414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이름 변경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0" name="텍스트 상자 31">
            <a:extLst>
              <a:ext uri="{FF2B5EF4-FFF2-40B4-BE49-F238E27FC236}">
                <a16:creationId xmlns:a16="http://schemas.microsoft.com/office/drawing/2014/main" id="{995621E4-A5D3-41F6-A24C-70A3B9B08345}"/>
              </a:ext>
            </a:extLst>
          </p:cNvPr>
          <p:cNvSpPr txBox="1"/>
          <p:nvPr/>
        </p:nvSpPr>
        <p:spPr>
          <a:xfrm>
            <a:off x="5404299" y="4356006"/>
            <a:ext cx="245260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0/100</a:t>
            </a:r>
            <a:endParaRPr lang="ko-KR" altLang="en-US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3620C945-E9D9-4437-88E7-C4C8F048A211}"/>
              </a:ext>
            </a:extLst>
          </p:cNvPr>
          <p:cNvSpPr/>
          <p:nvPr/>
        </p:nvSpPr>
        <p:spPr>
          <a:xfrm>
            <a:off x="1079404" y="1724395"/>
            <a:ext cx="5736676" cy="2924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텍스트 상자 31">
            <a:extLst>
              <a:ext uri="{FF2B5EF4-FFF2-40B4-BE49-F238E27FC236}">
                <a16:creationId xmlns:a16="http://schemas.microsoft.com/office/drawing/2014/main" id="{C01EE4D8-46A5-4F93-8166-DD0A0B4795E7}"/>
              </a:ext>
            </a:extLst>
          </p:cNvPr>
          <p:cNvSpPr txBox="1"/>
          <p:nvPr/>
        </p:nvSpPr>
        <p:spPr>
          <a:xfrm>
            <a:off x="3744013" y="1914851"/>
            <a:ext cx="856195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선택한 게시판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cxnSp>
        <p:nvCxnSpPr>
          <p:cNvPr id="86" name="직선 연결선[R] 33">
            <a:extLst>
              <a:ext uri="{FF2B5EF4-FFF2-40B4-BE49-F238E27FC236}">
                <a16:creationId xmlns:a16="http://schemas.microsoft.com/office/drawing/2014/main" id="{A0205F39-1E46-4EC4-83FD-FBEC67C2AF23}"/>
              </a:ext>
            </a:extLst>
          </p:cNvPr>
          <p:cNvCxnSpPr>
            <a:cxnSpLocks/>
          </p:cNvCxnSpPr>
          <p:nvPr/>
        </p:nvCxnSpPr>
        <p:spPr>
          <a:xfrm>
            <a:off x="1429199" y="2107234"/>
            <a:ext cx="14908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텍스트 상자 31">
            <a:extLst>
              <a:ext uri="{FF2B5EF4-FFF2-40B4-BE49-F238E27FC236}">
                <a16:creationId xmlns:a16="http://schemas.microsoft.com/office/drawing/2014/main" id="{C01EE4D8-46A5-4F93-8166-DD0A0B4795E7}"/>
              </a:ext>
            </a:extLst>
          </p:cNvPr>
          <p:cNvSpPr txBox="1"/>
          <p:nvPr/>
        </p:nvSpPr>
        <p:spPr>
          <a:xfrm>
            <a:off x="1452496" y="1914851"/>
            <a:ext cx="856195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제공되는 게시판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C156869B-4740-4F1D-89CE-04851C0E3061}"/>
              </a:ext>
            </a:extLst>
          </p:cNvPr>
          <p:cNvSpPr/>
          <p:nvPr/>
        </p:nvSpPr>
        <p:spPr>
          <a:xfrm>
            <a:off x="1178566" y="2008755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D6870506-CBBC-44C8-9070-8762E3EECA27}"/>
              </a:ext>
            </a:extLst>
          </p:cNvPr>
          <p:cNvSpPr/>
          <p:nvPr/>
        </p:nvSpPr>
        <p:spPr>
          <a:xfrm>
            <a:off x="3076757" y="2569018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B5D3B75D-558C-468F-87D0-1A1D4ADED2A4}"/>
              </a:ext>
            </a:extLst>
          </p:cNvPr>
          <p:cNvSpPr/>
          <p:nvPr/>
        </p:nvSpPr>
        <p:spPr>
          <a:xfrm>
            <a:off x="4565524" y="4141016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1C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345DC2A-E2AD-4D08-A48D-4693B649E99C}"/>
              </a:ext>
            </a:extLst>
          </p:cNvPr>
          <p:cNvSpPr txBox="1"/>
          <p:nvPr/>
        </p:nvSpPr>
        <p:spPr>
          <a:xfrm>
            <a:off x="5437245" y="72008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만들기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 step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EC263C-DCD6-42D6-954F-CD9C3AB76CBF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Step2.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메뉴 구성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_window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모서리가 둥근 직사각형 111">
            <a:extLst>
              <a:ext uri="{FF2B5EF4-FFF2-40B4-BE49-F238E27FC236}">
                <a16:creationId xmlns:a16="http://schemas.microsoft.com/office/drawing/2014/main" id="{29422FA7-C9E9-4352-B22B-C83C1497D9B3}"/>
              </a:ext>
            </a:extLst>
          </p:cNvPr>
          <p:cNvSpPr/>
          <p:nvPr/>
        </p:nvSpPr>
        <p:spPr>
          <a:xfrm>
            <a:off x="4003606" y="5931125"/>
            <a:ext cx="1082744" cy="24107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모서리가 둥근 직사각형 111">
            <a:extLst>
              <a:ext uri="{FF2B5EF4-FFF2-40B4-BE49-F238E27FC236}">
                <a16:creationId xmlns:a16="http://schemas.microsoft.com/office/drawing/2014/main" id="{29422FA7-C9E9-4352-B22B-C83C1497D9B3}"/>
              </a:ext>
            </a:extLst>
          </p:cNvPr>
          <p:cNvSpPr/>
          <p:nvPr/>
        </p:nvSpPr>
        <p:spPr>
          <a:xfrm>
            <a:off x="2718418" y="5931125"/>
            <a:ext cx="1082744" cy="24107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7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37035"/>
              </p:ext>
            </p:extLst>
          </p:nvPr>
        </p:nvGraphicFramePr>
        <p:xfrm>
          <a:off x="9290533" y="813265"/>
          <a:ext cx="2835141" cy="46558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각 단계별 기능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as-is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동일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8448356C-A264-47DE-9792-BF96578A6A57}"/>
              </a:ext>
            </a:extLst>
          </p:cNvPr>
          <p:cNvSpPr txBox="1"/>
          <p:nvPr/>
        </p:nvSpPr>
        <p:spPr>
          <a:xfrm>
            <a:off x="1434968" y="1247590"/>
            <a:ext cx="1163445" cy="33084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기본정보 입력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48356C-A264-47DE-9792-BF96578A6A57}"/>
              </a:ext>
            </a:extLst>
          </p:cNvPr>
          <p:cNvSpPr txBox="1"/>
          <p:nvPr/>
        </p:nvSpPr>
        <p:spPr>
          <a:xfrm>
            <a:off x="3349168" y="1247590"/>
            <a:ext cx="1164443" cy="33084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rgbClr val="0066FF"/>
                </a:solidFill>
                <a:latin typeface="+mn-ea"/>
                <a:ea typeface="+mn-ea"/>
              </a:rPr>
              <a:t>메뉴구성</a:t>
            </a:r>
            <a:endParaRPr lang="ko-KR" altLang="en-US" sz="1000" b="1" dirty="0">
              <a:solidFill>
                <a:srgbClr val="0066FF"/>
              </a:solidFill>
              <a:latin typeface="+mn-ea"/>
              <a:ea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48356C-A264-47DE-9792-BF96578A6A57}"/>
              </a:ext>
            </a:extLst>
          </p:cNvPr>
          <p:cNvSpPr txBox="1"/>
          <p:nvPr/>
        </p:nvSpPr>
        <p:spPr>
          <a:xfrm>
            <a:off x="5139386" y="1247590"/>
            <a:ext cx="1484903" cy="33084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미리보기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및 </a:t>
            </a:r>
            <a:r>
              <a:rPr lang="ko-KR" altLang="en-US" sz="1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작성완료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0867" y="1856071"/>
            <a:ext cx="1051829" cy="200903"/>
            <a:chOff x="5490867" y="1856071"/>
            <a:chExt cx="1051829" cy="200903"/>
          </a:xfrm>
        </p:grpSpPr>
        <p:sp>
          <p:nvSpPr>
            <p:cNvPr id="315" name="모서리가 둥근 직사각형 173">
              <a:extLst>
                <a:ext uri="{FF2B5EF4-FFF2-40B4-BE49-F238E27FC236}">
                  <a16:creationId xmlns:a16="http://schemas.microsoft.com/office/drawing/2014/main" id="{DBA1769F-2873-4C04-B282-DE028734F959}"/>
                </a:ext>
              </a:extLst>
            </p:cNvPr>
            <p:cNvSpPr/>
            <p:nvPr/>
          </p:nvSpPr>
          <p:spPr>
            <a:xfrm>
              <a:off x="5757533" y="1856071"/>
              <a:ext cx="242610" cy="20090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spcAft>
                  <a:spcPts val="1000"/>
                </a:spcAft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6" name="모서리가 둥근 직사각형 174">
              <a:extLst>
                <a:ext uri="{FF2B5EF4-FFF2-40B4-BE49-F238E27FC236}">
                  <a16:creationId xmlns:a16="http://schemas.microsoft.com/office/drawing/2014/main" id="{A5EF0796-7F0E-4A3D-8108-D0D7FE33BB5B}"/>
                </a:ext>
              </a:extLst>
            </p:cNvPr>
            <p:cNvSpPr/>
            <p:nvPr/>
          </p:nvSpPr>
          <p:spPr>
            <a:xfrm>
              <a:off x="6028359" y="1856071"/>
              <a:ext cx="242610" cy="20090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spcAft>
                  <a:spcPts val="1000"/>
                </a:spcAft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174">
              <a:extLst>
                <a:ext uri="{FF2B5EF4-FFF2-40B4-BE49-F238E27FC236}">
                  <a16:creationId xmlns:a16="http://schemas.microsoft.com/office/drawing/2014/main" id="{A5EF0796-7F0E-4A3D-8108-D0D7FE33BB5B}"/>
                </a:ext>
              </a:extLst>
            </p:cNvPr>
            <p:cNvSpPr/>
            <p:nvPr/>
          </p:nvSpPr>
          <p:spPr>
            <a:xfrm>
              <a:off x="6300086" y="1856071"/>
              <a:ext cx="242610" cy="20090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spcAft>
                  <a:spcPts val="1000"/>
                </a:spcAft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374411" y="1917474"/>
              <a:ext cx="103188" cy="91281"/>
              <a:chOff x="6315868" y="1927225"/>
              <a:chExt cx="103188" cy="91281"/>
            </a:xfrm>
          </p:grpSpPr>
          <p:sp>
            <p:nvSpPr>
              <p:cNvPr id="90" name="Chevron Down"/>
              <p:cNvSpPr>
                <a:spLocks noChangeAspect="1"/>
              </p:cNvSpPr>
              <p:nvPr/>
            </p:nvSpPr>
            <p:spPr bwMode="auto">
              <a:xfrm>
                <a:off x="6315868" y="1927225"/>
                <a:ext cx="103188" cy="79375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Remove"/>
              <p:cNvSpPr>
                <a:spLocks noChangeAspect="1" noChangeArrowheads="1"/>
              </p:cNvSpPr>
              <p:nvPr/>
            </p:nvSpPr>
            <p:spPr bwMode="auto">
              <a:xfrm>
                <a:off x="6315868" y="2005806"/>
                <a:ext cx="103188" cy="12700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3" name="Chevron Down"/>
            <p:cNvSpPr>
              <a:spLocks noChangeAspect="1"/>
            </p:cNvSpPr>
            <p:nvPr/>
          </p:nvSpPr>
          <p:spPr bwMode="auto">
            <a:xfrm>
              <a:off x="6103144" y="1917474"/>
              <a:ext cx="103188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모서리가 둥근 직사각형 173">
              <a:extLst>
                <a:ext uri="{FF2B5EF4-FFF2-40B4-BE49-F238E27FC236}">
                  <a16:creationId xmlns:a16="http://schemas.microsoft.com/office/drawing/2014/main" id="{DBA1769F-2873-4C04-B282-DE028734F959}"/>
                </a:ext>
              </a:extLst>
            </p:cNvPr>
            <p:cNvSpPr/>
            <p:nvPr/>
          </p:nvSpPr>
          <p:spPr>
            <a:xfrm>
              <a:off x="5490867" y="1856071"/>
              <a:ext cx="242610" cy="20090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spcAft>
                  <a:spcPts val="1000"/>
                </a:spcAft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 rot="10800000">
              <a:off x="5556910" y="1917474"/>
              <a:ext cx="103188" cy="91281"/>
              <a:chOff x="6315868" y="1927225"/>
              <a:chExt cx="103188" cy="91281"/>
            </a:xfrm>
          </p:grpSpPr>
          <p:sp>
            <p:nvSpPr>
              <p:cNvPr id="98" name="Chevron Down"/>
              <p:cNvSpPr>
                <a:spLocks noChangeAspect="1"/>
              </p:cNvSpPr>
              <p:nvPr/>
            </p:nvSpPr>
            <p:spPr bwMode="auto">
              <a:xfrm>
                <a:off x="6315868" y="1927225"/>
                <a:ext cx="103188" cy="79375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Remove"/>
              <p:cNvSpPr>
                <a:spLocks noChangeAspect="1" noChangeArrowheads="1"/>
              </p:cNvSpPr>
              <p:nvPr/>
            </p:nvSpPr>
            <p:spPr bwMode="auto">
              <a:xfrm>
                <a:off x="6315868" y="2005806"/>
                <a:ext cx="103188" cy="12700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1" name="Chevron Down"/>
            <p:cNvSpPr>
              <a:spLocks noChangeAspect="1"/>
            </p:cNvSpPr>
            <p:nvPr/>
          </p:nvSpPr>
          <p:spPr bwMode="auto">
            <a:xfrm rot="10800000">
              <a:off x="5831764" y="1929380"/>
              <a:ext cx="103188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1" name="타원 340">
            <a:extLst>
              <a:ext uri="{FF2B5EF4-FFF2-40B4-BE49-F238E27FC236}">
                <a16:creationId xmlns:a16="http://schemas.microsoft.com/office/drawing/2014/main" id="{F60373F7-63D0-49D5-AD90-00BBF74A3950}"/>
              </a:ext>
            </a:extLst>
          </p:cNvPr>
          <p:cNvSpPr/>
          <p:nvPr/>
        </p:nvSpPr>
        <p:spPr>
          <a:xfrm>
            <a:off x="5404832" y="1740123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1D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DAD8C2B-824C-4664-B01E-1C5E061C21BA}"/>
              </a:ext>
            </a:extLst>
          </p:cNvPr>
          <p:cNvSpPr/>
          <p:nvPr/>
        </p:nvSpPr>
        <p:spPr>
          <a:xfrm>
            <a:off x="3689527" y="2316228"/>
            <a:ext cx="2795960" cy="19241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텍스트 상자 31">
            <a:extLst>
              <a:ext uri="{FF2B5EF4-FFF2-40B4-BE49-F238E27FC236}">
                <a16:creationId xmlns:a16="http://schemas.microsoft.com/office/drawing/2014/main" id="{1CCC213C-84DD-4516-A34F-E4A30A6C004B}"/>
              </a:ext>
            </a:extLst>
          </p:cNvPr>
          <p:cNvSpPr txBox="1"/>
          <p:nvPr/>
        </p:nvSpPr>
        <p:spPr>
          <a:xfrm>
            <a:off x="3832465" y="2889891"/>
            <a:ext cx="678857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앨범 게시판</a:t>
            </a:r>
            <a:endParaRPr lang="ko-KR" altLang="en-US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5" name="텍스트 상자 31">
            <a:extLst>
              <a:ext uri="{FF2B5EF4-FFF2-40B4-BE49-F238E27FC236}">
                <a16:creationId xmlns:a16="http://schemas.microsoft.com/office/drawing/2014/main" id="{C01EE4D8-46A5-4F93-8166-DD0A0B4795E7}"/>
              </a:ext>
            </a:extLst>
          </p:cNvPr>
          <p:cNvSpPr txBox="1"/>
          <p:nvPr/>
        </p:nvSpPr>
        <p:spPr>
          <a:xfrm>
            <a:off x="3841004" y="2169811"/>
            <a:ext cx="856195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공지사항</a:t>
            </a:r>
          </a:p>
        </p:txBody>
      </p:sp>
      <p:sp>
        <p:nvSpPr>
          <p:cNvPr id="106" name="텍스트 상자 31">
            <a:extLst>
              <a:ext uri="{FF2B5EF4-FFF2-40B4-BE49-F238E27FC236}">
                <a16:creationId xmlns:a16="http://schemas.microsoft.com/office/drawing/2014/main" id="{824FBC4B-FA16-4E78-AD4C-6A9C137AF5BD}"/>
              </a:ext>
            </a:extLst>
          </p:cNvPr>
          <p:cNvSpPr txBox="1"/>
          <p:nvPr/>
        </p:nvSpPr>
        <p:spPr>
          <a:xfrm>
            <a:off x="3841004" y="2349383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일반 게시판</a:t>
            </a:r>
            <a:endParaRPr lang="ko-KR" altLang="en-US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AB56D782-C1CE-4C86-85EF-D7F362BFE1CF}"/>
              </a:ext>
            </a:extLst>
          </p:cNvPr>
          <p:cNvSpPr txBox="1"/>
          <p:nvPr/>
        </p:nvSpPr>
        <p:spPr>
          <a:xfrm>
            <a:off x="3833543" y="2530589"/>
            <a:ext cx="856195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자료실</a:t>
            </a:r>
          </a:p>
        </p:txBody>
      </p:sp>
      <p:sp>
        <p:nvSpPr>
          <p:cNvPr id="108" name="텍스트 상자 31">
            <a:extLst>
              <a:ext uri="{FF2B5EF4-FFF2-40B4-BE49-F238E27FC236}">
                <a16:creationId xmlns:a16="http://schemas.microsoft.com/office/drawing/2014/main" id="{FDCA7573-4AFE-4F0C-B230-18DD55DE0BEB}"/>
              </a:ext>
            </a:extLst>
          </p:cNvPr>
          <p:cNvSpPr txBox="1"/>
          <p:nvPr/>
        </p:nvSpPr>
        <p:spPr>
          <a:xfrm>
            <a:off x="3833543" y="2710161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승인 게시판</a:t>
            </a:r>
            <a:endParaRPr lang="ko-KR" altLang="en-US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42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F499D6-E655-43B1-9679-D7FDE2A5506A}"/>
              </a:ext>
            </a:extLst>
          </p:cNvPr>
          <p:cNvSpPr/>
          <p:nvPr/>
        </p:nvSpPr>
        <p:spPr>
          <a:xfrm>
            <a:off x="10183324" y="298379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CU10.1.2.3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">
            <a:extLst>
              <a:ext uri="{FF2B5EF4-FFF2-40B4-BE49-F238E27FC236}">
                <a16:creationId xmlns:a16="http://schemas.microsoft.com/office/drawing/2014/main" id="{E7344070-7699-4B4B-B162-6192B1B6B9F8}"/>
              </a:ext>
            </a:extLst>
          </p:cNvPr>
          <p:cNvSpPr/>
          <p:nvPr/>
        </p:nvSpPr>
        <p:spPr>
          <a:xfrm>
            <a:off x="335360" y="620688"/>
            <a:ext cx="7080426" cy="5432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84" name="Rectangle 345">
            <a:extLst>
              <a:ext uri="{FF2B5EF4-FFF2-40B4-BE49-F238E27FC236}">
                <a16:creationId xmlns:a16="http://schemas.microsoft.com/office/drawing/2014/main" id="{F93EF4F9-838A-4716-9152-9800D2B02079}"/>
              </a:ext>
            </a:extLst>
          </p:cNvPr>
          <p:cNvSpPr/>
          <p:nvPr/>
        </p:nvSpPr>
        <p:spPr>
          <a:xfrm>
            <a:off x="347980" y="637900"/>
            <a:ext cx="7037455" cy="268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5" name="텍스트 상자 31">
            <a:extLst>
              <a:ext uri="{FF2B5EF4-FFF2-40B4-BE49-F238E27FC236}">
                <a16:creationId xmlns:a16="http://schemas.microsoft.com/office/drawing/2014/main" id="{E3BD8FB7-D028-4E88-839E-8CE0E0877543}"/>
              </a:ext>
            </a:extLst>
          </p:cNvPr>
          <p:cNvSpPr txBox="1"/>
          <p:nvPr/>
        </p:nvSpPr>
        <p:spPr>
          <a:xfrm>
            <a:off x="444040" y="697558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 </a:t>
            </a:r>
            <a:r>
              <a:rPr kumimoji="1"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만들기 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4" name="직선 연결선[R] 7">
            <a:extLst>
              <a:ext uri="{FF2B5EF4-FFF2-40B4-BE49-F238E27FC236}">
                <a16:creationId xmlns:a16="http://schemas.microsoft.com/office/drawing/2014/main" id="{FC75D75B-83D9-44BD-9EB1-C5D863DC739F}"/>
              </a:ext>
            </a:extLst>
          </p:cNvPr>
          <p:cNvCxnSpPr>
            <a:cxnSpLocks/>
          </p:cNvCxnSpPr>
          <p:nvPr/>
        </p:nvCxnSpPr>
        <p:spPr>
          <a:xfrm>
            <a:off x="331472" y="968458"/>
            <a:ext cx="706839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A7A24D-8659-45AD-B98C-3F84F0ADF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32216"/>
              </p:ext>
            </p:extLst>
          </p:nvPr>
        </p:nvGraphicFramePr>
        <p:xfrm>
          <a:off x="539927" y="1661154"/>
          <a:ext cx="6533531" cy="372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859">
                  <a:extLst>
                    <a:ext uri="{9D8B030D-6E8A-4147-A177-3AD203B41FA5}">
                      <a16:colId xmlns:a16="http://schemas.microsoft.com/office/drawing/2014/main" val="3242178097"/>
                    </a:ext>
                  </a:extLst>
                </a:gridCol>
                <a:gridCol w="5217672">
                  <a:extLst>
                    <a:ext uri="{9D8B030D-6E8A-4147-A177-3AD203B41FA5}">
                      <a16:colId xmlns:a16="http://schemas.microsoft.com/office/drawing/2014/main" val="2421992807"/>
                    </a:ext>
                  </a:extLst>
                </a:gridCol>
              </a:tblGrid>
              <a:tr h="29216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동호회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테니스 동호회</a:t>
                      </a:r>
                    </a:p>
                  </a:txBody>
                  <a:tcPr marL="1143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4661"/>
                  </a:ext>
                </a:extLst>
              </a:tr>
              <a:tr h="29216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3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12138"/>
                  </a:ext>
                </a:extLst>
              </a:tr>
              <a:tr h="29216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테니스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테니스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3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02683"/>
                  </a:ext>
                </a:extLst>
              </a:tr>
              <a:tr h="29216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테니스 동호회의 오세요</a:t>
                      </a:r>
                    </a:p>
                  </a:txBody>
                  <a:tcPr marL="1143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64846"/>
                  </a:ext>
                </a:extLst>
              </a:tr>
              <a:tr h="29216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가입방식</a:t>
                      </a: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3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50728"/>
                  </a:ext>
                </a:extLst>
              </a:tr>
              <a:tr h="29216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별칭사용여부</a:t>
                      </a: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3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936137"/>
                  </a:ext>
                </a:extLst>
              </a:tr>
              <a:tr h="29216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회원가입시 인사말</a:t>
                      </a: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어서오세요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3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67931"/>
                  </a:ext>
                </a:extLst>
              </a:tr>
              <a:tr h="111910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이미지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3349"/>
                  </a:ext>
                </a:extLst>
              </a:tr>
              <a:tr h="28002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질문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당신의 이름은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86933"/>
                  </a:ext>
                </a:extLst>
              </a:tr>
              <a:tr h="28002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질문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T="76200" marB="762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당신의 성별은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691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CEC263C-DCD6-42D6-954F-CD9C3AB76CBF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Step3.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미리보기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_window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모서리가 둥근 직사각형 111">
            <a:extLst>
              <a:ext uri="{FF2B5EF4-FFF2-40B4-BE49-F238E27FC236}">
                <a16:creationId xmlns:a16="http://schemas.microsoft.com/office/drawing/2014/main" id="{29422FA7-C9E9-4352-B22B-C83C1497D9B3}"/>
              </a:ext>
            </a:extLst>
          </p:cNvPr>
          <p:cNvSpPr/>
          <p:nvPr/>
        </p:nvSpPr>
        <p:spPr>
          <a:xfrm>
            <a:off x="3935760" y="5616454"/>
            <a:ext cx="1082744" cy="241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완료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111">
            <a:extLst>
              <a:ext uri="{FF2B5EF4-FFF2-40B4-BE49-F238E27FC236}">
                <a16:creationId xmlns:a16="http://schemas.microsoft.com/office/drawing/2014/main" id="{29422FA7-C9E9-4352-B22B-C83C1497D9B3}"/>
              </a:ext>
            </a:extLst>
          </p:cNvPr>
          <p:cNvSpPr/>
          <p:nvPr/>
        </p:nvSpPr>
        <p:spPr>
          <a:xfrm>
            <a:off x="2650572" y="5616454"/>
            <a:ext cx="1082744" cy="24107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3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57600"/>
              </p:ext>
            </p:extLst>
          </p:nvPr>
        </p:nvGraphicFramePr>
        <p:xfrm>
          <a:off x="9290533" y="813265"/>
          <a:ext cx="2835141" cy="111957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단계에서 대표 이미지를 등록했을 경우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해당 이미지 출력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이미지 사이즈는 메인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(HOME)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보여질 사이즈로 지정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그림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참조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등록된 이미지가 없을 경우 아래의 문구로 대체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등록된 대표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이미지가 없습니다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448356C-A264-47DE-9792-BF96578A6A57}"/>
              </a:ext>
            </a:extLst>
          </p:cNvPr>
          <p:cNvSpPr txBox="1"/>
          <p:nvPr/>
        </p:nvSpPr>
        <p:spPr>
          <a:xfrm>
            <a:off x="1188290" y="1135928"/>
            <a:ext cx="1163445" cy="33084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기본정보 입력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48356C-A264-47DE-9792-BF96578A6A57}"/>
              </a:ext>
            </a:extLst>
          </p:cNvPr>
          <p:cNvSpPr txBox="1"/>
          <p:nvPr/>
        </p:nvSpPr>
        <p:spPr>
          <a:xfrm>
            <a:off x="3102490" y="1135928"/>
            <a:ext cx="1164443" cy="33084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메뉴구성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8356C-A264-47DE-9792-BF96578A6A57}"/>
              </a:ext>
            </a:extLst>
          </p:cNvPr>
          <p:cNvSpPr txBox="1"/>
          <p:nvPr/>
        </p:nvSpPr>
        <p:spPr>
          <a:xfrm>
            <a:off x="4892708" y="1135928"/>
            <a:ext cx="1484903" cy="33084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rgbClr val="0066FF"/>
                </a:solidFill>
                <a:latin typeface="+mn-ea"/>
                <a:ea typeface="+mn-ea"/>
              </a:rPr>
              <a:t>미리보기</a:t>
            </a:r>
            <a:r>
              <a:rPr lang="ko-KR" altLang="en-US" sz="1000" b="1" dirty="0" smtClean="0">
                <a:solidFill>
                  <a:srgbClr val="0066FF"/>
                </a:solidFill>
                <a:latin typeface="+mn-ea"/>
                <a:ea typeface="+mn-ea"/>
              </a:rPr>
              <a:t> 및 </a:t>
            </a:r>
            <a:r>
              <a:rPr lang="ko-KR" altLang="en-US" sz="1000" b="1" dirty="0" err="1" smtClean="0">
                <a:solidFill>
                  <a:srgbClr val="0066FF"/>
                </a:solidFill>
                <a:latin typeface="+mn-ea"/>
                <a:ea typeface="+mn-ea"/>
              </a:rPr>
              <a:t>작성완료</a:t>
            </a:r>
            <a:endParaRPr lang="ko-KR" altLang="en-US" sz="1000" b="1" dirty="0">
              <a:solidFill>
                <a:srgbClr val="0066FF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27604" y="3791752"/>
            <a:ext cx="1776743" cy="922460"/>
            <a:chOff x="1946654" y="3715552"/>
            <a:chExt cx="1776743" cy="922460"/>
          </a:xfrm>
        </p:grpSpPr>
        <p:sp>
          <p:nvSpPr>
            <p:cNvPr id="30" name="Rectangle 517">
              <a:extLst>
                <a:ext uri="{FF2B5EF4-FFF2-40B4-BE49-F238E27FC236}">
                  <a16:creationId xmlns:a16="http://schemas.microsoft.com/office/drawing/2014/main" id="{C48B1F5C-F592-4A36-A73A-84448E39B128}"/>
                </a:ext>
              </a:extLst>
            </p:cNvPr>
            <p:cNvSpPr/>
            <p:nvPr/>
          </p:nvSpPr>
          <p:spPr>
            <a:xfrm>
              <a:off x="1955230" y="3717032"/>
              <a:ext cx="1755098" cy="920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946654" y="3715552"/>
              <a:ext cx="1776743" cy="913932"/>
              <a:chOff x="1927604" y="4058452"/>
              <a:chExt cx="1776743" cy="913932"/>
            </a:xfrm>
          </p:grpSpPr>
          <p:cxnSp>
            <p:nvCxnSpPr>
              <p:cNvPr id="32" name="Straight Connector 519">
                <a:extLst>
                  <a:ext uri="{FF2B5EF4-FFF2-40B4-BE49-F238E27FC236}">
                    <a16:creationId xmlns:a16="http://schemas.microsoft.com/office/drawing/2014/main" id="{C02CE1D5-6903-4860-8CD3-3EA59049B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4752" y="4058452"/>
                <a:ext cx="1729595" cy="913932"/>
              </a:xfrm>
              <a:prstGeom prst="line">
                <a:avLst/>
              </a:prstGeom>
              <a:ln w="9525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520">
                <a:extLst>
                  <a:ext uri="{FF2B5EF4-FFF2-40B4-BE49-F238E27FC236}">
                    <a16:creationId xmlns:a16="http://schemas.microsoft.com/office/drawing/2014/main" id="{761D9202-DA42-4330-9DD0-5FC11635D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7604" y="4066848"/>
                <a:ext cx="1776742" cy="882135"/>
              </a:xfrm>
              <a:prstGeom prst="line">
                <a:avLst/>
              </a:prstGeom>
              <a:ln w="9525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30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속성 관리</a:t>
            </a:r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텍스트 상자 31">
            <a:extLst>
              <a:ext uri="{FF2B5EF4-FFF2-40B4-BE49-F238E27FC236}">
                <a16:creationId xmlns:a16="http://schemas.microsoft.com/office/drawing/2014/main" id="{7E360649-8BA9-4EB1-B435-0429DD8D92C6}"/>
              </a:ext>
            </a:extLst>
          </p:cNvPr>
          <p:cNvSpPr txBox="1"/>
          <p:nvPr/>
        </p:nvSpPr>
        <p:spPr>
          <a:xfrm>
            <a:off x="10295897" y="338198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CU10.2.4.1</a:t>
            </a: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2032798" y="1514053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속성 관리</a:t>
            </a:r>
          </a:p>
        </p:txBody>
      </p:sp>
      <p:graphicFrame>
        <p:nvGraphicFramePr>
          <p:cNvPr id="92" name="내용 개체 틀 74">
            <a:extLst>
              <a:ext uri="{FF2B5EF4-FFF2-40B4-BE49-F238E27FC236}">
                <a16:creationId xmlns:a16="http://schemas.microsoft.com/office/drawing/2014/main" id="{000A9BC8-DCCD-4231-90D2-347DEF2AF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435071"/>
              </p:ext>
            </p:extLst>
          </p:nvPr>
        </p:nvGraphicFramePr>
        <p:xfrm>
          <a:off x="1919014" y="1802334"/>
          <a:ext cx="7040568" cy="4398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동호회 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운영자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생성일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2016.12.20(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10:00:00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동호회 분류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키워드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동호회 소개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</a:p>
                    <a:p>
                      <a:pPr latinLnBrk="1"/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 방식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별명 사용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739706"/>
                  </a:ext>
                </a:extLst>
              </a:tr>
              <a:tr h="533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대표이미지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17633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미리보기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705032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78D93-1295-48DC-BB42-3596D7C0EC9F}"/>
              </a:ext>
            </a:extLst>
          </p:cNvPr>
          <p:cNvSpPr/>
          <p:nvPr/>
        </p:nvSpPr>
        <p:spPr>
          <a:xfrm>
            <a:off x="3013744" y="1825706"/>
            <a:ext cx="4731616" cy="223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테니스 동호회                                                                                            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14/60bytes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354A1B8-8133-4204-9FED-2C12002BC663}"/>
              </a:ext>
            </a:extLst>
          </p:cNvPr>
          <p:cNvSpPr/>
          <p:nvPr/>
        </p:nvSpPr>
        <p:spPr>
          <a:xfrm>
            <a:off x="3013744" y="2673309"/>
            <a:ext cx="4731616" cy="223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</a:t>
            </a:r>
          </a:p>
        </p:txBody>
      </p:sp>
      <p:sp>
        <p:nvSpPr>
          <p:cNvPr id="97" name="Opened Folder">
            <a:extLst>
              <a:ext uri="{FF2B5EF4-FFF2-40B4-BE49-F238E27FC236}">
                <a16:creationId xmlns:a16="http://schemas.microsoft.com/office/drawing/2014/main" id="{A4572830-A165-4950-A8CE-3A032EC814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09323" y="2723238"/>
            <a:ext cx="163513" cy="123825"/>
          </a:xfrm>
          <a:custGeom>
            <a:avLst/>
            <a:gdLst>
              <a:gd name="T0" fmla="*/ 163 w 1415"/>
              <a:gd name="T1" fmla="*/ 0 h 1085"/>
              <a:gd name="T2" fmla="*/ 0 w 1415"/>
              <a:gd name="T3" fmla="*/ 163 h 1085"/>
              <a:gd name="T4" fmla="*/ 0 w 1415"/>
              <a:gd name="T5" fmla="*/ 922 h 1085"/>
              <a:gd name="T6" fmla="*/ 161 w 1415"/>
              <a:gd name="T7" fmla="*/ 1085 h 1085"/>
              <a:gd name="T8" fmla="*/ 1029 w 1415"/>
              <a:gd name="T9" fmla="*/ 1085 h 1085"/>
              <a:gd name="T10" fmla="*/ 1231 w 1415"/>
              <a:gd name="T11" fmla="*/ 951 h 1085"/>
              <a:gd name="T12" fmla="*/ 1231 w 1415"/>
              <a:gd name="T13" fmla="*/ 950 h 1085"/>
              <a:gd name="T14" fmla="*/ 1399 w 1415"/>
              <a:gd name="T15" fmla="*/ 497 h 1085"/>
              <a:gd name="T16" fmla="*/ 1392 w 1415"/>
              <a:gd name="T17" fmla="*/ 378 h 1085"/>
              <a:gd name="T18" fmla="*/ 1282 w 1415"/>
              <a:gd name="T19" fmla="*/ 325 h 1085"/>
              <a:gd name="T20" fmla="*/ 1194 w 1415"/>
              <a:gd name="T21" fmla="*/ 325 h 1085"/>
              <a:gd name="T22" fmla="*/ 1031 w 1415"/>
              <a:gd name="T23" fmla="*/ 163 h 1085"/>
              <a:gd name="T24" fmla="*/ 597 w 1415"/>
              <a:gd name="T25" fmla="*/ 163 h 1085"/>
              <a:gd name="T26" fmla="*/ 434 w 1415"/>
              <a:gd name="T27" fmla="*/ 0 h 1085"/>
              <a:gd name="T28" fmla="*/ 163 w 1415"/>
              <a:gd name="T29" fmla="*/ 0 h 1085"/>
              <a:gd name="T30" fmla="*/ 1282 w 1415"/>
              <a:gd name="T31" fmla="*/ 434 h 1085"/>
              <a:gd name="T32" fmla="*/ 1297 w 1415"/>
              <a:gd name="T33" fmla="*/ 459 h 1085"/>
              <a:gd name="T34" fmla="*/ 1129 w 1415"/>
              <a:gd name="T35" fmla="*/ 912 h 1085"/>
              <a:gd name="T36" fmla="*/ 1029 w 1415"/>
              <a:gd name="T37" fmla="*/ 977 h 1085"/>
              <a:gd name="T38" fmla="*/ 161 w 1415"/>
              <a:gd name="T39" fmla="*/ 977 h 1085"/>
              <a:gd name="T40" fmla="*/ 146 w 1415"/>
              <a:gd name="T41" fmla="*/ 950 h 1085"/>
              <a:gd name="T42" fmla="*/ 312 w 1415"/>
              <a:gd name="T43" fmla="*/ 500 h 1085"/>
              <a:gd name="T44" fmla="*/ 314 w 1415"/>
              <a:gd name="T45" fmla="*/ 500 h 1085"/>
              <a:gd name="T46" fmla="*/ 397 w 1415"/>
              <a:gd name="T47" fmla="*/ 434 h 1085"/>
              <a:gd name="T48" fmla="*/ 1282 w 1415"/>
              <a:gd name="T49" fmla="*/ 43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5" h="1085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922"/>
                </a:lnTo>
                <a:cubicBezTo>
                  <a:pt x="0" y="1048"/>
                  <a:pt x="63" y="1085"/>
                  <a:pt x="161" y="1085"/>
                </a:cubicBezTo>
                <a:lnTo>
                  <a:pt x="1029" y="1085"/>
                </a:lnTo>
                <a:cubicBezTo>
                  <a:pt x="1116" y="1085"/>
                  <a:pt x="1197" y="1031"/>
                  <a:pt x="1231" y="951"/>
                </a:cubicBezTo>
                <a:lnTo>
                  <a:pt x="1231" y="950"/>
                </a:lnTo>
                <a:cubicBezTo>
                  <a:pt x="1287" y="800"/>
                  <a:pt x="1344" y="643"/>
                  <a:pt x="1399" y="497"/>
                </a:cubicBezTo>
                <a:cubicBezTo>
                  <a:pt x="1415" y="457"/>
                  <a:pt x="1415" y="412"/>
                  <a:pt x="1392" y="378"/>
                </a:cubicBezTo>
                <a:cubicBezTo>
                  <a:pt x="1369" y="343"/>
                  <a:pt x="1325" y="325"/>
                  <a:pt x="1282" y="325"/>
                </a:cubicBezTo>
                <a:lnTo>
                  <a:pt x="1194" y="325"/>
                </a:lnTo>
                <a:cubicBezTo>
                  <a:pt x="1194" y="236"/>
                  <a:pt x="1121" y="163"/>
                  <a:pt x="1031" y="163"/>
                </a:cubicBezTo>
                <a:lnTo>
                  <a:pt x="597" y="163"/>
                </a:lnTo>
                <a:cubicBezTo>
                  <a:pt x="597" y="73"/>
                  <a:pt x="524" y="0"/>
                  <a:pt x="434" y="0"/>
                </a:cubicBezTo>
                <a:lnTo>
                  <a:pt x="163" y="0"/>
                </a:lnTo>
                <a:close/>
                <a:moveTo>
                  <a:pt x="1282" y="434"/>
                </a:moveTo>
                <a:cubicBezTo>
                  <a:pt x="1312" y="434"/>
                  <a:pt x="1299" y="450"/>
                  <a:pt x="1297" y="459"/>
                </a:cubicBezTo>
                <a:cubicBezTo>
                  <a:pt x="1241" y="610"/>
                  <a:pt x="1186" y="762"/>
                  <a:pt x="1129" y="912"/>
                </a:cubicBezTo>
                <a:cubicBezTo>
                  <a:pt x="1115" y="942"/>
                  <a:pt x="1061" y="977"/>
                  <a:pt x="1029" y="977"/>
                </a:cubicBezTo>
                <a:lnTo>
                  <a:pt x="161" y="977"/>
                </a:lnTo>
                <a:cubicBezTo>
                  <a:pt x="138" y="977"/>
                  <a:pt x="138" y="969"/>
                  <a:pt x="146" y="950"/>
                </a:cubicBezTo>
                <a:lnTo>
                  <a:pt x="312" y="500"/>
                </a:lnTo>
                <a:lnTo>
                  <a:pt x="314" y="500"/>
                </a:lnTo>
                <a:cubicBezTo>
                  <a:pt x="326" y="470"/>
                  <a:pt x="349" y="434"/>
                  <a:pt x="397" y="434"/>
                </a:cubicBezTo>
                <a:lnTo>
                  <a:pt x="1282" y="4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E38A11F-D1F8-4547-95E4-7CC79F50E4ED}"/>
              </a:ext>
            </a:extLst>
          </p:cNvPr>
          <p:cNvSpPr/>
          <p:nvPr/>
        </p:nvSpPr>
        <p:spPr>
          <a:xfrm>
            <a:off x="3017713" y="2950224"/>
            <a:ext cx="4731616" cy="223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테니스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최강 팀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326F21A-81C7-4E25-BF5E-A0D8046D0747}"/>
              </a:ext>
            </a:extLst>
          </p:cNvPr>
          <p:cNvSpPr/>
          <p:nvPr/>
        </p:nvSpPr>
        <p:spPr>
          <a:xfrm>
            <a:off x="3013744" y="3301966"/>
            <a:ext cx="4731616" cy="7727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테니스를 사랑하는 사람들의 모임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" name="Option">
            <a:extLst>
              <a:ext uri="{FF2B5EF4-FFF2-40B4-BE49-F238E27FC236}">
                <a16:creationId xmlns:a16="http://schemas.microsoft.com/office/drawing/2014/main" id="{02E01121-778A-4947-A545-A260B1C7DA3A}"/>
              </a:ext>
            </a:extLst>
          </p:cNvPr>
          <p:cNvGrpSpPr/>
          <p:nvPr/>
        </p:nvGrpSpPr>
        <p:grpSpPr>
          <a:xfrm>
            <a:off x="3022769" y="4243562"/>
            <a:ext cx="1567477" cy="153888"/>
            <a:chOff x="1068388" y="1862981"/>
            <a:chExt cx="1567477" cy="153888"/>
          </a:xfrm>
        </p:grpSpPr>
        <p:grpSp>
          <p:nvGrpSpPr>
            <p:cNvPr id="101" name="Option">
              <a:extLst>
                <a:ext uri="{FF2B5EF4-FFF2-40B4-BE49-F238E27FC236}">
                  <a16:creationId xmlns:a16="http://schemas.microsoft.com/office/drawing/2014/main" id="{7AD9ACFA-DFDA-4D4C-8B0A-2F400F3AB49F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03" name="Circle">
                <a:extLst>
                  <a:ext uri="{FF2B5EF4-FFF2-40B4-BE49-F238E27FC236}">
                    <a16:creationId xmlns:a16="http://schemas.microsoft.com/office/drawing/2014/main" id="{2114A8A4-6FD1-4D6A-83CD-279EE0111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Check">
                <a:extLst>
                  <a:ext uri="{FF2B5EF4-FFF2-40B4-BE49-F238E27FC236}">
                    <a16:creationId xmlns:a16="http://schemas.microsoft.com/office/drawing/2014/main" id="{E04ABF02-9B7D-4A86-A997-6A8125941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2" name="Text">
              <a:extLst>
                <a:ext uri="{FF2B5EF4-FFF2-40B4-BE49-F238E27FC236}">
                  <a16:creationId xmlns:a16="http://schemas.microsoft.com/office/drawing/2014/main" id="{FBFFE8E7-8918-4E79-8B1D-3D20C5BEE3FF}"/>
                </a:ext>
              </a:extLst>
            </p:cNvPr>
            <p:cNvSpPr txBox="1"/>
            <p:nvPr/>
          </p:nvSpPr>
          <p:spPr>
            <a:xfrm>
              <a:off x="1262091" y="1862981"/>
              <a:ext cx="137377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가입제 </a:t>
              </a:r>
              <a:r>
                <a:rPr lang="en-US" altLang="ko-KR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가입 신청시 자동가입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Option">
            <a:extLst>
              <a:ext uri="{FF2B5EF4-FFF2-40B4-BE49-F238E27FC236}">
                <a16:creationId xmlns:a16="http://schemas.microsoft.com/office/drawing/2014/main" id="{F190A59C-E41E-4833-9F9C-C482D17A82E7}"/>
              </a:ext>
            </a:extLst>
          </p:cNvPr>
          <p:cNvGrpSpPr/>
          <p:nvPr/>
        </p:nvGrpSpPr>
        <p:grpSpPr>
          <a:xfrm>
            <a:off x="4886068" y="4243562"/>
            <a:ext cx="2051584" cy="153888"/>
            <a:chOff x="1068388" y="1862981"/>
            <a:chExt cx="2051584" cy="153888"/>
          </a:xfrm>
        </p:grpSpPr>
        <p:grpSp>
          <p:nvGrpSpPr>
            <p:cNvPr id="106" name="Option">
              <a:extLst>
                <a:ext uri="{FF2B5EF4-FFF2-40B4-BE49-F238E27FC236}">
                  <a16:creationId xmlns:a16="http://schemas.microsoft.com/office/drawing/2014/main" id="{85C09162-241B-4DFD-952A-DCAFEAACAC32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08" name="Circle">
                <a:extLst>
                  <a:ext uri="{FF2B5EF4-FFF2-40B4-BE49-F238E27FC236}">
                    <a16:creationId xmlns:a16="http://schemas.microsoft.com/office/drawing/2014/main" id="{3636EE87-A2CA-4251-B273-9C8DCDE86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Check" hidden="1">
                <a:extLst>
                  <a:ext uri="{FF2B5EF4-FFF2-40B4-BE49-F238E27FC236}">
                    <a16:creationId xmlns:a16="http://schemas.microsoft.com/office/drawing/2014/main" id="{77BEE762-8A72-4DBC-882E-C0B4C59D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7" name="Text">
              <a:extLst>
                <a:ext uri="{FF2B5EF4-FFF2-40B4-BE49-F238E27FC236}">
                  <a16:creationId xmlns:a16="http://schemas.microsoft.com/office/drawing/2014/main" id="{4E07D180-E9CF-4747-93E7-9D2D7CD184BD}"/>
                </a:ext>
              </a:extLst>
            </p:cNvPr>
            <p:cNvSpPr txBox="1"/>
            <p:nvPr/>
          </p:nvSpPr>
          <p:spPr>
            <a:xfrm>
              <a:off x="1262091" y="1862981"/>
              <a:ext cx="185788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승인제 </a:t>
              </a:r>
              <a:r>
                <a:rPr lang="en-US" altLang="ko-KR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동호회 운영자 승인에 따라 가입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0" name="Option">
            <a:extLst>
              <a:ext uri="{FF2B5EF4-FFF2-40B4-BE49-F238E27FC236}">
                <a16:creationId xmlns:a16="http://schemas.microsoft.com/office/drawing/2014/main" id="{C361001A-6D39-4F36-891B-254BE2711F50}"/>
              </a:ext>
            </a:extLst>
          </p:cNvPr>
          <p:cNvGrpSpPr/>
          <p:nvPr/>
        </p:nvGrpSpPr>
        <p:grpSpPr>
          <a:xfrm>
            <a:off x="3022769" y="4502122"/>
            <a:ext cx="501480" cy="153888"/>
            <a:chOff x="1068388" y="1862981"/>
            <a:chExt cx="501480" cy="153888"/>
          </a:xfrm>
        </p:grpSpPr>
        <p:grpSp>
          <p:nvGrpSpPr>
            <p:cNvPr id="111" name="Option">
              <a:extLst>
                <a:ext uri="{FF2B5EF4-FFF2-40B4-BE49-F238E27FC236}">
                  <a16:creationId xmlns:a16="http://schemas.microsoft.com/office/drawing/2014/main" id="{AEAE6FF3-2724-4DF1-940E-86E97714ED8E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13" name="Circle">
                <a:extLst>
                  <a:ext uri="{FF2B5EF4-FFF2-40B4-BE49-F238E27FC236}">
                    <a16:creationId xmlns:a16="http://schemas.microsoft.com/office/drawing/2014/main" id="{A780924C-ECCA-4900-92EF-0EDD2602D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Check">
                <a:extLst>
                  <a:ext uri="{FF2B5EF4-FFF2-40B4-BE49-F238E27FC236}">
                    <a16:creationId xmlns:a16="http://schemas.microsoft.com/office/drawing/2014/main" id="{DD803149-BB1C-4DFF-82B3-DC90EEE80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2" name="Text">
              <a:extLst>
                <a:ext uri="{FF2B5EF4-FFF2-40B4-BE49-F238E27FC236}">
                  <a16:creationId xmlns:a16="http://schemas.microsoft.com/office/drawing/2014/main" id="{639BC5AB-AB9B-4056-8CF3-B7ABB9197608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사용함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Option">
            <a:extLst>
              <a:ext uri="{FF2B5EF4-FFF2-40B4-BE49-F238E27FC236}">
                <a16:creationId xmlns:a16="http://schemas.microsoft.com/office/drawing/2014/main" id="{91089668-E77A-4D54-B75E-63F05340CD7C}"/>
              </a:ext>
            </a:extLst>
          </p:cNvPr>
          <p:cNvGrpSpPr/>
          <p:nvPr/>
        </p:nvGrpSpPr>
        <p:grpSpPr>
          <a:xfrm>
            <a:off x="3908972" y="4510309"/>
            <a:ext cx="1357483" cy="153888"/>
            <a:chOff x="1068388" y="1862981"/>
            <a:chExt cx="1357483" cy="153888"/>
          </a:xfrm>
        </p:grpSpPr>
        <p:grpSp>
          <p:nvGrpSpPr>
            <p:cNvPr id="116" name="Option">
              <a:extLst>
                <a:ext uri="{FF2B5EF4-FFF2-40B4-BE49-F238E27FC236}">
                  <a16:creationId xmlns:a16="http://schemas.microsoft.com/office/drawing/2014/main" id="{00AD8CE8-C68C-4F2D-A86C-4B95ED7E516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18" name="Circle">
                <a:extLst>
                  <a:ext uri="{FF2B5EF4-FFF2-40B4-BE49-F238E27FC236}">
                    <a16:creationId xmlns:a16="http://schemas.microsoft.com/office/drawing/2014/main" id="{0460281A-AD34-4703-BB24-AD6C29D00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Check" hidden="1">
                <a:extLst>
                  <a:ext uri="{FF2B5EF4-FFF2-40B4-BE49-F238E27FC236}">
                    <a16:creationId xmlns:a16="http://schemas.microsoft.com/office/drawing/2014/main" id="{AF23E639-2A0D-497F-9F84-3AF959235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Text">
              <a:extLst>
                <a:ext uri="{FF2B5EF4-FFF2-40B4-BE49-F238E27FC236}">
                  <a16:creationId xmlns:a16="http://schemas.microsoft.com/office/drawing/2014/main" id="{A4DBB250-3ED9-43A5-8C13-4CF6DD5F86A6}"/>
                </a:ext>
              </a:extLst>
            </p:cNvPr>
            <p:cNvSpPr txBox="1"/>
            <p:nvPr/>
          </p:nvSpPr>
          <p:spPr>
            <a:xfrm>
              <a:off x="1262091" y="1862981"/>
              <a:ext cx="116378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사용안함 </a:t>
              </a:r>
              <a:r>
                <a:rPr lang="en-US" altLang="ko-KR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회원 이름사용</a:t>
              </a:r>
              <a:r>
                <a:rPr lang="en-US" altLang="ko-KR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31" name="Group 3">
            <a:extLst>
              <a:ext uri="{FF2B5EF4-FFF2-40B4-BE49-F238E27FC236}">
                <a16:creationId xmlns:a16="http://schemas.microsoft.com/office/drawing/2014/main" id="{911A04B0-F906-48C9-9C30-39293928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95026"/>
              </p:ext>
            </p:extLst>
          </p:nvPr>
        </p:nvGraphicFramePr>
        <p:xfrm>
          <a:off x="9290533" y="813265"/>
          <a:ext cx="2835141" cy="314649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동호회명 입력 후 중복검색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‘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사용가능합니다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또는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 사용중인 동호회입니다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얼럿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운영자명 자동 출력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 : 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생성일 자동출력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1d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분류 동호회 분류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1d-1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팝업창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출력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1e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키워드 등록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키워드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동호회를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검색할때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해당 키워드만으로도 동호회 검색 가능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1f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소개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회원이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가입할때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자동출력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1g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가입방식 선택 라디오버튼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가입제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자동가입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승인제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관리자가 승인처리 해줘야만 가입가능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1h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별명사용여부 선택 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사용함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별명 사용 영역이 회원 가입하는 회원에게 </a:t>
                      </a: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자동 </a:t>
                      </a: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노출됨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대표이미지 등록 영역은 수정 시점에 따라 출력되는 정보가 달라짐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 전송전에는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영역만 출력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 전송후에는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영역만 출력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기존 이미지가 있는 상태에서 파일 재업로드시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2-1, 2-2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모두 출력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타원 132">
            <a:extLst>
              <a:ext uri="{FF2B5EF4-FFF2-40B4-BE49-F238E27FC236}">
                <a16:creationId xmlns:a16="http://schemas.microsoft.com/office/drawing/2014/main" id="{7FAB3C85-1E96-4C35-BB24-B159A688B4A2}"/>
              </a:ext>
            </a:extLst>
          </p:cNvPr>
          <p:cNvSpPr/>
          <p:nvPr/>
        </p:nvSpPr>
        <p:spPr>
          <a:xfrm>
            <a:off x="1811018" y="1442040"/>
            <a:ext cx="161413" cy="210511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1614804-566B-4429-8C49-96A6CA47F0F7}"/>
              </a:ext>
            </a:extLst>
          </p:cNvPr>
          <p:cNvSpPr/>
          <p:nvPr/>
        </p:nvSpPr>
        <p:spPr>
          <a:xfrm>
            <a:off x="1751132" y="1808420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FAC60CE-B986-4CBE-A607-6B720003CB32}"/>
              </a:ext>
            </a:extLst>
          </p:cNvPr>
          <p:cNvSpPr/>
          <p:nvPr/>
        </p:nvSpPr>
        <p:spPr>
          <a:xfrm>
            <a:off x="1751132" y="2091097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6B17FD7-05E7-4D7F-9426-76F15FA1FF0B}"/>
              </a:ext>
            </a:extLst>
          </p:cNvPr>
          <p:cNvSpPr/>
          <p:nvPr/>
        </p:nvSpPr>
        <p:spPr>
          <a:xfrm>
            <a:off x="1751132" y="2373774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1c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6DE448C-B1E5-42CE-8D98-07EFA222D65C}"/>
              </a:ext>
            </a:extLst>
          </p:cNvPr>
          <p:cNvSpPr/>
          <p:nvPr/>
        </p:nvSpPr>
        <p:spPr>
          <a:xfrm>
            <a:off x="1751132" y="2672335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1d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3D6D650-8DC3-4565-9ACE-F2BEB37F8F24}"/>
              </a:ext>
            </a:extLst>
          </p:cNvPr>
          <p:cNvSpPr/>
          <p:nvPr/>
        </p:nvSpPr>
        <p:spPr>
          <a:xfrm>
            <a:off x="7864343" y="2581259"/>
            <a:ext cx="221396" cy="203891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1d-1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B503EEB6-E456-4CE9-B537-177BC83AF727}"/>
              </a:ext>
            </a:extLst>
          </p:cNvPr>
          <p:cNvSpPr/>
          <p:nvPr/>
        </p:nvSpPr>
        <p:spPr>
          <a:xfrm>
            <a:off x="1751132" y="2927609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09A5BDF-53C6-4882-9BBC-2E99F1ACCC2D}"/>
              </a:ext>
            </a:extLst>
          </p:cNvPr>
          <p:cNvSpPr/>
          <p:nvPr/>
        </p:nvSpPr>
        <p:spPr>
          <a:xfrm>
            <a:off x="1751132" y="3507391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1f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6E925280-F69F-47FF-ADF3-CF9E0031BF3B}"/>
              </a:ext>
            </a:extLst>
          </p:cNvPr>
          <p:cNvSpPr/>
          <p:nvPr/>
        </p:nvSpPr>
        <p:spPr>
          <a:xfrm>
            <a:off x="1751132" y="4138389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E32B29E-1883-46A7-988C-8CE986BB83CC}"/>
              </a:ext>
            </a:extLst>
          </p:cNvPr>
          <p:cNvSpPr/>
          <p:nvPr/>
        </p:nvSpPr>
        <p:spPr>
          <a:xfrm>
            <a:off x="1751132" y="4436389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1h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EB207E8-0F55-40D3-B34C-2DBBCA04A1BE}"/>
              </a:ext>
            </a:extLst>
          </p:cNvPr>
          <p:cNvGrpSpPr/>
          <p:nvPr/>
        </p:nvGrpSpPr>
        <p:grpSpPr>
          <a:xfrm>
            <a:off x="7697705" y="3352788"/>
            <a:ext cx="45719" cy="596585"/>
            <a:chOff x="11566625" y="2097680"/>
            <a:chExt cx="58192" cy="3258967"/>
          </a:xfrm>
        </p:grpSpPr>
        <p:sp>
          <p:nvSpPr>
            <p:cNvPr id="158" name="모서리가 둥근 직사각형 48">
              <a:extLst>
                <a:ext uri="{FF2B5EF4-FFF2-40B4-BE49-F238E27FC236}">
                  <a16:creationId xmlns:a16="http://schemas.microsoft.com/office/drawing/2014/main" id="{1B610495-47EE-4D6F-A689-D41F4C4A7B84}"/>
                </a:ext>
              </a:extLst>
            </p:cNvPr>
            <p:cNvSpPr/>
            <p:nvPr/>
          </p:nvSpPr>
          <p:spPr>
            <a:xfrm>
              <a:off x="11566625" y="2097680"/>
              <a:ext cx="58192" cy="32589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59" name="모서리가 둥근 직사각형 49">
              <a:extLst>
                <a:ext uri="{FF2B5EF4-FFF2-40B4-BE49-F238E27FC236}">
                  <a16:creationId xmlns:a16="http://schemas.microsoft.com/office/drawing/2014/main" id="{51D743BA-F7CB-46F1-9210-B43AEB972B60}"/>
                </a:ext>
              </a:extLst>
            </p:cNvPr>
            <p:cNvSpPr/>
            <p:nvPr/>
          </p:nvSpPr>
          <p:spPr>
            <a:xfrm>
              <a:off x="11566625" y="3016923"/>
              <a:ext cx="58192" cy="167238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9C0591-3A00-4739-AFA4-6D5859C8C12D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35" name="양쪽 모서리가 둥근 사각형 64">
              <a:extLst>
                <a:ext uri="{FF2B5EF4-FFF2-40B4-BE49-F238E27FC236}">
                  <a16:creationId xmlns:a16="http://schemas.microsoft.com/office/drawing/2014/main" id="{E6A0B5C6-B8E9-4F87-B28B-7131A30DEEB8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37" name="양쪽 모서리가 둥근 사각형 64">
              <a:extLst>
                <a:ext uri="{FF2B5EF4-FFF2-40B4-BE49-F238E27FC236}">
                  <a16:creationId xmlns:a16="http://schemas.microsoft.com/office/drawing/2014/main" id="{38EC1FAD-E9A1-4C0E-9954-A3FD55994D63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38" name="양쪽 모서리가 둥근 사각형 64">
              <a:extLst>
                <a:ext uri="{FF2B5EF4-FFF2-40B4-BE49-F238E27FC236}">
                  <a16:creationId xmlns:a16="http://schemas.microsoft.com/office/drawing/2014/main" id="{A51418E4-D2EE-4EA3-8CD6-9302A0021404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양쪽 모서리가 둥근 사각형 64">
              <a:extLst>
                <a:ext uri="{FF2B5EF4-FFF2-40B4-BE49-F238E27FC236}">
                  <a16:creationId xmlns:a16="http://schemas.microsoft.com/office/drawing/2014/main" id="{7DD9A496-1E64-4D6A-83F3-91D5343C5CE0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40" name="양쪽 모서리가 둥근 사각형 64">
              <a:extLst>
                <a:ext uri="{FF2B5EF4-FFF2-40B4-BE49-F238E27FC236}">
                  <a16:creationId xmlns:a16="http://schemas.microsoft.com/office/drawing/2014/main" id="{579721C5-41D0-417C-A50E-67D9CF7518E9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41" name="양쪽 모서리가 둥근 사각형 64">
              <a:extLst>
                <a:ext uri="{FF2B5EF4-FFF2-40B4-BE49-F238E27FC236}">
                  <a16:creationId xmlns:a16="http://schemas.microsoft.com/office/drawing/2014/main" id="{E6F913FF-CFF2-4A1C-8C8A-3D8D0B26FEDB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32" name="양쪽 모서리가 둥근 사각형 64">
              <a:extLst>
                <a:ext uri="{FF2B5EF4-FFF2-40B4-BE49-F238E27FC236}">
                  <a16:creationId xmlns:a16="http://schemas.microsoft.com/office/drawing/2014/main" id="{C1DADD66-31CC-44C9-A74E-E13A54F99A74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53" name="양쪽 모서리가 둥근 사각형 64">
              <a:extLst>
                <a:ext uri="{FF2B5EF4-FFF2-40B4-BE49-F238E27FC236}">
                  <a16:creationId xmlns:a16="http://schemas.microsoft.com/office/drawing/2014/main" id="{E0EE626F-9F77-4243-9EEA-BC666918EC56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8" name="모서리가 둥근 직사각형 111">
            <a:extLst>
              <a:ext uri="{FF2B5EF4-FFF2-40B4-BE49-F238E27FC236}">
                <a16:creationId xmlns:a16="http://schemas.microsoft.com/office/drawing/2014/main" id="{6922FB2E-DAF5-4CD1-8471-30FC531A681A}"/>
              </a:ext>
            </a:extLst>
          </p:cNvPr>
          <p:cNvSpPr/>
          <p:nvPr/>
        </p:nvSpPr>
        <p:spPr>
          <a:xfrm>
            <a:off x="3034088" y="4758975"/>
            <a:ext cx="671137" cy="1940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선택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19271" y="4763239"/>
            <a:ext cx="2164135" cy="19823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gif, jpg, jpeg, png </a:t>
            </a:r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파일만 등록가능합니다</a:t>
            </a:r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FA79945-8A1D-4796-9F5D-6CAA29A9C28B}"/>
              </a:ext>
            </a:extLst>
          </p:cNvPr>
          <p:cNvSpPr/>
          <p:nvPr/>
        </p:nvSpPr>
        <p:spPr>
          <a:xfrm>
            <a:off x="3042996" y="4987556"/>
            <a:ext cx="4772215" cy="213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a9865741.jpg  </a:t>
            </a:r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968KB  </a:t>
            </a:r>
            <a:r>
              <a:rPr lang="en-US" altLang="ko-KR" sz="800" smtClean="0">
                <a:solidFill>
                  <a:srgbClr val="FF0000"/>
                </a:solidFill>
              </a:rPr>
              <a:t>X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996363" y="5252994"/>
            <a:ext cx="1776743" cy="922460"/>
            <a:chOff x="1946654" y="3715552"/>
            <a:chExt cx="1776743" cy="922460"/>
          </a:xfrm>
        </p:grpSpPr>
        <p:sp>
          <p:nvSpPr>
            <p:cNvPr id="83" name="Rectangle 517">
              <a:extLst>
                <a:ext uri="{FF2B5EF4-FFF2-40B4-BE49-F238E27FC236}">
                  <a16:creationId xmlns:a16="http://schemas.microsoft.com/office/drawing/2014/main" id="{C48B1F5C-F592-4A36-A73A-84448E39B128}"/>
                </a:ext>
              </a:extLst>
            </p:cNvPr>
            <p:cNvSpPr/>
            <p:nvPr/>
          </p:nvSpPr>
          <p:spPr>
            <a:xfrm>
              <a:off x="1955230" y="3717032"/>
              <a:ext cx="1755098" cy="920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1946654" y="3715552"/>
              <a:ext cx="1776743" cy="913932"/>
              <a:chOff x="1927604" y="4058452"/>
              <a:chExt cx="1776743" cy="913932"/>
            </a:xfrm>
          </p:grpSpPr>
          <p:cxnSp>
            <p:nvCxnSpPr>
              <p:cNvPr id="85" name="Straight Connector 519">
                <a:extLst>
                  <a:ext uri="{FF2B5EF4-FFF2-40B4-BE49-F238E27FC236}">
                    <a16:creationId xmlns:a16="http://schemas.microsoft.com/office/drawing/2014/main" id="{C02CE1D5-6903-4860-8CD3-3EA59049B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4752" y="4058452"/>
                <a:ext cx="1729595" cy="913932"/>
              </a:xfrm>
              <a:prstGeom prst="line">
                <a:avLst/>
              </a:prstGeom>
              <a:ln w="9525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520">
                <a:extLst>
                  <a:ext uri="{FF2B5EF4-FFF2-40B4-BE49-F238E27FC236}">
                    <a16:creationId xmlns:a16="http://schemas.microsoft.com/office/drawing/2014/main" id="{761D9202-DA42-4330-9DD0-5FC11635D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7604" y="4066848"/>
                <a:ext cx="1776742" cy="882135"/>
              </a:xfrm>
              <a:prstGeom prst="line">
                <a:avLst/>
              </a:prstGeom>
              <a:ln w="9525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1E32B29E-1883-46A7-988C-8CE986BB83CC}"/>
              </a:ext>
            </a:extLst>
          </p:cNvPr>
          <p:cNvSpPr/>
          <p:nvPr/>
        </p:nvSpPr>
        <p:spPr>
          <a:xfrm>
            <a:off x="1817807" y="4655464"/>
            <a:ext cx="178657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E32B29E-1883-46A7-988C-8CE986BB83CC}"/>
              </a:ext>
            </a:extLst>
          </p:cNvPr>
          <p:cNvSpPr/>
          <p:nvPr/>
        </p:nvSpPr>
        <p:spPr>
          <a:xfrm>
            <a:off x="2829059" y="5012964"/>
            <a:ext cx="178657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E32B29E-1883-46A7-988C-8CE986BB83CC}"/>
              </a:ext>
            </a:extLst>
          </p:cNvPr>
          <p:cNvSpPr/>
          <p:nvPr/>
        </p:nvSpPr>
        <p:spPr>
          <a:xfrm>
            <a:off x="2829059" y="5242276"/>
            <a:ext cx="178657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51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3/13_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이미지 미리보기 영역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48192"/>
              </p:ext>
            </p:extLst>
          </p:nvPr>
        </p:nvGraphicFramePr>
        <p:xfrm>
          <a:off x="1933575" y="825500"/>
          <a:ext cx="7040568" cy="11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87">
                  <a:extLst>
                    <a:ext uri="{9D8B030D-6E8A-4147-A177-3AD203B41FA5}">
                      <a16:colId xmlns:a16="http://schemas.microsoft.com/office/drawing/2014/main" val="74085383"/>
                    </a:ext>
                  </a:extLst>
                </a:gridCol>
                <a:gridCol w="6024281">
                  <a:extLst>
                    <a:ext uri="{9D8B030D-6E8A-4147-A177-3AD203B41FA5}">
                      <a16:colId xmlns:a16="http://schemas.microsoft.com/office/drawing/2014/main" val="63148588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가입시 인사말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73405"/>
                  </a:ext>
                </a:extLst>
              </a:tr>
              <a:tr h="27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</a:t>
                      </a:r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질문</a:t>
                      </a:r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24325"/>
                  </a:ext>
                </a:extLst>
              </a:tr>
              <a:tr h="27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 질문</a:t>
                      </a:r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8037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771223" y="2131992"/>
            <a:ext cx="1062891" cy="223684"/>
            <a:chOff x="7809323" y="6085636"/>
            <a:chExt cx="1062891" cy="223684"/>
          </a:xfrm>
        </p:grpSpPr>
        <p:sp>
          <p:nvSpPr>
            <p:cNvPr id="4" name="모서리가 둥근 직사각형 110">
              <a:extLst>
                <a:ext uri="{FF2B5EF4-FFF2-40B4-BE49-F238E27FC236}">
                  <a16:creationId xmlns:a16="http://schemas.microsoft.com/office/drawing/2014/main" id="{2CA64B6E-DF27-42D2-99B4-B53E1D639476}"/>
                </a:ext>
              </a:extLst>
            </p:cNvPr>
            <p:cNvSpPr/>
            <p:nvPr/>
          </p:nvSpPr>
          <p:spPr>
            <a:xfrm>
              <a:off x="8404214" y="6085636"/>
              <a:ext cx="468000" cy="216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취소</a:t>
              </a:r>
            </a:p>
          </p:txBody>
        </p:sp>
        <p:sp>
          <p:nvSpPr>
            <p:cNvPr id="5" name="모서리가 둥근 직사각형 111">
              <a:extLst>
                <a:ext uri="{FF2B5EF4-FFF2-40B4-BE49-F238E27FC236}">
                  <a16:creationId xmlns:a16="http://schemas.microsoft.com/office/drawing/2014/main" id="{53B044BA-6F39-4980-8597-AAEBCB6D0BCF}"/>
                </a:ext>
              </a:extLst>
            </p:cNvPr>
            <p:cNvSpPr/>
            <p:nvPr/>
          </p:nvSpPr>
          <p:spPr>
            <a:xfrm>
              <a:off x="7809323" y="6093320"/>
              <a:ext cx="468000" cy="216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B814F2-99CB-4156-8AF8-1D2BE1FA9A63}"/>
              </a:ext>
            </a:extLst>
          </p:cNvPr>
          <p:cNvSpPr/>
          <p:nvPr/>
        </p:nvSpPr>
        <p:spPr>
          <a:xfrm>
            <a:off x="3019467" y="876299"/>
            <a:ext cx="4731616" cy="5274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반갑습니다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테니스 동호회에 많은 관심 부탁드립니다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95B1A7-E21F-4051-9DA7-C1E40BEEA880}"/>
              </a:ext>
            </a:extLst>
          </p:cNvPr>
          <p:cNvGrpSpPr/>
          <p:nvPr/>
        </p:nvGrpSpPr>
        <p:grpSpPr>
          <a:xfrm>
            <a:off x="7629124" y="946482"/>
            <a:ext cx="45719" cy="370432"/>
            <a:chOff x="11566625" y="2097680"/>
            <a:chExt cx="58192" cy="3258967"/>
          </a:xfrm>
        </p:grpSpPr>
        <p:sp>
          <p:nvSpPr>
            <p:cNvPr id="8" name="모서리가 둥근 직사각형 48">
              <a:extLst>
                <a:ext uri="{FF2B5EF4-FFF2-40B4-BE49-F238E27FC236}">
                  <a16:creationId xmlns:a16="http://schemas.microsoft.com/office/drawing/2014/main" id="{71EF415A-CD87-4F03-8A78-1ECC7F85C54F}"/>
                </a:ext>
              </a:extLst>
            </p:cNvPr>
            <p:cNvSpPr/>
            <p:nvPr/>
          </p:nvSpPr>
          <p:spPr>
            <a:xfrm>
              <a:off x="11566625" y="2097680"/>
              <a:ext cx="58192" cy="32589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" name="모서리가 둥근 직사각형 49">
              <a:extLst>
                <a:ext uri="{FF2B5EF4-FFF2-40B4-BE49-F238E27FC236}">
                  <a16:creationId xmlns:a16="http://schemas.microsoft.com/office/drawing/2014/main" id="{7828A4CB-B241-4C73-963D-DB1C80B88077}"/>
                </a:ext>
              </a:extLst>
            </p:cNvPr>
            <p:cNvSpPr/>
            <p:nvPr/>
          </p:nvSpPr>
          <p:spPr>
            <a:xfrm>
              <a:off x="11566625" y="3016923"/>
              <a:ext cx="58192" cy="167238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54A1B8-8133-4204-9FED-2C12002BC663}"/>
              </a:ext>
            </a:extLst>
          </p:cNvPr>
          <p:cNvSpPr/>
          <p:nvPr/>
        </p:nvSpPr>
        <p:spPr>
          <a:xfrm>
            <a:off x="3023269" y="1454109"/>
            <a:ext cx="4490001" cy="223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 이름은</a:t>
            </a: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1209" y="1811748"/>
            <a:ext cx="268660" cy="20231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X</a:t>
            </a:r>
            <a:endParaRPr lang="ko-KR" altLang="en-US" sz="800" dirty="0" smtClean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4A1B8-8133-4204-9FED-2C12002BC663}"/>
              </a:ext>
            </a:extLst>
          </p:cNvPr>
          <p:cNvSpPr/>
          <p:nvPr/>
        </p:nvSpPr>
        <p:spPr>
          <a:xfrm>
            <a:off x="3024278" y="1739733"/>
            <a:ext cx="4490001" cy="223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 성별은</a:t>
            </a: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7562924" y="1753736"/>
            <a:ext cx="583208" cy="1937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defTabSz="914400" rtl="0" eaLnBrk="1" fontAlgn="base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+</a:t>
            </a:r>
            <a:r>
              <a:rPr lang="ko-KR" altLang="en-US" sz="800" b="1" noProof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추가입력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Delete"/>
          <p:cNvSpPr>
            <a:spLocks noChangeAspect="1"/>
          </p:cNvSpPr>
          <p:nvPr/>
        </p:nvSpPr>
        <p:spPr bwMode="auto">
          <a:xfrm>
            <a:off x="7365135" y="1818262"/>
            <a:ext cx="67267" cy="67266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911A04B0-F906-48C9-9C30-39293928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79451"/>
              </p:ext>
            </p:extLst>
          </p:nvPr>
        </p:nvGraphicFramePr>
        <p:xfrm>
          <a:off x="9290533" y="813265"/>
          <a:ext cx="2835141" cy="6789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1j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 가입하는 회원들에게 </a:t>
                      </a: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전하는 </a:t>
                      </a: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인사말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동호회 만들기 작성한 가입질문 항목 출력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1798757" y="1054984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1j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속성 관리</a:t>
            </a:r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1798757" y="1512184"/>
            <a:ext cx="178657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5440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44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67866" y="790654"/>
            <a:ext cx="134782" cy="145799"/>
            <a:chOff x="7681409" y="2293429"/>
            <a:chExt cx="157246" cy="170099"/>
          </a:xfrm>
        </p:grpSpPr>
        <p:sp>
          <p:nvSpPr>
            <p:cNvPr id="45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2032798" y="1514053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운영 관리</a:t>
            </a:r>
          </a:p>
        </p:txBody>
      </p:sp>
      <p:graphicFrame>
        <p:nvGraphicFramePr>
          <p:cNvPr id="92" name="내용 개체 틀 74">
            <a:extLst>
              <a:ext uri="{FF2B5EF4-FFF2-40B4-BE49-F238E27FC236}">
                <a16:creationId xmlns:a16="http://schemas.microsoft.com/office/drawing/2014/main" id="{000A9BC8-DCCD-4231-90D2-347DEF2AF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318288"/>
              </p:ext>
            </p:extLst>
          </p:nvPr>
        </p:nvGraphicFramePr>
        <p:xfrm>
          <a:off x="1919014" y="1802334"/>
          <a:ext cx="7040568" cy="83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공개 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새 운영자</a:t>
                      </a:r>
                      <a:endParaRPr lang="en-US" altLang="ko-KR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이전 운영자 등급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8486027" y="2934059"/>
            <a:ext cx="468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94" name="모서리가 둥근 직사각형 111">
            <a:extLst>
              <a:ext uri="{FF2B5EF4-FFF2-40B4-BE49-F238E27FC236}">
                <a16:creationId xmlns:a16="http://schemas.microsoft.com/office/drawing/2014/main" id="{53B044BA-6F39-4980-8597-AAEBCB6D0BCF}"/>
              </a:ext>
            </a:extLst>
          </p:cNvPr>
          <p:cNvSpPr/>
          <p:nvPr/>
        </p:nvSpPr>
        <p:spPr>
          <a:xfrm>
            <a:off x="7891136" y="2941743"/>
            <a:ext cx="468000" cy="216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E38A11F-D1F8-4547-95E4-7CC79F50E4ED}"/>
              </a:ext>
            </a:extLst>
          </p:cNvPr>
          <p:cNvSpPr/>
          <p:nvPr/>
        </p:nvSpPr>
        <p:spPr>
          <a:xfrm>
            <a:off x="3014022" y="2117799"/>
            <a:ext cx="4731616" cy="223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" name="Option">
            <a:extLst>
              <a:ext uri="{FF2B5EF4-FFF2-40B4-BE49-F238E27FC236}">
                <a16:creationId xmlns:a16="http://schemas.microsoft.com/office/drawing/2014/main" id="{02E01121-778A-4947-A545-A260B1C7DA3A}"/>
              </a:ext>
            </a:extLst>
          </p:cNvPr>
          <p:cNvGrpSpPr/>
          <p:nvPr/>
        </p:nvGrpSpPr>
        <p:grpSpPr>
          <a:xfrm>
            <a:off x="3022769" y="2442490"/>
            <a:ext cx="604072" cy="153888"/>
            <a:chOff x="1068388" y="1862981"/>
            <a:chExt cx="604072" cy="153888"/>
          </a:xfrm>
        </p:grpSpPr>
        <p:grpSp>
          <p:nvGrpSpPr>
            <p:cNvPr id="101" name="Option">
              <a:extLst>
                <a:ext uri="{FF2B5EF4-FFF2-40B4-BE49-F238E27FC236}">
                  <a16:creationId xmlns:a16="http://schemas.microsoft.com/office/drawing/2014/main" id="{7AD9ACFA-DFDA-4D4C-8B0A-2F400F3AB49F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03" name="Circle">
                <a:extLst>
                  <a:ext uri="{FF2B5EF4-FFF2-40B4-BE49-F238E27FC236}">
                    <a16:creationId xmlns:a16="http://schemas.microsoft.com/office/drawing/2014/main" id="{2114A8A4-6FD1-4D6A-83CD-279EE0111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Check">
                <a:extLst>
                  <a:ext uri="{FF2B5EF4-FFF2-40B4-BE49-F238E27FC236}">
                    <a16:creationId xmlns:a16="http://schemas.microsoft.com/office/drawing/2014/main" id="{E04ABF02-9B7D-4A86-A997-6A8125941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2" name="Text">
              <a:extLst>
                <a:ext uri="{FF2B5EF4-FFF2-40B4-BE49-F238E27FC236}">
                  <a16:creationId xmlns:a16="http://schemas.microsoft.com/office/drawing/2014/main" id="{FBFFE8E7-8918-4E79-8B1D-3D20C5BEE3FF}"/>
                </a:ext>
              </a:extLst>
            </p:cNvPr>
            <p:cNvSpPr txBox="1"/>
            <p:nvPr/>
          </p:nvSpPr>
          <p:spPr>
            <a:xfrm>
              <a:off x="1262091" y="1862981"/>
              <a:ext cx="41036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부운영자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Option">
            <a:extLst>
              <a:ext uri="{FF2B5EF4-FFF2-40B4-BE49-F238E27FC236}">
                <a16:creationId xmlns:a16="http://schemas.microsoft.com/office/drawing/2014/main" id="{F190A59C-E41E-4833-9F9C-C482D17A82E7}"/>
              </a:ext>
            </a:extLst>
          </p:cNvPr>
          <p:cNvGrpSpPr/>
          <p:nvPr/>
        </p:nvGrpSpPr>
        <p:grpSpPr>
          <a:xfrm>
            <a:off x="3791744" y="2442490"/>
            <a:ext cx="501480" cy="153888"/>
            <a:chOff x="1068388" y="1862981"/>
            <a:chExt cx="501480" cy="153888"/>
          </a:xfrm>
        </p:grpSpPr>
        <p:grpSp>
          <p:nvGrpSpPr>
            <p:cNvPr id="106" name="Option">
              <a:extLst>
                <a:ext uri="{FF2B5EF4-FFF2-40B4-BE49-F238E27FC236}">
                  <a16:creationId xmlns:a16="http://schemas.microsoft.com/office/drawing/2014/main" id="{85C09162-241B-4DFD-952A-DCAFEAACAC32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08" name="Circle">
                <a:extLst>
                  <a:ext uri="{FF2B5EF4-FFF2-40B4-BE49-F238E27FC236}">
                    <a16:creationId xmlns:a16="http://schemas.microsoft.com/office/drawing/2014/main" id="{3636EE87-A2CA-4251-B273-9C8DCDE86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Check" hidden="1">
                <a:extLst>
                  <a:ext uri="{FF2B5EF4-FFF2-40B4-BE49-F238E27FC236}">
                    <a16:creationId xmlns:a16="http://schemas.microsoft.com/office/drawing/2014/main" id="{77BEE762-8A72-4DBC-882E-C0B4C59D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7" name="Text">
              <a:extLst>
                <a:ext uri="{FF2B5EF4-FFF2-40B4-BE49-F238E27FC236}">
                  <a16:creationId xmlns:a16="http://schemas.microsoft.com/office/drawing/2014/main" id="{4E07D180-E9CF-4747-93E7-9D2D7CD184BD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정회원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0" name="Option">
            <a:extLst>
              <a:ext uri="{FF2B5EF4-FFF2-40B4-BE49-F238E27FC236}">
                <a16:creationId xmlns:a16="http://schemas.microsoft.com/office/drawing/2014/main" id="{C361001A-6D39-4F36-891B-254BE2711F50}"/>
              </a:ext>
            </a:extLst>
          </p:cNvPr>
          <p:cNvGrpSpPr/>
          <p:nvPr/>
        </p:nvGrpSpPr>
        <p:grpSpPr>
          <a:xfrm>
            <a:off x="3022769" y="1872913"/>
            <a:ext cx="398887" cy="153888"/>
            <a:chOff x="1068388" y="1862981"/>
            <a:chExt cx="398887" cy="153888"/>
          </a:xfrm>
        </p:grpSpPr>
        <p:grpSp>
          <p:nvGrpSpPr>
            <p:cNvPr id="111" name="Option">
              <a:extLst>
                <a:ext uri="{FF2B5EF4-FFF2-40B4-BE49-F238E27FC236}">
                  <a16:creationId xmlns:a16="http://schemas.microsoft.com/office/drawing/2014/main" id="{AEAE6FF3-2724-4DF1-940E-86E97714ED8E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13" name="Circle">
                <a:extLst>
                  <a:ext uri="{FF2B5EF4-FFF2-40B4-BE49-F238E27FC236}">
                    <a16:creationId xmlns:a16="http://schemas.microsoft.com/office/drawing/2014/main" id="{A780924C-ECCA-4900-92EF-0EDD2602D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Check">
                <a:extLst>
                  <a:ext uri="{FF2B5EF4-FFF2-40B4-BE49-F238E27FC236}">
                    <a16:creationId xmlns:a16="http://schemas.microsoft.com/office/drawing/2014/main" id="{DD803149-BB1C-4DFF-82B3-DC90EEE80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2" name="Text">
              <a:extLst>
                <a:ext uri="{FF2B5EF4-FFF2-40B4-BE49-F238E27FC236}">
                  <a16:creationId xmlns:a16="http://schemas.microsoft.com/office/drawing/2014/main" id="{639BC5AB-AB9B-4056-8CF3-B7ABB9197608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Option">
            <a:extLst>
              <a:ext uri="{FF2B5EF4-FFF2-40B4-BE49-F238E27FC236}">
                <a16:creationId xmlns:a16="http://schemas.microsoft.com/office/drawing/2014/main" id="{91089668-E77A-4D54-B75E-63F05340CD7C}"/>
              </a:ext>
            </a:extLst>
          </p:cNvPr>
          <p:cNvGrpSpPr/>
          <p:nvPr/>
        </p:nvGrpSpPr>
        <p:grpSpPr>
          <a:xfrm>
            <a:off x="3647728" y="1881100"/>
            <a:ext cx="501480" cy="153888"/>
            <a:chOff x="1068388" y="1862981"/>
            <a:chExt cx="501480" cy="153888"/>
          </a:xfrm>
        </p:grpSpPr>
        <p:grpSp>
          <p:nvGrpSpPr>
            <p:cNvPr id="116" name="Option">
              <a:extLst>
                <a:ext uri="{FF2B5EF4-FFF2-40B4-BE49-F238E27FC236}">
                  <a16:creationId xmlns:a16="http://schemas.microsoft.com/office/drawing/2014/main" id="{00AD8CE8-C68C-4F2D-A86C-4B95ED7E516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18" name="Circle">
                <a:extLst>
                  <a:ext uri="{FF2B5EF4-FFF2-40B4-BE49-F238E27FC236}">
                    <a16:creationId xmlns:a16="http://schemas.microsoft.com/office/drawing/2014/main" id="{0460281A-AD34-4703-BB24-AD6C29D00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Check" hidden="1">
                <a:extLst>
                  <a:ext uri="{FF2B5EF4-FFF2-40B4-BE49-F238E27FC236}">
                    <a16:creationId xmlns:a16="http://schemas.microsoft.com/office/drawing/2014/main" id="{AF23E639-2A0D-497F-9F84-3AF959235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Text">
              <a:extLst>
                <a:ext uri="{FF2B5EF4-FFF2-40B4-BE49-F238E27FC236}">
                  <a16:creationId xmlns:a16="http://schemas.microsoft.com/office/drawing/2014/main" id="{A4DBB250-3ED9-43A5-8C13-4CF6DD5F86A6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비공개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401DB6D-14B5-4951-B2FB-E44DCEBD7B44}"/>
              </a:ext>
            </a:extLst>
          </p:cNvPr>
          <p:cNvGrpSpPr/>
          <p:nvPr/>
        </p:nvGrpSpPr>
        <p:grpSpPr>
          <a:xfrm>
            <a:off x="7825940" y="2097676"/>
            <a:ext cx="245455" cy="248996"/>
            <a:chOff x="6799861" y="4378828"/>
            <a:chExt cx="435587" cy="435510"/>
          </a:xfrm>
        </p:grpSpPr>
        <p:sp>
          <p:nvSpPr>
            <p:cNvPr id="89" name="Oval 121">
              <a:extLst>
                <a:ext uri="{FF2B5EF4-FFF2-40B4-BE49-F238E27FC236}">
                  <a16:creationId xmlns:a16="http://schemas.microsoft.com/office/drawing/2014/main" id="{E35A589A-CC82-43B0-A0FA-9D85A6CE85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99861" y="4378828"/>
              <a:ext cx="435587" cy="4355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>
              <a:solidFill>
                <a:srgbClr val="D9D9D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</a:endParaRPr>
            </a:p>
          </p:txBody>
        </p:sp>
        <p:pic>
          <p:nvPicPr>
            <p:cNvPr id="90" name="Picture 157" descr="man-user (1).png">
              <a:extLst>
                <a:ext uri="{FF2B5EF4-FFF2-40B4-BE49-F238E27FC236}">
                  <a16:creationId xmlns:a16="http://schemas.microsoft.com/office/drawing/2014/main" id="{79FE336C-2A65-420A-84DD-3D6CB1ABB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279" y="4432650"/>
              <a:ext cx="326751" cy="326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2" name="Option">
            <a:extLst>
              <a:ext uri="{FF2B5EF4-FFF2-40B4-BE49-F238E27FC236}">
                <a16:creationId xmlns:a16="http://schemas.microsoft.com/office/drawing/2014/main" id="{E123682E-E585-400E-BA9B-FBEBA229F52F}"/>
              </a:ext>
            </a:extLst>
          </p:cNvPr>
          <p:cNvGrpSpPr/>
          <p:nvPr/>
        </p:nvGrpSpPr>
        <p:grpSpPr>
          <a:xfrm>
            <a:off x="4501405" y="2443611"/>
            <a:ext cx="501480" cy="153888"/>
            <a:chOff x="1068388" y="1862981"/>
            <a:chExt cx="501480" cy="153888"/>
          </a:xfrm>
        </p:grpSpPr>
        <p:grpSp>
          <p:nvGrpSpPr>
            <p:cNvPr id="123" name="Option">
              <a:extLst>
                <a:ext uri="{FF2B5EF4-FFF2-40B4-BE49-F238E27FC236}">
                  <a16:creationId xmlns:a16="http://schemas.microsoft.com/office/drawing/2014/main" id="{F50E595C-6959-42A9-8185-1F5B0CE95A9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25" name="Circle">
                <a:extLst>
                  <a:ext uri="{FF2B5EF4-FFF2-40B4-BE49-F238E27FC236}">
                    <a16:creationId xmlns:a16="http://schemas.microsoft.com/office/drawing/2014/main" id="{C9F005B6-1D63-4C14-81E5-08A25ABB6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Check" hidden="1">
                <a:extLst>
                  <a:ext uri="{FF2B5EF4-FFF2-40B4-BE49-F238E27FC236}">
                    <a16:creationId xmlns:a16="http://schemas.microsoft.com/office/drawing/2014/main" id="{D2AFAEA8-054A-4036-A095-465C83490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4" name="Text">
              <a:extLst>
                <a:ext uri="{FF2B5EF4-FFF2-40B4-BE49-F238E27FC236}">
                  <a16:creationId xmlns:a16="http://schemas.microsoft.com/office/drawing/2014/main" id="{90399DEF-11E5-46A4-B386-9190E384AB7B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준회원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Option">
            <a:extLst>
              <a:ext uri="{FF2B5EF4-FFF2-40B4-BE49-F238E27FC236}">
                <a16:creationId xmlns:a16="http://schemas.microsoft.com/office/drawing/2014/main" id="{F1035AC9-A50B-4860-965E-550A84E25105}"/>
              </a:ext>
            </a:extLst>
          </p:cNvPr>
          <p:cNvGrpSpPr/>
          <p:nvPr/>
        </p:nvGrpSpPr>
        <p:grpSpPr>
          <a:xfrm>
            <a:off x="5202808" y="2444487"/>
            <a:ext cx="604072" cy="153888"/>
            <a:chOff x="1068388" y="1862981"/>
            <a:chExt cx="604072" cy="153888"/>
          </a:xfrm>
        </p:grpSpPr>
        <p:grpSp>
          <p:nvGrpSpPr>
            <p:cNvPr id="128" name="Option">
              <a:extLst>
                <a:ext uri="{FF2B5EF4-FFF2-40B4-BE49-F238E27FC236}">
                  <a16:creationId xmlns:a16="http://schemas.microsoft.com/office/drawing/2014/main" id="{123BFC23-8CFD-47E2-99ED-047E8BF6062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30" name="Circle">
                <a:extLst>
                  <a:ext uri="{FF2B5EF4-FFF2-40B4-BE49-F238E27FC236}">
                    <a16:creationId xmlns:a16="http://schemas.microsoft.com/office/drawing/2014/main" id="{BE005F01-C531-4444-9DD9-F47988B9D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Check" hidden="1">
                <a:extLst>
                  <a:ext uri="{FF2B5EF4-FFF2-40B4-BE49-F238E27FC236}">
                    <a16:creationId xmlns:a16="http://schemas.microsoft.com/office/drawing/2014/main" id="{F94E481C-CF70-4251-AB07-3234E9634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9" name="Text">
              <a:extLst>
                <a:ext uri="{FF2B5EF4-FFF2-40B4-BE49-F238E27FC236}">
                  <a16:creationId xmlns:a16="http://schemas.microsoft.com/office/drawing/2014/main" id="{5607C07B-7FF0-4379-867C-5E0076F612E4}"/>
                </a:ext>
              </a:extLst>
            </p:cNvPr>
            <p:cNvSpPr txBox="1"/>
            <p:nvPr/>
          </p:nvSpPr>
          <p:spPr>
            <a:xfrm>
              <a:off x="1262091" y="1862981"/>
              <a:ext cx="41036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자퇴회원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4" name="텍스트 상자 31">
            <a:extLst>
              <a:ext uri="{FF2B5EF4-FFF2-40B4-BE49-F238E27FC236}">
                <a16:creationId xmlns:a16="http://schemas.microsoft.com/office/drawing/2014/main" id="{7F71ABB9-EFE1-44D8-AF81-62A2BA20ED8D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CU10.2.4.2</a:t>
            </a:r>
          </a:p>
        </p:txBody>
      </p:sp>
      <p:graphicFrame>
        <p:nvGraphicFramePr>
          <p:cNvPr id="145" name="Group 3">
            <a:extLst>
              <a:ext uri="{FF2B5EF4-FFF2-40B4-BE49-F238E27FC236}">
                <a16:creationId xmlns:a16="http://schemas.microsoft.com/office/drawing/2014/main" id="{84112F56-C67E-407A-AFFB-E43771531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20200"/>
              </p:ext>
            </p:extLst>
          </p:nvPr>
        </p:nvGraphicFramePr>
        <p:xfrm>
          <a:off x="9290533" y="813265"/>
          <a:ext cx="2835141" cy="266921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운영관리 및 운영자 위임 권한은 현 운영자에게만 있음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공개여부 선택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공개 선택 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검색내에서 동호회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비공개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폐쇄 동호회로 진행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검색되지않음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선택되어진 회원만이 이용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새운영자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운영자 위임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운영자 명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input box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입력하거나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1b-1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의 회원 목로 선택 가능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Alert Message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85774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43998"/>
                  </a:ext>
                </a:extLst>
              </a:tr>
            </a:tbl>
          </a:graphicData>
        </a:graphic>
      </p:graphicFrame>
      <p:sp>
        <p:nvSpPr>
          <p:cNvPr id="160" name="타원 159">
            <a:extLst>
              <a:ext uri="{FF2B5EF4-FFF2-40B4-BE49-F238E27FC236}">
                <a16:creationId xmlns:a16="http://schemas.microsoft.com/office/drawing/2014/main" id="{435CFE2F-89D4-453C-BFB8-491B3FC2D64E}"/>
              </a:ext>
            </a:extLst>
          </p:cNvPr>
          <p:cNvSpPr/>
          <p:nvPr/>
        </p:nvSpPr>
        <p:spPr>
          <a:xfrm>
            <a:off x="1811018" y="1442040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D3B293FC-F069-4645-95A1-199833F710F8}"/>
              </a:ext>
            </a:extLst>
          </p:cNvPr>
          <p:cNvSpPr/>
          <p:nvPr/>
        </p:nvSpPr>
        <p:spPr>
          <a:xfrm>
            <a:off x="1818974" y="1779569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579FB515-8EF3-4BD0-8C02-056335F97F86}"/>
              </a:ext>
            </a:extLst>
          </p:cNvPr>
          <p:cNvSpPr/>
          <p:nvPr/>
        </p:nvSpPr>
        <p:spPr>
          <a:xfrm>
            <a:off x="1808229" y="2064219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5336C77-FD04-43E1-A6B1-7C64FBE55BAA}"/>
              </a:ext>
            </a:extLst>
          </p:cNvPr>
          <p:cNvSpPr/>
          <p:nvPr/>
        </p:nvSpPr>
        <p:spPr>
          <a:xfrm>
            <a:off x="1808229" y="2401748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1c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4B77E6B-2F4C-4E67-961E-B0935D28EFE0}"/>
              </a:ext>
            </a:extLst>
          </p:cNvPr>
          <p:cNvSpPr/>
          <p:nvPr/>
        </p:nvSpPr>
        <p:spPr>
          <a:xfrm>
            <a:off x="8050021" y="2030598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1b-1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5B7D8A8-EB9C-425E-A6D0-4A0DC95F76FB}"/>
              </a:ext>
            </a:extLst>
          </p:cNvPr>
          <p:cNvCxnSpPr/>
          <p:nvPr/>
        </p:nvCxnSpPr>
        <p:spPr>
          <a:xfrm flipH="1">
            <a:off x="7221551" y="2350453"/>
            <a:ext cx="727116" cy="113092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03D7FB4E-DFCB-4138-A4D8-105CBA355A2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51565" y="3478376"/>
            <a:ext cx="3533544" cy="2620560"/>
            <a:chOff x="595686" y="1261242"/>
            <a:chExt cx="6668464" cy="4339776"/>
          </a:xfrm>
        </p:grpSpPr>
        <p:sp>
          <p:nvSpPr>
            <p:cNvPr id="17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1032A3F-876B-43B3-99F5-4B75FE151E9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642191"/>
              <a:ext cx="6668462" cy="3958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92B8A7A-0F58-405D-9268-04EEE77A437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4" cy="393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회원 목록</a:t>
              </a:r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5" name="모서리가 둥근 직사각형 111">
            <a:extLst>
              <a:ext uri="{FF2B5EF4-FFF2-40B4-BE49-F238E27FC236}">
                <a16:creationId xmlns:a16="http://schemas.microsoft.com/office/drawing/2014/main" id="{93898FEC-3909-495C-B6DE-07E99BB03884}"/>
              </a:ext>
            </a:extLst>
          </p:cNvPr>
          <p:cNvSpPr/>
          <p:nvPr/>
        </p:nvSpPr>
        <p:spPr>
          <a:xfrm>
            <a:off x="5303912" y="5749238"/>
            <a:ext cx="468000" cy="21600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8" name="내용 개체 틀 74">
            <a:extLst>
              <a:ext uri="{FF2B5EF4-FFF2-40B4-BE49-F238E27FC236}">
                <a16:creationId xmlns:a16="http://schemas.microsoft.com/office/drawing/2014/main" id="{EE239C61-566C-4774-AE2F-53C2CA9C4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869269"/>
              </p:ext>
            </p:extLst>
          </p:nvPr>
        </p:nvGraphicFramePr>
        <p:xfrm>
          <a:off x="4270724" y="3854743"/>
          <a:ext cx="3103501" cy="132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00">
                  <a:extLst>
                    <a:ext uri="{9D8B030D-6E8A-4147-A177-3AD203B41FA5}">
                      <a16:colId xmlns:a16="http://schemas.microsoft.com/office/drawing/2014/main" val="18256526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560510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43650484"/>
                    </a:ext>
                  </a:extLst>
                </a:gridCol>
                <a:gridCol w="54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별명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부서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02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고길동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길동이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UX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디자인팀</a:t>
                      </a:r>
                      <a:endPara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준회원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최이름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최팀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제품기획팀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정회원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강아름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강강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개발팀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정회원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홍홍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UX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디자인팀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정아람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개발팀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준회원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1846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이으인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경영지원팀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25301"/>
                  </a:ext>
                </a:extLst>
              </a:tr>
            </a:tbl>
          </a:graphicData>
        </a:graphic>
      </p:graphicFrame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75B4A68-8FAA-46D3-8ABD-3F785821B86E}"/>
              </a:ext>
            </a:extLst>
          </p:cNvPr>
          <p:cNvGrpSpPr/>
          <p:nvPr/>
        </p:nvGrpSpPr>
        <p:grpSpPr>
          <a:xfrm>
            <a:off x="4665827" y="5271782"/>
            <a:ext cx="2300209" cy="126000"/>
            <a:chOff x="3685440" y="4881687"/>
            <a:chExt cx="2300209" cy="126000"/>
          </a:xfrm>
        </p:grpSpPr>
        <p:sp>
          <p:nvSpPr>
            <p:cNvPr id="170" name="텍스트 상자 31">
              <a:extLst>
                <a:ext uri="{FF2B5EF4-FFF2-40B4-BE49-F238E27FC236}">
                  <a16:creationId xmlns:a16="http://schemas.microsoft.com/office/drawing/2014/main" id="{D323EFE9-6363-4275-BD3E-B4E0E11AE559}"/>
                </a:ext>
              </a:extLst>
            </p:cNvPr>
            <p:cNvSpPr txBox="1"/>
            <p:nvPr/>
          </p:nvSpPr>
          <p:spPr>
            <a:xfrm>
              <a:off x="3685440" y="4894343"/>
              <a:ext cx="230020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458FADB3-166A-49ED-B878-A482BB62EE4F}"/>
                </a:ext>
              </a:extLst>
            </p:cNvPr>
            <p:cNvGrpSpPr/>
            <p:nvPr/>
          </p:nvGrpSpPr>
          <p:grpSpPr>
            <a:xfrm>
              <a:off x="5505412" y="4881687"/>
              <a:ext cx="400499" cy="126000"/>
              <a:chOff x="5505412" y="4881687"/>
              <a:chExt cx="400499" cy="126000"/>
            </a:xfrm>
          </p:grpSpPr>
          <p:sp>
            <p:nvSpPr>
              <p:cNvPr id="172" name="Rounded Rectangle 936">
                <a:extLst>
                  <a:ext uri="{FF2B5EF4-FFF2-40B4-BE49-F238E27FC236}">
                    <a16:creationId xmlns:a16="http://schemas.microsoft.com/office/drawing/2014/main" id="{FF6AEFCD-F684-4477-91F6-1C4F8AEFC9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05412" y="4881687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D34F676-60B2-4014-8891-9A0F15644A18}"/>
                  </a:ext>
                </a:extLst>
              </p:cNvPr>
              <p:cNvSpPr/>
              <p:nvPr/>
            </p:nvSpPr>
            <p:spPr>
              <a:xfrm>
                <a:off x="5779273" y="4916916"/>
                <a:ext cx="126638" cy="61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4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14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92" name="Option">
            <a:extLst>
              <a:ext uri="{FF2B5EF4-FFF2-40B4-BE49-F238E27FC236}">
                <a16:creationId xmlns:a16="http://schemas.microsoft.com/office/drawing/2014/main" id="{18886F2E-95FB-4314-A931-DBD923CC7B0C}"/>
              </a:ext>
            </a:extLst>
          </p:cNvPr>
          <p:cNvGrpSpPr/>
          <p:nvPr/>
        </p:nvGrpSpPr>
        <p:grpSpPr>
          <a:xfrm>
            <a:off x="4403977" y="4109889"/>
            <a:ext cx="86362" cy="96497"/>
            <a:chOff x="1068388" y="1876425"/>
            <a:chExt cx="125412" cy="127000"/>
          </a:xfrm>
        </p:grpSpPr>
        <p:sp>
          <p:nvSpPr>
            <p:cNvPr id="194" name="Circle">
              <a:extLst>
                <a:ext uri="{FF2B5EF4-FFF2-40B4-BE49-F238E27FC236}">
                  <a16:creationId xmlns:a16="http://schemas.microsoft.com/office/drawing/2014/main" id="{ECE275B2-60A4-45C6-8998-14D761EE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Check">
              <a:extLst>
                <a:ext uri="{FF2B5EF4-FFF2-40B4-BE49-F238E27FC236}">
                  <a16:creationId xmlns:a16="http://schemas.microsoft.com/office/drawing/2014/main" id="{394D58CA-23D3-4804-A531-96FBCFC14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7" name="Circle">
            <a:extLst>
              <a:ext uri="{FF2B5EF4-FFF2-40B4-BE49-F238E27FC236}">
                <a16:creationId xmlns:a16="http://schemas.microsoft.com/office/drawing/2014/main" id="{B6B2C45E-A226-4B62-B0BF-3BAA8F40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579" y="4323297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Circle">
            <a:extLst>
              <a:ext uri="{FF2B5EF4-FFF2-40B4-BE49-F238E27FC236}">
                <a16:creationId xmlns:a16="http://schemas.microsoft.com/office/drawing/2014/main" id="{6F52E0D4-19A3-43C2-A9C7-2A393585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520" y="4501814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Circle">
            <a:extLst>
              <a:ext uri="{FF2B5EF4-FFF2-40B4-BE49-F238E27FC236}">
                <a16:creationId xmlns:a16="http://schemas.microsoft.com/office/drawing/2014/main" id="{1AAFE04A-6924-4BF7-892E-2245358A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227" y="4692159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Circle">
            <a:extLst>
              <a:ext uri="{FF2B5EF4-FFF2-40B4-BE49-F238E27FC236}">
                <a16:creationId xmlns:a16="http://schemas.microsoft.com/office/drawing/2014/main" id="{D7B85C72-DB22-4B4A-BC02-B4828E89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168" y="4854052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Circle">
            <a:extLst>
              <a:ext uri="{FF2B5EF4-FFF2-40B4-BE49-F238E27FC236}">
                <a16:creationId xmlns:a16="http://schemas.microsoft.com/office/drawing/2014/main" id="{857BC4D2-798E-4BD2-A531-AA493C861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348" y="5039700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모서리가 둥근 직사각형 111">
            <a:extLst>
              <a:ext uri="{FF2B5EF4-FFF2-40B4-BE49-F238E27FC236}">
                <a16:creationId xmlns:a16="http://schemas.microsoft.com/office/drawing/2014/main" id="{DAEF551F-FBEF-46AD-81E9-EA46E6B6A04A}"/>
              </a:ext>
            </a:extLst>
          </p:cNvPr>
          <p:cNvSpPr/>
          <p:nvPr/>
        </p:nvSpPr>
        <p:spPr>
          <a:xfrm>
            <a:off x="5851633" y="5748063"/>
            <a:ext cx="468000" cy="216000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텍스트 상자 31">
            <a:extLst>
              <a:ext uri="{FF2B5EF4-FFF2-40B4-BE49-F238E27FC236}">
                <a16:creationId xmlns:a16="http://schemas.microsoft.com/office/drawing/2014/main" id="{EB36BCE4-1A80-4622-8D29-0548F21B1DEE}"/>
              </a:ext>
            </a:extLst>
          </p:cNvPr>
          <p:cNvSpPr txBox="1"/>
          <p:nvPr/>
        </p:nvSpPr>
        <p:spPr>
          <a:xfrm>
            <a:off x="4129363" y="3267436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CU10.2.4.2.1</a:t>
            </a: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D52136B6-C09E-490B-88F1-057E3D91AFEE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93" name="양쪽 모서리가 둥근 사각형 64">
              <a:extLst>
                <a:ext uri="{FF2B5EF4-FFF2-40B4-BE49-F238E27FC236}">
                  <a16:creationId xmlns:a16="http://schemas.microsoft.com/office/drawing/2014/main" id="{9A044A97-05E7-44DD-9F28-0A475EB76C97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96" name="양쪽 모서리가 둥근 사각형 64">
              <a:extLst>
                <a:ext uri="{FF2B5EF4-FFF2-40B4-BE49-F238E27FC236}">
                  <a16:creationId xmlns:a16="http://schemas.microsoft.com/office/drawing/2014/main" id="{B7E9D278-94A7-4155-9062-D0558E661211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98" name="양쪽 모서리가 둥근 사각형 64">
              <a:extLst>
                <a:ext uri="{FF2B5EF4-FFF2-40B4-BE49-F238E27FC236}">
                  <a16:creationId xmlns:a16="http://schemas.microsoft.com/office/drawing/2014/main" id="{0BECC46D-BEE5-481D-9E71-67C6CF18CCDE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양쪽 모서리가 둥근 사각형 64">
              <a:extLst>
                <a:ext uri="{FF2B5EF4-FFF2-40B4-BE49-F238E27FC236}">
                  <a16:creationId xmlns:a16="http://schemas.microsoft.com/office/drawing/2014/main" id="{B63E5BB3-1991-4063-97C6-853A2A589618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206" name="양쪽 모서리가 둥근 사각형 64">
              <a:extLst>
                <a:ext uri="{FF2B5EF4-FFF2-40B4-BE49-F238E27FC236}">
                  <a16:creationId xmlns:a16="http://schemas.microsoft.com/office/drawing/2014/main" id="{7C8116F3-3236-4AB5-A02A-309195FBE8B8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207" name="양쪽 모서리가 둥근 사각형 64">
              <a:extLst>
                <a:ext uri="{FF2B5EF4-FFF2-40B4-BE49-F238E27FC236}">
                  <a16:creationId xmlns:a16="http://schemas.microsoft.com/office/drawing/2014/main" id="{F97D11FD-0AC4-4FCE-AAC7-DF265D77D241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208" name="양쪽 모서리가 둥근 사각형 64">
              <a:extLst>
                <a:ext uri="{FF2B5EF4-FFF2-40B4-BE49-F238E27FC236}">
                  <a16:creationId xmlns:a16="http://schemas.microsoft.com/office/drawing/2014/main" id="{FC2F42B3-786E-4B43-BA22-DF6273CA1DEE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209" name="양쪽 모서리가 둥근 사각형 64">
              <a:extLst>
                <a:ext uri="{FF2B5EF4-FFF2-40B4-BE49-F238E27FC236}">
                  <a16:creationId xmlns:a16="http://schemas.microsoft.com/office/drawing/2014/main" id="{685DAF33-6330-4DF5-AB59-C697C91F81CC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0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관리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44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01191" y="790654"/>
            <a:ext cx="134782" cy="145799"/>
            <a:chOff x="7681409" y="2293429"/>
            <a:chExt cx="157246" cy="170099"/>
          </a:xfrm>
        </p:grpSpPr>
        <p:sp>
          <p:nvSpPr>
            <p:cNvPr id="45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메뉴 관리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6" name="텍스트 상자 31">
            <a:extLst>
              <a:ext uri="{FF2B5EF4-FFF2-40B4-BE49-F238E27FC236}">
                <a16:creationId xmlns:a16="http://schemas.microsoft.com/office/drawing/2014/main" id="{73FF6F39-77A5-48BD-B403-A4CFE0DDC26A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CU10.2.4.3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A7F98D28-1EC6-46CF-9216-9A3C9B95081A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275" name="양쪽 모서리가 둥근 사각형 64">
              <a:extLst>
                <a:ext uri="{FF2B5EF4-FFF2-40B4-BE49-F238E27FC236}">
                  <a16:creationId xmlns:a16="http://schemas.microsoft.com/office/drawing/2014/main" id="{7B2CFD8B-FA61-4842-9B76-73E8B90B9894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282" name="양쪽 모서리가 둥근 사각형 64">
              <a:extLst>
                <a:ext uri="{FF2B5EF4-FFF2-40B4-BE49-F238E27FC236}">
                  <a16:creationId xmlns:a16="http://schemas.microsoft.com/office/drawing/2014/main" id="{96072907-D78F-4675-8B40-832243BA8816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283" name="양쪽 모서리가 둥근 사각형 64">
              <a:extLst>
                <a:ext uri="{FF2B5EF4-FFF2-40B4-BE49-F238E27FC236}">
                  <a16:creationId xmlns:a16="http://schemas.microsoft.com/office/drawing/2014/main" id="{5C97AC68-0D5B-4B84-8553-6EEDFC02AEEB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양쪽 모서리가 둥근 사각형 64">
              <a:extLst>
                <a:ext uri="{FF2B5EF4-FFF2-40B4-BE49-F238E27FC236}">
                  <a16:creationId xmlns:a16="http://schemas.microsoft.com/office/drawing/2014/main" id="{C08F16D1-619B-402B-BB9B-5D0DFF91C75F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298" name="양쪽 모서리가 둥근 사각형 64">
              <a:extLst>
                <a:ext uri="{FF2B5EF4-FFF2-40B4-BE49-F238E27FC236}">
                  <a16:creationId xmlns:a16="http://schemas.microsoft.com/office/drawing/2014/main" id="{1F142485-FE63-47F2-8A03-B3BA64A663F7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299" name="양쪽 모서리가 둥근 사각형 64">
              <a:extLst>
                <a:ext uri="{FF2B5EF4-FFF2-40B4-BE49-F238E27FC236}">
                  <a16:creationId xmlns:a16="http://schemas.microsoft.com/office/drawing/2014/main" id="{BCE6B258-4117-4C1F-8BD0-29009F7A9689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300" name="양쪽 모서리가 둥근 사각형 64">
              <a:extLst>
                <a:ext uri="{FF2B5EF4-FFF2-40B4-BE49-F238E27FC236}">
                  <a16:creationId xmlns:a16="http://schemas.microsoft.com/office/drawing/2014/main" id="{0DFA9B6D-9B6B-4A61-A43F-6A70DF75B127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301" name="양쪽 모서리가 둥근 사각형 64">
              <a:extLst>
                <a:ext uri="{FF2B5EF4-FFF2-40B4-BE49-F238E27FC236}">
                  <a16:creationId xmlns:a16="http://schemas.microsoft.com/office/drawing/2014/main" id="{DBFB8C94-45C7-46BE-B8EF-2B101A92CD02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38569"/>
              </p:ext>
            </p:extLst>
          </p:nvPr>
        </p:nvGraphicFramePr>
        <p:xfrm>
          <a:off x="4367808" y="1844824"/>
          <a:ext cx="4766978" cy="333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14">
                  <a:extLst>
                    <a:ext uri="{9D8B030D-6E8A-4147-A177-3AD203B41FA5}">
                      <a16:colId xmlns:a16="http://schemas.microsoft.com/office/drawing/2014/main" val="226360502"/>
                    </a:ext>
                  </a:extLst>
                </a:gridCol>
                <a:gridCol w="3815864">
                  <a:extLst>
                    <a:ext uri="{9D8B030D-6E8A-4147-A177-3AD203B41FA5}">
                      <a16:colId xmlns:a16="http://schemas.microsoft.com/office/drawing/2014/main" val="665583146"/>
                    </a:ext>
                  </a:extLst>
                </a:gridCol>
              </a:tblGrid>
              <a:tr h="302891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78211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메뉴 유형</a:t>
                      </a: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84786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메뉴명</a:t>
                      </a: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164371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사용여부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84803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읽기권한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1787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쓰기권한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5890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목록갯수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4260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파일첨부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50553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답글여부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1905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익명여부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448282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게시물 관리자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487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375920" y="2521912"/>
            <a:ext cx="199159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공지사항 게시판 입니다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375920" y="3115737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정회원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5375920" y="3422373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정회원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5375920" y="3721665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15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66373" y="4904978"/>
            <a:ext cx="2027421" cy="225847"/>
            <a:chOff x="7919073" y="4466828"/>
            <a:chExt cx="2027421" cy="225847"/>
          </a:xfrm>
        </p:grpSpPr>
        <p:sp>
          <p:nvSpPr>
            <p:cNvPr id="302" name="직사각형 301"/>
            <p:cNvSpPr/>
            <p:nvPr/>
          </p:nvSpPr>
          <p:spPr>
            <a:xfrm>
              <a:off x="8208777" y="4486864"/>
              <a:ext cx="1737717" cy="187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7919073" y="4466828"/>
              <a:ext cx="251803" cy="225847"/>
              <a:chOff x="9264016" y="2445255"/>
              <a:chExt cx="251803" cy="225847"/>
            </a:xfrm>
          </p:grpSpPr>
          <p:sp>
            <p:nvSpPr>
              <p:cNvPr id="304" name="모서리가 둥근 직사각형 303"/>
              <p:cNvSpPr/>
              <p:nvPr/>
            </p:nvSpPr>
            <p:spPr>
              <a:xfrm>
                <a:off x="9264016" y="2445255"/>
                <a:ext cx="251803" cy="225847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  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pic>
            <p:nvPicPr>
              <p:cNvPr id="305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8201" y="2505558"/>
                <a:ext cx="109070" cy="109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08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4406378" y="1883322"/>
            <a:ext cx="378189" cy="2050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11" name="내용 개체 틀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26088"/>
              </p:ext>
            </p:extLst>
          </p:nvPr>
        </p:nvGraphicFramePr>
        <p:xfrm>
          <a:off x="1919536" y="1844824"/>
          <a:ext cx="2304256" cy="2726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085025482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공지사항 게시판 입니다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일반게시판</a:t>
                      </a:r>
                      <a:endParaRPr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791048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자료실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승인게시판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앨범게시판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동영상게시판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7889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구분선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49958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23735" y="1892479"/>
            <a:ext cx="1089620" cy="172666"/>
            <a:chOff x="3071664" y="1885686"/>
            <a:chExt cx="1089620" cy="172666"/>
          </a:xfrm>
        </p:grpSpPr>
        <p:grpSp>
          <p:nvGrpSpPr>
            <p:cNvPr id="313" name="그룹 312"/>
            <p:cNvGrpSpPr/>
            <p:nvPr/>
          </p:nvGrpSpPr>
          <p:grpSpPr>
            <a:xfrm>
              <a:off x="3071664" y="1885686"/>
              <a:ext cx="1089620" cy="172666"/>
              <a:chOff x="2463735" y="1734699"/>
              <a:chExt cx="2120097" cy="218379"/>
            </a:xfrm>
          </p:grpSpPr>
          <p:sp>
            <p:nvSpPr>
              <p:cNvPr id="318" name="모서리가 둥근 직사각형 317"/>
              <p:cNvSpPr/>
              <p:nvPr/>
            </p:nvSpPr>
            <p:spPr>
              <a:xfrm>
                <a:off x="2463735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9" name="모서리가 둥근 직사각형 318"/>
              <p:cNvSpPr/>
              <p:nvPr/>
            </p:nvSpPr>
            <p:spPr>
              <a:xfrm>
                <a:off x="3007934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>
                <a:off x="3552132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1" name="모서리가 둥근 직사각형 320"/>
              <p:cNvSpPr/>
              <p:nvPr/>
            </p:nvSpPr>
            <p:spPr>
              <a:xfrm>
                <a:off x="4096330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14" name="그림 3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3117" y="1923452"/>
              <a:ext cx="140054" cy="98201"/>
            </a:xfrm>
            <a:prstGeom prst="rect">
              <a:avLst/>
            </a:prstGeom>
          </p:spPr>
        </p:pic>
        <p:pic>
          <p:nvPicPr>
            <p:cNvPr id="315" name="그림 3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0689" y="1929659"/>
              <a:ext cx="140054" cy="98201"/>
            </a:xfrm>
            <a:prstGeom prst="rect">
              <a:avLst/>
            </a:prstGeom>
          </p:spPr>
        </p:pic>
        <p:pic>
          <p:nvPicPr>
            <p:cNvPr id="316" name="그림 3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7486" y="1930984"/>
              <a:ext cx="140054" cy="98201"/>
            </a:xfrm>
            <a:prstGeom prst="rect">
              <a:avLst/>
            </a:prstGeom>
          </p:spPr>
        </p:pic>
        <p:pic>
          <p:nvPicPr>
            <p:cNvPr id="317" name="그림 3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4337" y="1923453"/>
              <a:ext cx="140054" cy="98201"/>
            </a:xfrm>
            <a:prstGeom prst="rect">
              <a:avLst/>
            </a:prstGeom>
          </p:spPr>
        </p:pic>
      </p:grpSp>
      <p:sp>
        <p:nvSpPr>
          <p:cNvPr id="322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4850961" y="1883322"/>
            <a:ext cx="378189" cy="2050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4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1991544" y="1883322"/>
            <a:ext cx="378189" cy="2050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25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5319"/>
              </p:ext>
            </p:extLst>
          </p:nvPr>
        </p:nvGraphicFramePr>
        <p:xfrm>
          <a:off x="9290533" y="813265"/>
          <a:ext cx="2835141" cy="274300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순서변경 저장완료 처리 버튼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순서 이동 변경 버튼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6361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정보가 우측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영역에 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81094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3-1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③에서 선택된 게시판 정보를 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선택된 게시판 속정에 출력되는 정보 상이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각 항목은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as-is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293422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3-2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③에서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항목을 선택했을 때 출력되는 정보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22454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3-3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③에서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구분선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선택했을 때 출력되는 정보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432055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추가 화면이 하단에 출력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다음 페이지 참고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26366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71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현재 수정된 사항 저장 처리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003806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? Alert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출력 후</a:t>
                      </a:r>
                      <a:endParaRPr lang="en-US" altLang="ko-KR" sz="8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확인 클릭시 해당 게시판 삭제 처리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805067"/>
                  </a:ext>
                </a:extLst>
              </a:tr>
            </a:tbl>
          </a:graphicData>
        </a:graphic>
      </p:graphicFrame>
      <p:grpSp>
        <p:nvGrpSpPr>
          <p:cNvPr id="328" name="그룹 327"/>
          <p:cNvGrpSpPr/>
          <p:nvPr/>
        </p:nvGrpSpPr>
        <p:grpSpPr>
          <a:xfrm>
            <a:off x="4084943" y="2197703"/>
            <a:ext cx="58192" cy="1698842"/>
            <a:chOff x="11566625" y="2097680"/>
            <a:chExt cx="58192" cy="3258967"/>
          </a:xfrm>
        </p:grpSpPr>
        <p:sp>
          <p:nvSpPr>
            <p:cNvPr id="329" name="모서리가 둥근 직사각형 328"/>
            <p:cNvSpPr/>
            <p:nvPr/>
          </p:nvSpPr>
          <p:spPr>
            <a:xfrm>
              <a:off x="11566625" y="2097680"/>
              <a:ext cx="58192" cy="32589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30" name="모서리가 둥근 직사각형 329"/>
            <p:cNvSpPr/>
            <p:nvPr/>
          </p:nvSpPr>
          <p:spPr>
            <a:xfrm>
              <a:off x="11566625" y="2282008"/>
              <a:ext cx="58192" cy="18396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</p:grpSp>
      <p:sp>
        <p:nvSpPr>
          <p:cNvPr id="332" name="타원 331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1930692" y="1814640"/>
            <a:ext cx="162415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67976"/>
              </p:ext>
            </p:extLst>
          </p:nvPr>
        </p:nvGraphicFramePr>
        <p:xfrm>
          <a:off x="4367808" y="5254430"/>
          <a:ext cx="4766978" cy="121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14">
                  <a:extLst>
                    <a:ext uri="{9D8B030D-6E8A-4147-A177-3AD203B41FA5}">
                      <a16:colId xmlns:a16="http://schemas.microsoft.com/office/drawing/2014/main" val="3649663125"/>
                    </a:ext>
                  </a:extLst>
                </a:gridCol>
                <a:gridCol w="3815864">
                  <a:extLst>
                    <a:ext uri="{9D8B030D-6E8A-4147-A177-3AD203B41FA5}">
                      <a16:colId xmlns:a16="http://schemas.microsoft.com/office/drawing/2014/main" val="2704670169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26939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7658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읽기권한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62958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200"/>
                  </a:ext>
                </a:extLst>
              </a:tr>
            </a:tbl>
          </a:graphicData>
        </a:graphic>
      </p:graphicFrame>
      <p:sp>
        <p:nvSpPr>
          <p:cNvPr id="336" name="직사각형 335"/>
          <p:cNvSpPr/>
          <p:nvPr/>
        </p:nvSpPr>
        <p:spPr>
          <a:xfrm>
            <a:off x="5385445" y="5311522"/>
            <a:ext cx="199159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링크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5385445" y="6225922"/>
            <a:ext cx="368242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http://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0903"/>
              </p:ext>
            </p:extLst>
          </p:nvPr>
        </p:nvGraphicFramePr>
        <p:xfrm>
          <a:off x="4367808" y="6563443"/>
          <a:ext cx="4766978" cy="30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14">
                  <a:extLst>
                    <a:ext uri="{9D8B030D-6E8A-4147-A177-3AD203B41FA5}">
                      <a16:colId xmlns:a16="http://schemas.microsoft.com/office/drawing/2014/main" val="1089373104"/>
                    </a:ext>
                  </a:extLst>
                </a:gridCol>
                <a:gridCol w="3815864">
                  <a:extLst>
                    <a:ext uri="{9D8B030D-6E8A-4147-A177-3AD203B41FA5}">
                      <a16:colId xmlns:a16="http://schemas.microsoft.com/office/drawing/2014/main" val="405814424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36224"/>
                  </a:ext>
                </a:extLst>
              </a:tr>
            </a:tbl>
          </a:graphicData>
        </a:graphic>
      </p:graphicFrame>
      <p:sp>
        <p:nvSpPr>
          <p:cNvPr id="16" name="오른쪽 중괄호 15"/>
          <p:cNvSpPr/>
          <p:nvPr/>
        </p:nvSpPr>
        <p:spPr>
          <a:xfrm>
            <a:off x="8991600" y="2136848"/>
            <a:ext cx="228600" cy="2663752"/>
          </a:xfrm>
          <a:prstGeom prst="rightBrace">
            <a:avLst>
              <a:gd name="adj1" fmla="val 44462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5298636" y="1883322"/>
            <a:ext cx="378189" cy="2050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375920" y="2207587"/>
            <a:ext cx="199159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공지사항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3431704" y="1814640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4350042" y="1814640"/>
            <a:ext cx="162415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4788192" y="1814640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5245392" y="1814640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각 삼각형 74"/>
          <p:cNvSpPr/>
          <p:nvPr/>
        </p:nvSpPr>
        <p:spPr>
          <a:xfrm flipH="1">
            <a:off x="11409869" y="5834632"/>
            <a:ext cx="720080" cy="834728"/>
          </a:xfrm>
          <a:prstGeom prst="rt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12/07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00541" y="5836844"/>
            <a:ext cx="1300783" cy="811606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[12/07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 내역</a:t>
            </a: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상단 기능버튼 수정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1860079" y="2195640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9280054" y="3395790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오른쪽 중괄호 79"/>
          <p:cNvSpPr/>
          <p:nvPr/>
        </p:nvSpPr>
        <p:spPr>
          <a:xfrm>
            <a:off x="8991600" y="5257775"/>
            <a:ext cx="228600" cy="1129690"/>
          </a:xfrm>
          <a:prstGeom prst="rightBrace">
            <a:avLst>
              <a:gd name="adj1" fmla="val 44462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9280054" y="5738940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8870479" y="6605715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추가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44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01191" y="790654"/>
            <a:ext cx="134782" cy="145799"/>
            <a:chOff x="7681409" y="2293429"/>
            <a:chExt cx="157246" cy="170099"/>
          </a:xfrm>
        </p:grpSpPr>
        <p:sp>
          <p:nvSpPr>
            <p:cNvPr id="45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메뉴 관리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6" name="텍스트 상자 31">
            <a:extLst>
              <a:ext uri="{FF2B5EF4-FFF2-40B4-BE49-F238E27FC236}">
                <a16:creationId xmlns:a16="http://schemas.microsoft.com/office/drawing/2014/main" id="{73FF6F39-77A5-48BD-B403-A4CFE0DDC26A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CU10.2.4.3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A7F98D28-1EC6-46CF-9216-9A3C9B95081A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275" name="양쪽 모서리가 둥근 사각형 64">
              <a:extLst>
                <a:ext uri="{FF2B5EF4-FFF2-40B4-BE49-F238E27FC236}">
                  <a16:creationId xmlns:a16="http://schemas.microsoft.com/office/drawing/2014/main" id="{7B2CFD8B-FA61-4842-9B76-73E8B90B9894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282" name="양쪽 모서리가 둥근 사각형 64">
              <a:extLst>
                <a:ext uri="{FF2B5EF4-FFF2-40B4-BE49-F238E27FC236}">
                  <a16:creationId xmlns:a16="http://schemas.microsoft.com/office/drawing/2014/main" id="{96072907-D78F-4675-8B40-832243BA8816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283" name="양쪽 모서리가 둥근 사각형 64">
              <a:extLst>
                <a:ext uri="{FF2B5EF4-FFF2-40B4-BE49-F238E27FC236}">
                  <a16:creationId xmlns:a16="http://schemas.microsoft.com/office/drawing/2014/main" id="{5C97AC68-0D5B-4B84-8553-6EEDFC02AEEB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양쪽 모서리가 둥근 사각형 64">
              <a:extLst>
                <a:ext uri="{FF2B5EF4-FFF2-40B4-BE49-F238E27FC236}">
                  <a16:creationId xmlns:a16="http://schemas.microsoft.com/office/drawing/2014/main" id="{C08F16D1-619B-402B-BB9B-5D0DFF91C75F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298" name="양쪽 모서리가 둥근 사각형 64">
              <a:extLst>
                <a:ext uri="{FF2B5EF4-FFF2-40B4-BE49-F238E27FC236}">
                  <a16:creationId xmlns:a16="http://schemas.microsoft.com/office/drawing/2014/main" id="{1F142485-FE63-47F2-8A03-B3BA64A663F7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299" name="양쪽 모서리가 둥근 사각형 64">
              <a:extLst>
                <a:ext uri="{FF2B5EF4-FFF2-40B4-BE49-F238E27FC236}">
                  <a16:creationId xmlns:a16="http://schemas.microsoft.com/office/drawing/2014/main" id="{BCE6B258-4117-4C1F-8BD0-29009F7A9689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300" name="양쪽 모서리가 둥근 사각형 64">
              <a:extLst>
                <a:ext uri="{FF2B5EF4-FFF2-40B4-BE49-F238E27FC236}">
                  <a16:creationId xmlns:a16="http://schemas.microsoft.com/office/drawing/2014/main" id="{0DFA9B6D-9B6B-4A61-A43F-6A70DF75B127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301" name="양쪽 모서리가 둥근 사각형 64">
              <a:extLst>
                <a:ext uri="{FF2B5EF4-FFF2-40B4-BE49-F238E27FC236}">
                  <a16:creationId xmlns:a16="http://schemas.microsoft.com/office/drawing/2014/main" id="{DBFB8C94-45C7-46BE-B8EF-2B101A92CD02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367808" y="1844824"/>
          <a:ext cx="4766978" cy="333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14">
                  <a:extLst>
                    <a:ext uri="{9D8B030D-6E8A-4147-A177-3AD203B41FA5}">
                      <a16:colId xmlns:a16="http://schemas.microsoft.com/office/drawing/2014/main" val="226360502"/>
                    </a:ext>
                  </a:extLst>
                </a:gridCol>
                <a:gridCol w="3815864">
                  <a:extLst>
                    <a:ext uri="{9D8B030D-6E8A-4147-A177-3AD203B41FA5}">
                      <a16:colId xmlns:a16="http://schemas.microsoft.com/office/drawing/2014/main" val="665583146"/>
                    </a:ext>
                  </a:extLst>
                </a:gridCol>
              </a:tblGrid>
              <a:tr h="302891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78211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메뉴 유형</a:t>
                      </a: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84786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메뉴명</a:t>
                      </a: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164371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사용여부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84803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읽기권한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1787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쓰기권한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5890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목록갯수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4260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파일첨부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50553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답글여부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1905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익명여부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448282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게시물 관리자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487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375920" y="2521912"/>
            <a:ext cx="199159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375920" y="3115737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정회원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5375920" y="3422373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정회원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5375920" y="3721665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15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66373" y="4904978"/>
            <a:ext cx="2027421" cy="225847"/>
            <a:chOff x="7919073" y="4466828"/>
            <a:chExt cx="2027421" cy="225847"/>
          </a:xfrm>
        </p:grpSpPr>
        <p:sp>
          <p:nvSpPr>
            <p:cNvPr id="302" name="직사각형 301"/>
            <p:cNvSpPr/>
            <p:nvPr/>
          </p:nvSpPr>
          <p:spPr>
            <a:xfrm>
              <a:off x="8208777" y="4486864"/>
              <a:ext cx="1737717" cy="187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7919073" y="4466828"/>
              <a:ext cx="251803" cy="225847"/>
              <a:chOff x="9264016" y="2445255"/>
              <a:chExt cx="251803" cy="225847"/>
            </a:xfrm>
          </p:grpSpPr>
          <p:sp>
            <p:nvSpPr>
              <p:cNvPr id="304" name="모서리가 둥근 직사각형 303"/>
              <p:cNvSpPr/>
              <p:nvPr/>
            </p:nvSpPr>
            <p:spPr>
              <a:xfrm>
                <a:off x="9264016" y="2445255"/>
                <a:ext cx="251803" cy="225847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1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  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pic>
            <p:nvPicPr>
              <p:cNvPr id="305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8201" y="2505558"/>
                <a:ext cx="109070" cy="109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08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4406378" y="1883322"/>
            <a:ext cx="378189" cy="2050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완료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11" name="내용 개체 틀 85"/>
          <p:cNvGraphicFramePr>
            <a:graphicFrameLocks/>
          </p:cNvGraphicFramePr>
          <p:nvPr>
            <p:extLst/>
          </p:nvPr>
        </p:nvGraphicFramePr>
        <p:xfrm>
          <a:off x="1919536" y="1844824"/>
          <a:ext cx="2304256" cy="2726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085025482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공지사항 게시판 입니다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일반게시판</a:t>
                      </a:r>
                      <a:endParaRPr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791048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자료실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승인게시판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앨범게시판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동영상게시판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7889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구분선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49958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23735" y="1892479"/>
            <a:ext cx="1089620" cy="172666"/>
            <a:chOff x="3071664" y="1885686"/>
            <a:chExt cx="1089620" cy="172666"/>
          </a:xfrm>
        </p:grpSpPr>
        <p:grpSp>
          <p:nvGrpSpPr>
            <p:cNvPr id="313" name="그룹 312"/>
            <p:cNvGrpSpPr/>
            <p:nvPr/>
          </p:nvGrpSpPr>
          <p:grpSpPr>
            <a:xfrm>
              <a:off x="3071664" y="1885686"/>
              <a:ext cx="1089620" cy="172666"/>
              <a:chOff x="2463735" y="1734699"/>
              <a:chExt cx="2120097" cy="218379"/>
            </a:xfrm>
          </p:grpSpPr>
          <p:sp>
            <p:nvSpPr>
              <p:cNvPr id="318" name="모서리가 둥근 직사각형 317"/>
              <p:cNvSpPr/>
              <p:nvPr/>
            </p:nvSpPr>
            <p:spPr>
              <a:xfrm>
                <a:off x="2463735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9" name="모서리가 둥근 직사각형 318"/>
              <p:cNvSpPr/>
              <p:nvPr/>
            </p:nvSpPr>
            <p:spPr>
              <a:xfrm>
                <a:off x="3007934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>
                <a:off x="3552132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1" name="모서리가 둥근 직사각형 320"/>
              <p:cNvSpPr/>
              <p:nvPr/>
            </p:nvSpPr>
            <p:spPr>
              <a:xfrm>
                <a:off x="4096330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14" name="그림 3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3117" y="1923452"/>
              <a:ext cx="140054" cy="98201"/>
            </a:xfrm>
            <a:prstGeom prst="rect">
              <a:avLst/>
            </a:prstGeom>
          </p:spPr>
        </p:pic>
        <p:pic>
          <p:nvPicPr>
            <p:cNvPr id="315" name="그림 3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0689" y="1929659"/>
              <a:ext cx="140054" cy="98201"/>
            </a:xfrm>
            <a:prstGeom prst="rect">
              <a:avLst/>
            </a:prstGeom>
          </p:spPr>
        </p:pic>
        <p:pic>
          <p:nvPicPr>
            <p:cNvPr id="316" name="그림 3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7486" y="1930984"/>
              <a:ext cx="140054" cy="98201"/>
            </a:xfrm>
            <a:prstGeom prst="rect">
              <a:avLst/>
            </a:prstGeom>
          </p:spPr>
        </p:pic>
        <p:pic>
          <p:nvPicPr>
            <p:cNvPr id="317" name="그림 3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4337" y="1923453"/>
              <a:ext cx="140054" cy="98201"/>
            </a:xfrm>
            <a:prstGeom prst="rect">
              <a:avLst/>
            </a:prstGeom>
          </p:spPr>
        </p:pic>
      </p:grpSp>
      <p:sp>
        <p:nvSpPr>
          <p:cNvPr id="322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4850961" y="1883322"/>
            <a:ext cx="378189" cy="2050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4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1991544" y="1883322"/>
            <a:ext cx="378189" cy="2050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25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07981"/>
              </p:ext>
            </p:extLst>
          </p:nvPr>
        </p:nvGraphicFramePr>
        <p:xfrm>
          <a:off x="9290533" y="813265"/>
          <a:ext cx="2835141" cy="128346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이전 화면에서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버튼 클릭시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게시판을 추가할 수 있는 입력폼으로 전환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1-1, 1-2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제외한 정보구조 및 기능은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as-is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동일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메뉴 유형은 대상이 선택되지 않은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select box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6361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인풋에는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로 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81094"/>
                  </a:ext>
                </a:extLst>
              </a:tr>
            </a:tbl>
          </a:graphicData>
        </a:graphic>
      </p:graphicFrame>
      <p:grpSp>
        <p:nvGrpSpPr>
          <p:cNvPr id="328" name="그룹 327"/>
          <p:cNvGrpSpPr/>
          <p:nvPr/>
        </p:nvGrpSpPr>
        <p:grpSpPr>
          <a:xfrm>
            <a:off x="4084943" y="2197703"/>
            <a:ext cx="58192" cy="1698842"/>
            <a:chOff x="11566625" y="2097680"/>
            <a:chExt cx="58192" cy="3258967"/>
          </a:xfrm>
        </p:grpSpPr>
        <p:sp>
          <p:nvSpPr>
            <p:cNvPr id="329" name="모서리가 둥근 직사각형 328"/>
            <p:cNvSpPr/>
            <p:nvPr/>
          </p:nvSpPr>
          <p:spPr>
            <a:xfrm>
              <a:off x="11566625" y="2097680"/>
              <a:ext cx="58192" cy="32589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30" name="모서리가 둥근 직사각형 329"/>
            <p:cNvSpPr/>
            <p:nvPr/>
          </p:nvSpPr>
          <p:spPr>
            <a:xfrm>
              <a:off x="11566625" y="2282008"/>
              <a:ext cx="58192" cy="18396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367808" y="5254430"/>
          <a:ext cx="4766978" cy="121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14">
                  <a:extLst>
                    <a:ext uri="{9D8B030D-6E8A-4147-A177-3AD203B41FA5}">
                      <a16:colId xmlns:a16="http://schemas.microsoft.com/office/drawing/2014/main" val="3649663125"/>
                    </a:ext>
                  </a:extLst>
                </a:gridCol>
                <a:gridCol w="3815864">
                  <a:extLst>
                    <a:ext uri="{9D8B030D-6E8A-4147-A177-3AD203B41FA5}">
                      <a16:colId xmlns:a16="http://schemas.microsoft.com/office/drawing/2014/main" val="2704670169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26939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7658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읽기권한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62958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200"/>
                  </a:ext>
                </a:extLst>
              </a:tr>
            </a:tbl>
          </a:graphicData>
        </a:graphic>
      </p:graphicFrame>
      <p:sp>
        <p:nvSpPr>
          <p:cNvPr id="336" name="직사각형 335"/>
          <p:cNvSpPr/>
          <p:nvPr/>
        </p:nvSpPr>
        <p:spPr>
          <a:xfrm>
            <a:off x="5385445" y="5311522"/>
            <a:ext cx="199159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링크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5385445" y="6225922"/>
            <a:ext cx="368242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http://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367808" y="6563443"/>
          <a:ext cx="4766978" cy="30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14">
                  <a:extLst>
                    <a:ext uri="{9D8B030D-6E8A-4147-A177-3AD203B41FA5}">
                      <a16:colId xmlns:a16="http://schemas.microsoft.com/office/drawing/2014/main" val="1089373104"/>
                    </a:ext>
                  </a:extLst>
                </a:gridCol>
                <a:gridCol w="3815864">
                  <a:extLst>
                    <a:ext uri="{9D8B030D-6E8A-4147-A177-3AD203B41FA5}">
                      <a16:colId xmlns:a16="http://schemas.microsoft.com/office/drawing/2014/main" val="405814424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36224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9316536" y="5487086"/>
            <a:ext cx="2809138" cy="1182273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12/07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수정내역</a:t>
            </a:r>
            <a:endParaRPr lang="en-US" altLang="ko-KR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 추가 방식 팝업에서 페이지 방식으로 전환</a:t>
            </a:r>
            <a:endParaRPr lang="en-US" altLang="ko-KR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6" name="직각 삼각형 305"/>
          <p:cNvSpPr/>
          <p:nvPr/>
        </p:nvSpPr>
        <p:spPr>
          <a:xfrm flipH="1">
            <a:off x="11409869" y="5834632"/>
            <a:ext cx="720080" cy="834728"/>
          </a:xfrm>
          <a:prstGeom prst="rt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12/07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375920" y="2207587"/>
            <a:ext cx="199159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선택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61608" y="1844824"/>
            <a:ext cx="4773178" cy="50131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8889208" y="1740784"/>
            <a:ext cx="162415" cy="174728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4250533" y="2197984"/>
            <a:ext cx="162415" cy="174728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4250533" y="2531359"/>
            <a:ext cx="162415" cy="174728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349077" y="819572"/>
            <a:ext cx="5480223" cy="56002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87432"/>
              </p:ext>
            </p:extLst>
          </p:nvPr>
        </p:nvGraphicFramePr>
        <p:xfrm>
          <a:off x="586383" y="1635274"/>
          <a:ext cx="4766978" cy="242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14">
                  <a:extLst>
                    <a:ext uri="{9D8B030D-6E8A-4147-A177-3AD203B41FA5}">
                      <a16:colId xmlns:a16="http://schemas.microsoft.com/office/drawing/2014/main" val="226360502"/>
                    </a:ext>
                  </a:extLst>
                </a:gridCol>
                <a:gridCol w="3815864">
                  <a:extLst>
                    <a:ext uri="{9D8B030D-6E8A-4147-A177-3AD203B41FA5}">
                      <a16:colId xmlns:a16="http://schemas.microsoft.com/office/drawing/2014/main" val="665583146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4128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메뉴명</a:t>
                      </a: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164371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사용여부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84803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읽기권한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1787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쓰기권한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5890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목록갯수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42600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파일첨부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50553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게시물 관리자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487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94495" y="1992929"/>
            <a:ext cx="199159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4495" y="2583479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정회원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94495" y="2890115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정회원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94495" y="3189407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15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4495" y="3808188"/>
            <a:ext cx="173771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75648" y="3785691"/>
            <a:ext cx="251803" cy="225847"/>
            <a:chOff x="9264016" y="2445255"/>
            <a:chExt cx="251803" cy="22584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264016" y="2445255"/>
              <a:ext cx="251803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0" name="Picture 157" descr="man-user (1).png"/>
            <p:cNvPicPr>
              <a:picLocks noChangeAspect="1"/>
            </p:cNvPicPr>
            <p:nvPr/>
          </p:nvPicPr>
          <p:blipFill>
            <a:blip r:embed="rId7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201" y="2505558"/>
              <a:ext cx="109070" cy="109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3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349077" y="819572"/>
            <a:ext cx="5480223" cy="2214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Browser Title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015880" y="890772"/>
            <a:ext cx="494204" cy="79375"/>
            <a:chOff x="5845831" y="547872"/>
            <a:chExt cx="494204" cy="79375"/>
          </a:xfrm>
        </p:grpSpPr>
        <p:sp>
          <p:nvSpPr>
            <p:cNvPr id="15" name="Minimize" descr="&lt;SmartSettings&gt;&lt;SmartResize anchorLeft=&quot;None&quot; anchorTop=&quot;Absolute&quot; anchorRight=&quot;Absolute&quot; anchorBottom=&quot;None&quot; /&gt;&lt;/SmartSettings&gt;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45831" y="583591"/>
              <a:ext cx="74613" cy="7937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Maximize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063443" y="549459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7" name="Close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6265422" y="547872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594495" y="1688129"/>
            <a:ext cx="1017637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공지사항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277" y="1168549"/>
            <a:ext cx="1257697" cy="37450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 추가</a:t>
            </a:r>
          </a:p>
        </p:txBody>
      </p:sp>
      <p:sp>
        <p:nvSpPr>
          <p:cNvPr id="22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2336361" y="5987034"/>
            <a:ext cx="644964" cy="2502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완료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110">
            <a:extLst>
              <a:ext uri="{FF2B5EF4-FFF2-40B4-BE49-F238E27FC236}">
                <a16:creationId xmlns:a16="http://schemas.microsoft.com/office/drawing/2014/main" id="{2CA64B6E-DF27-42D2-99B4-B53E1D639476}"/>
              </a:ext>
            </a:extLst>
          </p:cNvPr>
          <p:cNvSpPr/>
          <p:nvPr/>
        </p:nvSpPr>
        <p:spPr>
          <a:xfrm>
            <a:off x="3053166" y="5987034"/>
            <a:ext cx="644964" cy="25027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추가 팝업</a:t>
            </a:r>
            <a:r>
              <a:rPr kumimoji="1"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_window pop-up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11409869" y="5834632"/>
            <a:ext cx="720080" cy="834728"/>
          </a:xfrm>
          <a:prstGeom prst="rt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10/30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6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821"/>
              </p:ext>
            </p:extLst>
          </p:nvPr>
        </p:nvGraphicFramePr>
        <p:xfrm>
          <a:off x="9290533" y="813265"/>
          <a:ext cx="2835141" cy="94177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box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선택된 게시판 및 기타 메뉴에 따라 출력되는 정보 차별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본문 화면과 동일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게시물 관리자를 선택할 수 있는 팝업 출력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다음페이지 참고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6361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6416716" y="1958530"/>
            <a:ext cx="1017637" cy="2407621"/>
            <a:chOff x="9543876" y="3421679"/>
            <a:chExt cx="1017637" cy="2407621"/>
          </a:xfrm>
        </p:grpSpPr>
        <p:sp>
          <p:nvSpPr>
            <p:cNvPr id="27" name="직사각형 26"/>
            <p:cNvSpPr/>
            <p:nvPr/>
          </p:nvSpPr>
          <p:spPr>
            <a:xfrm>
              <a:off x="9543876" y="3612179"/>
              <a:ext cx="1017637" cy="2217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공지사항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일반게시판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자료실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승인게시판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앨범게시판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동영상게시판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링크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]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구분선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543876" y="3421679"/>
              <a:ext cx="1017637" cy="187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공지사항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▼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16843"/>
              </p:ext>
            </p:extLst>
          </p:nvPr>
        </p:nvGraphicFramePr>
        <p:xfrm>
          <a:off x="586383" y="4122051"/>
          <a:ext cx="4766978" cy="121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14">
                  <a:extLst>
                    <a:ext uri="{9D8B030D-6E8A-4147-A177-3AD203B41FA5}">
                      <a16:colId xmlns:a16="http://schemas.microsoft.com/office/drawing/2014/main" val="3649663125"/>
                    </a:ext>
                  </a:extLst>
                </a:gridCol>
                <a:gridCol w="3815864">
                  <a:extLst>
                    <a:ext uri="{9D8B030D-6E8A-4147-A177-3AD203B41FA5}">
                      <a16:colId xmlns:a16="http://schemas.microsoft.com/office/drawing/2014/main" val="2704670169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26939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76586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읽기권한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62958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200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04020" y="4179143"/>
            <a:ext cx="199159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링크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04020" y="5093543"/>
            <a:ext cx="3682421" cy="187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http://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69278"/>
              </p:ext>
            </p:extLst>
          </p:nvPr>
        </p:nvGraphicFramePr>
        <p:xfrm>
          <a:off x="586383" y="5431064"/>
          <a:ext cx="4766978" cy="30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14">
                  <a:extLst>
                    <a:ext uri="{9D8B030D-6E8A-4147-A177-3AD203B41FA5}">
                      <a16:colId xmlns:a16="http://schemas.microsoft.com/office/drawing/2014/main" val="1089373104"/>
                    </a:ext>
                  </a:extLst>
                </a:gridCol>
                <a:gridCol w="3815864">
                  <a:extLst>
                    <a:ext uri="{9D8B030D-6E8A-4147-A177-3AD203B41FA5}">
                      <a16:colId xmlns:a16="http://schemas.microsoft.com/office/drawing/2014/main" val="405814424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◎사용           ○사용안함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36224"/>
                  </a:ext>
                </a:extLst>
              </a:tr>
            </a:tbl>
          </a:graphicData>
        </a:graphic>
      </p:graphicFrame>
      <p:sp>
        <p:nvSpPr>
          <p:cNvPr id="35" name="오른쪽 중괄호 34"/>
          <p:cNvSpPr/>
          <p:nvPr/>
        </p:nvSpPr>
        <p:spPr>
          <a:xfrm>
            <a:off x="5362575" y="1622498"/>
            <a:ext cx="190500" cy="2416102"/>
          </a:xfrm>
          <a:prstGeom prst="rightBrace">
            <a:avLst>
              <a:gd name="adj1" fmla="val 44462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>
            <a:off x="5391150" y="4133849"/>
            <a:ext cx="152400" cy="1190625"/>
          </a:xfrm>
          <a:prstGeom prst="rightBrace">
            <a:avLst>
              <a:gd name="adj1" fmla="val 44462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457950" y="2257425"/>
            <a:ext cx="942975" cy="1438275"/>
          </a:xfrm>
          <a:prstGeom prst="roundRect">
            <a:avLst>
              <a:gd name="adj" fmla="val 5556"/>
            </a:avLst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5576978" y="2831491"/>
            <a:ext cx="821887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576978" y="3955043"/>
            <a:ext cx="821887" cy="69809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5448300" y="4231268"/>
            <a:ext cx="988666" cy="1378957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6355558" y="1826509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440533" y="1693159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AE1D830-AF3E-4268-9C34-B3AD7424E7E4}"/>
              </a:ext>
            </a:extLst>
          </p:cNvPr>
          <p:cNvSpPr/>
          <p:nvPr/>
        </p:nvSpPr>
        <p:spPr>
          <a:xfrm>
            <a:off x="3526633" y="3712459"/>
            <a:ext cx="162415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8" y="0"/>
            <a:ext cx="12186692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4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삭제</a:t>
            </a:r>
            <a:r>
              <a:rPr lang="en-US" altLang="ko-KR" sz="4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4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페이지로 전환</a:t>
            </a:r>
            <a:endParaRPr lang="ko-KR" altLang="en-US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게시물 관리자 선택 팝업</a:t>
            </a:r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_modal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텍스트 상자 31">
            <a:extLst>
              <a:ext uri="{FF2B5EF4-FFF2-40B4-BE49-F238E27FC236}">
                <a16:creationId xmlns:a16="http://schemas.microsoft.com/office/drawing/2014/main" id="{73FF6F39-77A5-48BD-B403-A4CFE0DDC26A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CU10.2.4.3.1</a:t>
            </a:r>
          </a:p>
        </p:txBody>
      </p:sp>
      <p:sp>
        <p:nvSpPr>
          <p:cNvPr id="308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5B3D0939-A3DB-4B89-A231-514A989D626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7368" y="686664"/>
            <a:ext cx="3533544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게시물 관리자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1" name="모서리가 둥근 직사각형 111">
            <a:extLst>
              <a:ext uri="{FF2B5EF4-FFF2-40B4-BE49-F238E27FC236}">
                <a16:creationId xmlns:a16="http://schemas.microsoft.com/office/drawing/2014/main" id="{5E6F26FC-27D4-4498-801D-0C7F43F6FC44}"/>
              </a:ext>
            </a:extLst>
          </p:cNvPr>
          <p:cNvSpPr/>
          <p:nvPr/>
        </p:nvSpPr>
        <p:spPr>
          <a:xfrm>
            <a:off x="1659715" y="2957526"/>
            <a:ext cx="468000" cy="21600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2" name="내용 개체 틀 74">
            <a:extLst>
              <a:ext uri="{FF2B5EF4-FFF2-40B4-BE49-F238E27FC236}">
                <a16:creationId xmlns:a16="http://schemas.microsoft.com/office/drawing/2014/main" id="{696FB0EF-3A0B-4352-BBE8-CF0E2B253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661184"/>
              </p:ext>
            </p:extLst>
          </p:nvPr>
        </p:nvGraphicFramePr>
        <p:xfrm>
          <a:off x="626527" y="1063031"/>
          <a:ext cx="3103501" cy="132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00">
                  <a:extLst>
                    <a:ext uri="{9D8B030D-6E8A-4147-A177-3AD203B41FA5}">
                      <a16:colId xmlns:a16="http://schemas.microsoft.com/office/drawing/2014/main" val="18256526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560510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43650484"/>
                    </a:ext>
                  </a:extLst>
                </a:gridCol>
                <a:gridCol w="54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부서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02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고길동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대표이사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UX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디자인팀</a:t>
                      </a:r>
                      <a:endPara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최이름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제품기획팀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정회원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강아름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선임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개발팀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정회원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책임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UX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디자인팀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정아람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주임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개발팀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준회원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1846"/>
                  </a:ext>
                </a:extLst>
              </a:tr>
              <a:tr h="179720">
                <a:tc>
                  <a:txBody>
                    <a:bodyPr/>
                    <a:lstStyle/>
                    <a:p>
                      <a:pPr latinLnBrk="1"/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이으인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과장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경영지원팀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25301"/>
                  </a:ext>
                </a:extLst>
              </a:tr>
            </a:tbl>
          </a:graphicData>
        </a:graphic>
      </p:graphicFrame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26AC65BE-25C9-4135-BA3C-601313C5C489}"/>
              </a:ext>
            </a:extLst>
          </p:cNvPr>
          <p:cNvGrpSpPr/>
          <p:nvPr/>
        </p:nvGrpSpPr>
        <p:grpSpPr>
          <a:xfrm>
            <a:off x="1021630" y="2480070"/>
            <a:ext cx="2300209" cy="126000"/>
            <a:chOff x="3685440" y="4881687"/>
            <a:chExt cx="2300209" cy="126000"/>
          </a:xfrm>
        </p:grpSpPr>
        <p:sp>
          <p:nvSpPr>
            <p:cNvPr id="303" name="텍스트 상자 31">
              <a:extLst>
                <a:ext uri="{FF2B5EF4-FFF2-40B4-BE49-F238E27FC236}">
                  <a16:creationId xmlns:a16="http://schemas.microsoft.com/office/drawing/2014/main" id="{CD14A26F-8A89-41AC-ACC2-A262AA37D37B}"/>
                </a:ext>
              </a:extLst>
            </p:cNvPr>
            <p:cNvSpPr txBox="1"/>
            <p:nvPr/>
          </p:nvSpPr>
          <p:spPr>
            <a:xfrm>
              <a:off x="3685440" y="4894343"/>
              <a:ext cx="230020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E33D4F2D-D9DA-4277-A77B-8F5192938CDC}"/>
                </a:ext>
              </a:extLst>
            </p:cNvPr>
            <p:cNvGrpSpPr/>
            <p:nvPr/>
          </p:nvGrpSpPr>
          <p:grpSpPr>
            <a:xfrm>
              <a:off x="5505412" y="4881687"/>
              <a:ext cx="400499" cy="126000"/>
              <a:chOff x="5505412" y="4881687"/>
              <a:chExt cx="400499" cy="126000"/>
            </a:xfrm>
          </p:grpSpPr>
          <p:sp>
            <p:nvSpPr>
              <p:cNvPr id="305" name="Rounded Rectangle 936">
                <a:extLst>
                  <a:ext uri="{FF2B5EF4-FFF2-40B4-BE49-F238E27FC236}">
                    <a16:creationId xmlns:a16="http://schemas.microsoft.com/office/drawing/2014/main" id="{559FB609-8DDB-4504-AE4E-975A43B32C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05412" y="4881687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7CCFCD84-1939-4682-A9EA-A38768ED2A1B}"/>
                  </a:ext>
                </a:extLst>
              </p:cNvPr>
              <p:cNvSpPr/>
              <p:nvPr/>
            </p:nvSpPr>
            <p:spPr>
              <a:xfrm>
                <a:off x="5779273" y="4916916"/>
                <a:ext cx="126638" cy="6155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4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14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48" name="Option">
            <a:extLst>
              <a:ext uri="{FF2B5EF4-FFF2-40B4-BE49-F238E27FC236}">
                <a16:creationId xmlns:a16="http://schemas.microsoft.com/office/drawing/2014/main" id="{FD283AE3-B14B-4BE5-8969-5B095DC2E1D2}"/>
              </a:ext>
            </a:extLst>
          </p:cNvPr>
          <p:cNvGrpSpPr/>
          <p:nvPr/>
        </p:nvGrpSpPr>
        <p:grpSpPr>
          <a:xfrm>
            <a:off x="759780" y="1318177"/>
            <a:ext cx="86362" cy="96497"/>
            <a:chOff x="1068388" y="1876425"/>
            <a:chExt cx="125412" cy="127000"/>
          </a:xfrm>
        </p:grpSpPr>
        <p:sp>
          <p:nvSpPr>
            <p:cNvPr id="301" name="Circle">
              <a:extLst>
                <a:ext uri="{FF2B5EF4-FFF2-40B4-BE49-F238E27FC236}">
                  <a16:creationId xmlns:a16="http://schemas.microsoft.com/office/drawing/2014/main" id="{D60F79F5-3A93-4934-9609-FE114C7FE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Check">
              <a:extLst>
                <a:ext uri="{FF2B5EF4-FFF2-40B4-BE49-F238E27FC236}">
                  <a16:creationId xmlns:a16="http://schemas.microsoft.com/office/drawing/2014/main" id="{2BAE6453-9778-467A-807E-36E3D735D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0" name="Circle">
            <a:extLst>
              <a:ext uri="{FF2B5EF4-FFF2-40B4-BE49-F238E27FC236}">
                <a16:creationId xmlns:a16="http://schemas.microsoft.com/office/drawing/2014/main" id="{02AC9F35-F7B3-4D23-8892-5082773E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82" y="1531585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Circle">
            <a:extLst>
              <a:ext uri="{FF2B5EF4-FFF2-40B4-BE49-F238E27FC236}">
                <a16:creationId xmlns:a16="http://schemas.microsoft.com/office/drawing/2014/main" id="{717C41B7-C462-48C7-9730-A446D9180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23" y="1710102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3" name="Circle">
            <a:extLst>
              <a:ext uri="{FF2B5EF4-FFF2-40B4-BE49-F238E27FC236}">
                <a16:creationId xmlns:a16="http://schemas.microsoft.com/office/drawing/2014/main" id="{26B55A64-3F56-4FC0-ADFF-27CABFBA1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30" y="1900447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8" name="Circle">
            <a:extLst>
              <a:ext uri="{FF2B5EF4-FFF2-40B4-BE49-F238E27FC236}">
                <a16:creationId xmlns:a16="http://schemas.microsoft.com/office/drawing/2014/main" id="{619D006F-F302-483A-A454-06F9769A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71" y="2062340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9" name="Circle">
            <a:extLst>
              <a:ext uri="{FF2B5EF4-FFF2-40B4-BE49-F238E27FC236}">
                <a16:creationId xmlns:a16="http://schemas.microsoft.com/office/drawing/2014/main" id="{96725F27-89D8-4DAD-A2BC-946CFFC7B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51" y="2247988"/>
            <a:ext cx="86362" cy="96497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0" name="모서리가 둥근 직사각형 111">
            <a:extLst>
              <a:ext uri="{FF2B5EF4-FFF2-40B4-BE49-F238E27FC236}">
                <a16:creationId xmlns:a16="http://schemas.microsoft.com/office/drawing/2014/main" id="{602D6F85-5788-4590-8259-C5D909382864}"/>
              </a:ext>
            </a:extLst>
          </p:cNvPr>
          <p:cNvSpPr/>
          <p:nvPr/>
        </p:nvSpPr>
        <p:spPr>
          <a:xfrm>
            <a:off x="2207436" y="2956351"/>
            <a:ext cx="468000" cy="216000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028A28B-E499-44A0-8D6A-8151D90758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7368" y="692696"/>
            <a:ext cx="3533543" cy="2614528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66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73961"/>
              </p:ext>
            </p:extLst>
          </p:nvPr>
        </p:nvGraphicFramePr>
        <p:xfrm>
          <a:off x="9290533" y="813265"/>
          <a:ext cx="2835141" cy="46558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1page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당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개씩 출력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2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사용량 조회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44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67866" y="790654"/>
            <a:ext cx="134782" cy="145799"/>
            <a:chOff x="7681409" y="2293429"/>
            <a:chExt cx="157246" cy="170099"/>
          </a:xfrm>
        </p:grpSpPr>
        <p:sp>
          <p:nvSpPr>
            <p:cNvPr id="45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동호회 사용량 조회</a:t>
            </a:r>
          </a:p>
        </p:txBody>
      </p:sp>
      <p:graphicFrame>
        <p:nvGraphicFramePr>
          <p:cNvPr id="135" name="내용 개체 틀 74">
            <a:extLst>
              <a:ext uri="{FF2B5EF4-FFF2-40B4-BE49-F238E27FC236}">
                <a16:creationId xmlns:a16="http://schemas.microsoft.com/office/drawing/2014/main" id="{A9191F6F-BACA-4320-A7E3-EF446BAA9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751473"/>
              </p:ext>
            </p:extLst>
          </p:nvPr>
        </p:nvGraphicFramePr>
        <p:xfrm>
          <a:off x="1919014" y="1802334"/>
          <a:ext cx="7040571" cy="155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3855030820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1486430375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3833477784"/>
                    </a:ext>
                  </a:extLst>
                </a:gridCol>
              </a:tblGrid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동호회 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테니스 동호회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운영자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사용량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 MB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제한용량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1024  MB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rgbClr val="0000FF"/>
                          </a:solidFill>
                        </a:rPr>
                        <a:t>사용률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 내역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일반게시판     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 MB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앨범게시판     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 MB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자료실     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   MB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텍스트 상자 31">
            <a:extLst>
              <a:ext uri="{FF2B5EF4-FFF2-40B4-BE49-F238E27FC236}">
                <a16:creationId xmlns:a16="http://schemas.microsoft.com/office/drawing/2014/main" id="{712B8411-E25B-4E78-82C9-77FA6C1B0D3F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CU10.2.4.4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9DF5CD0-6E14-4180-9C2F-D22C53025DD1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07" name="양쪽 모서리가 둥근 사각형 64">
              <a:extLst>
                <a:ext uri="{FF2B5EF4-FFF2-40B4-BE49-F238E27FC236}">
                  <a16:creationId xmlns:a16="http://schemas.microsoft.com/office/drawing/2014/main" id="{48D5A8CE-5146-44E3-BEE2-1187585E9EAD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09" name="양쪽 모서리가 둥근 사각형 64">
              <a:extLst>
                <a:ext uri="{FF2B5EF4-FFF2-40B4-BE49-F238E27FC236}">
                  <a16:creationId xmlns:a16="http://schemas.microsoft.com/office/drawing/2014/main" id="{331112DD-74FB-4109-9E35-5CC62BAADB42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10" name="양쪽 모서리가 둥근 사각형 64">
              <a:extLst>
                <a:ext uri="{FF2B5EF4-FFF2-40B4-BE49-F238E27FC236}">
                  <a16:creationId xmlns:a16="http://schemas.microsoft.com/office/drawing/2014/main" id="{1E3C1D8C-EA9A-4481-A46C-793A63073A9D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양쪽 모서리가 둥근 사각형 64">
              <a:extLst>
                <a:ext uri="{FF2B5EF4-FFF2-40B4-BE49-F238E27FC236}">
                  <a16:creationId xmlns:a16="http://schemas.microsoft.com/office/drawing/2014/main" id="{9DE31378-D797-46F3-91B2-23E3DA3240E1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12" name="양쪽 모서리가 둥근 사각형 64">
              <a:extLst>
                <a:ext uri="{FF2B5EF4-FFF2-40B4-BE49-F238E27FC236}">
                  <a16:creationId xmlns:a16="http://schemas.microsoft.com/office/drawing/2014/main" id="{562A2401-A0E5-499B-B672-8B985CA254D4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13" name="양쪽 모서리가 둥근 사각형 64">
              <a:extLst>
                <a:ext uri="{FF2B5EF4-FFF2-40B4-BE49-F238E27FC236}">
                  <a16:creationId xmlns:a16="http://schemas.microsoft.com/office/drawing/2014/main" id="{06EDC05A-C916-48CF-B7DD-144D3F1E3BEC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14" name="양쪽 모서리가 둥근 사각형 64">
              <a:extLst>
                <a:ext uri="{FF2B5EF4-FFF2-40B4-BE49-F238E27FC236}">
                  <a16:creationId xmlns:a16="http://schemas.microsoft.com/office/drawing/2014/main" id="{6D82D676-1507-4426-B6CD-3BCD980F1CCD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15" name="양쪽 모서리가 둥근 사각형 64">
              <a:extLst>
                <a:ext uri="{FF2B5EF4-FFF2-40B4-BE49-F238E27FC236}">
                  <a16:creationId xmlns:a16="http://schemas.microsoft.com/office/drawing/2014/main" id="{0EFF605F-7122-4D0A-82D5-45AF43ED92AC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27648" y="2712297"/>
            <a:ext cx="2234902" cy="154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927648" y="2712297"/>
            <a:ext cx="1387698" cy="1547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5048" y="2712318"/>
            <a:ext cx="739502" cy="18328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60%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77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48850"/>
              </p:ext>
            </p:extLst>
          </p:nvPr>
        </p:nvGraphicFramePr>
        <p:xfrm>
          <a:off x="9290533" y="813265"/>
          <a:ext cx="2835141" cy="46558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As-is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동일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9316536" y="5487086"/>
            <a:ext cx="2809138" cy="1182273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11/29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수정내역</a:t>
            </a:r>
            <a:endParaRPr lang="en-US" altLang="ko-KR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사용률 항목에 그래프 추가</a:t>
            </a:r>
          </a:p>
        </p:txBody>
      </p:sp>
      <p:sp>
        <p:nvSpPr>
          <p:cNvPr id="80" name="직각 삼각형 79"/>
          <p:cNvSpPr/>
          <p:nvPr/>
        </p:nvSpPr>
        <p:spPr>
          <a:xfrm flipH="1">
            <a:off x="11409869" y="5834632"/>
            <a:ext cx="720080" cy="834728"/>
          </a:xfrm>
          <a:prstGeom prst="rt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11/29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2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83">
            <a:extLst>
              <a:ext uri="{FF2B5EF4-FFF2-40B4-BE49-F238E27FC236}">
                <a16:creationId xmlns:a16="http://schemas.microsoft.com/office/drawing/2014/main" id="{9AD4C7CC-5133-47BE-8E38-DCD30C0E7A11}"/>
              </a:ext>
            </a:extLst>
          </p:cNvPr>
          <p:cNvSpPr>
            <a:spLocks noChangeAspect="1"/>
          </p:cNvSpPr>
          <p:nvPr/>
        </p:nvSpPr>
        <p:spPr>
          <a:xfrm>
            <a:off x="119336" y="2996952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24" name="Rectangle 195">
            <a:extLst>
              <a:ext uri="{FF2B5EF4-FFF2-40B4-BE49-F238E27FC236}">
                <a16:creationId xmlns:a16="http://schemas.microsoft.com/office/drawing/2014/main" id="{3B36E814-DB0E-44C5-BFFB-5DCC3F7C09AE}"/>
              </a:ext>
            </a:extLst>
          </p:cNvPr>
          <p:cNvSpPr/>
          <p:nvPr/>
        </p:nvSpPr>
        <p:spPr>
          <a:xfrm>
            <a:off x="710658" y="1112356"/>
            <a:ext cx="2681578" cy="1094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상자 31">
            <a:extLst>
              <a:ext uri="{FF2B5EF4-FFF2-40B4-BE49-F238E27FC236}">
                <a16:creationId xmlns:a16="http://schemas.microsoft.com/office/drawing/2014/main" id="{9B805D74-618C-48EB-8B18-164DD3BA0D1F}"/>
              </a:ext>
            </a:extLst>
          </p:cNvPr>
          <p:cNvSpPr txBox="1"/>
          <p:nvPr/>
        </p:nvSpPr>
        <p:spPr>
          <a:xfrm>
            <a:off x="809640" y="1193421"/>
            <a:ext cx="15225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전체공지</a:t>
            </a:r>
          </a:p>
        </p:txBody>
      </p:sp>
      <p:cxnSp>
        <p:nvCxnSpPr>
          <p:cNvPr id="26" name="직선 연결선[R] 33">
            <a:extLst>
              <a:ext uri="{FF2B5EF4-FFF2-40B4-BE49-F238E27FC236}">
                <a16:creationId xmlns:a16="http://schemas.microsoft.com/office/drawing/2014/main" id="{ECAE4A33-FAF1-451A-B46D-CD60E9B56047}"/>
              </a:ext>
            </a:extLst>
          </p:cNvPr>
          <p:cNvCxnSpPr>
            <a:cxnSpLocks/>
          </p:cNvCxnSpPr>
          <p:nvPr/>
        </p:nvCxnSpPr>
        <p:spPr>
          <a:xfrm>
            <a:off x="809176" y="1348948"/>
            <a:ext cx="24813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31">
            <a:extLst>
              <a:ext uri="{FF2B5EF4-FFF2-40B4-BE49-F238E27FC236}">
                <a16:creationId xmlns:a16="http://schemas.microsoft.com/office/drawing/2014/main" id="{F09B068A-7601-4B13-AEAF-E3368DFBD5E1}"/>
              </a:ext>
            </a:extLst>
          </p:cNvPr>
          <p:cNvSpPr txBox="1"/>
          <p:nvPr/>
        </p:nvSpPr>
        <p:spPr>
          <a:xfrm>
            <a:off x="2495600" y="1210069"/>
            <a:ext cx="803496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6E7669-F4F4-41F2-B742-76AAFA2C47E0}"/>
              </a:ext>
            </a:extLst>
          </p:cNvPr>
          <p:cNvGrpSpPr/>
          <p:nvPr/>
        </p:nvGrpSpPr>
        <p:grpSpPr>
          <a:xfrm>
            <a:off x="791012" y="1413406"/>
            <a:ext cx="2523286" cy="217627"/>
            <a:chOff x="791012" y="1413406"/>
            <a:chExt cx="2523286" cy="217627"/>
          </a:xfrm>
        </p:grpSpPr>
        <p:sp>
          <p:nvSpPr>
            <p:cNvPr id="30" name="Rectangle 177">
              <a:extLst>
                <a:ext uri="{FF2B5EF4-FFF2-40B4-BE49-F238E27FC236}">
                  <a16:creationId xmlns:a16="http://schemas.microsoft.com/office/drawing/2014/main" id="{9604164F-C0B3-4A76-A6C9-95F0C6E30F05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텍스트 상자 31">
              <a:extLst>
                <a:ext uri="{FF2B5EF4-FFF2-40B4-BE49-F238E27FC236}">
                  <a16:creationId xmlns:a16="http://schemas.microsoft.com/office/drawing/2014/main" id="{D9BAFBD1-AC8E-49B3-9411-91DC13FD0CF6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관리자</a:t>
              </a:r>
            </a:p>
          </p:txBody>
        </p:sp>
        <p:sp>
          <p:nvSpPr>
            <p:cNvPr id="32" name="텍스트 상자 31">
              <a:extLst>
                <a:ext uri="{FF2B5EF4-FFF2-40B4-BE49-F238E27FC236}">
                  <a16:creationId xmlns:a16="http://schemas.microsoft.com/office/drawing/2014/main" id="{0360168E-CB0B-47D7-80C3-0F92AB17EC22}"/>
                </a:ext>
              </a:extLst>
            </p:cNvPr>
            <p:cNvSpPr txBox="1"/>
            <p:nvPr/>
          </p:nvSpPr>
          <p:spPr>
            <a:xfrm>
              <a:off x="885596" y="1462344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상반기 우수 동호회 선정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 Box 22">
            <a:extLst>
              <a:ext uri="{FF2B5EF4-FFF2-40B4-BE49-F238E27FC236}">
                <a16:creationId xmlns:a16="http://schemas.microsoft.com/office/drawing/2014/main" id="{179F061A-4875-4812-8E2E-2D4ADE8BE70E}"/>
              </a:ext>
            </a:extLst>
          </p:cNvPr>
          <p:cNvSpPr txBox="1">
            <a:spLocks/>
          </p:cNvSpPr>
          <p:nvPr/>
        </p:nvSpPr>
        <p:spPr bwMode="auto">
          <a:xfrm>
            <a:off x="735936" y="2315982"/>
            <a:ext cx="1369201" cy="1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볼드체" charset="-127"/>
                <a:sym typeface="Apple SD 산돌고딕 Neo 볼드체" charset="-127"/>
              </a:rPr>
              <a:t>추천 우수 동호회</a:t>
            </a:r>
            <a:endParaRPr lang="x-none" altLang="x-none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볼드체" charset="-127"/>
              <a:sym typeface="Apple SD 산돌고딕 Neo 볼드체" charset="-127"/>
            </a:endParaRP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BA88BC12-6086-4122-9996-7651554A17A8}"/>
              </a:ext>
            </a:extLst>
          </p:cNvPr>
          <p:cNvSpPr txBox="1">
            <a:spLocks/>
          </p:cNvSpPr>
          <p:nvPr/>
        </p:nvSpPr>
        <p:spPr bwMode="auto">
          <a:xfrm>
            <a:off x="734335" y="4744607"/>
            <a:ext cx="976992" cy="1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SD 산돌고딕 Neo 볼드체" charset="-127"/>
                <a:ea typeface="Apple SD 산돌고딕 Neo 볼드체" charset="-127"/>
                <a:cs typeface="Apple SD 산돌고딕 Neo 볼드체" charset="-127"/>
                <a:sym typeface="Apple SD 산돌고딕 Neo 볼드체" charset="-127"/>
              </a:rPr>
              <a:t>신규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볼드체" charset="-127"/>
              <a:sym typeface="Apple SD 산돌고딕 Neo 볼드체" charset="-127"/>
            </a:endParaRPr>
          </a:p>
        </p:txBody>
      </p:sp>
      <p:sp>
        <p:nvSpPr>
          <p:cNvPr id="48" name="Rectangle 376">
            <a:extLst>
              <a:ext uri="{FF2B5EF4-FFF2-40B4-BE49-F238E27FC236}">
                <a16:creationId xmlns:a16="http://schemas.microsoft.com/office/drawing/2014/main" id="{652E95B6-D860-4F32-AC38-0602E7086CD6}"/>
              </a:ext>
            </a:extLst>
          </p:cNvPr>
          <p:cNvSpPr/>
          <p:nvPr/>
        </p:nvSpPr>
        <p:spPr>
          <a:xfrm>
            <a:off x="6439152" y="1556792"/>
            <a:ext cx="2548876" cy="4975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40791"/>
              </p:ext>
            </p:extLst>
          </p:nvPr>
        </p:nvGraphicFramePr>
        <p:xfrm>
          <a:off x="9290533" y="813265"/>
          <a:ext cx="2835141" cy="292840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lvl="0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전체 동호회 출력 영역</a:t>
                      </a:r>
                      <a:r>
                        <a:rPr kumimoji="1"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82563" lvl="0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게시판 분류에 따라 주제별로 </a:t>
                      </a:r>
                      <a:r>
                        <a:rPr kumimoji="1"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동호회분류</a:t>
                      </a:r>
                      <a:r>
                        <a:rPr kumimoji="1"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영역</a:t>
                      </a:r>
                      <a:r>
                        <a:rPr kumimoji="1"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182563" lvl="0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선택시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동호회 메인 화면으로 이동</a:t>
                      </a:r>
                      <a:r>
                        <a:rPr kumimoji="1"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.</a:t>
                      </a:r>
                      <a:endParaRPr kumimoji="1"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4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검색영역</a:t>
                      </a:r>
                      <a:r>
                        <a:rPr kumimoji="1"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: </a:t>
                      </a: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키워드나 </a:t>
                      </a:r>
                      <a:r>
                        <a:rPr kumimoji="1"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검색어</a:t>
                      </a: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입력으로 검색되는 동호회를 화면에 </a:t>
                      </a:r>
                      <a:r>
                        <a:rPr kumimoji="1"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리스팅</a:t>
                      </a:r>
                      <a:endParaRPr kumimoji="1"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default</a:t>
                      </a:r>
                      <a:r>
                        <a:rPr kumimoji="1"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문구 </a:t>
                      </a:r>
                      <a:r>
                        <a:rPr kumimoji="1"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검색</a:t>
                      </a:r>
                      <a:r>
                        <a:rPr kumimoji="1"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’ </a:t>
                      </a: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은 입력 커서가 들어가면 </a:t>
                      </a:r>
                      <a:r>
                        <a:rPr kumimoji="1"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hidden</a:t>
                      </a: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돋보기 아이콘이나 </a:t>
                      </a:r>
                      <a:r>
                        <a:rPr kumimoji="1"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엔터키로</a:t>
                      </a: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검색 기능 실행</a:t>
                      </a:r>
                      <a:endParaRPr kumimoji="1"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텍스트 검색에 대한 프로세스는 공통 정의를 따름</a:t>
                      </a:r>
                      <a:endParaRPr kumimoji="1"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4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678572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 카테고리의 트리 </a:t>
                      </a:r>
                      <a:r>
                        <a:rPr kumimoji="1"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모두접기</a:t>
                      </a:r>
                      <a:r>
                        <a:rPr kumimoji="1"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모두펴기</a:t>
                      </a:r>
                      <a:r>
                        <a:rPr kumimoji="1"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새로고침</a:t>
                      </a:r>
                      <a:r>
                        <a:rPr kumimoji="1"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기능 구현</a:t>
                      </a:r>
                      <a:endParaRPr kumimoji="1"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트리의 </a:t>
                      </a: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마지막 상태를 탭 이동이나 동호회 내 화면 이동시에는 유지 될 </a:t>
                      </a:r>
                      <a:r>
                        <a:rPr kumimoji="1"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수있게</a:t>
                      </a:r>
                      <a:r>
                        <a:rPr kumimoji="1"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구현 요망</a:t>
                      </a:r>
                      <a:endParaRPr kumimoji="1"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4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60133"/>
                  </a:ext>
                </a:extLst>
              </a:tr>
              <a:tr h="496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동호회명은 </a:t>
                      </a:r>
                      <a:r>
                        <a:rPr kumimoji="1"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Front </a:t>
                      </a:r>
                      <a:r>
                        <a:rPr kumimoji="1"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기준 </a:t>
                      </a:r>
                      <a:r>
                        <a:rPr kumimoji="1"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3depth</a:t>
                      </a:r>
                      <a:r>
                        <a:rPr kumimoji="1"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에만 위치할 수 </a:t>
                      </a:r>
                      <a:r>
                        <a:rPr kumimoji="1"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/>
                      </a:r>
                      <a:br>
                        <a:rPr kumimoji="1"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</a:br>
                      <a:r>
                        <a:rPr kumimoji="1"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있음</a:t>
                      </a:r>
                      <a:r>
                        <a:rPr kumimoji="1"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.</a:t>
                      </a:r>
                      <a:br>
                        <a:rPr kumimoji="1"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</a:br>
                      <a:r>
                        <a:rPr kumimoji="1"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즉</a:t>
                      </a:r>
                      <a:r>
                        <a:rPr kumimoji="1"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, 2depth </a:t>
                      </a:r>
                      <a:r>
                        <a:rPr kumimoji="1"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하위에만 위치</a:t>
                      </a:r>
                      <a:endParaRPr kumimoji="1"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4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386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동호회 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(3/3)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C0EA32E-0DAA-4C9A-81EA-934C8B817D7F}"/>
              </a:ext>
            </a:extLst>
          </p:cNvPr>
          <p:cNvGrpSpPr/>
          <p:nvPr/>
        </p:nvGrpSpPr>
        <p:grpSpPr>
          <a:xfrm>
            <a:off x="776079" y="1664838"/>
            <a:ext cx="2523286" cy="217627"/>
            <a:chOff x="791012" y="1413406"/>
            <a:chExt cx="2523286" cy="217627"/>
          </a:xfrm>
        </p:grpSpPr>
        <p:sp>
          <p:nvSpPr>
            <p:cNvPr id="92" name="Rectangle 177">
              <a:extLst>
                <a:ext uri="{FF2B5EF4-FFF2-40B4-BE49-F238E27FC236}">
                  <a16:creationId xmlns:a16="http://schemas.microsoft.com/office/drawing/2014/main" id="{B8805971-3B41-4D62-BAD3-7D5C351CF7EF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텍스트 상자 31">
              <a:extLst>
                <a:ext uri="{FF2B5EF4-FFF2-40B4-BE49-F238E27FC236}">
                  <a16:creationId xmlns:a16="http://schemas.microsoft.com/office/drawing/2014/main" id="{1241C6F3-E319-400B-800C-E665F1F5EEB9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관리자</a:t>
              </a:r>
            </a:p>
          </p:txBody>
        </p:sp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5D6A8652-26EB-4D2B-B470-579C4D041A24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 동호회 지원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326C84-B94B-42B6-85B0-72BCB60F401D}"/>
              </a:ext>
            </a:extLst>
          </p:cNvPr>
          <p:cNvGrpSpPr/>
          <p:nvPr/>
        </p:nvGrpSpPr>
        <p:grpSpPr>
          <a:xfrm>
            <a:off x="776079" y="1926318"/>
            <a:ext cx="2523286" cy="217627"/>
            <a:chOff x="791012" y="1413406"/>
            <a:chExt cx="2523286" cy="217627"/>
          </a:xfrm>
        </p:grpSpPr>
        <p:sp>
          <p:nvSpPr>
            <p:cNvPr id="97" name="Rectangle 177">
              <a:extLst>
                <a:ext uri="{FF2B5EF4-FFF2-40B4-BE49-F238E27FC236}">
                  <a16:creationId xmlns:a16="http://schemas.microsoft.com/office/drawing/2014/main" id="{90A7CCCB-2F2D-4EEE-A46C-BAC5B0201D46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텍스트 상자 31">
              <a:extLst>
                <a:ext uri="{FF2B5EF4-FFF2-40B4-BE49-F238E27FC236}">
                  <a16:creationId xmlns:a16="http://schemas.microsoft.com/office/drawing/2014/main" id="{F1103411-759E-464C-88DF-19DDA0064FF4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관리자</a:t>
              </a:r>
            </a:p>
          </p:txBody>
        </p: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3C1838CF-3A07-498B-9EC1-A56A05BD24CF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동호회 게시판 규정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Rounded Rectangle 314">
            <a:extLst>
              <a:ext uri="{FF2B5EF4-FFF2-40B4-BE49-F238E27FC236}">
                <a16:creationId xmlns:a16="http://schemas.microsoft.com/office/drawing/2014/main" id="{84CF9589-12B2-44AB-AFD9-7A916FB4DEE4}"/>
              </a:ext>
            </a:extLst>
          </p:cNvPr>
          <p:cNvSpPr/>
          <p:nvPr/>
        </p:nvSpPr>
        <p:spPr>
          <a:xfrm>
            <a:off x="2235151" y="1462728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104" name="Rectangle 195">
            <a:extLst>
              <a:ext uri="{FF2B5EF4-FFF2-40B4-BE49-F238E27FC236}">
                <a16:creationId xmlns:a16="http://schemas.microsoft.com/office/drawing/2014/main" id="{A57DBABB-912E-4952-9B31-3CEFDEA7B0C0}"/>
              </a:ext>
            </a:extLst>
          </p:cNvPr>
          <p:cNvSpPr/>
          <p:nvPr/>
        </p:nvSpPr>
        <p:spPr>
          <a:xfrm>
            <a:off x="3494818" y="1112356"/>
            <a:ext cx="2681578" cy="1094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텍스트 상자 31">
            <a:extLst>
              <a:ext uri="{FF2B5EF4-FFF2-40B4-BE49-F238E27FC236}">
                <a16:creationId xmlns:a16="http://schemas.microsoft.com/office/drawing/2014/main" id="{5BDB07F6-A152-499D-9E27-93649A1E18F4}"/>
              </a:ext>
            </a:extLst>
          </p:cNvPr>
          <p:cNvSpPr txBox="1"/>
          <p:nvPr/>
        </p:nvSpPr>
        <p:spPr>
          <a:xfrm>
            <a:off x="3593800" y="1193421"/>
            <a:ext cx="15225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</a:t>
            </a:r>
            <a:r>
              <a:rPr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</a:t>
            </a:r>
            <a:endParaRPr kumimoji="1" lang="ko-KR" alt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[R] 33">
            <a:extLst>
              <a:ext uri="{FF2B5EF4-FFF2-40B4-BE49-F238E27FC236}">
                <a16:creationId xmlns:a16="http://schemas.microsoft.com/office/drawing/2014/main" id="{F09FA963-F276-4417-AA4F-BC3523F76C42}"/>
              </a:ext>
            </a:extLst>
          </p:cNvPr>
          <p:cNvCxnSpPr>
            <a:cxnSpLocks/>
          </p:cNvCxnSpPr>
          <p:nvPr/>
        </p:nvCxnSpPr>
        <p:spPr>
          <a:xfrm>
            <a:off x="3593336" y="1348948"/>
            <a:ext cx="24813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9AA3645E-B48C-4685-BF13-FE4CBEA48C10}"/>
              </a:ext>
            </a:extLst>
          </p:cNvPr>
          <p:cNvSpPr txBox="1"/>
          <p:nvPr/>
        </p:nvSpPr>
        <p:spPr>
          <a:xfrm>
            <a:off x="5279760" y="1210069"/>
            <a:ext cx="803496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6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7DDB19D-F9D3-4134-A6CC-8D882A75055F}"/>
              </a:ext>
            </a:extLst>
          </p:cNvPr>
          <p:cNvGrpSpPr/>
          <p:nvPr/>
        </p:nvGrpSpPr>
        <p:grpSpPr>
          <a:xfrm>
            <a:off x="3575172" y="1413406"/>
            <a:ext cx="2523286" cy="217627"/>
            <a:chOff x="791012" y="1413406"/>
            <a:chExt cx="2523286" cy="217627"/>
          </a:xfrm>
        </p:grpSpPr>
        <p:sp>
          <p:nvSpPr>
            <p:cNvPr id="109" name="Rectangle 177">
              <a:extLst>
                <a:ext uri="{FF2B5EF4-FFF2-40B4-BE49-F238E27FC236}">
                  <a16:creationId xmlns:a16="http://schemas.microsoft.com/office/drawing/2014/main" id="{0BA89124-F747-46EE-B9FF-FCEE800D7F0D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텍스트 상자 31">
              <a:extLst>
                <a:ext uri="{FF2B5EF4-FFF2-40B4-BE49-F238E27FC236}">
                  <a16:creationId xmlns:a16="http://schemas.microsoft.com/office/drawing/2014/main" id="{143BEE85-C8C6-46C3-B771-22BF90DD4C77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관리자</a:t>
              </a:r>
            </a:p>
          </p:txBody>
        </p:sp>
        <p:sp>
          <p:nvSpPr>
            <p:cNvPr id="111" name="텍스트 상자 31">
              <a:extLst>
                <a:ext uri="{FF2B5EF4-FFF2-40B4-BE49-F238E27FC236}">
                  <a16:creationId xmlns:a16="http://schemas.microsoft.com/office/drawing/2014/main" id="{F6A95DE0-CB0F-4FE8-A3C1-E1AB3BE20622}"/>
                </a:ext>
              </a:extLst>
            </p:cNvPr>
            <p:cNvSpPr txBox="1"/>
            <p:nvPr/>
          </p:nvSpPr>
          <p:spPr>
            <a:xfrm>
              <a:off x="885596" y="1462344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상반기 우수 동호회 선정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7207DFD-FFAC-4AB0-9579-32AF3F92090A}"/>
              </a:ext>
            </a:extLst>
          </p:cNvPr>
          <p:cNvGrpSpPr/>
          <p:nvPr/>
        </p:nvGrpSpPr>
        <p:grpSpPr>
          <a:xfrm>
            <a:off x="3560239" y="1664838"/>
            <a:ext cx="2523286" cy="217627"/>
            <a:chOff x="791012" y="1413406"/>
            <a:chExt cx="2523286" cy="217627"/>
          </a:xfrm>
        </p:grpSpPr>
        <p:sp>
          <p:nvSpPr>
            <p:cNvPr id="113" name="Rectangle 177">
              <a:extLst>
                <a:ext uri="{FF2B5EF4-FFF2-40B4-BE49-F238E27FC236}">
                  <a16:creationId xmlns:a16="http://schemas.microsoft.com/office/drawing/2014/main" id="{2A2AD8AD-62DB-4E31-BFF0-94DDE7152CCF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A12D600D-57F7-4319-B025-957A359CE5C0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관리자</a:t>
              </a:r>
            </a:p>
          </p:txBody>
        </p:sp>
        <p:sp>
          <p:nvSpPr>
            <p:cNvPr id="115" name="텍스트 상자 31">
              <a:extLst>
                <a:ext uri="{FF2B5EF4-FFF2-40B4-BE49-F238E27FC236}">
                  <a16:creationId xmlns:a16="http://schemas.microsoft.com/office/drawing/2014/main" id="{E7FBC3A9-7886-4874-A3AC-78BA76C730AE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 동호회 지원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3AA7E89-70C2-43A7-8E3C-D66A615C21DB}"/>
              </a:ext>
            </a:extLst>
          </p:cNvPr>
          <p:cNvGrpSpPr/>
          <p:nvPr/>
        </p:nvGrpSpPr>
        <p:grpSpPr>
          <a:xfrm>
            <a:off x="3560239" y="1926318"/>
            <a:ext cx="2523286" cy="217627"/>
            <a:chOff x="791012" y="1413406"/>
            <a:chExt cx="2523286" cy="217627"/>
          </a:xfrm>
        </p:grpSpPr>
        <p:sp>
          <p:nvSpPr>
            <p:cNvPr id="117" name="Rectangle 177">
              <a:extLst>
                <a:ext uri="{FF2B5EF4-FFF2-40B4-BE49-F238E27FC236}">
                  <a16:creationId xmlns:a16="http://schemas.microsoft.com/office/drawing/2014/main" id="{E1F92197-4CE0-40B6-BEE8-B56ED48E659F}"/>
                </a:ext>
              </a:extLst>
            </p:cNvPr>
            <p:cNvSpPr/>
            <p:nvPr/>
          </p:nvSpPr>
          <p:spPr>
            <a:xfrm>
              <a:off x="791012" y="1413406"/>
              <a:ext cx="2514416" cy="217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9A1DA377-395E-438E-B75F-063D5549DEE9}"/>
                </a:ext>
              </a:extLst>
            </p:cNvPr>
            <p:cNvSpPr txBox="1"/>
            <p:nvPr/>
          </p:nvSpPr>
          <p:spPr>
            <a:xfrm>
              <a:off x="2490309" y="1470478"/>
              <a:ext cx="823989" cy="1113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2017.09.05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관리자</a:t>
              </a:r>
            </a:p>
          </p:txBody>
        </p:sp>
        <p:sp>
          <p:nvSpPr>
            <p:cNvPr id="119" name="텍스트 상자 31">
              <a:extLst>
                <a:ext uri="{FF2B5EF4-FFF2-40B4-BE49-F238E27FC236}">
                  <a16:creationId xmlns:a16="http://schemas.microsoft.com/office/drawing/2014/main" id="{D62EBCC5-0824-4224-911C-41BABD574C33}"/>
                </a:ext>
              </a:extLst>
            </p:cNvPr>
            <p:cNvSpPr txBox="1"/>
            <p:nvPr/>
          </p:nvSpPr>
          <p:spPr>
            <a:xfrm>
              <a:off x="885596" y="1462343"/>
              <a:ext cx="1595843" cy="116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동호회 게시판 규정 안내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Rounded Rectangle 314">
            <a:extLst>
              <a:ext uri="{FF2B5EF4-FFF2-40B4-BE49-F238E27FC236}">
                <a16:creationId xmlns:a16="http://schemas.microsoft.com/office/drawing/2014/main" id="{A276CF0A-C0B1-40F1-BCFC-4AEE565873B9}"/>
              </a:ext>
            </a:extLst>
          </p:cNvPr>
          <p:cNvSpPr/>
          <p:nvPr/>
        </p:nvSpPr>
        <p:spPr>
          <a:xfrm>
            <a:off x="5019311" y="1462728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E2105029-2A8D-4472-907B-364C4ED4130C}"/>
              </a:ext>
            </a:extLst>
          </p:cNvPr>
          <p:cNvGrpSpPr/>
          <p:nvPr/>
        </p:nvGrpSpPr>
        <p:grpSpPr>
          <a:xfrm>
            <a:off x="683782" y="2515756"/>
            <a:ext cx="5492843" cy="2089966"/>
            <a:chOff x="683782" y="2601238"/>
            <a:chExt cx="5492843" cy="2089966"/>
          </a:xfrm>
        </p:grpSpPr>
        <p:sp>
          <p:nvSpPr>
            <p:cNvPr id="167" name="Rectangle 517">
              <a:extLst>
                <a:ext uri="{FF2B5EF4-FFF2-40B4-BE49-F238E27FC236}">
                  <a16:creationId xmlns:a16="http://schemas.microsoft.com/office/drawing/2014/main" id="{3E35E320-B770-4EF3-A389-F8127F2518B7}"/>
                </a:ext>
              </a:extLst>
            </p:cNvPr>
            <p:cNvSpPr/>
            <p:nvPr/>
          </p:nvSpPr>
          <p:spPr>
            <a:xfrm>
              <a:off x="711408" y="2610621"/>
              <a:ext cx="1755098" cy="920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2" name="Rectangle 494">
              <a:extLst>
                <a:ext uri="{FF2B5EF4-FFF2-40B4-BE49-F238E27FC236}">
                  <a16:creationId xmlns:a16="http://schemas.microsoft.com/office/drawing/2014/main" id="{F656F8BC-E869-46FE-97C4-9204CF7874A6}"/>
                </a:ext>
              </a:extLst>
            </p:cNvPr>
            <p:cNvSpPr/>
            <p:nvPr/>
          </p:nvSpPr>
          <p:spPr>
            <a:xfrm>
              <a:off x="699917" y="2603204"/>
              <a:ext cx="1764749" cy="2088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텍스트 상자 31">
              <a:extLst>
                <a:ext uri="{FF2B5EF4-FFF2-40B4-BE49-F238E27FC236}">
                  <a16:creationId xmlns:a16="http://schemas.microsoft.com/office/drawing/2014/main" id="{CB680DB5-697C-4917-95F1-676DB3D54C28}"/>
                </a:ext>
              </a:extLst>
            </p:cNvPr>
            <p:cNvSpPr txBox="1"/>
            <p:nvPr/>
          </p:nvSpPr>
          <p:spPr>
            <a:xfrm>
              <a:off x="870663" y="4109099"/>
              <a:ext cx="502053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참여 멤버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개설일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운영자</a:t>
              </a:r>
            </a:p>
          </p:txBody>
        </p:sp>
        <p:sp>
          <p:nvSpPr>
            <p:cNvPr id="176" name="텍스트 상자 31">
              <a:extLst>
                <a:ext uri="{FF2B5EF4-FFF2-40B4-BE49-F238E27FC236}">
                  <a16:creationId xmlns:a16="http://schemas.microsoft.com/office/drawing/2014/main" id="{3D3999C5-615C-470E-9792-97876AF5A712}"/>
                </a:ext>
              </a:extLst>
            </p:cNvPr>
            <p:cNvSpPr txBox="1"/>
            <p:nvPr/>
          </p:nvSpPr>
          <p:spPr>
            <a:xfrm>
              <a:off x="1324784" y="4109099"/>
              <a:ext cx="1029866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38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17.09.01</a:t>
              </a:r>
              <a:endPara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강미나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대리</a:t>
              </a:r>
            </a:p>
          </p:txBody>
        </p:sp>
        <p:sp>
          <p:nvSpPr>
            <p:cNvPr id="177" name="텍스트 상자 31">
              <a:extLst>
                <a:ext uri="{FF2B5EF4-FFF2-40B4-BE49-F238E27FC236}">
                  <a16:creationId xmlns:a16="http://schemas.microsoft.com/office/drawing/2014/main" id="{41F07D8D-9D98-42AA-8282-46957BBF77FE}"/>
                </a:ext>
              </a:extLst>
            </p:cNvPr>
            <p:cNvSpPr txBox="1"/>
            <p:nvPr/>
          </p:nvSpPr>
          <p:spPr>
            <a:xfrm>
              <a:off x="827740" y="3602853"/>
              <a:ext cx="1461738" cy="321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볼링을 좋아하는 사람들의 소모임입니다</a:t>
              </a:r>
              <a:r>
                <a:rPr kumimoji="1"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kumimoji="1"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kumimoji="1"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실력과 상관없이 가입신청 받습니다</a:t>
              </a:r>
              <a:r>
                <a:rPr kumimoji="1"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  <a:endPara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</a:pPr>
              <a:r>
                <a:rPr kumimoji="1"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초보자도 편하게 참여해 주세요</a:t>
              </a:r>
              <a:r>
                <a:rPr kumimoji="1"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~</a:t>
              </a:r>
              <a:endPara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78" name="직선 연결선[R] 33">
              <a:extLst>
                <a:ext uri="{FF2B5EF4-FFF2-40B4-BE49-F238E27FC236}">
                  <a16:creationId xmlns:a16="http://schemas.microsoft.com/office/drawing/2014/main" id="{08942EA0-E012-4733-9CA6-A33967C9DBA4}"/>
                </a:ext>
              </a:extLst>
            </p:cNvPr>
            <p:cNvCxnSpPr>
              <a:cxnSpLocks/>
            </p:cNvCxnSpPr>
            <p:nvPr/>
          </p:nvCxnSpPr>
          <p:spPr>
            <a:xfrm>
              <a:off x="778841" y="4031758"/>
              <a:ext cx="159652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519">
              <a:extLst>
                <a:ext uri="{FF2B5EF4-FFF2-40B4-BE49-F238E27FC236}">
                  <a16:creationId xmlns:a16="http://schemas.microsoft.com/office/drawing/2014/main" id="{E99492D6-5CA4-40A7-88A7-34B2BC3F9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930" y="2611581"/>
              <a:ext cx="1729595" cy="913932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520">
              <a:extLst>
                <a:ext uri="{FF2B5EF4-FFF2-40B4-BE49-F238E27FC236}">
                  <a16:creationId xmlns:a16="http://schemas.microsoft.com/office/drawing/2014/main" id="{FE0F5B92-8146-428A-A864-B752C853B82A}"/>
                </a:ext>
              </a:extLst>
            </p:cNvPr>
            <p:cNvCxnSpPr>
              <a:cxnSpLocks/>
            </p:cNvCxnSpPr>
            <p:nvPr/>
          </p:nvCxnSpPr>
          <p:spPr>
            <a:xfrm>
              <a:off x="683782" y="2619977"/>
              <a:ext cx="1776742" cy="882135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텍스트 상자 31">
              <a:extLst>
                <a:ext uri="{FF2B5EF4-FFF2-40B4-BE49-F238E27FC236}">
                  <a16:creationId xmlns:a16="http://schemas.microsoft.com/office/drawing/2014/main" id="{7E8FC122-08D0-4C72-8B8F-F57D53BB2E22}"/>
                </a:ext>
              </a:extLst>
            </p:cNvPr>
            <p:cNvSpPr txBox="1"/>
            <p:nvPr/>
          </p:nvSpPr>
          <p:spPr>
            <a:xfrm>
              <a:off x="799391" y="3295133"/>
              <a:ext cx="143692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 동호회</a:t>
              </a:r>
            </a:p>
          </p:txBody>
        </p:sp>
        <p:sp>
          <p:nvSpPr>
            <p:cNvPr id="185" name="Rectangle 517">
              <a:extLst>
                <a:ext uri="{FF2B5EF4-FFF2-40B4-BE49-F238E27FC236}">
                  <a16:creationId xmlns:a16="http://schemas.microsoft.com/office/drawing/2014/main" id="{C48B1F5C-F592-4A36-A73A-84448E39B128}"/>
                </a:ext>
              </a:extLst>
            </p:cNvPr>
            <p:cNvSpPr/>
            <p:nvPr/>
          </p:nvSpPr>
          <p:spPr>
            <a:xfrm>
              <a:off x="2573383" y="2610621"/>
              <a:ext cx="1755098" cy="920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6" name="Rectangle 494">
              <a:extLst>
                <a:ext uri="{FF2B5EF4-FFF2-40B4-BE49-F238E27FC236}">
                  <a16:creationId xmlns:a16="http://schemas.microsoft.com/office/drawing/2014/main" id="{DAF79C56-B8C3-4E8B-8ECD-AC6EFF55D7D2}"/>
                </a:ext>
              </a:extLst>
            </p:cNvPr>
            <p:cNvSpPr/>
            <p:nvPr/>
          </p:nvSpPr>
          <p:spPr>
            <a:xfrm>
              <a:off x="2561892" y="2603204"/>
              <a:ext cx="1764749" cy="2088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텍스트 상자 31">
              <a:extLst>
                <a:ext uri="{FF2B5EF4-FFF2-40B4-BE49-F238E27FC236}">
                  <a16:creationId xmlns:a16="http://schemas.microsoft.com/office/drawing/2014/main" id="{C411D996-7B98-4046-8B67-4E7398E94E85}"/>
                </a:ext>
              </a:extLst>
            </p:cNvPr>
            <p:cNvSpPr txBox="1"/>
            <p:nvPr/>
          </p:nvSpPr>
          <p:spPr>
            <a:xfrm>
              <a:off x="2732638" y="4109099"/>
              <a:ext cx="502053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참여 멤버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개설일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운영자</a:t>
              </a:r>
            </a:p>
          </p:txBody>
        </p:sp>
        <p:sp>
          <p:nvSpPr>
            <p:cNvPr id="188" name="텍스트 상자 31">
              <a:extLst>
                <a:ext uri="{FF2B5EF4-FFF2-40B4-BE49-F238E27FC236}">
                  <a16:creationId xmlns:a16="http://schemas.microsoft.com/office/drawing/2014/main" id="{C619A354-67FB-4D2B-AA2A-D1F06B1B539F}"/>
                </a:ext>
              </a:extLst>
            </p:cNvPr>
            <p:cNvSpPr txBox="1"/>
            <p:nvPr/>
          </p:nvSpPr>
          <p:spPr>
            <a:xfrm>
              <a:off x="3186759" y="4109099"/>
              <a:ext cx="1029866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38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17.09.01</a:t>
              </a:r>
              <a:endPara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강미나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대리</a:t>
              </a:r>
            </a:p>
          </p:txBody>
        </p:sp>
        <p:sp>
          <p:nvSpPr>
            <p:cNvPr id="189" name="텍스트 상자 31">
              <a:extLst>
                <a:ext uri="{FF2B5EF4-FFF2-40B4-BE49-F238E27FC236}">
                  <a16:creationId xmlns:a16="http://schemas.microsoft.com/office/drawing/2014/main" id="{A648CC43-FF7D-4130-82AB-6FE5AE90AA15}"/>
                </a:ext>
              </a:extLst>
            </p:cNvPr>
            <p:cNvSpPr txBox="1"/>
            <p:nvPr/>
          </p:nvSpPr>
          <p:spPr>
            <a:xfrm>
              <a:off x="2689715" y="3602853"/>
              <a:ext cx="1461738" cy="321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주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회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곡 마스터를 규칙으로 하는 통기타 모임입니다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개인 통기타 지참 필수입니다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</a:t>
              </a:r>
            </a:p>
          </p:txBody>
        </p:sp>
        <p:cxnSp>
          <p:nvCxnSpPr>
            <p:cNvPr id="190" name="직선 연결선[R] 33">
              <a:extLst>
                <a:ext uri="{FF2B5EF4-FFF2-40B4-BE49-F238E27FC236}">
                  <a16:creationId xmlns:a16="http://schemas.microsoft.com/office/drawing/2014/main" id="{E5E7B706-5BA3-4AA7-B1C7-AC25DB91E96F}"/>
                </a:ext>
              </a:extLst>
            </p:cNvPr>
            <p:cNvCxnSpPr>
              <a:cxnSpLocks/>
            </p:cNvCxnSpPr>
            <p:nvPr/>
          </p:nvCxnSpPr>
          <p:spPr>
            <a:xfrm>
              <a:off x="2640816" y="4031758"/>
              <a:ext cx="159652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519">
              <a:extLst>
                <a:ext uri="{FF2B5EF4-FFF2-40B4-BE49-F238E27FC236}">
                  <a16:creationId xmlns:a16="http://schemas.microsoft.com/office/drawing/2014/main" id="{C02CE1D5-6903-4860-8CD3-3EA59049B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905" y="2611581"/>
              <a:ext cx="1729595" cy="913932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520">
              <a:extLst>
                <a:ext uri="{FF2B5EF4-FFF2-40B4-BE49-F238E27FC236}">
                  <a16:creationId xmlns:a16="http://schemas.microsoft.com/office/drawing/2014/main" id="{761D9202-DA42-4330-9DD0-5FC11635D64A}"/>
                </a:ext>
              </a:extLst>
            </p:cNvPr>
            <p:cNvCxnSpPr>
              <a:cxnSpLocks/>
            </p:cNvCxnSpPr>
            <p:nvPr/>
          </p:nvCxnSpPr>
          <p:spPr>
            <a:xfrm>
              <a:off x="2545757" y="2619977"/>
              <a:ext cx="1776742" cy="882135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텍스트 상자 31">
              <a:extLst>
                <a:ext uri="{FF2B5EF4-FFF2-40B4-BE49-F238E27FC236}">
                  <a16:creationId xmlns:a16="http://schemas.microsoft.com/office/drawing/2014/main" id="{D269CB12-5036-4EAC-A67E-C5CBA7EE5AEC}"/>
                </a:ext>
              </a:extLst>
            </p:cNvPr>
            <p:cNvSpPr txBox="1"/>
            <p:nvPr/>
          </p:nvSpPr>
          <p:spPr>
            <a:xfrm>
              <a:off x="2661366" y="3295133"/>
              <a:ext cx="143692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통기타 동호회</a:t>
              </a:r>
            </a:p>
          </p:txBody>
        </p:sp>
        <p:sp>
          <p:nvSpPr>
            <p:cNvPr id="196" name="Rectangle 517">
              <a:extLst>
                <a:ext uri="{FF2B5EF4-FFF2-40B4-BE49-F238E27FC236}">
                  <a16:creationId xmlns:a16="http://schemas.microsoft.com/office/drawing/2014/main" id="{F6A3F64A-92A4-4401-9173-714059D76ABB}"/>
                </a:ext>
              </a:extLst>
            </p:cNvPr>
            <p:cNvSpPr/>
            <p:nvPr/>
          </p:nvSpPr>
          <p:spPr>
            <a:xfrm>
              <a:off x="4421527" y="2608655"/>
              <a:ext cx="1755098" cy="920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7" name="Rectangle 494">
              <a:extLst>
                <a:ext uri="{FF2B5EF4-FFF2-40B4-BE49-F238E27FC236}">
                  <a16:creationId xmlns:a16="http://schemas.microsoft.com/office/drawing/2014/main" id="{CCD5D263-D4D3-45CD-BD14-3ABD611E8272}"/>
                </a:ext>
              </a:extLst>
            </p:cNvPr>
            <p:cNvSpPr/>
            <p:nvPr/>
          </p:nvSpPr>
          <p:spPr>
            <a:xfrm>
              <a:off x="4410036" y="2601238"/>
              <a:ext cx="1764749" cy="2088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텍스트 상자 31">
              <a:extLst>
                <a:ext uri="{FF2B5EF4-FFF2-40B4-BE49-F238E27FC236}">
                  <a16:creationId xmlns:a16="http://schemas.microsoft.com/office/drawing/2014/main" id="{9EE7B8FD-0DFA-4F93-B3AE-7804D85A2C59}"/>
                </a:ext>
              </a:extLst>
            </p:cNvPr>
            <p:cNvSpPr txBox="1"/>
            <p:nvPr/>
          </p:nvSpPr>
          <p:spPr>
            <a:xfrm>
              <a:off x="4580782" y="4107133"/>
              <a:ext cx="502053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참여 멤버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개설일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운영자</a:t>
              </a:r>
            </a:p>
          </p:txBody>
        </p:sp>
        <p:sp>
          <p:nvSpPr>
            <p:cNvPr id="199" name="텍스트 상자 31">
              <a:extLst>
                <a:ext uri="{FF2B5EF4-FFF2-40B4-BE49-F238E27FC236}">
                  <a16:creationId xmlns:a16="http://schemas.microsoft.com/office/drawing/2014/main" id="{2E167941-BD3D-4DC1-A56F-5439D6E6C488}"/>
                </a:ext>
              </a:extLst>
            </p:cNvPr>
            <p:cNvSpPr txBox="1"/>
            <p:nvPr/>
          </p:nvSpPr>
          <p:spPr>
            <a:xfrm>
              <a:off x="5034903" y="4107133"/>
              <a:ext cx="1029866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38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17.09.01</a:t>
              </a:r>
              <a:endPara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강미나</a:t>
              </a:r>
              <a:r>
                <a: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대리</a:t>
              </a:r>
            </a:p>
          </p:txBody>
        </p:sp>
        <p:sp>
          <p:nvSpPr>
            <p:cNvPr id="200" name="텍스트 상자 31">
              <a:extLst>
                <a:ext uri="{FF2B5EF4-FFF2-40B4-BE49-F238E27FC236}">
                  <a16:creationId xmlns:a16="http://schemas.microsoft.com/office/drawing/2014/main" id="{F5F2D6B3-9F8D-487F-A353-3587DAB5139F}"/>
                </a:ext>
              </a:extLst>
            </p:cNvPr>
            <p:cNvSpPr txBox="1"/>
            <p:nvPr/>
          </p:nvSpPr>
          <p:spPr>
            <a:xfrm>
              <a:off x="4537859" y="3600887"/>
              <a:ext cx="1461738" cy="2106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영어회화 실전을 위한 스터디 그룹입니다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.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많이 가입해 주세요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~</a:t>
              </a:r>
            </a:p>
          </p:txBody>
        </p:sp>
        <p:cxnSp>
          <p:nvCxnSpPr>
            <p:cNvPr id="201" name="직선 연결선[R] 33">
              <a:extLst>
                <a:ext uri="{FF2B5EF4-FFF2-40B4-BE49-F238E27FC236}">
                  <a16:creationId xmlns:a16="http://schemas.microsoft.com/office/drawing/2014/main" id="{106A307C-5EA8-4AF6-9545-FEBC317154AB}"/>
                </a:ext>
              </a:extLst>
            </p:cNvPr>
            <p:cNvCxnSpPr>
              <a:cxnSpLocks/>
            </p:cNvCxnSpPr>
            <p:nvPr/>
          </p:nvCxnSpPr>
          <p:spPr>
            <a:xfrm>
              <a:off x="4488960" y="4029792"/>
              <a:ext cx="159652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519">
              <a:extLst>
                <a:ext uri="{FF2B5EF4-FFF2-40B4-BE49-F238E27FC236}">
                  <a16:creationId xmlns:a16="http://schemas.microsoft.com/office/drawing/2014/main" id="{6FD0DCF0-E7DA-4720-B052-CE2A5B43D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1049" y="2609615"/>
              <a:ext cx="1729595" cy="913932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520">
              <a:extLst>
                <a:ext uri="{FF2B5EF4-FFF2-40B4-BE49-F238E27FC236}">
                  <a16:creationId xmlns:a16="http://schemas.microsoft.com/office/drawing/2014/main" id="{70C9B844-0C64-4B26-90FF-E9F164C2A678}"/>
                </a:ext>
              </a:extLst>
            </p:cNvPr>
            <p:cNvCxnSpPr>
              <a:cxnSpLocks/>
            </p:cNvCxnSpPr>
            <p:nvPr/>
          </p:nvCxnSpPr>
          <p:spPr>
            <a:xfrm>
              <a:off x="4393901" y="2618011"/>
              <a:ext cx="1776742" cy="882135"/>
            </a:xfrm>
            <a:prstGeom prst="line">
              <a:avLst/>
            </a:prstGeom>
            <a:ln w="9525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텍스트 상자 31">
              <a:extLst>
                <a:ext uri="{FF2B5EF4-FFF2-40B4-BE49-F238E27FC236}">
                  <a16:creationId xmlns:a16="http://schemas.microsoft.com/office/drawing/2014/main" id="{80301100-DE3A-4991-A8E8-60B40FFDEC02}"/>
                </a:ext>
              </a:extLst>
            </p:cNvPr>
            <p:cNvSpPr txBox="1"/>
            <p:nvPr/>
          </p:nvSpPr>
          <p:spPr>
            <a:xfrm>
              <a:off x="4509510" y="3293167"/>
              <a:ext cx="1436929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영화회화 스터디</a:t>
              </a:r>
            </a:p>
          </p:txBody>
        </p:sp>
      </p:grpSp>
      <p:sp>
        <p:nvSpPr>
          <p:cNvPr id="207" name="텍스트 상자 31">
            <a:extLst>
              <a:ext uri="{FF2B5EF4-FFF2-40B4-BE49-F238E27FC236}">
                <a16:creationId xmlns:a16="http://schemas.microsoft.com/office/drawing/2014/main" id="{6E39A401-1CB7-4B17-9A5F-6C96F8D15A1A}"/>
              </a:ext>
            </a:extLst>
          </p:cNvPr>
          <p:cNvSpPr txBox="1"/>
          <p:nvPr/>
        </p:nvSpPr>
        <p:spPr>
          <a:xfrm>
            <a:off x="5349204" y="2345944"/>
            <a:ext cx="803496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7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sp>
        <p:nvSpPr>
          <p:cNvPr id="255" name="Rectangle 14">
            <a:extLst>
              <a:ext uri="{FF2B5EF4-FFF2-40B4-BE49-F238E27FC236}">
                <a16:creationId xmlns:a16="http://schemas.microsoft.com/office/drawing/2014/main" id="{BD1FB551-85FF-4D6E-AFC8-72EE528E534B}"/>
              </a:ext>
            </a:extLst>
          </p:cNvPr>
          <p:cNvSpPr>
            <a:spLocks/>
          </p:cNvSpPr>
          <p:nvPr/>
        </p:nvSpPr>
        <p:spPr bwMode="auto">
          <a:xfrm>
            <a:off x="6432302" y="1108253"/>
            <a:ext cx="2555726" cy="36072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endParaRPr lang="x-none" altLang="x-none" sz="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6" name="Rectangle 90">
            <a:extLst>
              <a:ext uri="{FF2B5EF4-FFF2-40B4-BE49-F238E27FC236}">
                <a16:creationId xmlns:a16="http://schemas.microsoft.com/office/drawing/2014/main" id="{F684C397-3380-44D1-9536-46E1CF8D96C3}"/>
              </a:ext>
            </a:extLst>
          </p:cNvPr>
          <p:cNvSpPr/>
          <p:nvPr/>
        </p:nvSpPr>
        <p:spPr>
          <a:xfrm>
            <a:off x="7139813" y="1147892"/>
            <a:ext cx="1099782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동호회 만들기</a:t>
            </a:r>
            <a:endParaRPr lang="x-none" altLang="x-none" sz="9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790866" cy="193691"/>
            <a:chOff x="3328939" y="1673768"/>
            <a:chExt cx="3109056" cy="176117"/>
          </a:xfrm>
        </p:grpSpPr>
        <p:sp>
          <p:nvSpPr>
            <p:cNvPr id="224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234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235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3347582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247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254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265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0F709F-456F-4CAF-9EE3-5DCACE54CF55}"/>
              </a:ext>
            </a:extLst>
          </p:cNvPr>
          <p:cNvSpPr/>
          <p:nvPr/>
        </p:nvSpPr>
        <p:spPr>
          <a:xfrm>
            <a:off x="10183324" y="298379"/>
            <a:ext cx="5132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</a:t>
            </a:r>
          </a:p>
        </p:txBody>
      </p:sp>
      <p:grpSp>
        <p:nvGrpSpPr>
          <p:cNvPr id="285" name="그룹 217">
            <a:extLst>
              <a:ext uri="{FF2B5EF4-FFF2-40B4-BE49-F238E27FC236}">
                <a16:creationId xmlns:a16="http://schemas.microsoft.com/office/drawing/2014/main" id="{3EDC7AD6-192D-4242-8E3F-F6DBE782B88C}"/>
              </a:ext>
            </a:extLst>
          </p:cNvPr>
          <p:cNvGrpSpPr/>
          <p:nvPr/>
        </p:nvGrpSpPr>
        <p:grpSpPr>
          <a:xfrm>
            <a:off x="8975535" y="1134696"/>
            <a:ext cx="434524" cy="5383078"/>
            <a:chOff x="7748271" y="3713164"/>
            <a:chExt cx="434524" cy="3123713"/>
          </a:xfrm>
        </p:grpSpPr>
        <p:grpSp>
          <p:nvGrpSpPr>
            <p:cNvPr id="304" name="그룹 7">
              <a:extLst>
                <a:ext uri="{FF2B5EF4-FFF2-40B4-BE49-F238E27FC236}">
                  <a16:creationId xmlns:a16="http://schemas.microsoft.com/office/drawing/2014/main" id="{2B49CBB8-D2B6-44D0-BFAB-647BEBCD1950}"/>
                </a:ext>
              </a:extLst>
            </p:cNvPr>
            <p:cNvGrpSpPr/>
            <p:nvPr/>
          </p:nvGrpSpPr>
          <p:grpSpPr>
            <a:xfrm>
              <a:off x="7748271" y="3713164"/>
              <a:ext cx="293725" cy="3123713"/>
              <a:chOff x="6151409" y="4328779"/>
              <a:chExt cx="948871" cy="2947438"/>
            </a:xfrm>
          </p:grpSpPr>
          <p:cxnSp>
            <p:nvCxnSpPr>
              <p:cNvPr id="306" name="직선 연결선[R] 222">
                <a:extLst>
                  <a:ext uri="{FF2B5EF4-FFF2-40B4-BE49-F238E27FC236}">
                    <a16:creationId xmlns:a16="http://schemas.microsoft.com/office/drawing/2014/main" id="{1959781A-1077-42EF-B348-75F1D2EED3E7}"/>
                  </a:ext>
                </a:extLst>
              </p:cNvPr>
              <p:cNvCxnSpPr/>
              <p:nvPr/>
            </p:nvCxnSpPr>
            <p:spPr>
              <a:xfrm>
                <a:off x="6952525" y="4328779"/>
                <a:ext cx="0" cy="2943905"/>
              </a:xfrm>
              <a:prstGeom prst="line">
                <a:avLst/>
              </a:prstGeom>
              <a:ln w="12700">
                <a:solidFill>
                  <a:srgbClr val="FF2F9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[R] 85">
                <a:extLst>
                  <a:ext uri="{FF2B5EF4-FFF2-40B4-BE49-F238E27FC236}">
                    <a16:creationId xmlns:a16="http://schemas.microsoft.com/office/drawing/2014/main" id="{0F40CFE0-45BC-45DB-9970-EA7EE889B624}"/>
                  </a:ext>
                </a:extLst>
              </p:cNvPr>
              <p:cNvCxnSpPr/>
              <p:nvPr/>
            </p:nvCxnSpPr>
            <p:spPr>
              <a:xfrm>
                <a:off x="6151409" y="4328779"/>
                <a:ext cx="948871" cy="0"/>
              </a:xfrm>
              <a:prstGeom prst="line">
                <a:avLst/>
              </a:prstGeom>
              <a:ln w="12700">
                <a:solidFill>
                  <a:srgbClr val="FF2F9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[R] 86">
                <a:extLst>
                  <a:ext uri="{FF2B5EF4-FFF2-40B4-BE49-F238E27FC236}">
                    <a16:creationId xmlns:a16="http://schemas.microsoft.com/office/drawing/2014/main" id="{D77DF337-2A34-402B-9E2E-D3F4A59FAEE3}"/>
                  </a:ext>
                </a:extLst>
              </p:cNvPr>
              <p:cNvCxnSpPr/>
              <p:nvPr/>
            </p:nvCxnSpPr>
            <p:spPr>
              <a:xfrm>
                <a:off x="6215663" y="7276217"/>
                <a:ext cx="884617" cy="0"/>
              </a:xfrm>
              <a:prstGeom prst="line">
                <a:avLst/>
              </a:prstGeom>
              <a:ln w="12700">
                <a:solidFill>
                  <a:srgbClr val="FF2F9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TextBox 1173">
              <a:extLst>
                <a:ext uri="{FF2B5EF4-FFF2-40B4-BE49-F238E27FC236}">
                  <a16:creationId xmlns:a16="http://schemas.microsoft.com/office/drawing/2014/main" id="{2A79D6DC-D9F0-4129-88BC-3B24A82F9A38}"/>
                </a:ext>
              </a:extLst>
            </p:cNvPr>
            <p:cNvSpPr txBox="1"/>
            <p:nvPr/>
          </p:nvSpPr>
          <p:spPr>
            <a:xfrm rot="5400000">
              <a:off x="7731870" y="5262347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rgbClr val="FF2F92"/>
                  </a:solidFill>
                  <a:latin typeface="Malgun Gothic" charset="0"/>
                  <a:ea typeface="Malgun Gothic" charset="0"/>
                  <a:cs typeface="Malgun Gothic" charset="0"/>
                </a:rPr>
                <a:t>Scroll Area</a:t>
              </a:r>
            </a:p>
          </p:txBody>
        </p:sp>
      </p:grpSp>
      <p:sp>
        <p:nvSpPr>
          <p:cNvPr id="272" name="텍스트 상자 31">
            <a:extLst>
              <a:ext uri="{FF2B5EF4-FFF2-40B4-BE49-F238E27FC236}">
                <a16:creationId xmlns:a16="http://schemas.microsoft.com/office/drawing/2014/main" id="{70324B84-072C-4566-A7D2-0F4067302168}"/>
              </a:ext>
            </a:extLst>
          </p:cNvPr>
          <p:cNvSpPr txBox="1"/>
          <p:nvPr/>
        </p:nvSpPr>
        <p:spPr>
          <a:xfrm>
            <a:off x="5305846" y="4773147"/>
            <a:ext cx="803496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kumimoji="1" lang="ko-KR" altLang="en-US" sz="7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CA8F347-0FBB-414A-A4E3-AB2A34582797}"/>
              </a:ext>
            </a:extLst>
          </p:cNvPr>
          <p:cNvSpPr txBox="1"/>
          <p:nvPr/>
        </p:nvSpPr>
        <p:spPr>
          <a:xfrm>
            <a:off x="6543432" y="2221457"/>
            <a:ext cx="2360880" cy="21629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모두접기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모두펴기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새로고침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39" name="직선 연결선[R] 33">
            <a:extLst>
              <a:ext uri="{FF2B5EF4-FFF2-40B4-BE49-F238E27FC236}">
                <a16:creationId xmlns:a16="http://schemas.microsoft.com/office/drawing/2014/main" id="{1FFC404F-C069-40D2-923A-E9B4F56ADFE2}"/>
              </a:ext>
            </a:extLst>
          </p:cNvPr>
          <p:cNvCxnSpPr>
            <a:cxnSpLocks/>
          </p:cNvCxnSpPr>
          <p:nvPr/>
        </p:nvCxnSpPr>
        <p:spPr>
          <a:xfrm>
            <a:off x="6568284" y="2453666"/>
            <a:ext cx="236426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텍스트 상자 31">
            <a:extLst>
              <a:ext uri="{FF2B5EF4-FFF2-40B4-BE49-F238E27FC236}">
                <a16:creationId xmlns:a16="http://schemas.microsoft.com/office/drawing/2014/main" id="{80197903-94C8-4BE5-9EA3-04F7E3AE88F2}"/>
              </a:ext>
            </a:extLst>
          </p:cNvPr>
          <p:cNvSpPr txBox="1"/>
          <p:nvPr/>
        </p:nvSpPr>
        <p:spPr>
          <a:xfrm>
            <a:off x="6797717" y="2573774"/>
            <a:ext cx="679958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 </a:t>
            </a:r>
            <a:r>
              <a:rPr kumimoji="1"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예술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904585" y="3113772"/>
            <a:ext cx="2065935" cy="395036"/>
            <a:chOff x="6685510" y="2837547"/>
            <a:chExt cx="2065935" cy="395036"/>
          </a:xfrm>
        </p:grpSpPr>
        <p:sp>
          <p:nvSpPr>
            <p:cNvPr id="340" name="텍스트 상자 31">
              <a:extLst>
                <a:ext uri="{FF2B5EF4-FFF2-40B4-BE49-F238E27FC236}">
                  <a16:creationId xmlns:a16="http://schemas.microsoft.com/office/drawing/2014/main" id="{304DCA68-B290-40D8-9B48-BA924D866311}"/>
                </a:ext>
              </a:extLst>
            </p:cNvPr>
            <p:cNvSpPr txBox="1"/>
            <p:nvPr/>
          </p:nvSpPr>
          <p:spPr>
            <a:xfrm>
              <a:off x="6797716" y="2844118"/>
              <a:ext cx="195372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세기 문학 읽기 동호회</a:t>
              </a:r>
              <a:endPara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1" name="텍스트 상자 31">
              <a:extLst>
                <a:ext uri="{FF2B5EF4-FFF2-40B4-BE49-F238E27FC236}">
                  <a16:creationId xmlns:a16="http://schemas.microsoft.com/office/drawing/2014/main" id="{635F3C09-3FF6-4BCF-9F40-634334CD0D72}"/>
                </a:ext>
              </a:extLst>
            </p:cNvPr>
            <p:cNvSpPr txBox="1"/>
            <p:nvPr/>
          </p:nvSpPr>
          <p:spPr>
            <a:xfrm>
              <a:off x="6797716" y="3094084"/>
              <a:ext cx="195372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고전 시 </a:t>
              </a:r>
              <a:r>
                <a:rPr kumimoji="1" lang="ko-KR" alt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낭독회</a:t>
              </a:r>
              <a:endPara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FF04589-D011-459A-B3F8-05A9983C5C4A}"/>
                </a:ext>
              </a:extLst>
            </p:cNvPr>
            <p:cNvCxnSpPr/>
            <p:nvPr/>
          </p:nvCxnSpPr>
          <p:spPr>
            <a:xfrm>
              <a:off x="6685510" y="2837547"/>
              <a:ext cx="0" cy="361733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6A3EE19-8864-42C8-A2D2-A7B8A432CC1D}"/>
              </a:ext>
            </a:extLst>
          </p:cNvPr>
          <p:cNvSpPr/>
          <p:nvPr/>
        </p:nvSpPr>
        <p:spPr>
          <a:xfrm>
            <a:off x="6637617" y="1986604"/>
            <a:ext cx="2232248" cy="2095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7A2F83CC-0852-44E9-9A17-BAC1D8F24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57" y="2026974"/>
            <a:ext cx="136905" cy="136905"/>
          </a:xfrm>
          <a:prstGeom prst="rect">
            <a:avLst/>
          </a:prstGeom>
          <a:ln w="3175">
            <a:noFill/>
          </a:ln>
        </p:spPr>
      </p:pic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665"/>
              </p:ext>
            </p:extLst>
          </p:nvPr>
        </p:nvGraphicFramePr>
        <p:xfrm>
          <a:off x="6631177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cxnSp>
        <p:nvCxnSpPr>
          <p:cNvPr id="166" name="직선 연결선 165"/>
          <p:cNvCxnSpPr/>
          <p:nvPr/>
        </p:nvCxnSpPr>
        <p:spPr>
          <a:xfrm>
            <a:off x="7982361" y="1889590"/>
            <a:ext cx="65830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/>
          <p:cNvSpPr/>
          <p:nvPr/>
        </p:nvSpPr>
        <p:spPr>
          <a:xfrm>
            <a:off x="8904312" y="1504128"/>
            <a:ext cx="163105" cy="164463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6522405" y="2019118"/>
            <a:ext cx="163105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6480984" y="2256159"/>
            <a:ext cx="163105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9" name="Rectangle 494">
            <a:extLst>
              <a:ext uri="{FF2B5EF4-FFF2-40B4-BE49-F238E27FC236}">
                <a16:creationId xmlns:a16="http://schemas.microsoft.com/office/drawing/2014/main" id="{6BE55584-DC12-47ED-BD71-EB9461601D86}"/>
              </a:ext>
            </a:extLst>
          </p:cNvPr>
          <p:cNvSpPr/>
          <p:nvPr/>
        </p:nvSpPr>
        <p:spPr>
          <a:xfrm>
            <a:off x="690297" y="4936474"/>
            <a:ext cx="1764749" cy="1907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494">
            <a:extLst>
              <a:ext uri="{FF2B5EF4-FFF2-40B4-BE49-F238E27FC236}">
                <a16:creationId xmlns:a16="http://schemas.microsoft.com/office/drawing/2014/main" id="{DD5F8858-4CA8-4F10-BDFB-009287FF8266}"/>
              </a:ext>
            </a:extLst>
          </p:cNvPr>
          <p:cNvSpPr/>
          <p:nvPr/>
        </p:nvSpPr>
        <p:spPr>
          <a:xfrm>
            <a:off x="2552272" y="4936474"/>
            <a:ext cx="1764749" cy="1907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494">
            <a:extLst>
              <a:ext uri="{FF2B5EF4-FFF2-40B4-BE49-F238E27FC236}">
                <a16:creationId xmlns:a16="http://schemas.microsoft.com/office/drawing/2014/main" id="{CA5AE61B-7FCF-464A-AB21-B4BF61513F1C}"/>
              </a:ext>
            </a:extLst>
          </p:cNvPr>
          <p:cNvSpPr/>
          <p:nvPr/>
        </p:nvSpPr>
        <p:spPr>
          <a:xfrm>
            <a:off x="4400416" y="4934508"/>
            <a:ext cx="1764749" cy="19105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517">
            <a:extLst>
              <a:ext uri="{FF2B5EF4-FFF2-40B4-BE49-F238E27FC236}">
                <a16:creationId xmlns:a16="http://schemas.microsoft.com/office/drawing/2014/main" id="{7E8856EE-74F4-4B39-A66A-8BFF356F9625}"/>
              </a:ext>
            </a:extLst>
          </p:cNvPr>
          <p:cNvSpPr/>
          <p:nvPr/>
        </p:nvSpPr>
        <p:spPr>
          <a:xfrm>
            <a:off x="701788" y="4943891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4" name="텍스트 상자 31">
            <a:extLst>
              <a:ext uri="{FF2B5EF4-FFF2-40B4-BE49-F238E27FC236}">
                <a16:creationId xmlns:a16="http://schemas.microsoft.com/office/drawing/2014/main" id="{04A8407D-FEA7-4E4D-A035-05FA830D750D}"/>
              </a:ext>
            </a:extLst>
          </p:cNvPr>
          <p:cNvSpPr txBox="1"/>
          <p:nvPr/>
        </p:nvSpPr>
        <p:spPr>
          <a:xfrm>
            <a:off x="818120" y="5936123"/>
            <a:ext cx="1461738" cy="321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볼링을 좋아하는 사람들의 소모임입니다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실력과 상관없이 가입신청 받습니다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초보자도 편하게 참여해 주세요</a:t>
            </a:r>
            <a:r>
              <a:rPr kumimoji="1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  <a:endParaRPr kumimoji="1"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45" name="직선 연결선[R] 33">
            <a:extLst>
              <a:ext uri="{FF2B5EF4-FFF2-40B4-BE49-F238E27FC236}">
                <a16:creationId xmlns:a16="http://schemas.microsoft.com/office/drawing/2014/main" id="{DE09980C-FC4A-474B-BE58-1D6A8CC3A20F}"/>
              </a:ext>
            </a:extLst>
          </p:cNvPr>
          <p:cNvCxnSpPr>
            <a:cxnSpLocks/>
          </p:cNvCxnSpPr>
          <p:nvPr/>
        </p:nvCxnSpPr>
        <p:spPr>
          <a:xfrm>
            <a:off x="769221" y="6326526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519">
            <a:extLst>
              <a:ext uri="{FF2B5EF4-FFF2-40B4-BE49-F238E27FC236}">
                <a16:creationId xmlns:a16="http://schemas.microsoft.com/office/drawing/2014/main" id="{DDC86870-8FA3-45B9-BBD0-A0872AA07830}"/>
              </a:ext>
            </a:extLst>
          </p:cNvPr>
          <p:cNvCxnSpPr>
            <a:cxnSpLocks/>
          </p:cNvCxnSpPr>
          <p:nvPr/>
        </p:nvCxnSpPr>
        <p:spPr>
          <a:xfrm flipH="1">
            <a:off x="721310" y="4944851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520">
            <a:extLst>
              <a:ext uri="{FF2B5EF4-FFF2-40B4-BE49-F238E27FC236}">
                <a16:creationId xmlns:a16="http://schemas.microsoft.com/office/drawing/2014/main" id="{F65FD9FA-3B39-4D06-85C9-D7FCFEE1EAC1}"/>
              </a:ext>
            </a:extLst>
          </p:cNvPr>
          <p:cNvCxnSpPr>
            <a:cxnSpLocks/>
          </p:cNvCxnSpPr>
          <p:nvPr/>
        </p:nvCxnSpPr>
        <p:spPr>
          <a:xfrm>
            <a:off x="674162" y="4953247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텍스트 상자 31">
            <a:extLst>
              <a:ext uri="{FF2B5EF4-FFF2-40B4-BE49-F238E27FC236}">
                <a16:creationId xmlns:a16="http://schemas.microsoft.com/office/drawing/2014/main" id="{7C4ED33A-6E02-494B-ABE1-E5ADCE8EFEB3}"/>
              </a:ext>
            </a:extLst>
          </p:cNvPr>
          <p:cNvSpPr txBox="1"/>
          <p:nvPr/>
        </p:nvSpPr>
        <p:spPr>
          <a:xfrm>
            <a:off x="789771" y="5628403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볼링 동호회</a:t>
            </a:r>
          </a:p>
        </p:txBody>
      </p:sp>
      <p:sp>
        <p:nvSpPr>
          <p:cNvPr id="253" name="Rectangle 517">
            <a:extLst>
              <a:ext uri="{FF2B5EF4-FFF2-40B4-BE49-F238E27FC236}">
                <a16:creationId xmlns:a16="http://schemas.microsoft.com/office/drawing/2014/main" id="{B117F79B-2621-4CCE-B2CB-BF9397A67EC2}"/>
              </a:ext>
            </a:extLst>
          </p:cNvPr>
          <p:cNvSpPr/>
          <p:nvPr/>
        </p:nvSpPr>
        <p:spPr>
          <a:xfrm>
            <a:off x="2563763" y="4943891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7" name="텍스트 상자 31">
            <a:extLst>
              <a:ext uri="{FF2B5EF4-FFF2-40B4-BE49-F238E27FC236}">
                <a16:creationId xmlns:a16="http://schemas.microsoft.com/office/drawing/2014/main" id="{47CC3A65-BBCD-4DB9-AB07-9B771BCBEEB7}"/>
              </a:ext>
            </a:extLst>
          </p:cNvPr>
          <p:cNvSpPr txBox="1"/>
          <p:nvPr/>
        </p:nvSpPr>
        <p:spPr>
          <a:xfrm>
            <a:off x="2680095" y="5936123"/>
            <a:ext cx="1461738" cy="321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주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곡 마스터를 규칙으로 하는 통기타 모임입니다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개인 통기타 지참 필수입니다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258" name="직선 연결선[R] 33">
            <a:extLst>
              <a:ext uri="{FF2B5EF4-FFF2-40B4-BE49-F238E27FC236}">
                <a16:creationId xmlns:a16="http://schemas.microsoft.com/office/drawing/2014/main" id="{5B251D96-15E7-4A2A-9373-D9E6E53A1CB6}"/>
              </a:ext>
            </a:extLst>
          </p:cNvPr>
          <p:cNvCxnSpPr>
            <a:cxnSpLocks/>
          </p:cNvCxnSpPr>
          <p:nvPr/>
        </p:nvCxnSpPr>
        <p:spPr>
          <a:xfrm>
            <a:off x="2631196" y="6326526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519">
            <a:extLst>
              <a:ext uri="{FF2B5EF4-FFF2-40B4-BE49-F238E27FC236}">
                <a16:creationId xmlns:a16="http://schemas.microsoft.com/office/drawing/2014/main" id="{984EB74E-7C0B-47BA-A4E9-2466CB54F56E}"/>
              </a:ext>
            </a:extLst>
          </p:cNvPr>
          <p:cNvCxnSpPr>
            <a:cxnSpLocks/>
          </p:cNvCxnSpPr>
          <p:nvPr/>
        </p:nvCxnSpPr>
        <p:spPr>
          <a:xfrm flipH="1">
            <a:off x="2583285" y="4944851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520">
            <a:extLst>
              <a:ext uri="{FF2B5EF4-FFF2-40B4-BE49-F238E27FC236}">
                <a16:creationId xmlns:a16="http://schemas.microsoft.com/office/drawing/2014/main" id="{63CAD108-4442-41D7-AE6C-7A28C5468390}"/>
              </a:ext>
            </a:extLst>
          </p:cNvPr>
          <p:cNvCxnSpPr>
            <a:cxnSpLocks/>
          </p:cNvCxnSpPr>
          <p:nvPr/>
        </p:nvCxnSpPr>
        <p:spPr>
          <a:xfrm>
            <a:off x="2536137" y="4953247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텍스트 상자 31">
            <a:extLst>
              <a:ext uri="{FF2B5EF4-FFF2-40B4-BE49-F238E27FC236}">
                <a16:creationId xmlns:a16="http://schemas.microsoft.com/office/drawing/2014/main" id="{5C20161E-7CC1-4F7B-84BF-56FFC7AF7861}"/>
              </a:ext>
            </a:extLst>
          </p:cNvPr>
          <p:cNvSpPr txBox="1"/>
          <p:nvPr/>
        </p:nvSpPr>
        <p:spPr>
          <a:xfrm>
            <a:off x="2651746" y="5628403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통기타 동호회</a:t>
            </a:r>
          </a:p>
        </p:txBody>
      </p:sp>
      <p:sp>
        <p:nvSpPr>
          <p:cNvPr id="262" name="Rectangle 517">
            <a:extLst>
              <a:ext uri="{FF2B5EF4-FFF2-40B4-BE49-F238E27FC236}">
                <a16:creationId xmlns:a16="http://schemas.microsoft.com/office/drawing/2014/main" id="{901EDA53-DB35-4EB5-9007-890BA397ECAD}"/>
              </a:ext>
            </a:extLst>
          </p:cNvPr>
          <p:cNvSpPr/>
          <p:nvPr/>
        </p:nvSpPr>
        <p:spPr>
          <a:xfrm>
            <a:off x="4411907" y="4941925"/>
            <a:ext cx="1755098" cy="920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3" name="텍스트 상자 31">
            <a:extLst>
              <a:ext uri="{FF2B5EF4-FFF2-40B4-BE49-F238E27FC236}">
                <a16:creationId xmlns:a16="http://schemas.microsoft.com/office/drawing/2014/main" id="{4FC00CC7-9F73-470E-A46A-556CE8F06A3D}"/>
              </a:ext>
            </a:extLst>
          </p:cNvPr>
          <p:cNvSpPr txBox="1"/>
          <p:nvPr/>
        </p:nvSpPr>
        <p:spPr>
          <a:xfrm>
            <a:off x="4528239" y="5934157"/>
            <a:ext cx="1461738" cy="2106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영어회화 실전을 위한 스터디 그룹입니다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많이 가입해 주세요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</a:p>
        </p:txBody>
      </p:sp>
      <p:cxnSp>
        <p:nvCxnSpPr>
          <p:cNvPr id="264" name="직선 연결선[R] 33">
            <a:extLst>
              <a:ext uri="{FF2B5EF4-FFF2-40B4-BE49-F238E27FC236}">
                <a16:creationId xmlns:a16="http://schemas.microsoft.com/office/drawing/2014/main" id="{9B7934B3-D195-42C6-9B0E-E866BFCE266F}"/>
              </a:ext>
            </a:extLst>
          </p:cNvPr>
          <p:cNvCxnSpPr>
            <a:cxnSpLocks/>
          </p:cNvCxnSpPr>
          <p:nvPr/>
        </p:nvCxnSpPr>
        <p:spPr>
          <a:xfrm>
            <a:off x="4479340" y="6324560"/>
            <a:ext cx="15965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519">
            <a:extLst>
              <a:ext uri="{FF2B5EF4-FFF2-40B4-BE49-F238E27FC236}">
                <a16:creationId xmlns:a16="http://schemas.microsoft.com/office/drawing/2014/main" id="{9D1354EB-555A-43FE-9596-731C59B34D3E}"/>
              </a:ext>
            </a:extLst>
          </p:cNvPr>
          <p:cNvCxnSpPr>
            <a:cxnSpLocks/>
          </p:cNvCxnSpPr>
          <p:nvPr/>
        </p:nvCxnSpPr>
        <p:spPr>
          <a:xfrm flipH="1">
            <a:off x="4431429" y="4942885"/>
            <a:ext cx="1729595" cy="913932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520">
            <a:extLst>
              <a:ext uri="{FF2B5EF4-FFF2-40B4-BE49-F238E27FC236}">
                <a16:creationId xmlns:a16="http://schemas.microsoft.com/office/drawing/2014/main" id="{57D48EF5-DE6C-4A13-BBDA-3A1A079A8700}"/>
              </a:ext>
            </a:extLst>
          </p:cNvPr>
          <p:cNvCxnSpPr>
            <a:cxnSpLocks/>
          </p:cNvCxnSpPr>
          <p:nvPr/>
        </p:nvCxnSpPr>
        <p:spPr>
          <a:xfrm>
            <a:off x="4384281" y="4951281"/>
            <a:ext cx="1776742" cy="882135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텍스트 상자 31">
            <a:extLst>
              <a:ext uri="{FF2B5EF4-FFF2-40B4-BE49-F238E27FC236}">
                <a16:creationId xmlns:a16="http://schemas.microsoft.com/office/drawing/2014/main" id="{C3E62917-D347-488F-88A5-F335E019ECD6}"/>
              </a:ext>
            </a:extLst>
          </p:cNvPr>
          <p:cNvSpPr txBox="1"/>
          <p:nvPr/>
        </p:nvSpPr>
        <p:spPr>
          <a:xfrm>
            <a:off x="4499890" y="5626437"/>
            <a:ext cx="1436929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영화회화 스터디</a:t>
            </a:r>
          </a:p>
        </p:txBody>
      </p:sp>
      <p:sp>
        <p:nvSpPr>
          <p:cNvPr id="269" name="Rounded Rectangle 240">
            <a:extLst>
              <a:ext uri="{FF2B5EF4-FFF2-40B4-BE49-F238E27FC236}">
                <a16:creationId xmlns:a16="http://schemas.microsoft.com/office/drawing/2014/main" id="{3E1E8733-FDA2-4A26-9C5E-F89AF3E851D6}"/>
              </a:ext>
            </a:extLst>
          </p:cNvPr>
          <p:cNvSpPr/>
          <p:nvPr/>
        </p:nvSpPr>
        <p:spPr>
          <a:xfrm>
            <a:off x="1678500" y="5662761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sp>
        <p:nvSpPr>
          <p:cNvPr id="271" name="텍스트 상자 31">
            <a:extLst>
              <a:ext uri="{FF2B5EF4-FFF2-40B4-BE49-F238E27FC236}">
                <a16:creationId xmlns:a16="http://schemas.microsoft.com/office/drawing/2014/main" id="{CB680DB5-697C-4917-95F1-676DB3D54C28}"/>
              </a:ext>
            </a:extLst>
          </p:cNvPr>
          <p:cNvSpPr txBox="1"/>
          <p:nvPr/>
        </p:nvSpPr>
        <p:spPr>
          <a:xfrm>
            <a:off x="869336" y="6398762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274" name="텍스트 상자 31">
            <a:extLst>
              <a:ext uri="{FF2B5EF4-FFF2-40B4-BE49-F238E27FC236}">
                <a16:creationId xmlns:a16="http://schemas.microsoft.com/office/drawing/2014/main" id="{3D3999C5-615C-470E-9792-97876AF5A712}"/>
              </a:ext>
            </a:extLst>
          </p:cNvPr>
          <p:cNvSpPr txBox="1"/>
          <p:nvPr/>
        </p:nvSpPr>
        <p:spPr>
          <a:xfrm>
            <a:off x="1323457" y="6398762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276" name="텍스트 상자 31">
            <a:extLst>
              <a:ext uri="{FF2B5EF4-FFF2-40B4-BE49-F238E27FC236}">
                <a16:creationId xmlns:a16="http://schemas.microsoft.com/office/drawing/2014/main" id="{C411D996-7B98-4046-8B67-4E7398E94E85}"/>
              </a:ext>
            </a:extLst>
          </p:cNvPr>
          <p:cNvSpPr txBox="1"/>
          <p:nvPr/>
        </p:nvSpPr>
        <p:spPr>
          <a:xfrm>
            <a:off x="2731311" y="6398762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277" name="텍스트 상자 31">
            <a:extLst>
              <a:ext uri="{FF2B5EF4-FFF2-40B4-BE49-F238E27FC236}">
                <a16:creationId xmlns:a16="http://schemas.microsoft.com/office/drawing/2014/main" id="{C619A354-67FB-4D2B-AA2A-D1F06B1B539F}"/>
              </a:ext>
            </a:extLst>
          </p:cNvPr>
          <p:cNvSpPr txBox="1"/>
          <p:nvPr/>
        </p:nvSpPr>
        <p:spPr>
          <a:xfrm>
            <a:off x="3185432" y="6398762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278" name="텍스트 상자 31">
            <a:extLst>
              <a:ext uri="{FF2B5EF4-FFF2-40B4-BE49-F238E27FC236}">
                <a16:creationId xmlns:a16="http://schemas.microsoft.com/office/drawing/2014/main" id="{9EE7B8FD-0DFA-4F93-B3AE-7804D85A2C59}"/>
              </a:ext>
            </a:extLst>
          </p:cNvPr>
          <p:cNvSpPr txBox="1"/>
          <p:nvPr/>
        </p:nvSpPr>
        <p:spPr>
          <a:xfrm>
            <a:off x="4579455" y="6396796"/>
            <a:ext cx="502053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 멤버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개설일</a:t>
            </a:r>
          </a:p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운영자</a:t>
            </a:r>
          </a:p>
        </p:txBody>
      </p:sp>
      <p:sp>
        <p:nvSpPr>
          <p:cNvPr id="279" name="텍스트 상자 31">
            <a:extLst>
              <a:ext uri="{FF2B5EF4-FFF2-40B4-BE49-F238E27FC236}">
                <a16:creationId xmlns:a16="http://schemas.microsoft.com/office/drawing/2014/main" id="{2E167941-BD3D-4DC1-A56F-5439D6E6C488}"/>
              </a:ext>
            </a:extLst>
          </p:cNvPr>
          <p:cNvSpPr txBox="1"/>
          <p:nvPr/>
        </p:nvSpPr>
        <p:spPr>
          <a:xfrm>
            <a:off x="5033576" y="6396796"/>
            <a:ext cx="1029866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38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</a:pP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17.09.01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강미나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대리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6771" y="2581855"/>
            <a:ext cx="914400" cy="12324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700" smtClean="0">
                <a:solidFill>
                  <a:srgbClr val="FF0000"/>
                </a:solidFill>
                <a:latin typeface="+mn-ea"/>
                <a:ea typeface="+mn-ea"/>
              </a:rPr>
              <a:t>1depth</a:t>
            </a:r>
            <a:endParaRPr lang="ko-KR" altLang="en-US" sz="7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246935" y="2838205"/>
            <a:ext cx="914400" cy="12324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700" smtClean="0">
                <a:solidFill>
                  <a:srgbClr val="FF0000"/>
                </a:solidFill>
                <a:latin typeface="+mn-ea"/>
                <a:ea typeface="+mn-ea"/>
              </a:rPr>
              <a:t>2depth</a:t>
            </a:r>
            <a:endParaRPr lang="ko-KR" altLang="en-US" sz="7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2" name="텍스트 상자 31">
            <a:extLst>
              <a:ext uri="{FF2B5EF4-FFF2-40B4-BE49-F238E27FC236}">
                <a16:creationId xmlns:a16="http://schemas.microsoft.com/office/drawing/2014/main" id="{80197903-94C8-4BE5-9EA3-04F7E3AE88F2}"/>
              </a:ext>
            </a:extLst>
          </p:cNvPr>
          <p:cNvSpPr txBox="1"/>
          <p:nvPr/>
        </p:nvSpPr>
        <p:spPr>
          <a:xfrm>
            <a:off x="7007267" y="2840474"/>
            <a:ext cx="679958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585571" y="2586912"/>
            <a:ext cx="298376" cy="18847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900" b="1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6759321" y="2855254"/>
            <a:ext cx="298376" cy="18847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900" b="1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826324" y="3611999"/>
            <a:ext cx="298376" cy="18847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900" b="1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0" name="텍스트 상자 31">
            <a:extLst>
              <a:ext uri="{FF2B5EF4-FFF2-40B4-BE49-F238E27FC236}">
                <a16:creationId xmlns:a16="http://schemas.microsoft.com/office/drawing/2014/main" id="{80197903-94C8-4BE5-9EA3-04F7E3AE88F2}"/>
              </a:ext>
            </a:extLst>
          </p:cNvPr>
          <p:cNvSpPr txBox="1"/>
          <p:nvPr/>
        </p:nvSpPr>
        <p:spPr>
          <a:xfrm>
            <a:off x="7007267" y="3647143"/>
            <a:ext cx="679958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예술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439356" y="3119147"/>
            <a:ext cx="421268" cy="12324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700" smtClean="0">
                <a:solidFill>
                  <a:srgbClr val="FF0000"/>
                </a:solidFill>
                <a:latin typeface="+mn-ea"/>
                <a:ea typeface="+mn-ea"/>
              </a:rPr>
              <a:t>3depth</a:t>
            </a:r>
            <a:endParaRPr lang="ko-KR" altLang="en-US" sz="7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047588" y="3051480"/>
            <a:ext cx="134797" cy="1359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9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타원 172">
            <a:extLst>
              <a:ext uri="{FF2B5EF4-FFF2-40B4-BE49-F238E27FC236}">
                <a16:creationId xmlns:a16="http://schemas.microsoft.com/office/drawing/2014/main" id="{46929F18-6AB0-474F-894B-DA553FB174DF}"/>
              </a:ext>
            </a:extLst>
          </p:cNvPr>
          <p:cNvSpPr/>
          <p:nvPr/>
        </p:nvSpPr>
        <p:spPr>
          <a:xfrm>
            <a:off x="8404642" y="3287513"/>
            <a:ext cx="132600" cy="1328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등급 관리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44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67866" y="790654"/>
            <a:ext cx="134782" cy="145799"/>
            <a:chOff x="7681409" y="2293429"/>
            <a:chExt cx="157246" cy="170099"/>
          </a:xfrm>
        </p:grpSpPr>
        <p:sp>
          <p:nvSpPr>
            <p:cNvPr id="45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회원등급 관리</a:t>
            </a:r>
          </a:p>
        </p:txBody>
      </p:sp>
      <p:graphicFrame>
        <p:nvGraphicFramePr>
          <p:cNvPr id="135" name="내용 개체 틀 74">
            <a:extLst>
              <a:ext uri="{FF2B5EF4-FFF2-40B4-BE49-F238E27FC236}">
                <a16:creationId xmlns:a16="http://schemas.microsoft.com/office/drawing/2014/main" id="{A9191F6F-BACA-4320-A7E3-EF446BAA9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605583"/>
              </p:ext>
            </p:extLst>
          </p:nvPr>
        </p:nvGraphicFramePr>
        <p:xfrm>
          <a:off x="1919014" y="1802334"/>
          <a:ext cx="7040568" cy="286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81">
                  <a:extLst>
                    <a:ext uri="{9D8B030D-6E8A-4147-A177-3AD203B41FA5}">
                      <a16:colId xmlns:a16="http://schemas.microsoft.com/office/drawing/2014/main" val="182565266"/>
                    </a:ext>
                  </a:extLst>
                </a:gridCol>
                <a:gridCol w="709181">
                  <a:extLst>
                    <a:ext uri="{9D8B030D-6E8A-4147-A177-3AD203B41FA5}">
                      <a16:colId xmlns:a16="http://schemas.microsoft.com/office/drawing/2014/main" val="313075896"/>
                    </a:ext>
                  </a:extLst>
                </a:gridCol>
                <a:gridCol w="3766736">
                  <a:extLst>
                    <a:ext uri="{9D8B030D-6E8A-4147-A177-3AD203B41FA5}">
                      <a16:colId xmlns:a16="http://schemas.microsoft.com/office/drawing/2014/main" val="31560510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번호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등급명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사용여부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가입시 기본 등급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운영자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5718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3473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253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자퇴회원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4087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강퇴회원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379477"/>
                  </a:ext>
                </a:extLst>
              </a:tr>
            </a:tbl>
          </a:graphicData>
        </a:graphic>
      </p:graphicFrame>
      <p:sp>
        <p:nvSpPr>
          <p:cNvPr id="87" name="Freeform 1">
            <a:extLst>
              <a:ext uri="{FF2B5EF4-FFF2-40B4-BE49-F238E27FC236}">
                <a16:creationId xmlns:a16="http://schemas.microsoft.com/office/drawing/2014/main" id="{FEBEC615-B51A-4080-8CE7-2CD15140B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1165" y="2747776"/>
            <a:ext cx="118482" cy="118482"/>
          </a:xfrm>
          <a:custGeom>
            <a:avLst/>
            <a:gdLst>
              <a:gd name="T0" fmla="*/ 523 w 587"/>
              <a:gd name="T1" fmla="*/ 0 h 586"/>
              <a:gd name="T2" fmla="*/ 69 w 587"/>
              <a:gd name="T3" fmla="*/ 0 h 586"/>
              <a:gd name="T4" fmla="*/ 0 w 587"/>
              <a:gd name="T5" fmla="*/ 68 h 586"/>
              <a:gd name="T6" fmla="*/ 0 w 587"/>
              <a:gd name="T7" fmla="*/ 523 h 586"/>
              <a:gd name="T8" fmla="*/ 69 w 587"/>
              <a:gd name="T9" fmla="*/ 585 h 586"/>
              <a:gd name="T10" fmla="*/ 523 w 587"/>
              <a:gd name="T11" fmla="*/ 585 h 586"/>
              <a:gd name="T12" fmla="*/ 586 w 587"/>
              <a:gd name="T13" fmla="*/ 523 h 586"/>
              <a:gd name="T14" fmla="*/ 586 w 587"/>
              <a:gd name="T15" fmla="*/ 68 h 586"/>
              <a:gd name="T16" fmla="*/ 523 w 587"/>
              <a:gd name="T17" fmla="*/ 0 h 586"/>
              <a:gd name="T18" fmla="*/ 231 w 587"/>
              <a:gd name="T19" fmla="*/ 454 h 586"/>
              <a:gd name="T20" fmla="*/ 69 w 587"/>
              <a:gd name="T21" fmla="*/ 292 h 586"/>
              <a:gd name="T22" fmla="*/ 113 w 587"/>
              <a:gd name="T23" fmla="*/ 249 h 586"/>
              <a:gd name="T24" fmla="*/ 231 w 587"/>
              <a:gd name="T25" fmla="*/ 367 h 586"/>
              <a:gd name="T26" fmla="*/ 480 w 587"/>
              <a:gd name="T27" fmla="*/ 118 h 586"/>
              <a:gd name="T28" fmla="*/ 523 w 587"/>
              <a:gd name="T29" fmla="*/ 161 h 586"/>
              <a:gd name="T30" fmla="*/ 231 w 587"/>
              <a:gd name="T31" fmla="*/ 45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7" h="586">
                <a:moveTo>
                  <a:pt x="523" y="0"/>
                </a:moveTo>
                <a:lnTo>
                  <a:pt x="69" y="0"/>
                </a:lnTo>
                <a:cubicBezTo>
                  <a:pt x="32" y="0"/>
                  <a:pt x="0" y="31"/>
                  <a:pt x="0" y="68"/>
                </a:cubicBezTo>
                <a:lnTo>
                  <a:pt x="0" y="523"/>
                </a:lnTo>
                <a:cubicBezTo>
                  <a:pt x="0" y="554"/>
                  <a:pt x="32" y="585"/>
                  <a:pt x="69" y="585"/>
                </a:cubicBezTo>
                <a:lnTo>
                  <a:pt x="523" y="585"/>
                </a:lnTo>
                <a:cubicBezTo>
                  <a:pt x="561" y="585"/>
                  <a:pt x="586" y="554"/>
                  <a:pt x="586" y="523"/>
                </a:cubicBezTo>
                <a:lnTo>
                  <a:pt x="586" y="68"/>
                </a:lnTo>
                <a:cubicBezTo>
                  <a:pt x="586" y="31"/>
                  <a:pt x="561" y="0"/>
                  <a:pt x="523" y="0"/>
                </a:cubicBezTo>
                <a:close/>
                <a:moveTo>
                  <a:pt x="231" y="454"/>
                </a:moveTo>
                <a:lnTo>
                  <a:pt x="69" y="292"/>
                </a:lnTo>
                <a:lnTo>
                  <a:pt x="113" y="249"/>
                </a:lnTo>
                <a:lnTo>
                  <a:pt x="231" y="367"/>
                </a:lnTo>
                <a:lnTo>
                  <a:pt x="480" y="118"/>
                </a:lnTo>
                <a:lnTo>
                  <a:pt x="523" y="161"/>
                </a:lnTo>
                <a:lnTo>
                  <a:pt x="231" y="45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FCFCBAF-947B-4E9A-9EFB-A89035ACA1E7}"/>
              </a:ext>
            </a:extLst>
          </p:cNvPr>
          <p:cNvSpPr/>
          <p:nvPr/>
        </p:nvSpPr>
        <p:spPr>
          <a:xfrm>
            <a:off x="7279610" y="238982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7829FD1-1716-4975-ACC8-DC11088073D2}"/>
              </a:ext>
            </a:extLst>
          </p:cNvPr>
          <p:cNvSpPr/>
          <p:nvPr/>
        </p:nvSpPr>
        <p:spPr>
          <a:xfrm>
            <a:off x="7279610" y="295224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98" name="Accept">
            <a:extLst>
              <a:ext uri="{FF2B5EF4-FFF2-40B4-BE49-F238E27FC236}">
                <a16:creationId xmlns:a16="http://schemas.microsoft.com/office/drawing/2014/main" id="{F4B290F2-9F9F-4D98-8E65-7CAAB88213C6}"/>
              </a:ext>
            </a:extLst>
          </p:cNvPr>
          <p:cNvSpPr>
            <a:spLocks noChangeAspect="1"/>
          </p:cNvSpPr>
          <p:nvPr/>
        </p:nvSpPr>
        <p:spPr bwMode="auto">
          <a:xfrm>
            <a:off x="7377824" y="2159629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Delete">
            <a:extLst>
              <a:ext uri="{FF2B5EF4-FFF2-40B4-BE49-F238E27FC236}">
                <a16:creationId xmlns:a16="http://schemas.microsoft.com/office/drawing/2014/main" id="{2349571B-1E14-4129-8DD9-3968BA59B92A}"/>
              </a:ext>
            </a:extLst>
          </p:cNvPr>
          <p:cNvSpPr>
            <a:spLocks noChangeAspect="1"/>
          </p:cNvSpPr>
          <p:nvPr/>
        </p:nvSpPr>
        <p:spPr bwMode="auto">
          <a:xfrm>
            <a:off x="8389198" y="217207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92D371-AA75-4CFE-94D5-C1697DD3CCC4}"/>
              </a:ext>
            </a:extLst>
          </p:cNvPr>
          <p:cNvSpPr/>
          <p:nvPr/>
        </p:nvSpPr>
        <p:spPr>
          <a:xfrm>
            <a:off x="3389545" y="2134838"/>
            <a:ext cx="3653360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동호회 운영자 입니다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70A8793-140F-4C17-A611-8582C6DF342A}"/>
              </a:ext>
            </a:extLst>
          </p:cNvPr>
          <p:cNvSpPr/>
          <p:nvPr/>
        </p:nvSpPr>
        <p:spPr>
          <a:xfrm>
            <a:off x="3390993" y="2416347"/>
            <a:ext cx="3653360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221B871-A1D0-4726-9014-B07F0C966F8C}"/>
              </a:ext>
            </a:extLst>
          </p:cNvPr>
          <p:cNvSpPr/>
          <p:nvPr/>
        </p:nvSpPr>
        <p:spPr>
          <a:xfrm>
            <a:off x="3388097" y="2714045"/>
            <a:ext cx="3653360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784C3F-1299-48AA-981A-17C54AB26C94}"/>
              </a:ext>
            </a:extLst>
          </p:cNvPr>
          <p:cNvSpPr/>
          <p:nvPr/>
        </p:nvSpPr>
        <p:spPr>
          <a:xfrm>
            <a:off x="3389545" y="2995554"/>
            <a:ext cx="3653360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0ABDEDB-B781-4DF1-AFB1-49B01D9B6D3D}"/>
              </a:ext>
            </a:extLst>
          </p:cNvPr>
          <p:cNvSpPr/>
          <p:nvPr/>
        </p:nvSpPr>
        <p:spPr>
          <a:xfrm>
            <a:off x="2650116" y="2411297"/>
            <a:ext cx="630596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부운영자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2FB2A4F-EB71-4E55-9BEC-0EA8978558E5}"/>
              </a:ext>
            </a:extLst>
          </p:cNvPr>
          <p:cNvSpPr/>
          <p:nvPr/>
        </p:nvSpPr>
        <p:spPr>
          <a:xfrm>
            <a:off x="2650116" y="2714045"/>
            <a:ext cx="630596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정회원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87592-2C6F-4861-8A7D-BFA0A95C822E}"/>
              </a:ext>
            </a:extLst>
          </p:cNvPr>
          <p:cNvSpPr/>
          <p:nvPr/>
        </p:nvSpPr>
        <p:spPr>
          <a:xfrm>
            <a:off x="2657163" y="2995554"/>
            <a:ext cx="630596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준회원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9899497-5C9B-4D1B-BC04-ED6E72D07DB5}"/>
              </a:ext>
            </a:extLst>
          </p:cNvPr>
          <p:cNvSpPr/>
          <p:nvPr/>
        </p:nvSpPr>
        <p:spPr>
          <a:xfrm>
            <a:off x="3386649" y="4161951"/>
            <a:ext cx="3653360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7F1A5DF-FB58-4A2C-93D4-005C982EB9C6}"/>
              </a:ext>
            </a:extLst>
          </p:cNvPr>
          <p:cNvSpPr/>
          <p:nvPr/>
        </p:nvSpPr>
        <p:spPr>
          <a:xfrm>
            <a:off x="3388097" y="4443460"/>
            <a:ext cx="3653360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Accept">
            <a:extLst>
              <a:ext uri="{FF2B5EF4-FFF2-40B4-BE49-F238E27FC236}">
                <a16:creationId xmlns:a16="http://schemas.microsoft.com/office/drawing/2014/main" id="{B6F6A57E-FDB5-4CE9-870E-6AEE8845772D}"/>
              </a:ext>
            </a:extLst>
          </p:cNvPr>
          <p:cNvSpPr>
            <a:spLocks noChangeAspect="1"/>
          </p:cNvSpPr>
          <p:nvPr/>
        </p:nvSpPr>
        <p:spPr bwMode="auto">
          <a:xfrm>
            <a:off x="7392144" y="4187520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Accept">
            <a:extLst>
              <a:ext uri="{FF2B5EF4-FFF2-40B4-BE49-F238E27FC236}">
                <a16:creationId xmlns:a16="http://schemas.microsoft.com/office/drawing/2014/main" id="{E2BE7DE8-3EB5-4810-984F-263A422AFF53}"/>
              </a:ext>
            </a:extLst>
          </p:cNvPr>
          <p:cNvSpPr>
            <a:spLocks noChangeAspect="1"/>
          </p:cNvSpPr>
          <p:nvPr/>
        </p:nvSpPr>
        <p:spPr bwMode="auto">
          <a:xfrm>
            <a:off x="7416207" y="4467528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Delete">
            <a:extLst>
              <a:ext uri="{FF2B5EF4-FFF2-40B4-BE49-F238E27FC236}">
                <a16:creationId xmlns:a16="http://schemas.microsoft.com/office/drawing/2014/main" id="{96377DBC-CE47-46A9-A026-27419412C1C4}"/>
              </a:ext>
            </a:extLst>
          </p:cNvPr>
          <p:cNvSpPr>
            <a:spLocks noChangeAspect="1"/>
          </p:cNvSpPr>
          <p:nvPr/>
        </p:nvSpPr>
        <p:spPr bwMode="auto">
          <a:xfrm>
            <a:off x="8420654" y="446611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모서리가 둥근 직사각형 110">
            <a:extLst>
              <a:ext uri="{FF2B5EF4-FFF2-40B4-BE49-F238E27FC236}">
                <a16:creationId xmlns:a16="http://schemas.microsoft.com/office/drawing/2014/main" id="{BD1FF3A7-5764-44CF-BD97-4347D9CC38D2}"/>
              </a:ext>
            </a:extLst>
          </p:cNvPr>
          <p:cNvSpPr/>
          <p:nvPr/>
        </p:nvSpPr>
        <p:spPr>
          <a:xfrm>
            <a:off x="8275067" y="5221540"/>
            <a:ext cx="468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13" name="모서리가 둥근 직사각형 111">
            <a:extLst>
              <a:ext uri="{FF2B5EF4-FFF2-40B4-BE49-F238E27FC236}">
                <a16:creationId xmlns:a16="http://schemas.microsoft.com/office/drawing/2014/main" id="{2988CF5B-5B87-4465-BB71-5C09F4445D7B}"/>
              </a:ext>
            </a:extLst>
          </p:cNvPr>
          <p:cNvSpPr/>
          <p:nvPr/>
        </p:nvSpPr>
        <p:spPr>
          <a:xfrm>
            <a:off x="7680176" y="5229224"/>
            <a:ext cx="468000" cy="216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</a:p>
        </p:txBody>
      </p:sp>
      <p:sp>
        <p:nvSpPr>
          <p:cNvPr id="139" name="텍스트 상자 31">
            <a:extLst>
              <a:ext uri="{FF2B5EF4-FFF2-40B4-BE49-F238E27FC236}">
                <a16:creationId xmlns:a16="http://schemas.microsoft.com/office/drawing/2014/main" id="{2A0C742B-3C3E-4249-913F-3E49362D9464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CU10.2.4.5</a:t>
            </a:r>
          </a:p>
        </p:txBody>
      </p:sp>
      <p:graphicFrame>
        <p:nvGraphicFramePr>
          <p:cNvPr id="129" name="Group 3">
            <a:extLst>
              <a:ext uri="{FF2B5EF4-FFF2-40B4-BE49-F238E27FC236}">
                <a16:creationId xmlns:a16="http://schemas.microsoft.com/office/drawing/2014/main" id="{29771E78-5A97-48CB-AB98-430BABCE0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85481"/>
              </p:ext>
            </p:extLst>
          </p:nvPr>
        </p:nvGraphicFramePr>
        <p:xfrm>
          <a:off x="9290533" y="813265"/>
          <a:ext cx="2835141" cy="281653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 등급 관리 페이지 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운영자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자퇴회원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강퇴회원을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제외하고 등급을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설정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등급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는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행으로 고정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화면과 동일하게 설정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설명 영역 설정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사용여부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운영자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자퇴회원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강퇴회원을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제외하고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사용여부 설정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설정함으로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체크시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해당 등급을 사용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1d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기본등급 설정 영역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운영자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자퇴회원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강퇴회원을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제외하고 선택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Alert Message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85774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43998"/>
                  </a:ext>
                </a:extLst>
              </a:tr>
            </a:tbl>
          </a:graphicData>
        </a:graphic>
      </p:graphicFrame>
      <p:sp>
        <p:nvSpPr>
          <p:cNvPr id="147" name="타원 146">
            <a:extLst>
              <a:ext uri="{FF2B5EF4-FFF2-40B4-BE49-F238E27FC236}">
                <a16:creationId xmlns:a16="http://schemas.microsoft.com/office/drawing/2014/main" id="{922C866E-86F4-44F7-88F0-3A813C603339}"/>
              </a:ext>
            </a:extLst>
          </p:cNvPr>
          <p:cNvSpPr/>
          <p:nvPr/>
        </p:nvSpPr>
        <p:spPr>
          <a:xfrm>
            <a:off x="8404664" y="2728210"/>
            <a:ext cx="132600" cy="1328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2" name="자유형 90">
            <a:extLst>
              <a:ext uri="{FF2B5EF4-FFF2-40B4-BE49-F238E27FC236}">
                <a16:creationId xmlns:a16="http://schemas.microsoft.com/office/drawing/2014/main" id="{355D0BBE-0238-4B39-BE15-C4788D2FFD73}"/>
              </a:ext>
            </a:extLst>
          </p:cNvPr>
          <p:cNvSpPr/>
          <p:nvPr/>
        </p:nvSpPr>
        <p:spPr>
          <a:xfrm>
            <a:off x="8421639" y="2453974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0589923B-11AE-4623-BE6A-50814A71299F}"/>
              </a:ext>
            </a:extLst>
          </p:cNvPr>
          <p:cNvSpPr/>
          <p:nvPr/>
        </p:nvSpPr>
        <p:spPr>
          <a:xfrm>
            <a:off x="1811018" y="1442040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4205E917-030A-4C8C-ABB3-DB564254F899}"/>
              </a:ext>
            </a:extLst>
          </p:cNvPr>
          <p:cNvSpPr/>
          <p:nvPr/>
        </p:nvSpPr>
        <p:spPr>
          <a:xfrm>
            <a:off x="2483480" y="1783766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23CB03E-5494-4999-B635-EBAC60E0BA50}"/>
              </a:ext>
            </a:extLst>
          </p:cNvPr>
          <p:cNvSpPr/>
          <p:nvPr/>
        </p:nvSpPr>
        <p:spPr>
          <a:xfrm>
            <a:off x="3261770" y="1711392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3B2C6E9-8EA2-4A99-A1CA-23ECA593F9FE}"/>
              </a:ext>
            </a:extLst>
          </p:cNvPr>
          <p:cNvSpPr/>
          <p:nvPr/>
        </p:nvSpPr>
        <p:spPr>
          <a:xfrm>
            <a:off x="7030139" y="1733692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1c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CFAAF99-60C0-4788-B8B1-1AF6C5E791AC}"/>
              </a:ext>
            </a:extLst>
          </p:cNvPr>
          <p:cNvSpPr/>
          <p:nvPr/>
        </p:nvSpPr>
        <p:spPr>
          <a:xfrm>
            <a:off x="7973232" y="1685198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1d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5B60479-1C71-48C1-A826-6AB481224D22}"/>
              </a:ext>
            </a:extLst>
          </p:cNvPr>
          <p:cNvSpPr/>
          <p:nvPr/>
        </p:nvSpPr>
        <p:spPr>
          <a:xfrm>
            <a:off x="3397560" y="3287513"/>
            <a:ext cx="3653360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A9344D1-2317-4CA8-A566-2B1A514E31F7}"/>
              </a:ext>
            </a:extLst>
          </p:cNvPr>
          <p:cNvSpPr/>
          <p:nvPr/>
        </p:nvSpPr>
        <p:spPr>
          <a:xfrm>
            <a:off x="3394664" y="3585211"/>
            <a:ext cx="3653360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7525557-DE81-429E-8711-0A28E4D8BA9A}"/>
              </a:ext>
            </a:extLst>
          </p:cNvPr>
          <p:cNvSpPr/>
          <p:nvPr/>
        </p:nvSpPr>
        <p:spPr>
          <a:xfrm>
            <a:off x="3396112" y="3866720"/>
            <a:ext cx="3653360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C3CA7F3-3223-4F06-AA3C-D696EC44E54A}"/>
              </a:ext>
            </a:extLst>
          </p:cNvPr>
          <p:cNvSpPr/>
          <p:nvPr/>
        </p:nvSpPr>
        <p:spPr>
          <a:xfrm>
            <a:off x="2656683" y="3282463"/>
            <a:ext cx="630596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부운영자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343278D-9E5B-42F5-BE02-8F646BBEF61B}"/>
              </a:ext>
            </a:extLst>
          </p:cNvPr>
          <p:cNvSpPr/>
          <p:nvPr/>
        </p:nvSpPr>
        <p:spPr>
          <a:xfrm>
            <a:off x="2656683" y="3585211"/>
            <a:ext cx="630596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정회원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3A7FF83-AD9F-46B9-BC02-98801CA669A3}"/>
              </a:ext>
            </a:extLst>
          </p:cNvPr>
          <p:cNvSpPr/>
          <p:nvPr/>
        </p:nvSpPr>
        <p:spPr>
          <a:xfrm>
            <a:off x="2663730" y="3866720"/>
            <a:ext cx="630596" cy="1835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준회원</a:t>
            </a:r>
          </a:p>
        </p:txBody>
      </p:sp>
      <p:sp>
        <p:nvSpPr>
          <p:cNvPr id="167" name="Freeform 1">
            <a:extLst>
              <a:ext uri="{FF2B5EF4-FFF2-40B4-BE49-F238E27FC236}">
                <a16:creationId xmlns:a16="http://schemas.microsoft.com/office/drawing/2014/main" id="{9C29FFF1-7161-4990-80DF-A471B07308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5330" y="3599586"/>
            <a:ext cx="118482" cy="118482"/>
          </a:xfrm>
          <a:custGeom>
            <a:avLst/>
            <a:gdLst>
              <a:gd name="T0" fmla="*/ 523 w 587"/>
              <a:gd name="T1" fmla="*/ 0 h 586"/>
              <a:gd name="T2" fmla="*/ 69 w 587"/>
              <a:gd name="T3" fmla="*/ 0 h 586"/>
              <a:gd name="T4" fmla="*/ 0 w 587"/>
              <a:gd name="T5" fmla="*/ 68 h 586"/>
              <a:gd name="T6" fmla="*/ 0 w 587"/>
              <a:gd name="T7" fmla="*/ 523 h 586"/>
              <a:gd name="T8" fmla="*/ 69 w 587"/>
              <a:gd name="T9" fmla="*/ 585 h 586"/>
              <a:gd name="T10" fmla="*/ 523 w 587"/>
              <a:gd name="T11" fmla="*/ 585 h 586"/>
              <a:gd name="T12" fmla="*/ 586 w 587"/>
              <a:gd name="T13" fmla="*/ 523 h 586"/>
              <a:gd name="T14" fmla="*/ 586 w 587"/>
              <a:gd name="T15" fmla="*/ 68 h 586"/>
              <a:gd name="T16" fmla="*/ 523 w 587"/>
              <a:gd name="T17" fmla="*/ 0 h 586"/>
              <a:gd name="T18" fmla="*/ 231 w 587"/>
              <a:gd name="T19" fmla="*/ 454 h 586"/>
              <a:gd name="T20" fmla="*/ 69 w 587"/>
              <a:gd name="T21" fmla="*/ 292 h 586"/>
              <a:gd name="T22" fmla="*/ 113 w 587"/>
              <a:gd name="T23" fmla="*/ 249 h 586"/>
              <a:gd name="T24" fmla="*/ 231 w 587"/>
              <a:gd name="T25" fmla="*/ 367 h 586"/>
              <a:gd name="T26" fmla="*/ 480 w 587"/>
              <a:gd name="T27" fmla="*/ 118 h 586"/>
              <a:gd name="T28" fmla="*/ 523 w 587"/>
              <a:gd name="T29" fmla="*/ 161 h 586"/>
              <a:gd name="T30" fmla="*/ 231 w 587"/>
              <a:gd name="T31" fmla="*/ 45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7" h="586">
                <a:moveTo>
                  <a:pt x="523" y="0"/>
                </a:moveTo>
                <a:lnTo>
                  <a:pt x="69" y="0"/>
                </a:lnTo>
                <a:cubicBezTo>
                  <a:pt x="32" y="0"/>
                  <a:pt x="0" y="31"/>
                  <a:pt x="0" y="68"/>
                </a:cubicBezTo>
                <a:lnTo>
                  <a:pt x="0" y="523"/>
                </a:lnTo>
                <a:cubicBezTo>
                  <a:pt x="0" y="554"/>
                  <a:pt x="32" y="585"/>
                  <a:pt x="69" y="585"/>
                </a:cubicBezTo>
                <a:lnTo>
                  <a:pt x="523" y="585"/>
                </a:lnTo>
                <a:cubicBezTo>
                  <a:pt x="561" y="585"/>
                  <a:pt x="586" y="554"/>
                  <a:pt x="586" y="523"/>
                </a:cubicBezTo>
                <a:lnTo>
                  <a:pt x="586" y="68"/>
                </a:lnTo>
                <a:cubicBezTo>
                  <a:pt x="586" y="31"/>
                  <a:pt x="561" y="0"/>
                  <a:pt x="523" y="0"/>
                </a:cubicBezTo>
                <a:close/>
                <a:moveTo>
                  <a:pt x="231" y="454"/>
                </a:moveTo>
                <a:lnTo>
                  <a:pt x="69" y="292"/>
                </a:lnTo>
                <a:lnTo>
                  <a:pt x="113" y="249"/>
                </a:lnTo>
                <a:lnTo>
                  <a:pt x="231" y="367"/>
                </a:lnTo>
                <a:lnTo>
                  <a:pt x="480" y="118"/>
                </a:lnTo>
                <a:lnTo>
                  <a:pt x="523" y="161"/>
                </a:lnTo>
                <a:lnTo>
                  <a:pt x="231" y="45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F1F8E0C-D118-4A9F-8FF5-CFFBCEFA64EE}"/>
              </a:ext>
            </a:extLst>
          </p:cNvPr>
          <p:cNvSpPr/>
          <p:nvPr/>
        </p:nvSpPr>
        <p:spPr>
          <a:xfrm>
            <a:off x="7283775" y="324163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AE4F8BA-AA48-4870-9FC4-B39CE274E09E}"/>
              </a:ext>
            </a:extLst>
          </p:cNvPr>
          <p:cNvSpPr/>
          <p:nvPr/>
        </p:nvSpPr>
        <p:spPr>
          <a:xfrm>
            <a:off x="7283775" y="380405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220D5BA-B45B-44BC-A0C4-F000F2157B2C}"/>
              </a:ext>
            </a:extLst>
          </p:cNvPr>
          <p:cNvSpPr/>
          <p:nvPr/>
        </p:nvSpPr>
        <p:spPr>
          <a:xfrm>
            <a:off x="8412098" y="3866720"/>
            <a:ext cx="132600" cy="1328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44000" tIns="36000" rIns="36000" bIns="36000" rtlCol="0" anchor="ctr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4" name="Delete">
            <a:extLst>
              <a:ext uri="{FF2B5EF4-FFF2-40B4-BE49-F238E27FC236}">
                <a16:creationId xmlns:a16="http://schemas.microsoft.com/office/drawing/2014/main" id="{BA3B3A7E-925D-47BA-8D44-594120C002AF}"/>
              </a:ext>
            </a:extLst>
          </p:cNvPr>
          <p:cNvSpPr>
            <a:spLocks noChangeAspect="1"/>
          </p:cNvSpPr>
          <p:nvPr/>
        </p:nvSpPr>
        <p:spPr bwMode="auto">
          <a:xfrm>
            <a:off x="8429073" y="418275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4" name="Option">
            <a:extLst>
              <a:ext uri="{FF2B5EF4-FFF2-40B4-BE49-F238E27FC236}">
                <a16:creationId xmlns:a16="http://schemas.microsoft.com/office/drawing/2014/main" id="{FB24808F-2BDF-4855-8316-B017E8CE4232}"/>
              </a:ext>
            </a:extLst>
          </p:cNvPr>
          <p:cNvGrpSpPr/>
          <p:nvPr/>
        </p:nvGrpSpPr>
        <p:grpSpPr>
          <a:xfrm>
            <a:off x="8408236" y="3595327"/>
            <a:ext cx="125412" cy="127000"/>
            <a:chOff x="1068388" y="1876425"/>
            <a:chExt cx="125412" cy="127000"/>
          </a:xfrm>
        </p:grpSpPr>
        <p:sp>
          <p:nvSpPr>
            <p:cNvPr id="150" name="Circle">
              <a:extLst>
                <a:ext uri="{FF2B5EF4-FFF2-40B4-BE49-F238E27FC236}">
                  <a16:creationId xmlns:a16="http://schemas.microsoft.com/office/drawing/2014/main" id="{37500202-B8BA-4B62-A3F7-55EBA36D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Check">
              <a:extLst>
                <a:ext uri="{FF2B5EF4-FFF2-40B4-BE49-F238E27FC236}">
                  <a16:creationId xmlns:a16="http://schemas.microsoft.com/office/drawing/2014/main" id="{CF885ED1-3D24-43C3-94BF-A7D7C50E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Option">
            <a:extLst>
              <a:ext uri="{FF2B5EF4-FFF2-40B4-BE49-F238E27FC236}">
                <a16:creationId xmlns:a16="http://schemas.microsoft.com/office/drawing/2014/main" id="{D92E7817-46B2-403B-AA7B-B85E5880A833}"/>
              </a:ext>
            </a:extLst>
          </p:cNvPr>
          <p:cNvGrpSpPr/>
          <p:nvPr/>
        </p:nvGrpSpPr>
        <p:grpSpPr>
          <a:xfrm>
            <a:off x="8411426" y="3026688"/>
            <a:ext cx="125412" cy="127000"/>
            <a:chOff x="1068388" y="1876425"/>
            <a:chExt cx="125412" cy="127000"/>
          </a:xfrm>
        </p:grpSpPr>
        <p:sp>
          <p:nvSpPr>
            <p:cNvPr id="159" name="Circle">
              <a:extLst>
                <a:ext uri="{FF2B5EF4-FFF2-40B4-BE49-F238E27FC236}">
                  <a16:creationId xmlns:a16="http://schemas.microsoft.com/office/drawing/2014/main" id="{C68CBD06-D52B-4A2E-816C-0A6A3240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Check">
              <a:extLst>
                <a:ext uri="{FF2B5EF4-FFF2-40B4-BE49-F238E27FC236}">
                  <a16:creationId xmlns:a16="http://schemas.microsoft.com/office/drawing/2014/main" id="{66A78516-B9D9-4E2A-9E2E-2585DF74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B3FE327-BBC2-4F50-8798-87ABDFF1C4CA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46" name="양쪽 모서리가 둥근 사각형 64">
              <a:extLst>
                <a:ext uri="{FF2B5EF4-FFF2-40B4-BE49-F238E27FC236}">
                  <a16:creationId xmlns:a16="http://schemas.microsoft.com/office/drawing/2014/main" id="{7953EEBD-3988-483D-8E9F-4E50CFBB364A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48" name="양쪽 모서리가 둥근 사각형 64">
              <a:extLst>
                <a:ext uri="{FF2B5EF4-FFF2-40B4-BE49-F238E27FC236}">
                  <a16:creationId xmlns:a16="http://schemas.microsoft.com/office/drawing/2014/main" id="{E1DAA83C-C7A1-48A8-AD5F-AE027049E476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49" name="양쪽 모서리가 둥근 사각형 64">
              <a:extLst>
                <a:ext uri="{FF2B5EF4-FFF2-40B4-BE49-F238E27FC236}">
                  <a16:creationId xmlns:a16="http://schemas.microsoft.com/office/drawing/2014/main" id="{45B928A2-0F52-49E4-8E26-772564AB10BF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양쪽 모서리가 둥근 사각형 64">
              <a:extLst>
                <a:ext uri="{FF2B5EF4-FFF2-40B4-BE49-F238E27FC236}">
                  <a16:creationId xmlns:a16="http://schemas.microsoft.com/office/drawing/2014/main" id="{DCB0BA36-0A63-4034-9AC0-383697EDD84E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72" name="양쪽 모서리가 둥근 사각형 64">
              <a:extLst>
                <a:ext uri="{FF2B5EF4-FFF2-40B4-BE49-F238E27FC236}">
                  <a16:creationId xmlns:a16="http://schemas.microsoft.com/office/drawing/2014/main" id="{A7EEEE50-772D-4E58-ADE9-B4DB65AAC87B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75" name="양쪽 모서리가 둥근 사각형 64">
              <a:extLst>
                <a:ext uri="{FF2B5EF4-FFF2-40B4-BE49-F238E27FC236}">
                  <a16:creationId xmlns:a16="http://schemas.microsoft.com/office/drawing/2014/main" id="{3C60459D-73AB-440A-8E18-57E617AA32FB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76" name="양쪽 모서리가 둥근 사각형 64">
              <a:extLst>
                <a:ext uri="{FF2B5EF4-FFF2-40B4-BE49-F238E27FC236}">
                  <a16:creationId xmlns:a16="http://schemas.microsoft.com/office/drawing/2014/main" id="{2393FCAD-3A69-4358-81FA-1AE842F7E770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77" name="양쪽 모서리가 둥근 사각형 64">
              <a:extLst>
                <a:ext uri="{FF2B5EF4-FFF2-40B4-BE49-F238E27FC236}">
                  <a16:creationId xmlns:a16="http://schemas.microsoft.com/office/drawing/2014/main" id="{5DB88853-B703-4EE9-9B75-95E16E0D086F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6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회원 관리</a:t>
            </a:r>
          </a:p>
        </p:txBody>
      </p:sp>
      <p:graphicFrame>
        <p:nvGraphicFramePr>
          <p:cNvPr id="135" name="내용 개체 틀 74">
            <a:extLst>
              <a:ext uri="{FF2B5EF4-FFF2-40B4-BE49-F238E27FC236}">
                <a16:creationId xmlns:a16="http://schemas.microsoft.com/office/drawing/2014/main" id="{A9191F6F-BACA-4320-A7E3-EF446BAA9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883434"/>
              </p:ext>
            </p:extLst>
          </p:nvPr>
        </p:nvGraphicFramePr>
        <p:xfrm>
          <a:off x="1919013" y="2216785"/>
          <a:ext cx="7191370" cy="200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00">
                  <a:extLst>
                    <a:ext uri="{9D8B030D-6E8A-4147-A177-3AD203B41FA5}">
                      <a16:colId xmlns:a16="http://schemas.microsoft.com/office/drawing/2014/main" val="182565266"/>
                    </a:ext>
                  </a:extLst>
                </a:gridCol>
                <a:gridCol w="621335">
                  <a:extLst>
                    <a:ext uri="{9D8B030D-6E8A-4147-A177-3AD203B41FA5}">
                      <a16:colId xmlns:a16="http://schemas.microsoft.com/office/drawing/2014/main" val="313075896"/>
                    </a:ext>
                  </a:extLst>
                </a:gridCol>
                <a:gridCol w="3633823">
                  <a:extLst>
                    <a:ext uri="{9D8B030D-6E8A-4147-A177-3AD203B41FA5}">
                      <a16:colId xmlns:a16="http://schemas.microsoft.com/office/drawing/2014/main" val="3156051076"/>
                    </a:ext>
                  </a:extLst>
                </a:gridCol>
                <a:gridCol w="77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23">
                  <a:extLst>
                    <a:ext uri="{9D8B030D-6E8A-4147-A177-3AD203B41FA5}">
                      <a16:colId xmlns:a16="http://schemas.microsoft.com/office/drawing/2014/main" val="3664806835"/>
                    </a:ext>
                  </a:extLst>
                </a:gridCol>
              </a:tblGrid>
              <a:tr h="28752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별명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등급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5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길동이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준회원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승인</a:t>
                      </a:r>
                      <a:endParaRPr lang="en-US" altLang="ko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최이름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최팀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승인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강아름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강강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승인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홍홍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승인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정아람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준회원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승인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18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이으인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비회원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25301"/>
                  </a:ext>
                </a:extLst>
              </a:tr>
            </a:tbl>
          </a:graphicData>
        </a:graphic>
      </p:graphicFrame>
      <p:cxnSp>
        <p:nvCxnSpPr>
          <p:cNvPr id="95" name="직선 연결선[R] 7">
            <a:extLst>
              <a:ext uri="{FF2B5EF4-FFF2-40B4-BE49-F238E27FC236}">
                <a16:creationId xmlns:a16="http://schemas.microsoft.com/office/drawing/2014/main" id="{DFFFB794-CF51-45FB-A465-80E4982A9738}"/>
              </a:ext>
            </a:extLst>
          </p:cNvPr>
          <p:cNvCxnSpPr>
            <a:cxnSpLocks/>
          </p:cNvCxnSpPr>
          <p:nvPr/>
        </p:nvCxnSpPr>
        <p:spPr>
          <a:xfrm flipV="1">
            <a:off x="1791611" y="1825706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13" name="Rounded Rectangle 939">
            <a:extLst>
              <a:ext uri="{FF2B5EF4-FFF2-40B4-BE49-F238E27FC236}">
                <a16:creationId xmlns:a16="http://schemas.microsoft.com/office/drawing/2014/main" id="{D953F9AC-2B69-4D44-8647-63805B3F29E0}"/>
              </a:ext>
            </a:extLst>
          </p:cNvPr>
          <p:cNvSpPr/>
          <p:nvPr/>
        </p:nvSpPr>
        <p:spPr>
          <a:xfrm>
            <a:off x="2289830" y="1940638"/>
            <a:ext cx="491056" cy="16712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회원승인     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Rounded Rectangle 939">
            <a:extLst>
              <a:ext uri="{FF2B5EF4-FFF2-40B4-BE49-F238E27FC236}">
                <a16:creationId xmlns:a16="http://schemas.microsoft.com/office/drawing/2014/main" id="{2E1BB3B3-3A98-42AC-BD4A-3D35167E9DED}"/>
              </a:ext>
            </a:extLst>
          </p:cNvPr>
          <p:cNvSpPr/>
          <p:nvPr/>
        </p:nvSpPr>
        <p:spPr>
          <a:xfrm>
            <a:off x="2833107" y="1944727"/>
            <a:ext cx="491056" cy="16712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승인거부     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Rounded Rectangle 939">
            <a:extLst>
              <a:ext uri="{FF2B5EF4-FFF2-40B4-BE49-F238E27FC236}">
                <a16:creationId xmlns:a16="http://schemas.microsoft.com/office/drawing/2014/main" id="{CCD157A1-5020-4FDF-961C-5B835962F87F}"/>
              </a:ext>
            </a:extLst>
          </p:cNvPr>
          <p:cNvSpPr/>
          <p:nvPr/>
        </p:nvSpPr>
        <p:spPr>
          <a:xfrm>
            <a:off x="3376384" y="1940638"/>
            <a:ext cx="491056" cy="16712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강제탈퇴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Rounded Rectangle 939">
            <a:extLst>
              <a:ext uri="{FF2B5EF4-FFF2-40B4-BE49-F238E27FC236}">
                <a16:creationId xmlns:a16="http://schemas.microsoft.com/office/drawing/2014/main" id="{E8EEA507-E2DA-4954-B46E-6F403AB288CB}"/>
              </a:ext>
            </a:extLst>
          </p:cNvPr>
          <p:cNvSpPr/>
          <p:nvPr/>
        </p:nvSpPr>
        <p:spPr>
          <a:xfrm>
            <a:off x="3919661" y="1944727"/>
            <a:ext cx="491056" cy="16712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등급변경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Rounded Rectangle 939">
            <a:extLst>
              <a:ext uri="{FF2B5EF4-FFF2-40B4-BE49-F238E27FC236}">
                <a16:creationId xmlns:a16="http://schemas.microsoft.com/office/drawing/2014/main" id="{D8EB69A2-5781-4AFB-A094-5EFD58BD94FC}"/>
              </a:ext>
            </a:extLst>
          </p:cNvPr>
          <p:cNvSpPr/>
          <p:nvPr/>
        </p:nvSpPr>
        <p:spPr>
          <a:xfrm>
            <a:off x="4462938" y="1950589"/>
            <a:ext cx="491056" cy="16712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    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C275986-4682-4F71-A4E3-A270739375E9}"/>
              </a:ext>
            </a:extLst>
          </p:cNvPr>
          <p:cNvSpPr/>
          <p:nvPr/>
        </p:nvSpPr>
        <p:spPr>
          <a:xfrm>
            <a:off x="1897957" y="190997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D5FC9F-FE33-46D0-8872-6896541122EA}"/>
              </a:ext>
            </a:extLst>
          </p:cNvPr>
          <p:cNvSpPr/>
          <p:nvPr/>
        </p:nvSpPr>
        <p:spPr>
          <a:xfrm>
            <a:off x="1901879" y="2496198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D1EBF35-1D60-45F7-8990-721F50CCBE88}"/>
              </a:ext>
            </a:extLst>
          </p:cNvPr>
          <p:cNvSpPr/>
          <p:nvPr/>
        </p:nvSpPr>
        <p:spPr>
          <a:xfrm>
            <a:off x="1902683" y="276532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4CCEA25-F54D-4F6C-A182-106DDCAAC955}"/>
              </a:ext>
            </a:extLst>
          </p:cNvPr>
          <p:cNvSpPr/>
          <p:nvPr/>
        </p:nvSpPr>
        <p:spPr>
          <a:xfrm>
            <a:off x="1903494" y="308975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7DC0A8F-56DE-4C7F-A611-CA613F184C58}"/>
              </a:ext>
            </a:extLst>
          </p:cNvPr>
          <p:cNvSpPr/>
          <p:nvPr/>
        </p:nvSpPr>
        <p:spPr>
          <a:xfrm>
            <a:off x="1904298" y="335887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A2890AE-FC7A-441B-A155-CB6E3D83BD9D}"/>
              </a:ext>
            </a:extLst>
          </p:cNvPr>
          <p:cNvSpPr/>
          <p:nvPr/>
        </p:nvSpPr>
        <p:spPr>
          <a:xfrm>
            <a:off x="1911516" y="364977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58FC98-BB60-4EDF-BD10-5CAED6324536}"/>
              </a:ext>
            </a:extLst>
          </p:cNvPr>
          <p:cNvSpPr/>
          <p:nvPr/>
        </p:nvSpPr>
        <p:spPr>
          <a:xfrm>
            <a:off x="1912320" y="395900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6" name="Triangle 915">
            <a:extLst>
              <a:ext uri="{FF2B5EF4-FFF2-40B4-BE49-F238E27FC236}">
                <a16:creationId xmlns:a16="http://schemas.microsoft.com/office/drawing/2014/main" id="{365BCDDC-8135-462D-B194-CF363FABC1BD}"/>
              </a:ext>
            </a:extLst>
          </p:cNvPr>
          <p:cNvSpPr>
            <a:spLocks noChangeAspect="1"/>
          </p:cNvSpPr>
          <p:nvPr/>
        </p:nvSpPr>
        <p:spPr>
          <a:xfrm flipV="1">
            <a:off x="8625479" y="2361006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Triangle 915">
            <a:extLst>
              <a:ext uri="{FF2B5EF4-FFF2-40B4-BE49-F238E27FC236}">
                <a16:creationId xmlns:a16="http://schemas.microsoft.com/office/drawing/2014/main" id="{A5663DAB-8163-48F5-8E07-B4D2A4A9BEA7}"/>
              </a:ext>
            </a:extLst>
          </p:cNvPr>
          <p:cNvSpPr>
            <a:spLocks noChangeAspect="1"/>
          </p:cNvSpPr>
          <p:nvPr/>
        </p:nvSpPr>
        <p:spPr>
          <a:xfrm flipV="1">
            <a:off x="3503712" y="2360128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4" name="Group 224">
            <a:extLst>
              <a:ext uri="{FF2B5EF4-FFF2-40B4-BE49-F238E27FC236}">
                <a16:creationId xmlns:a16="http://schemas.microsoft.com/office/drawing/2014/main" id="{F07FCC4B-1F0B-4579-8D82-8BD81659C880}"/>
              </a:ext>
            </a:extLst>
          </p:cNvPr>
          <p:cNvGrpSpPr/>
          <p:nvPr/>
        </p:nvGrpSpPr>
        <p:grpSpPr>
          <a:xfrm>
            <a:off x="8639847" y="1565510"/>
            <a:ext cx="412743" cy="246221"/>
            <a:chOff x="7387841" y="2237382"/>
            <a:chExt cx="450534" cy="265485"/>
          </a:xfrm>
        </p:grpSpPr>
        <p:sp>
          <p:nvSpPr>
            <p:cNvPr id="155" name="Rounded Rectangle 160">
              <a:extLst>
                <a:ext uri="{FF2B5EF4-FFF2-40B4-BE49-F238E27FC236}">
                  <a16:creationId xmlns:a16="http://schemas.microsoft.com/office/drawing/2014/main" id="{0F6A596D-1D8F-45DD-B2BD-C3D7B94592F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56" name="Straight Connector 183">
              <a:extLst>
                <a:ext uri="{FF2B5EF4-FFF2-40B4-BE49-F238E27FC236}">
                  <a16:creationId xmlns:a16="http://schemas.microsoft.com/office/drawing/2014/main" id="{49DE07C3-F292-48F7-BBD2-B415ACE43BEB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57" name="텍스트 상자 31">
              <a:extLst>
                <a:ext uri="{FF2B5EF4-FFF2-40B4-BE49-F238E27FC236}">
                  <a16:creationId xmlns:a16="http://schemas.microsoft.com/office/drawing/2014/main" id="{6B665965-F84A-4916-B857-6CD2161B8B99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58" name="Triangle 223">
              <a:extLst>
                <a:ext uri="{FF2B5EF4-FFF2-40B4-BE49-F238E27FC236}">
                  <a16:creationId xmlns:a16="http://schemas.microsoft.com/office/drawing/2014/main" id="{F0F68892-CAC6-4501-B6D3-555BAAEB41F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159" name="Group 235">
            <a:extLst>
              <a:ext uri="{FF2B5EF4-FFF2-40B4-BE49-F238E27FC236}">
                <a16:creationId xmlns:a16="http://schemas.microsoft.com/office/drawing/2014/main" id="{DC57AA91-3FB0-45C2-B5F2-009A31D127E4}"/>
              </a:ext>
            </a:extLst>
          </p:cNvPr>
          <p:cNvGrpSpPr/>
          <p:nvPr/>
        </p:nvGrpSpPr>
        <p:grpSpPr>
          <a:xfrm>
            <a:off x="5985250" y="1573442"/>
            <a:ext cx="709261" cy="167124"/>
            <a:chOff x="3145611" y="1989431"/>
            <a:chExt cx="709261" cy="167124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29FBDF-E756-4095-BDEE-82A2E6A94FFE}"/>
                </a:ext>
              </a:extLst>
            </p:cNvPr>
            <p:cNvSpPr txBox="1"/>
            <p:nvPr/>
          </p:nvSpPr>
          <p:spPr>
            <a:xfrm>
              <a:off x="3145611" y="2026827"/>
              <a:ext cx="192431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등급</a:t>
              </a:r>
              <a:endPara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Group 237">
              <a:extLst>
                <a:ext uri="{FF2B5EF4-FFF2-40B4-BE49-F238E27FC236}">
                  <a16:creationId xmlns:a16="http://schemas.microsoft.com/office/drawing/2014/main" id="{D810812A-48F7-4611-9BB9-AF74F79992C1}"/>
                </a:ext>
              </a:extLst>
            </p:cNvPr>
            <p:cNvGrpSpPr/>
            <p:nvPr/>
          </p:nvGrpSpPr>
          <p:grpSpPr>
            <a:xfrm>
              <a:off x="3350872" y="1989431"/>
              <a:ext cx="504000" cy="167124"/>
              <a:chOff x="3350872" y="1989431"/>
              <a:chExt cx="504000" cy="167124"/>
            </a:xfrm>
          </p:grpSpPr>
          <p:sp>
            <p:nvSpPr>
              <p:cNvPr id="162" name="Rounded Rectangle 939">
                <a:extLst>
                  <a:ext uri="{FF2B5EF4-FFF2-40B4-BE49-F238E27FC236}">
                    <a16:creationId xmlns:a16="http://schemas.microsoft.com/office/drawing/2014/main" id="{3DFF928A-AE69-41CD-B739-1C514210F2B3}"/>
                  </a:ext>
                </a:extLst>
              </p:cNvPr>
              <p:cNvSpPr/>
              <p:nvPr/>
            </p:nvSpPr>
            <p:spPr>
              <a:xfrm>
                <a:off x="3350872" y="1989431"/>
                <a:ext cx="504000" cy="167124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163" name="Triangle 942">
                <a:extLst>
                  <a:ext uri="{FF2B5EF4-FFF2-40B4-BE49-F238E27FC236}">
                    <a16:creationId xmlns:a16="http://schemas.microsoft.com/office/drawing/2014/main" id="{7DAFF748-2AD5-4231-B985-C1AC8EFCF7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48656" y="2051393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64" name="텍스트 상자 31">
                <a:extLst>
                  <a:ext uri="{FF2B5EF4-FFF2-40B4-BE49-F238E27FC236}">
                    <a16:creationId xmlns:a16="http://schemas.microsoft.com/office/drawing/2014/main" id="{3970F066-CE32-410A-B854-967D58CC7D23}"/>
                  </a:ext>
                </a:extLst>
              </p:cNvPr>
              <p:cNvSpPr txBox="1"/>
              <p:nvPr/>
            </p:nvSpPr>
            <p:spPr>
              <a:xfrm>
                <a:off x="3381075" y="2026827"/>
                <a:ext cx="364383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전체</a:t>
                </a:r>
                <a:endPara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EAB02E5C-D420-40F3-BACE-70CCCE5639F3}"/>
              </a:ext>
            </a:extLst>
          </p:cNvPr>
          <p:cNvSpPr txBox="1"/>
          <p:nvPr/>
        </p:nvSpPr>
        <p:spPr>
          <a:xfrm>
            <a:off x="6913549" y="1605429"/>
            <a:ext cx="393814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6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승인상태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67" name="Group 237">
            <a:extLst>
              <a:ext uri="{FF2B5EF4-FFF2-40B4-BE49-F238E27FC236}">
                <a16:creationId xmlns:a16="http://schemas.microsoft.com/office/drawing/2014/main" id="{8CBA8FDA-324B-4AFF-A65C-75665491EA14}"/>
              </a:ext>
            </a:extLst>
          </p:cNvPr>
          <p:cNvGrpSpPr/>
          <p:nvPr/>
        </p:nvGrpSpPr>
        <p:grpSpPr>
          <a:xfrm>
            <a:off x="7320192" y="1568033"/>
            <a:ext cx="504000" cy="167124"/>
            <a:chOff x="3350872" y="1989431"/>
            <a:chExt cx="504000" cy="167124"/>
          </a:xfrm>
        </p:grpSpPr>
        <p:sp>
          <p:nvSpPr>
            <p:cNvPr id="168" name="Rounded Rectangle 939">
              <a:extLst>
                <a:ext uri="{FF2B5EF4-FFF2-40B4-BE49-F238E27FC236}">
                  <a16:creationId xmlns:a16="http://schemas.microsoft.com/office/drawing/2014/main" id="{C2023ECC-C346-45E7-BFCB-1A6395B5BCE3}"/>
                </a:ext>
              </a:extLst>
            </p:cNvPr>
            <p:cNvSpPr/>
            <p:nvPr/>
          </p:nvSpPr>
          <p:spPr>
            <a:xfrm>
              <a:off x="3350872" y="1989431"/>
              <a:ext cx="504000" cy="167124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169" name="Triangle 942">
              <a:extLst>
                <a:ext uri="{FF2B5EF4-FFF2-40B4-BE49-F238E27FC236}">
                  <a16:creationId xmlns:a16="http://schemas.microsoft.com/office/drawing/2014/main" id="{4F368F60-0796-4E4C-BF2C-3A6BD5A3A0F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748656" y="2051393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  <p:sp>
          <p:nvSpPr>
            <p:cNvPr id="170" name="텍스트 상자 31">
              <a:extLst>
                <a:ext uri="{FF2B5EF4-FFF2-40B4-BE49-F238E27FC236}">
                  <a16:creationId xmlns:a16="http://schemas.microsoft.com/office/drawing/2014/main" id="{F8BAB5BA-7554-411A-84C5-9BF1CC4321A2}"/>
                </a:ext>
              </a:extLst>
            </p:cNvPr>
            <p:cNvSpPr txBox="1"/>
            <p:nvPr/>
          </p:nvSpPr>
          <p:spPr>
            <a:xfrm>
              <a:off x="3381075" y="2026827"/>
              <a:ext cx="364383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1" name="텍스트 상자 31">
            <a:extLst>
              <a:ext uri="{FF2B5EF4-FFF2-40B4-BE49-F238E27FC236}">
                <a16:creationId xmlns:a16="http://schemas.microsoft.com/office/drawing/2014/main" id="{3A2FF10F-667C-4BBD-8D62-BE57F049A26C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CU10.2.4.6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EFCA60E-E6FC-45A1-BDE3-AB9D84966D1A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150" name="텍스트 상자 31">
              <a:extLst>
                <a:ext uri="{FF2B5EF4-FFF2-40B4-BE49-F238E27FC236}">
                  <a16:creationId xmlns:a16="http://schemas.microsoft.com/office/drawing/2014/main" id="{29DB00F2-D0F8-45E9-A4AD-C3C5744DC39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A131CB1D-AA56-42A8-B2FB-542C8DE48F5B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152" name="Rounded Rectangle 936">
                <a:extLst>
                  <a:ext uri="{FF2B5EF4-FFF2-40B4-BE49-F238E27FC236}">
                    <a16:creationId xmlns:a16="http://schemas.microsoft.com/office/drawing/2014/main" id="{C9DF7507-B406-4C05-B0A0-C839CE0E56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803A247-F344-4DC2-89E9-099DBAD4A965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graphicFrame>
        <p:nvGraphicFramePr>
          <p:cNvPr id="183" name="Group 3">
            <a:extLst>
              <a:ext uri="{FF2B5EF4-FFF2-40B4-BE49-F238E27FC236}">
                <a16:creationId xmlns:a16="http://schemas.microsoft.com/office/drawing/2014/main" id="{10719B99-B5E8-4719-BE71-6C3531A05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89894"/>
              </p:ext>
            </p:extLst>
          </p:nvPr>
        </p:nvGraphicFramePr>
        <p:xfrm>
          <a:off x="9290533" y="813265"/>
          <a:ext cx="2835141" cy="471621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 관리 영역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동호회내에 가입되어진 회원의 등급과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승인등을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처리 함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처리 버튼 영역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승인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선택된 회원의 가입처리를 승인함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Tx/>
                        <a:buNone/>
                      </a:pP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얼럿처리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선택된 회원의 가입을 승인하시겠습니까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승인 거부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선택된 회원의 가입을 거부 함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Tx/>
                        <a:buNone/>
                      </a:pP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선택된 회원의 가입을 거부하시겠습니까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탈퇴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선택된 회원의 탈퇴 처리함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spcAft>
                          <a:spcPts val="171"/>
                        </a:spcAft>
                        <a:buFontTx/>
                        <a:buNone/>
                      </a:pP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선택된 회원을 탈퇴 시키겠습니까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등급변경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선택된 회원의 등급을 변경함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관리자가 등록한 등급 사용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정회원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준회원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운영자 등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비승인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된 회원에 경우 회원승인후 등급변경이 가능하며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회원별로 준회원 이상부터 등급변경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탈퇴에 경우 이미 버튼이 존재하므로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등급선태에서는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노출되지 않음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팝업 확인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회원가입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직접 관리자가 조직도에서 회원을 선택하여 동호회에 가입처리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[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조직도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팝업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리스트 영역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spcAft>
                          <a:spcPts val="171"/>
                        </a:spcAft>
                        <a:buFontTx/>
                        <a:buNone/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필터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영역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모든 분류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default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첫번째 필터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모든분류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trike="sng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공개</a:t>
                      </a:r>
                      <a:r>
                        <a:rPr lang="en-US" altLang="ko-KR" sz="800" strike="sng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부운영자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정회원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준회원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자퇴회원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강퇴회원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관리자가 지정한 등급노출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두번째필터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상태별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분류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모든분류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거부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자퇴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타원 183">
            <a:extLst>
              <a:ext uri="{FF2B5EF4-FFF2-40B4-BE49-F238E27FC236}">
                <a16:creationId xmlns:a16="http://schemas.microsoft.com/office/drawing/2014/main" id="{3752A0FF-701D-456C-8223-9F597953E71C}"/>
              </a:ext>
            </a:extLst>
          </p:cNvPr>
          <p:cNvSpPr/>
          <p:nvPr/>
        </p:nvSpPr>
        <p:spPr>
          <a:xfrm>
            <a:off x="1811018" y="1442040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A0FB283-39C6-4172-8074-9E36057A1203}"/>
              </a:ext>
            </a:extLst>
          </p:cNvPr>
          <p:cNvSpPr/>
          <p:nvPr/>
        </p:nvSpPr>
        <p:spPr>
          <a:xfrm>
            <a:off x="2164708" y="1770578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288537FC-3616-4B77-BB90-3D43AADEC63A}"/>
              </a:ext>
            </a:extLst>
          </p:cNvPr>
          <p:cNvSpPr/>
          <p:nvPr/>
        </p:nvSpPr>
        <p:spPr>
          <a:xfrm>
            <a:off x="1794967" y="2093102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7CDB8-5DE0-41FA-B50F-666417048269}"/>
              </a:ext>
            </a:extLst>
          </p:cNvPr>
          <p:cNvSpPr/>
          <p:nvPr/>
        </p:nvSpPr>
        <p:spPr>
          <a:xfrm>
            <a:off x="2169397" y="1876988"/>
            <a:ext cx="3020648" cy="3397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8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C5C6488-68E3-4CF7-ABC5-0B0BAD146AF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803655" y="3772182"/>
            <a:ext cx="3533544" cy="1745050"/>
            <a:chOff x="595686" y="1261242"/>
            <a:chExt cx="6668464" cy="4339775"/>
          </a:xfrm>
        </p:grpSpPr>
        <p:sp>
          <p:nvSpPr>
            <p:cNvPr id="20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F42A8F2-77BF-4053-B88F-5A0FD03806B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833317"/>
              <a:ext cx="6668460" cy="3767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CFBBE8D-0220-441B-968D-CF47A40B386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4" cy="5912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회원정보</a:t>
              </a:r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89" name="모서리가 둥근 직사각형 111">
            <a:extLst>
              <a:ext uri="{FF2B5EF4-FFF2-40B4-BE49-F238E27FC236}">
                <a16:creationId xmlns:a16="http://schemas.microsoft.com/office/drawing/2014/main" id="{71960536-A0C2-4332-9002-9ECA9B01FA1B}"/>
              </a:ext>
            </a:extLst>
          </p:cNvPr>
          <p:cNvSpPr/>
          <p:nvPr/>
        </p:nvSpPr>
        <p:spPr>
          <a:xfrm>
            <a:off x="5095784" y="5013200"/>
            <a:ext cx="468000" cy="21600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0" name="내용 개체 틀 74">
            <a:extLst>
              <a:ext uri="{FF2B5EF4-FFF2-40B4-BE49-F238E27FC236}">
                <a16:creationId xmlns:a16="http://schemas.microsoft.com/office/drawing/2014/main" id="{52AAC410-70A6-4EEB-9DA6-DD168D80F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487827"/>
              </p:ext>
            </p:extLst>
          </p:nvPr>
        </p:nvGraphicFramePr>
        <p:xfrm>
          <a:off x="4067506" y="4257728"/>
          <a:ext cx="3060513" cy="42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97">
                  <a:extLst>
                    <a:ext uri="{9D8B030D-6E8A-4147-A177-3AD203B41FA5}">
                      <a16:colId xmlns:a16="http://schemas.microsoft.com/office/drawing/2014/main" val="182565266"/>
                    </a:ext>
                  </a:extLst>
                </a:gridCol>
                <a:gridCol w="2544116">
                  <a:extLst>
                    <a:ext uri="{9D8B030D-6E8A-4147-A177-3AD203B41FA5}">
                      <a16:colId xmlns:a16="http://schemas.microsoft.com/office/drawing/2014/main" val="3156051076"/>
                    </a:ext>
                  </a:extLst>
                </a:gridCol>
              </a:tblGrid>
              <a:tr h="179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회원등급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휘 회원의 등급을                                      </a:t>
                      </a:r>
                      <a:r>
                        <a:rPr lang="ko-KR" altLang="en-US" sz="5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으로</a:t>
                      </a:r>
                      <a:r>
                        <a:rPr lang="ko-KR" altLang="en-US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변경합니다</a:t>
                      </a:r>
                      <a:r>
                        <a:rPr lang="en-US" altLang="ko-KR" sz="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8" name="모서리가 둥근 직사각형 111">
            <a:extLst>
              <a:ext uri="{FF2B5EF4-FFF2-40B4-BE49-F238E27FC236}">
                <a16:creationId xmlns:a16="http://schemas.microsoft.com/office/drawing/2014/main" id="{65FA0B9D-5CE5-4AE4-AF30-873888705867}"/>
              </a:ext>
            </a:extLst>
          </p:cNvPr>
          <p:cNvSpPr/>
          <p:nvPr/>
        </p:nvSpPr>
        <p:spPr>
          <a:xfrm>
            <a:off x="5643505" y="5012025"/>
            <a:ext cx="468000" cy="216000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Rounded Rectangle 939">
            <a:extLst>
              <a:ext uri="{FF2B5EF4-FFF2-40B4-BE49-F238E27FC236}">
                <a16:creationId xmlns:a16="http://schemas.microsoft.com/office/drawing/2014/main" id="{0BC7156D-248B-41B0-A2C7-1648CD774538}"/>
              </a:ext>
            </a:extLst>
          </p:cNvPr>
          <p:cNvSpPr/>
          <p:nvPr/>
        </p:nvSpPr>
        <p:spPr>
          <a:xfrm>
            <a:off x="5286128" y="4476834"/>
            <a:ext cx="665856" cy="16712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부운영자     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Triangle 915">
            <a:extLst>
              <a:ext uri="{FF2B5EF4-FFF2-40B4-BE49-F238E27FC236}">
                <a16:creationId xmlns:a16="http://schemas.microsoft.com/office/drawing/2014/main" id="{EF94E971-8DCC-4494-BA04-75FD9027AFC0}"/>
              </a:ext>
            </a:extLst>
          </p:cNvPr>
          <p:cNvSpPr>
            <a:spLocks noChangeAspect="1"/>
          </p:cNvSpPr>
          <p:nvPr/>
        </p:nvSpPr>
        <p:spPr>
          <a:xfrm flipV="1">
            <a:off x="5810542" y="4545128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C2B956-CDF9-4874-974B-10F9E2172A91}"/>
              </a:ext>
            </a:extLst>
          </p:cNvPr>
          <p:cNvCxnSpPr>
            <a:stCxn id="116" idx="2"/>
          </p:cNvCxnSpPr>
          <p:nvPr/>
        </p:nvCxnSpPr>
        <p:spPr>
          <a:xfrm>
            <a:off x="4165189" y="2111852"/>
            <a:ext cx="788805" cy="165894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텍스트 상자 31">
            <a:extLst>
              <a:ext uri="{FF2B5EF4-FFF2-40B4-BE49-F238E27FC236}">
                <a16:creationId xmlns:a16="http://schemas.microsoft.com/office/drawing/2014/main" id="{8099FAE9-BAAD-4543-8FE1-90DFA1798297}"/>
              </a:ext>
            </a:extLst>
          </p:cNvPr>
          <p:cNvSpPr txBox="1"/>
          <p:nvPr/>
        </p:nvSpPr>
        <p:spPr>
          <a:xfrm>
            <a:off x="10272464" y="564751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CU10.2.4.6.1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E4BE5FE-79D6-4255-B685-0947DD78E991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47" name="양쪽 모서리가 둥근 사각형 64">
              <a:extLst>
                <a:ext uri="{FF2B5EF4-FFF2-40B4-BE49-F238E27FC236}">
                  <a16:creationId xmlns:a16="http://schemas.microsoft.com/office/drawing/2014/main" id="{0FD82A7D-A520-4C4F-860E-53C4D2BBBDF3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72" name="양쪽 모서리가 둥근 사각형 64">
              <a:extLst>
                <a:ext uri="{FF2B5EF4-FFF2-40B4-BE49-F238E27FC236}">
                  <a16:creationId xmlns:a16="http://schemas.microsoft.com/office/drawing/2014/main" id="{B8ED4193-B3D9-4C5D-B043-05BDCB55CE7B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73" name="양쪽 모서리가 둥근 사각형 64">
              <a:extLst>
                <a:ext uri="{FF2B5EF4-FFF2-40B4-BE49-F238E27FC236}">
                  <a16:creationId xmlns:a16="http://schemas.microsoft.com/office/drawing/2014/main" id="{B3D3ADE3-B93A-4E1A-B208-1506A2E2C22C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" name="양쪽 모서리가 둥근 사각형 64">
              <a:extLst>
                <a:ext uri="{FF2B5EF4-FFF2-40B4-BE49-F238E27FC236}">
                  <a16:creationId xmlns:a16="http://schemas.microsoft.com/office/drawing/2014/main" id="{877FDF6D-5151-4931-ABCE-E2AA6CB823AE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75" name="양쪽 모서리가 둥근 사각형 64">
              <a:extLst>
                <a:ext uri="{FF2B5EF4-FFF2-40B4-BE49-F238E27FC236}">
                  <a16:creationId xmlns:a16="http://schemas.microsoft.com/office/drawing/2014/main" id="{32C48735-BB2F-401D-A573-1693109BCA13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76" name="양쪽 모서리가 둥근 사각형 64">
              <a:extLst>
                <a:ext uri="{FF2B5EF4-FFF2-40B4-BE49-F238E27FC236}">
                  <a16:creationId xmlns:a16="http://schemas.microsoft.com/office/drawing/2014/main" id="{934AC4FC-1356-4F5E-A357-8084EEA2F169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77" name="양쪽 모서리가 둥근 사각형 64">
              <a:extLst>
                <a:ext uri="{FF2B5EF4-FFF2-40B4-BE49-F238E27FC236}">
                  <a16:creationId xmlns:a16="http://schemas.microsoft.com/office/drawing/2014/main" id="{C2EB3CFB-0BFC-490E-B211-4C490D2ECBA5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78" name="양쪽 모서리가 둥근 사각형 64">
              <a:extLst>
                <a:ext uri="{FF2B5EF4-FFF2-40B4-BE49-F238E27FC236}">
                  <a16:creationId xmlns:a16="http://schemas.microsoft.com/office/drawing/2014/main" id="{1EB07F59-2EA5-4D54-A480-0E965F4982E0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5815413" y="1495514"/>
            <a:ext cx="2226180" cy="29910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CA33999F-2184-43C1-B77B-A3C8AD266EB7}"/>
              </a:ext>
            </a:extLst>
          </p:cNvPr>
          <p:cNvSpPr/>
          <p:nvPr/>
        </p:nvSpPr>
        <p:spPr>
          <a:xfrm>
            <a:off x="5678402" y="1484702"/>
            <a:ext cx="213824" cy="210512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316536" y="5487086"/>
            <a:ext cx="2809138" cy="1182273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11/29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수정내역</a:t>
            </a:r>
            <a:endParaRPr lang="en-US" altLang="ko-KR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 startAt="2"/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필터 명칭 수정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5" name="직각 삼각형 144"/>
          <p:cNvSpPr/>
          <p:nvPr/>
        </p:nvSpPr>
        <p:spPr>
          <a:xfrm flipH="1">
            <a:off x="11409869" y="5834632"/>
            <a:ext cx="720080" cy="834728"/>
          </a:xfrm>
          <a:prstGeom prst="rt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11/29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7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67866" y="790654"/>
            <a:ext cx="134782" cy="145799"/>
            <a:chOff x="7681409" y="2293429"/>
            <a:chExt cx="157246" cy="170099"/>
          </a:xfrm>
        </p:grpSpPr>
        <p:sp>
          <p:nvSpPr>
            <p:cNvPr id="88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5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배너 관리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배너 관리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95" name="직선 연결선[R] 7">
            <a:extLst>
              <a:ext uri="{FF2B5EF4-FFF2-40B4-BE49-F238E27FC236}">
                <a16:creationId xmlns:a16="http://schemas.microsoft.com/office/drawing/2014/main" id="{DFFFB794-CF51-45FB-A465-80E4982A9738}"/>
              </a:ext>
            </a:extLst>
          </p:cNvPr>
          <p:cNvCxnSpPr>
            <a:cxnSpLocks/>
          </p:cNvCxnSpPr>
          <p:nvPr/>
        </p:nvCxnSpPr>
        <p:spPr>
          <a:xfrm flipV="1">
            <a:off x="1791611" y="1825706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71" name="텍스트 상자 31">
            <a:extLst>
              <a:ext uri="{FF2B5EF4-FFF2-40B4-BE49-F238E27FC236}">
                <a16:creationId xmlns:a16="http://schemas.microsoft.com/office/drawing/2014/main" id="{3A2FF10F-667C-4BBD-8D62-BE57F049A26C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CU10.2.4.7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3" name="Group 3">
            <a:extLst>
              <a:ext uri="{FF2B5EF4-FFF2-40B4-BE49-F238E27FC236}">
                <a16:creationId xmlns:a16="http://schemas.microsoft.com/office/drawing/2014/main" id="{10719B99-B5E8-4719-BE71-6C3531A05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88563"/>
              </p:ext>
            </p:extLst>
          </p:nvPr>
        </p:nvGraphicFramePr>
        <p:xfrm>
          <a:off x="9290533" y="813265"/>
          <a:ext cx="2835141" cy="233589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배너 관리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통상 배너관리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동호회 홈의 상단 배너영역을 설정 하는 부분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이미지와 내용 선택 후 노출 영역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 사항 아니지만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미설정시 해당부분 영역이 비어서 출력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68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Alert Message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85774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43998"/>
                  </a:ext>
                </a:extLst>
              </a:tr>
            </a:tbl>
          </a:graphicData>
        </a:graphic>
      </p:graphicFrame>
      <p:sp>
        <p:nvSpPr>
          <p:cNvPr id="184" name="타원 183">
            <a:extLst>
              <a:ext uri="{FF2B5EF4-FFF2-40B4-BE49-F238E27FC236}">
                <a16:creationId xmlns:a16="http://schemas.microsoft.com/office/drawing/2014/main" id="{3752A0FF-701D-456C-8223-9F597953E71C}"/>
              </a:ext>
            </a:extLst>
          </p:cNvPr>
          <p:cNvSpPr/>
          <p:nvPr/>
        </p:nvSpPr>
        <p:spPr>
          <a:xfrm>
            <a:off x="1811018" y="1442040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E4BE5FE-79D6-4255-B685-0947DD78E991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47" name="양쪽 모서리가 둥근 사각형 64">
              <a:extLst>
                <a:ext uri="{FF2B5EF4-FFF2-40B4-BE49-F238E27FC236}">
                  <a16:creationId xmlns:a16="http://schemas.microsoft.com/office/drawing/2014/main" id="{0FD82A7D-A520-4C4F-860E-53C4D2BBBDF3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72" name="양쪽 모서리가 둥근 사각형 64">
              <a:extLst>
                <a:ext uri="{FF2B5EF4-FFF2-40B4-BE49-F238E27FC236}">
                  <a16:creationId xmlns:a16="http://schemas.microsoft.com/office/drawing/2014/main" id="{B8ED4193-B3D9-4C5D-B043-05BDCB55CE7B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73" name="양쪽 모서리가 둥근 사각형 64">
              <a:extLst>
                <a:ext uri="{FF2B5EF4-FFF2-40B4-BE49-F238E27FC236}">
                  <a16:creationId xmlns:a16="http://schemas.microsoft.com/office/drawing/2014/main" id="{B3D3ADE3-B93A-4E1A-B208-1506A2E2C22C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" name="양쪽 모서리가 둥근 사각형 64">
              <a:extLst>
                <a:ext uri="{FF2B5EF4-FFF2-40B4-BE49-F238E27FC236}">
                  <a16:creationId xmlns:a16="http://schemas.microsoft.com/office/drawing/2014/main" id="{877FDF6D-5151-4931-ABCE-E2AA6CB823AE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75" name="양쪽 모서리가 둥근 사각형 64">
              <a:extLst>
                <a:ext uri="{FF2B5EF4-FFF2-40B4-BE49-F238E27FC236}">
                  <a16:creationId xmlns:a16="http://schemas.microsoft.com/office/drawing/2014/main" id="{32C48735-BB2F-401D-A573-1693109BCA13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76" name="양쪽 모서리가 둥근 사각형 64">
              <a:extLst>
                <a:ext uri="{FF2B5EF4-FFF2-40B4-BE49-F238E27FC236}">
                  <a16:creationId xmlns:a16="http://schemas.microsoft.com/office/drawing/2014/main" id="{934AC4FC-1356-4F5E-A357-8084EEA2F169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77" name="양쪽 모서리가 둥근 사각형 64">
              <a:extLst>
                <a:ext uri="{FF2B5EF4-FFF2-40B4-BE49-F238E27FC236}">
                  <a16:creationId xmlns:a16="http://schemas.microsoft.com/office/drawing/2014/main" id="{C2EB3CFB-0BFC-490E-B211-4C490D2ECBA5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78" name="양쪽 모서리가 둥근 사각형 64">
              <a:extLst>
                <a:ext uri="{FF2B5EF4-FFF2-40B4-BE49-F238E27FC236}">
                  <a16:creationId xmlns:a16="http://schemas.microsoft.com/office/drawing/2014/main" id="{1EB07F59-2EA5-4D54-A480-0E965F4982E0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배너 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</p:grpSp>
      <p:sp>
        <p:nvSpPr>
          <p:cNvPr id="142" name="모서리가 둥근 직사각형 110">
            <a:extLst>
              <a:ext uri="{FF2B5EF4-FFF2-40B4-BE49-F238E27FC236}">
                <a16:creationId xmlns:a16="http://schemas.microsoft.com/office/drawing/2014/main" id="{F3DC201A-51F9-4984-B60E-DC3660DDA967}"/>
              </a:ext>
            </a:extLst>
          </p:cNvPr>
          <p:cNvSpPr/>
          <p:nvPr/>
        </p:nvSpPr>
        <p:spPr>
          <a:xfrm>
            <a:off x="8275067" y="5221540"/>
            <a:ext cx="468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143" name="모서리가 둥근 직사각형 111">
            <a:extLst>
              <a:ext uri="{FF2B5EF4-FFF2-40B4-BE49-F238E27FC236}">
                <a16:creationId xmlns:a16="http://schemas.microsoft.com/office/drawing/2014/main" id="{71031FDF-C567-4971-83B7-1590BEDAA58C}"/>
              </a:ext>
            </a:extLst>
          </p:cNvPr>
          <p:cNvSpPr/>
          <p:nvPr/>
        </p:nvSpPr>
        <p:spPr>
          <a:xfrm>
            <a:off x="7680176" y="5229224"/>
            <a:ext cx="468000" cy="216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A52CAFC-37FF-4247-8C1E-82E0A6461991}"/>
              </a:ext>
            </a:extLst>
          </p:cNvPr>
          <p:cNvGrpSpPr/>
          <p:nvPr/>
        </p:nvGrpSpPr>
        <p:grpSpPr>
          <a:xfrm>
            <a:off x="1899101" y="2004770"/>
            <a:ext cx="7164169" cy="2864390"/>
            <a:chOff x="1857594" y="3407750"/>
            <a:chExt cx="7164169" cy="2730500"/>
          </a:xfrm>
        </p:grpSpPr>
        <p:pic>
          <p:nvPicPr>
            <p:cNvPr id="145" name="Picture 219">
              <a:extLst>
                <a:ext uri="{FF2B5EF4-FFF2-40B4-BE49-F238E27FC236}">
                  <a16:creationId xmlns:a16="http://schemas.microsoft.com/office/drawing/2014/main" id="{1D2334B6-51AF-4CA5-810D-F4D87FF09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0" t="57489" r="3472" b="8974"/>
            <a:stretch/>
          </p:blipFill>
          <p:spPr>
            <a:xfrm>
              <a:off x="1857594" y="3724269"/>
              <a:ext cx="7164169" cy="2413981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18B89162-4FBC-4756-A9C8-EA7FAD616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7" t="2939" r="400"/>
            <a:stretch/>
          </p:blipFill>
          <p:spPr>
            <a:xfrm>
              <a:off x="1879563" y="3407750"/>
              <a:ext cx="7085286" cy="969246"/>
            </a:xfrm>
            <a:prstGeom prst="rect">
              <a:avLst/>
            </a:prstGeom>
          </p:spPr>
        </p:pic>
      </p:grpSp>
      <p:grpSp>
        <p:nvGrpSpPr>
          <p:cNvPr id="39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67866" y="790654"/>
            <a:ext cx="134782" cy="145799"/>
            <a:chOff x="7681409" y="2293429"/>
            <a:chExt cx="157246" cy="170099"/>
          </a:xfrm>
        </p:grpSpPr>
        <p:sp>
          <p:nvSpPr>
            <p:cNvPr id="40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3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요청 목록</a:t>
            </a:r>
            <a:endParaRPr kumimoji="1"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44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67866" y="790654"/>
            <a:ext cx="134782" cy="145799"/>
            <a:chOff x="7681409" y="2293429"/>
            <a:chExt cx="157246" cy="170099"/>
          </a:xfrm>
        </p:grpSpPr>
        <p:sp>
          <p:nvSpPr>
            <p:cNvPr id="45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토론실 관리</a:t>
            </a:r>
          </a:p>
        </p:txBody>
      </p:sp>
      <p:graphicFrame>
        <p:nvGraphicFramePr>
          <p:cNvPr id="135" name="내용 개체 틀 74">
            <a:extLst>
              <a:ext uri="{FF2B5EF4-FFF2-40B4-BE49-F238E27FC236}">
                <a16:creationId xmlns:a16="http://schemas.microsoft.com/office/drawing/2014/main" id="{A9191F6F-BACA-4320-A7E3-EF446BAA9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029003"/>
              </p:ext>
            </p:extLst>
          </p:nvPr>
        </p:nvGraphicFramePr>
        <p:xfrm>
          <a:off x="1919013" y="2504817"/>
          <a:ext cx="7252538" cy="200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2">
                  <a:extLst>
                    <a:ext uri="{9D8B030D-6E8A-4147-A177-3AD203B41FA5}">
                      <a16:colId xmlns:a16="http://schemas.microsoft.com/office/drawing/2014/main" val="182565266"/>
                    </a:ext>
                  </a:extLst>
                </a:gridCol>
                <a:gridCol w="523348">
                  <a:extLst>
                    <a:ext uri="{9D8B030D-6E8A-4147-A177-3AD203B41FA5}">
                      <a16:colId xmlns:a16="http://schemas.microsoft.com/office/drawing/2014/main" val="313075896"/>
                    </a:ext>
                  </a:extLst>
                </a:gridCol>
                <a:gridCol w="3295006">
                  <a:extLst>
                    <a:ext uri="{9D8B030D-6E8A-4147-A177-3AD203B41FA5}">
                      <a16:colId xmlns:a16="http://schemas.microsoft.com/office/drawing/2014/main" val="3156051076"/>
                    </a:ext>
                  </a:extLst>
                </a:gridCol>
                <a:gridCol w="77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354">
                  <a:extLst>
                    <a:ext uri="{9D8B030D-6E8A-4147-A177-3AD203B41FA5}">
                      <a16:colId xmlns:a16="http://schemas.microsoft.com/office/drawing/2014/main" val="3664806835"/>
                    </a:ext>
                  </a:extLst>
                </a:gridCol>
                <a:gridCol w="771295">
                  <a:extLst>
                    <a:ext uri="{9D8B030D-6E8A-4147-A177-3AD203B41FA5}">
                      <a16:colId xmlns:a16="http://schemas.microsoft.com/office/drawing/2014/main" val="2998121263"/>
                    </a:ext>
                  </a:extLst>
                </a:gridCol>
              </a:tblGrid>
              <a:tr h="28752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등록자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시작일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종료일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승인 요청일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5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승인요청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승인요청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승인요청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승인요청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승인요청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18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승인요청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25301"/>
                  </a:ext>
                </a:extLst>
              </a:tr>
            </a:tbl>
          </a:graphicData>
        </a:graphic>
      </p:graphicFrame>
      <p:cxnSp>
        <p:nvCxnSpPr>
          <p:cNvPr id="95" name="직선 연결선[R] 7">
            <a:extLst>
              <a:ext uri="{FF2B5EF4-FFF2-40B4-BE49-F238E27FC236}">
                <a16:creationId xmlns:a16="http://schemas.microsoft.com/office/drawing/2014/main" id="{DFFFB794-CF51-45FB-A465-80E4982A9738}"/>
              </a:ext>
            </a:extLst>
          </p:cNvPr>
          <p:cNvCxnSpPr>
            <a:cxnSpLocks/>
          </p:cNvCxnSpPr>
          <p:nvPr/>
        </p:nvCxnSpPr>
        <p:spPr>
          <a:xfrm flipV="1">
            <a:off x="1791611" y="2113738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C275986-4682-4F71-A4E3-A270739375E9}"/>
              </a:ext>
            </a:extLst>
          </p:cNvPr>
          <p:cNvSpPr/>
          <p:nvPr/>
        </p:nvSpPr>
        <p:spPr>
          <a:xfrm>
            <a:off x="1897957" y="219800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D5FC9F-FE33-46D0-8872-6896541122EA}"/>
              </a:ext>
            </a:extLst>
          </p:cNvPr>
          <p:cNvSpPr/>
          <p:nvPr/>
        </p:nvSpPr>
        <p:spPr>
          <a:xfrm>
            <a:off x="1901879" y="278423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D1EBF35-1D60-45F7-8990-721F50CCBE88}"/>
              </a:ext>
            </a:extLst>
          </p:cNvPr>
          <p:cNvSpPr/>
          <p:nvPr/>
        </p:nvSpPr>
        <p:spPr>
          <a:xfrm>
            <a:off x="1902683" y="305335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4CCEA25-F54D-4F6C-A182-106DDCAAC955}"/>
              </a:ext>
            </a:extLst>
          </p:cNvPr>
          <p:cNvSpPr/>
          <p:nvPr/>
        </p:nvSpPr>
        <p:spPr>
          <a:xfrm>
            <a:off x="1903494" y="337778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7DC0A8F-56DE-4C7F-A611-CA613F184C58}"/>
              </a:ext>
            </a:extLst>
          </p:cNvPr>
          <p:cNvSpPr/>
          <p:nvPr/>
        </p:nvSpPr>
        <p:spPr>
          <a:xfrm>
            <a:off x="1904298" y="364691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A2890AE-FC7A-441B-A155-CB6E3D83BD9D}"/>
              </a:ext>
            </a:extLst>
          </p:cNvPr>
          <p:cNvSpPr/>
          <p:nvPr/>
        </p:nvSpPr>
        <p:spPr>
          <a:xfrm>
            <a:off x="1911516" y="393780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58FC98-BB60-4EDF-BD10-5CAED6324536}"/>
              </a:ext>
            </a:extLst>
          </p:cNvPr>
          <p:cNvSpPr/>
          <p:nvPr/>
        </p:nvSpPr>
        <p:spPr>
          <a:xfrm>
            <a:off x="1912320" y="4247038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27" name="Triangle 915">
            <a:extLst>
              <a:ext uri="{FF2B5EF4-FFF2-40B4-BE49-F238E27FC236}">
                <a16:creationId xmlns:a16="http://schemas.microsoft.com/office/drawing/2014/main" id="{A5663DAB-8163-48F5-8E07-B4D2A4A9BEA7}"/>
              </a:ext>
            </a:extLst>
          </p:cNvPr>
          <p:cNvSpPr>
            <a:spLocks noChangeAspect="1"/>
          </p:cNvSpPr>
          <p:nvPr/>
        </p:nvSpPr>
        <p:spPr>
          <a:xfrm flipV="1">
            <a:off x="8121423" y="2627807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351BC96-5371-4CEC-9BF1-13F15F7CD1EF}"/>
              </a:ext>
            </a:extLst>
          </p:cNvPr>
          <p:cNvGrpSpPr/>
          <p:nvPr/>
        </p:nvGrpSpPr>
        <p:grpSpPr>
          <a:xfrm>
            <a:off x="3728991" y="1929770"/>
            <a:ext cx="1511280" cy="176117"/>
            <a:chOff x="2351584" y="820449"/>
            <a:chExt cx="1511280" cy="176117"/>
          </a:xfrm>
        </p:grpSpPr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7F5409E6-CE7D-4BB0-84B2-8907E8326E23}"/>
                </a:ext>
              </a:extLst>
            </p:cNvPr>
            <p:cNvSpPr txBox="1"/>
            <p:nvPr/>
          </p:nvSpPr>
          <p:spPr>
            <a:xfrm>
              <a:off x="2351584" y="820449"/>
              <a:ext cx="67883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승인 요청</a:t>
              </a:r>
            </a:p>
          </p:txBody>
        </p:sp>
        <p:cxnSp>
          <p:nvCxnSpPr>
            <p:cNvPr id="110" name="직선 연결선[R] 7">
              <a:extLst>
                <a:ext uri="{FF2B5EF4-FFF2-40B4-BE49-F238E27FC236}">
                  <a16:creationId xmlns:a16="http://schemas.microsoft.com/office/drawing/2014/main" id="{6FC7553C-C65B-4F1E-8668-8F287C175CD6}"/>
                </a:ext>
              </a:extLst>
            </p:cNvPr>
            <p:cNvCxnSpPr/>
            <p:nvPr/>
          </p:nvCxnSpPr>
          <p:spPr>
            <a:xfrm>
              <a:off x="2380792" y="996566"/>
              <a:ext cx="620417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51" name="텍스트 상자 31">
              <a:extLst>
                <a:ext uri="{FF2B5EF4-FFF2-40B4-BE49-F238E27FC236}">
                  <a16:creationId xmlns:a16="http://schemas.microsoft.com/office/drawing/2014/main" id="{17CB0C9F-A91D-42EE-976D-5976AD29685C}"/>
                </a:ext>
              </a:extLst>
            </p:cNvPr>
            <p:cNvSpPr txBox="1"/>
            <p:nvPr/>
          </p:nvSpPr>
          <p:spPr>
            <a:xfrm>
              <a:off x="2922544" y="820449"/>
              <a:ext cx="9403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 관리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45163CA-AEB0-4A2B-9DEA-4EAB0E57D24D}"/>
              </a:ext>
            </a:extLst>
          </p:cNvPr>
          <p:cNvGrpSpPr/>
          <p:nvPr/>
        </p:nvGrpSpPr>
        <p:grpSpPr>
          <a:xfrm>
            <a:off x="2205578" y="2200758"/>
            <a:ext cx="901105" cy="225847"/>
            <a:chOff x="6233365" y="6782040"/>
            <a:chExt cx="901105" cy="225847"/>
          </a:xfrm>
        </p:grpSpPr>
        <p:sp>
          <p:nvSpPr>
            <p:cNvPr id="173" name="모서리가 둥근 직사각형 98">
              <a:extLst>
                <a:ext uri="{FF2B5EF4-FFF2-40B4-BE49-F238E27FC236}">
                  <a16:creationId xmlns:a16="http://schemas.microsoft.com/office/drawing/2014/main" id="{B5250BD6-A04C-48A2-9F2B-3FCE878786BF}"/>
                </a:ext>
              </a:extLst>
            </p:cNvPr>
            <p:cNvSpPr/>
            <p:nvPr/>
          </p:nvSpPr>
          <p:spPr>
            <a:xfrm>
              <a:off x="6717624" y="6782040"/>
              <a:ext cx="416846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반려</a:t>
              </a:r>
            </a:p>
          </p:txBody>
        </p:sp>
        <p:sp>
          <p:nvSpPr>
            <p:cNvPr id="174" name="모서리가 둥근 직사각형 104">
              <a:extLst>
                <a:ext uri="{FF2B5EF4-FFF2-40B4-BE49-F238E27FC236}">
                  <a16:creationId xmlns:a16="http://schemas.microsoft.com/office/drawing/2014/main" id="{C62324D3-B7D8-44B2-B04A-10EF192018FB}"/>
                </a:ext>
              </a:extLst>
            </p:cNvPr>
            <p:cNvSpPr/>
            <p:nvPr/>
          </p:nvSpPr>
          <p:spPr>
            <a:xfrm>
              <a:off x="6233365" y="6782040"/>
              <a:ext cx="416846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승인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5" name="텍스트 상자 31">
            <a:extLst>
              <a:ext uri="{FF2B5EF4-FFF2-40B4-BE49-F238E27FC236}">
                <a16:creationId xmlns:a16="http://schemas.microsoft.com/office/drawing/2014/main" id="{8B291A63-ACF8-4B8F-93C4-01BE1988E396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CU10.2.4.8</a:t>
            </a:r>
          </a:p>
        </p:txBody>
      </p:sp>
      <p:graphicFrame>
        <p:nvGraphicFramePr>
          <p:cNvPr id="100" name="Group 3">
            <a:extLst>
              <a:ext uri="{FF2B5EF4-FFF2-40B4-BE49-F238E27FC236}">
                <a16:creationId xmlns:a16="http://schemas.microsoft.com/office/drawing/2014/main" id="{EE4ABC73-4D47-4570-9DC8-3781B127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5307"/>
              </p:ext>
            </p:extLst>
          </p:nvPr>
        </p:nvGraphicFramePr>
        <p:xfrm>
          <a:off x="9290533" y="813265"/>
          <a:ext cx="2835141" cy="259809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토론실 관리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승인요청 의 리스트르 출력화면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승인 버튼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해당 토론 승인처리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토론을 승인 처리 하였습니다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>
                        <a:spcAft>
                          <a:spcPts val="171"/>
                        </a:spcAft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반려 버튼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반려 사유 팝업 출력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0" indent="0">
                        <a:spcAft>
                          <a:spcPts val="171"/>
                        </a:spcAft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승인요청 리스트 영역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spcAft>
                          <a:spcPts val="171"/>
                        </a:spcAft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글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 이동 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Alert Message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85774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43998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:a16="http://schemas.microsoft.com/office/drawing/2014/main" id="{EE5B7539-6C88-4518-84BD-12E6C3CA0B03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98" name="텍스트 상자 31">
              <a:extLst>
                <a:ext uri="{FF2B5EF4-FFF2-40B4-BE49-F238E27FC236}">
                  <a16:creationId xmlns:a16="http://schemas.microsoft.com/office/drawing/2014/main" id="{A1DAA0EE-F307-4859-BE60-59A47DF1C89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BFFF151-2390-41FB-A5CF-E5429B3ADA1F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144" name="Rounded Rectangle 936">
                <a:extLst>
                  <a:ext uri="{FF2B5EF4-FFF2-40B4-BE49-F238E27FC236}">
                    <a16:creationId xmlns:a16="http://schemas.microsoft.com/office/drawing/2014/main" id="{02E877B5-3129-41A6-9DDF-36AF844BDF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D377CB3A-0CEC-4F5E-BEBB-A77CE96DA90C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id="{DCC8D562-38D0-451C-B2F8-8BC72F5857AE}"/>
              </a:ext>
            </a:extLst>
          </p:cNvPr>
          <p:cNvSpPr/>
          <p:nvPr/>
        </p:nvSpPr>
        <p:spPr>
          <a:xfrm>
            <a:off x="1811018" y="1442040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ADC4699-5E79-4030-A6A0-E18AB50B3852}"/>
              </a:ext>
            </a:extLst>
          </p:cNvPr>
          <p:cNvSpPr/>
          <p:nvPr/>
        </p:nvSpPr>
        <p:spPr>
          <a:xfrm>
            <a:off x="2098666" y="2127498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9C7462EC-C146-45EE-9E48-FD3F88252B0A}"/>
              </a:ext>
            </a:extLst>
          </p:cNvPr>
          <p:cNvSpPr/>
          <p:nvPr/>
        </p:nvSpPr>
        <p:spPr>
          <a:xfrm>
            <a:off x="1811018" y="2463954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CE1618D9-190D-48DC-81DE-0EF812FFBCD5}"/>
              </a:ext>
            </a:extLst>
          </p:cNvPr>
          <p:cNvSpPr/>
          <p:nvPr/>
        </p:nvSpPr>
        <p:spPr>
          <a:xfrm>
            <a:off x="3888990" y="2721451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3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A3146149-4F0E-4B5F-9B04-B1A9088948D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28990" y="4425416"/>
            <a:ext cx="2567010" cy="1745050"/>
            <a:chOff x="595686" y="1261242"/>
            <a:chExt cx="6668464" cy="4339775"/>
          </a:xfrm>
        </p:grpSpPr>
        <p:sp>
          <p:nvSpPr>
            <p:cNvPr id="16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F1003AF-9821-4EEC-802C-EA4AA93597A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833317"/>
              <a:ext cx="6668459" cy="3767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F68AB6F-8E73-426C-B281-BE90CC51D4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4" cy="5912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반려사유</a:t>
              </a:r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E77659-0045-471A-BC73-41DD25D0E302}"/>
              </a:ext>
            </a:extLst>
          </p:cNvPr>
          <p:cNvSpPr/>
          <p:nvPr/>
        </p:nvSpPr>
        <p:spPr>
          <a:xfrm>
            <a:off x="3728991" y="4785982"/>
            <a:ext cx="2182512" cy="896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반려사유를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입력해주세요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D4DC2-FF30-4C08-90F1-A9CD3CD9E496}"/>
              </a:ext>
            </a:extLst>
          </p:cNvPr>
          <p:cNvSpPr txBox="1"/>
          <p:nvPr/>
        </p:nvSpPr>
        <p:spPr>
          <a:xfrm>
            <a:off x="3685849" y="5730534"/>
            <a:ext cx="753625" cy="10300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0/300byte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F14DE0-71A2-4BEB-A2B3-BDBFD3AA80EF}"/>
              </a:ext>
            </a:extLst>
          </p:cNvPr>
          <p:cNvCxnSpPr>
            <a:stCxn id="173" idx="3"/>
          </p:cNvCxnSpPr>
          <p:nvPr/>
        </p:nvCxnSpPr>
        <p:spPr>
          <a:xfrm>
            <a:off x="3106683" y="2313682"/>
            <a:ext cx="946839" cy="2111734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텍스트 상자 31">
            <a:extLst>
              <a:ext uri="{FF2B5EF4-FFF2-40B4-BE49-F238E27FC236}">
                <a16:creationId xmlns:a16="http://schemas.microsoft.com/office/drawing/2014/main" id="{4D04A725-DB7F-4FDB-8D38-40D98CE4F2D0}"/>
              </a:ext>
            </a:extLst>
          </p:cNvPr>
          <p:cNvSpPr txBox="1"/>
          <p:nvPr/>
        </p:nvSpPr>
        <p:spPr>
          <a:xfrm>
            <a:off x="10268354" y="550895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CU10.2.4.8.2</a:t>
            </a:r>
          </a:p>
        </p:txBody>
      </p:sp>
      <p:sp>
        <p:nvSpPr>
          <p:cNvPr id="170" name="Triangle 915">
            <a:extLst>
              <a:ext uri="{FF2B5EF4-FFF2-40B4-BE49-F238E27FC236}">
                <a16:creationId xmlns:a16="http://schemas.microsoft.com/office/drawing/2014/main" id="{0850F768-9B24-464E-A8D7-FEC554503D1A}"/>
              </a:ext>
            </a:extLst>
          </p:cNvPr>
          <p:cNvSpPr>
            <a:spLocks noChangeAspect="1"/>
          </p:cNvSpPr>
          <p:nvPr/>
        </p:nvSpPr>
        <p:spPr>
          <a:xfrm flipV="1">
            <a:off x="7257327" y="2628961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모서리가 둥근 직사각형 90">
            <a:extLst>
              <a:ext uri="{FF2B5EF4-FFF2-40B4-BE49-F238E27FC236}">
                <a16:creationId xmlns:a16="http://schemas.microsoft.com/office/drawing/2014/main" id="{998DD90A-D826-44B0-A58A-B99828AC18C5}"/>
              </a:ext>
            </a:extLst>
          </p:cNvPr>
          <p:cNvSpPr/>
          <p:nvPr/>
        </p:nvSpPr>
        <p:spPr>
          <a:xfrm>
            <a:off x="4384580" y="5927299"/>
            <a:ext cx="399141" cy="1964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</a:p>
        </p:txBody>
      </p:sp>
      <p:sp>
        <p:nvSpPr>
          <p:cNvPr id="146" name="모서리가 둥근 직사각형 91">
            <a:extLst>
              <a:ext uri="{FF2B5EF4-FFF2-40B4-BE49-F238E27FC236}">
                <a16:creationId xmlns:a16="http://schemas.microsoft.com/office/drawing/2014/main" id="{6D009090-BDFC-4142-889B-6C579572D4A5}"/>
              </a:ext>
            </a:extLst>
          </p:cNvPr>
          <p:cNvSpPr/>
          <p:nvPr/>
        </p:nvSpPr>
        <p:spPr>
          <a:xfrm>
            <a:off x="4894399" y="5927299"/>
            <a:ext cx="399141" cy="1964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26A09C0-2C1D-445C-A698-6F01CAF6E342}"/>
              </a:ext>
            </a:extLst>
          </p:cNvPr>
          <p:cNvGrpSpPr/>
          <p:nvPr/>
        </p:nvGrpSpPr>
        <p:grpSpPr>
          <a:xfrm>
            <a:off x="5852663" y="4785981"/>
            <a:ext cx="45719" cy="896779"/>
            <a:chOff x="11566625" y="2097680"/>
            <a:chExt cx="58192" cy="3258967"/>
          </a:xfrm>
        </p:grpSpPr>
        <p:sp>
          <p:nvSpPr>
            <p:cNvPr id="148" name="모서리가 둥근 직사각형 48">
              <a:extLst>
                <a:ext uri="{FF2B5EF4-FFF2-40B4-BE49-F238E27FC236}">
                  <a16:creationId xmlns:a16="http://schemas.microsoft.com/office/drawing/2014/main" id="{9D56C51D-AC8B-4B14-8F27-D25B5645AA6F}"/>
                </a:ext>
              </a:extLst>
            </p:cNvPr>
            <p:cNvSpPr/>
            <p:nvPr/>
          </p:nvSpPr>
          <p:spPr>
            <a:xfrm>
              <a:off x="11566625" y="2097680"/>
              <a:ext cx="58192" cy="32589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9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49" name="모서리가 둥근 직사각형 49">
              <a:extLst>
                <a:ext uri="{FF2B5EF4-FFF2-40B4-BE49-F238E27FC236}">
                  <a16:creationId xmlns:a16="http://schemas.microsoft.com/office/drawing/2014/main" id="{0C0206D0-DF64-4A98-A6BE-94D155B88D2F}"/>
                </a:ext>
              </a:extLst>
            </p:cNvPr>
            <p:cNvSpPr/>
            <p:nvPr/>
          </p:nvSpPr>
          <p:spPr>
            <a:xfrm>
              <a:off x="11566625" y="3016923"/>
              <a:ext cx="58192" cy="167238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73C9C3A-03EF-48F1-85D4-1C5BDDB2B677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50" name="양쪽 모서리가 둥근 사각형 64">
              <a:extLst>
                <a:ext uri="{FF2B5EF4-FFF2-40B4-BE49-F238E27FC236}">
                  <a16:creationId xmlns:a16="http://schemas.microsoft.com/office/drawing/2014/main" id="{3EC3BF39-8E6A-4339-B135-F7C9F323C411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52" name="양쪽 모서리가 둥근 사각형 64">
              <a:extLst>
                <a:ext uri="{FF2B5EF4-FFF2-40B4-BE49-F238E27FC236}">
                  <a16:creationId xmlns:a16="http://schemas.microsoft.com/office/drawing/2014/main" id="{394BC7F4-52B6-44DD-BF35-5B528AE920A2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53" name="양쪽 모서리가 둥근 사각형 64">
              <a:extLst>
                <a:ext uri="{FF2B5EF4-FFF2-40B4-BE49-F238E27FC236}">
                  <a16:creationId xmlns:a16="http://schemas.microsoft.com/office/drawing/2014/main" id="{254AAE5D-D4E4-484C-AEC5-B9A1AEC65677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양쪽 모서리가 둥근 사각형 64">
              <a:extLst>
                <a:ext uri="{FF2B5EF4-FFF2-40B4-BE49-F238E27FC236}">
                  <a16:creationId xmlns:a16="http://schemas.microsoft.com/office/drawing/2014/main" id="{F2E8C7F3-8FAA-4530-8710-05629A31122D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67" name="양쪽 모서리가 둥근 사각형 64">
              <a:extLst>
                <a:ext uri="{FF2B5EF4-FFF2-40B4-BE49-F238E27FC236}">
                  <a16:creationId xmlns:a16="http://schemas.microsoft.com/office/drawing/2014/main" id="{15632310-ED94-4691-8A38-324DB243EC3D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68" name="양쪽 모서리가 둥근 사각형 64">
              <a:extLst>
                <a:ext uri="{FF2B5EF4-FFF2-40B4-BE49-F238E27FC236}">
                  <a16:creationId xmlns:a16="http://schemas.microsoft.com/office/drawing/2014/main" id="{C8FF4D3B-71BD-48AA-B5FB-A2A4D55D14FB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71" name="양쪽 모서리가 둥근 사각형 64">
              <a:extLst>
                <a:ext uri="{FF2B5EF4-FFF2-40B4-BE49-F238E27FC236}">
                  <a16:creationId xmlns:a16="http://schemas.microsoft.com/office/drawing/2014/main" id="{C6633047-A6FE-4F4D-9FE7-E87C70C81FA7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76" name="양쪽 모서리가 둥근 사각형 64">
              <a:extLst>
                <a:ext uri="{FF2B5EF4-FFF2-40B4-BE49-F238E27FC236}">
                  <a16:creationId xmlns:a16="http://schemas.microsoft.com/office/drawing/2014/main" id="{847E4938-784E-4F37-A27C-6F0CCC41518A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674445" y="2196682"/>
            <a:ext cx="354278" cy="203200"/>
            <a:chOff x="7121870" y="765909"/>
            <a:chExt cx="354278" cy="203200"/>
          </a:xfrm>
        </p:grpSpPr>
        <p:sp>
          <p:nvSpPr>
            <p:cNvPr id="83" name="직사각형 82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210622" y="2194967"/>
            <a:ext cx="457017" cy="209550"/>
            <a:chOff x="6935345" y="1198923"/>
            <a:chExt cx="457017" cy="209550"/>
          </a:xfrm>
        </p:grpSpPr>
        <p:sp>
          <p:nvSpPr>
            <p:cNvPr id="86" name="직사각형 85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9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토론 관리</a:t>
            </a:r>
            <a:r>
              <a:rPr lang="en-US" altLang="ko-KR" sz="9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토론실 관리</a:t>
            </a:r>
          </a:p>
        </p:txBody>
      </p:sp>
      <p:graphicFrame>
        <p:nvGraphicFramePr>
          <p:cNvPr id="135" name="내용 개체 틀 74">
            <a:extLst>
              <a:ext uri="{FF2B5EF4-FFF2-40B4-BE49-F238E27FC236}">
                <a16:creationId xmlns:a16="http://schemas.microsoft.com/office/drawing/2014/main" id="{A9191F6F-BACA-4320-A7E3-EF446BAA9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538971"/>
              </p:ext>
            </p:extLst>
          </p:nvPr>
        </p:nvGraphicFramePr>
        <p:xfrm>
          <a:off x="1919013" y="2504817"/>
          <a:ext cx="7201324" cy="200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26">
                  <a:extLst>
                    <a:ext uri="{9D8B030D-6E8A-4147-A177-3AD203B41FA5}">
                      <a16:colId xmlns:a16="http://schemas.microsoft.com/office/drawing/2014/main" val="313075896"/>
                    </a:ext>
                  </a:extLst>
                </a:gridCol>
                <a:gridCol w="2835261">
                  <a:extLst>
                    <a:ext uri="{9D8B030D-6E8A-4147-A177-3AD203B41FA5}">
                      <a16:colId xmlns:a16="http://schemas.microsoft.com/office/drawing/2014/main" val="3156051076"/>
                    </a:ext>
                  </a:extLst>
                </a:gridCol>
                <a:gridCol w="66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152">
                  <a:extLst>
                    <a:ext uri="{9D8B030D-6E8A-4147-A177-3AD203B41FA5}">
                      <a16:colId xmlns:a16="http://schemas.microsoft.com/office/drawing/2014/main" val="3664806835"/>
                    </a:ext>
                  </a:extLst>
                </a:gridCol>
                <a:gridCol w="445719">
                  <a:extLst>
                    <a:ext uri="{9D8B030D-6E8A-4147-A177-3AD203B41FA5}">
                      <a16:colId xmlns:a16="http://schemas.microsoft.com/office/drawing/2014/main" val="2998121263"/>
                    </a:ext>
                  </a:extLst>
                </a:gridCol>
                <a:gridCol w="484779">
                  <a:extLst>
                    <a:ext uri="{9D8B030D-6E8A-4147-A177-3AD203B41FA5}">
                      <a16:colId xmlns:a16="http://schemas.microsoft.com/office/drawing/2014/main" val="1060783802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1998748249"/>
                    </a:ext>
                  </a:extLst>
                </a:gridCol>
              </a:tblGrid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등록자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시작일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종료일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찬성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조회수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18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25301"/>
                  </a:ext>
                </a:extLst>
              </a:tr>
            </a:tbl>
          </a:graphicData>
        </a:graphic>
      </p:graphicFrame>
      <p:cxnSp>
        <p:nvCxnSpPr>
          <p:cNvPr id="95" name="직선 연결선[R] 7">
            <a:extLst>
              <a:ext uri="{FF2B5EF4-FFF2-40B4-BE49-F238E27FC236}">
                <a16:creationId xmlns:a16="http://schemas.microsoft.com/office/drawing/2014/main" id="{DFFFB794-CF51-45FB-A465-80E4982A9738}"/>
              </a:ext>
            </a:extLst>
          </p:cNvPr>
          <p:cNvCxnSpPr>
            <a:cxnSpLocks/>
          </p:cNvCxnSpPr>
          <p:nvPr/>
        </p:nvCxnSpPr>
        <p:spPr>
          <a:xfrm flipV="1">
            <a:off x="1791611" y="2113738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26" name="Triangle 915">
            <a:extLst>
              <a:ext uri="{FF2B5EF4-FFF2-40B4-BE49-F238E27FC236}">
                <a16:creationId xmlns:a16="http://schemas.microsoft.com/office/drawing/2014/main" id="{365BCDDC-8135-462D-B194-CF363FABC1BD}"/>
              </a:ext>
            </a:extLst>
          </p:cNvPr>
          <p:cNvSpPr>
            <a:spLocks noChangeAspect="1"/>
          </p:cNvSpPr>
          <p:nvPr/>
        </p:nvSpPr>
        <p:spPr>
          <a:xfrm flipV="1">
            <a:off x="8841503" y="2649038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Triangle 915">
            <a:extLst>
              <a:ext uri="{FF2B5EF4-FFF2-40B4-BE49-F238E27FC236}">
                <a16:creationId xmlns:a16="http://schemas.microsoft.com/office/drawing/2014/main" id="{A5663DAB-8163-48F5-8E07-B4D2A4A9BEA7}"/>
              </a:ext>
            </a:extLst>
          </p:cNvPr>
          <p:cNvSpPr>
            <a:spLocks noChangeAspect="1"/>
          </p:cNvSpPr>
          <p:nvPr/>
        </p:nvSpPr>
        <p:spPr>
          <a:xfrm flipV="1">
            <a:off x="6256605" y="2627807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351BC96-5371-4CEC-9BF1-13F15F7CD1EF}"/>
              </a:ext>
            </a:extLst>
          </p:cNvPr>
          <p:cNvGrpSpPr/>
          <p:nvPr/>
        </p:nvGrpSpPr>
        <p:grpSpPr>
          <a:xfrm>
            <a:off x="3728991" y="1929770"/>
            <a:ext cx="1511280" cy="176117"/>
            <a:chOff x="2351584" y="820449"/>
            <a:chExt cx="1511280" cy="176117"/>
          </a:xfrm>
        </p:grpSpPr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7F5409E6-CE7D-4BB0-84B2-8907E8326E23}"/>
                </a:ext>
              </a:extLst>
            </p:cNvPr>
            <p:cNvSpPr txBox="1"/>
            <p:nvPr/>
          </p:nvSpPr>
          <p:spPr>
            <a:xfrm>
              <a:off x="2351584" y="820449"/>
              <a:ext cx="67883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승인 요청</a:t>
              </a:r>
            </a:p>
          </p:txBody>
        </p:sp>
        <p:cxnSp>
          <p:nvCxnSpPr>
            <p:cNvPr id="110" name="직선 연결선[R] 7">
              <a:extLst>
                <a:ext uri="{FF2B5EF4-FFF2-40B4-BE49-F238E27FC236}">
                  <a16:creationId xmlns:a16="http://schemas.microsoft.com/office/drawing/2014/main" id="{6FC7553C-C65B-4F1E-8668-8F287C175CD6}"/>
                </a:ext>
              </a:extLst>
            </p:cNvPr>
            <p:cNvCxnSpPr/>
            <p:nvPr/>
          </p:nvCxnSpPr>
          <p:spPr>
            <a:xfrm>
              <a:off x="3062409" y="996566"/>
              <a:ext cx="620417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51" name="텍스트 상자 31">
              <a:extLst>
                <a:ext uri="{FF2B5EF4-FFF2-40B4-BE49-F238E27FC236}">
                  <a16:creationId xmlns:a16="http://schemas.microsoft.com/office/drawing/2014/main" id="{17CB0C9F-A91D-42EE-976D-5976AD29685C}"/>
                </a:ext>
              </a:extLst>
            </p:cNvPr>
            <p:cNvSpPr txBox="1"/>
            <p:nvPr/>
          </p:nvSpPr>
          <p:spPr>
            <a:xfrm>
              <a:off x="2922544" y="820449"/>
              <a:ext cx="9403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 관리</a:t>
              </a:r>
            </a:p>
          </p:txBody>
        </p:sp>
      </p:grpSp>
      <p:graphicFrame>
        <p:nvGraphicFramePr>
          <p:cNvPr id="100" name="Group 3">
            <a:extLst>
              <a:ext uri="{FF2B5EF4-FFF2-40B4-BE49-F238E27FC236}">
                <a16:creationId xmlns:a16="http://schemas.microsoft.com/office/drawing/2014/main" id="{7A94ABE7-3C4F-4506-B1AC-8B4E92D3B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02009"/>
              </p:ext>
            </p:extLst>
          </p:nvPr>
        </p:nvGraphicFramePr>
        <p:xfrm>
          <a:off x="9290533" y="813265"/>
          <a:ext cx="2835141" cy="255566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상세화면 이동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다음페이지 참고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Alert Message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85774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43998"/>
                  </a:ext>
                </a:extLst>
              </a:tr>
            </a:tbl>
          </a:graphicData>
        </a:graphic>
      </p:graphicFrame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9FD21B1-819B-41B5-B9FB-D47997F2AC81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115" name="텍스트 상자 31">
              <a:extLst>
                <a:ext uri="{FF2B5EF4-FFF2-40B4-BE49-F238E27FC236}">
                  <a16:creationId xmlns:a16="http://schemas.microsoft.com/office/drawing/2014/main" id="{0B900952-699B-4749-BDE3-07F7AFC814AA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75B593D3-E00F-4085-A56B-E8C5B5BD7F59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117" name="Rounded Rectangle 936">
                <a:extLst>
                  <a:ext uri="{FF2B5EF4-FFF2-40B4-BE49-F238E27FC236}">
                    <a16:creationId xmlns:a16="http://schemas.microsoft.com/office/drawing/2014/main" id="{8AB4E973-3006-4A80-BFCC-90FB134CDF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D669F98-54FC-40E1-932F-B81D5A07B679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1" name="텍스트 상자 31">
            <a:extLst>
              <a:ext uri="{FF2B5EF4-FFF2-40B4-BE49-F238E27FC236}">
                <a16:creationId xmlns:a16="http://schemas.microsoft.com/office/drawing/2014/main" id="{637CAF9E-CD47-4C3B-B573-A63DBB9BDF95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CU10.2.4.8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32B650B-162F-4177-BDB8-3963502B3167}"/>
              </a:ext>
            </a:extLst>
          </p:cNvPr>
          <p:cNvSpPr/>
          <p:nvPr/>
        </p:nvSpPr>
        <p:spPr>
          <a:xfrm>
            <a:off x="3456247" y="2731509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AF1640-5439-4499-874B-8089A50EA03E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04" name="양쪽 모서리가 둥근 사각형 64">
              <a:extLst>
                <a:ext uri="{FF2B5EF4-FFF2-40B4-BE49-F238E27FC236}">
                  <a16:creationId xmlns:a16="http://schemas.microsoft.com/office/drawing/2014/main" id="{A7CC6835-E37B-4C2E-9CDF-BD6923A70889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05" name="양쪽 모서리가 둥근 사각형 64">
              <a:extLst>
                <a:ext uri="{FF2B5EF4-FFF2-40B4-BE49-F238E27FC236}">
                  <a16:creationId xmlns:a16="http://schemas.microsoft.com/office/drawing/2014/main" id="{DAED3B7B-A449-4180-B659-1CA8030CD19A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06" name="양쪽 모서리가 둥근 사각형 64">
              <a:extLst>
                <a:ext uri="{FF2B5EF4-FFF2-40B4-BE49-F238E27FC236}">
                  <a16:creationId xmlns:a16="http://schemas.microsoft.com/office/drawing/2014/main" id="{AFD091D8-7D98-4400-BBAD-F88BB99F8905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양쪽 모서리가 둥근 사각형 64">
              <a:extLst>
                <a:ext uri="{FF2B5EF4-FFF2-40B4-BE49-F238E27FC236}">
                  <a16:creationId xmlns:a16="http://schemas.microsoft.com/office/drawing/2014/main" id="{F024DE40-5979-4823-BAAB-58FA2FBDBB70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11" name="양쪽 모서리가 둥근 사각형 64">
              <a:extLst>
                <a:ext uri="{FF2B5EF4-FFF2-40B4-BE49-F238E27FC236}">
                  <a16:creationId xmlns:a16="http://schemas.microsoft.com/office/drawing/2014/main" id="{0849CB43-1B2D-480B-9583-4E0E653D56C6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12" name="양쪽 모서리가 둥근 사각형 64">
              <a:extLst>
                <a:ext uri="{FF2B5EF4-FFF2-40B4-BE49-F238E27FC236}">
                  <a16:creationId xmlns:a16="http://schemas.microsoft.com/office/drawing/2014/main" id="{DD400B43-96A3-4CF1-9EBD-069694FCEBF6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13" name="양쪽 모서리가 둥근 사각형 64">
              <a:extLst>
                <a:ext uri="{FF2B5EF4-FFF2-40B4-BE49-F238E27FC236}">
                  <a16:creationId xmlns:a16="http://schemas.microsoft.com/office/drawing/2014/main" id="{D9799DB0-1BE2-4BB9-9F9D-0E26A96EFDAE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42" name="양쪽 모서리가 둥근 사각형 64">
              <a:extLst>
                <a:ext uri="{FF2B5EF4-FFF2-40B4-BE49-F238E27FC236}">
                  <a16:creationId xmlns:a16="http://schemas.microsoft.com/office/drawing/2014/main" id="{120AA75C-5670-4D4F-AE87-08DBBD05C211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1" name="Triangle 915">
            <a:extLst>
              <a:ext uri="{FF2B5EF4-FFF2-40B4-BE49-F238E27FC236}">
                <a16:creationId xmlns:a16="http://schemas.microsoft.com/office/drawing/2014/main" id="{A5663DAB-8163-48F5-8E07-B4D2A4A9BEA7}"/>
              </a:ext>
            </a:extLst>
          </p:cNvPr>
          <p:cNvSpPr>
            <a:spLocks noChangeAspect="1"/>
          </p:cNvSpPr>
          <p:nvPr/>
        </p:nvSpPr>
        <p:spPr>
          <a:xfrm flipV="1">
            <a:off x="6997670" y="2627807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8674445" y="2196682"/>
            <a:ext cx="354278" cy="203200"/>
            <a:chOff x="7121870" y="765909"/>
            <a:chExt cx="354278" cy="203200"/>
          </a:xfrm>
        </p:grpSpPr>
        <p:sp>
          <p:nvSpPr>
            <p:cNvPr id="56" name="직사각형 55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7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210622" y="2194967"/>
            <a:ext cx="457017" cy="209550"/>
            <a:chOff x="6935345" y="1198923"/>
            <a:chExt cx="457017" cy="209550"/>
          </a:xfrm>
        </p:grpSpPr>
        <p:sp>
          <p:nvSpPr>
            <p:cNvPr id="60" name="직사각형 59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grpSp>
        <p:nvGrpSpPr>
          <p:cNvPr id="62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67866" y="790654"/>
            <a:ext cx="134782" cy="145799"/>
            <a:chOff x="7681409" y="2293429"/>
            <a:chExt cx="157246" cy="170099"/>
          </a:xfrm>
        </p:grpSpPr>
        <p:sp>
          <p:nvSpPr>
            <p:cNvPr id="63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7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9167" y="2245602"/>
            <a:ext cx="7130363" cy="2479542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토론 게시물 상세와 동일</a:t>
            </a:r>
            <a:endParaRPr lang="ko-KR" alt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토론 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44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67866" y="790654"/>
            <a:ext cx="134782" cy="145799"/>
            <a:chOff x="7681409" y="2293429"/>
            <a:chExt cx="157246" cy="170099"/>
          </a:xfrm>
        </p:grpSpPr>
        <p:sp>
          <p:nvSpPr>
            <p:cNvPr id="45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토론실 관리</a:t>
            </a:r>
          </a:p>
        </p:txBody>
      </p:sp>
      <p:graphicFrame>
        <p:nvGraphicFramePr>
          <p:cNvPr id="100" name="Group 3">
            <a:extLst>
              <a:ext uri="{FF2B5EF4-FFF2-40B4-BE49-F238E27FC236}">
                <a16:creationId xmlns:a16="http://schemas.microsoft.com/office/drawing/2014/main" id="{7A94ABE7-3C4F-4506-B1AC-8B4E92D3B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65328"/>
              </p:ext>
            </p:extLst>
          </p:nvPr>
        </p:nvGraphicFramePr>
        <p:xfrm>
          <a:off x="9290533" y="813265"/>
          <a:ext cx="2835141" cy="255566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171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토론실 관리 상세화면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spcAft>
                          <a:spcPts val="171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토론 화면을 수정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삭세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처리함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spcAft>
                          <a:spcPts val="171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 버튼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토론 게시물 수정 팝업 출력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spcAft>
                          <a:spcPts val="171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다음페이지 참고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Alert Message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85774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43998"/>
                  </a:ext>
                </a:extLst>
              </a:tr>
            </a:tbl>
          </a:graphicData>
        </a:graphic>
      </p:graphicFrame>
      <p:cxnSp>
        <p:nvCxnSpPr>
          <p:cNvPr id="146" name="직선 연결선[R] 7">
            <a:extLst>
              <a:ext uri="{FF2B5EF4-FFF2-40B4-BE49-F238E27FC236}">
                <a16:creationId xmlns:a16="http://schemas.microsoft.com/office/drawing/2014/main" id="{83F273FC-A5AF-444B-8076-62B453715412}"/>
              </a:ext>
            </a:extLst>
          </p:cNvPr>
          <p:cNvCxnSpPr/>
          <p:nvPr/>
        </p:nvCxnSpPr>
        <p:spPr>
          <a:xfrm>
            <a:off x="1886629" y="2138934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cxnSp>
        <p:nvCxnSpPr>
          <p:cNvPr id="221" name="직선 연결선[R] 7">
            <a:extLst>
              <a:ext uri="{FF2B5EF4-FFF2-40B4-BE49-F238E27FC236}">
                <a16:creationId xmlns:a16="http://schemas.microsoft.com/office/drawing/2014/main" id="{8F7C3CDF-096C-4197-9CFA-0184CAF4A8A3}"/>
              </a:ext>
            </a:extLst>
          </p:cNvPr>
          <p:cNvCxnSpPr/>
          <p:nvPr/>
        </p:nvCxnSpPr>
        <p:spPr>
          <a:xfrm>
            <a:off x="1877618" y="1771845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13" name="Group 21">
            <a:extLst>
              <a:ext uri="{FF2B5EF4-FFF2-40B4-BE49-F238E27FC236}">
                <a16:creationId xmlns:a16="http://schemas.microsoft.com/office/drawing/2014/main" id="{FA58AB02-2A04-48F3-84B9-4AA13487BF6E}"/>
              </a:ext>
            </a:extLst>
          </p:cNvPr>
          <p:cNvGrpSpPr/>
          <p:nvPr/>
        </p:nvGrpSpPr>
        <p:grpSpPr>
          <a:xfrm>
            <a:off x="7860012" y="1868454"/>
            <a:ext cx="1160537" cy="172800"/>
            <a:chOff x="6646123" y="1671150"/>
            <a:chExt cx="1160537" cy="172800"/>
          </a:xfrm>
        </p:grpSpPr>
        <p:sp>
          <p:nvSpPr>
            <p:cNvPr id="114" name="Rounded Rectangle 293">
              <a:extLst>
                <a:ext uri="{FF2B5EF4-FFF2-40B4-BE49-F238E27FC236}">
                  <a16:creationId xmlns:a16="http://schemas.microsoft.com/office/drawing/2014/main" id="{92DB4D84-FC6E-418C-AF37-499F223CDAE8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15" name="Group 295">
              <a:extLst>
                <a:ext uri="{FF2B5EF4-FFF2-40B4-BE49-F238E27FC236}">
                  <a16:creationId xmlns:a16="http://schemas.microsoft.com/office/drawing/2014/main" id="{DAF16AD6-6A52-4A8E-8D74-320B47711C18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127" name="Rounded Rectangle 296">
                <a:extLst>
                  <a:ext uri="{FF2B5EF4-FFF2-40B4-BE49-F238E27FC236}">
                    <a16:creationId xmlns:a16="http://schemas.microsoft.com/office/drawing/2014/main" id="{6230CC9E-E515-4302-90AD-4BB1F75350DE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5" name="Freeform 298">
                <a:extLst>
                  <a:ext uri="{FF2B5EF4-FFF2-40B4-BE49-F238E27FC236}">
                    <a16:creationId xmlns:a16="http://schemas.microsoft.com/office/drawing/2014/main" id="{E8A50D1B-A524-4F09-B7EA-62FD68CD8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44" name="텍스트 상자 31">
                <a:extLst>
                  <a:ext uri="{FF2B5EF4-FFF2-40B4-BE49-F238E27FC236}">
                    <a16:creationId xmlns:a16="http://schemas.microsoft.com/office/drawing/2014/main" id="{9FC6A251-3CE9-434C-8B3C-2A36A7D6F8BB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16" name="Group 300">
              <a:extLst>
                <a:ext uri="{FF2B5EF4-FFF2-40B4-BE49-F238E27FC236}">
                  <a16:creationId xmlns:a16="http://schemas.microsoft.com/office/drawing/2014/main" id="{FE0A5647-4C5C-43D6-975C-272A82389F28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117" name="Rounded Rectangle 301">
                <a:extLst>
                  <a:ext uri="{FF2B5EF4-FFF2-40B4-BE49-F238E27FC236}">
                    <a16:creationId xmlns:a16="http://schemas.microsoft.com/office/drawing/2014/main" id="{47E4D2ED-5E5D-48B7-B1F1-B7FCAB057B61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Freeform 303">
                <a:extLst>
                  <a:ext uri="{FF2B5EF4-FFF2-40B4-BE49-F238E27FC236}">
                    <a16:creationId xmlns:a16="http://schemas.microsoft.com/office/drawing/2014/main" id="{6A331540-876D-4C14-B8DB-BF0D05D3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26" name="텍스트 상자 31">
                <a:extLst>
                  <a:ext uri="{FF2B5EF4-FFF2-40B4-BE49-F238E27FC236}">
                    <a16:creationId xmlns:a16="http://schemas.microsoft.com/office/drawing/2014/main" id="{4A7D94DE-9D90-43C5-ADC0-4CEE5CC6CCB1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1" name="타원 150">
            <a:extLst>
              <a:ext uri="{FF2B5EF4-FFF2-40B4-BE49-F238E27FC236}">
                <a16:creationId xmlns:a16="http://schemas.microsoft.com/office/drawing/2014/main" id="{9B119E45-971D-4AB9-A99C-162458D62BE4}"/>
              </a:ext>
            </a:extLst>
          </p:cNvPr>
          <p:cNvSpPr/>
          <p:nvPr/>
        </p:nvSpPr>
        <p:spPr>
          <a:xfrm>
            <a:off x="1900759" y="1802228"/>
            <a:ext cx="213824" cy="2105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텍스트 상자 31">
            <a:extLst>
              <a:ext uri="{FF2B5EF4-FFF2-40B4-BE49-F238E27FC236}">
                <a16:creationId xmlns:a16="http://schemas.microsoft.com/office/drawing/2014/main" id="{52AEF748-7A78-442C-A5CD-8F1095817C94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CU10.2.4.8.1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A49C3E-FE6E-410A-A0DD-F57D2E78217E}"/>
              </a:ext>
            </a:extLst>
          </p:cNvPr>
          <p:cNvGrpSpPr/>
          <p:nvPr/>
        </p:nvGrpSpPr>
        <p:grpSpPr>
          <a:xfrm>
            <a:off x="2108931" y="1880334"/>
            <a:ext cx="630097" cy="180514"/>
            <a:chOff x="2299168" y="1441028"/>
            <a:chExt cx="1329857" cy="225847"/>
          </a:xfrm>
        </p:grpSpPr>
        <p:sp>
          <p:nvSpPr>
            <p:cNvPr id="102" name="모서리가 둥근 직사각형 22">
              <a:extLst>
                <a:ext uri="{FF2B5EF4-FFF2-40B4-BE49-F238E27FC236}">
                  <a16:creationId xmlns:a16="http://schemas.microsoft.com/office/drawing/2014/main" id="{1CAF57F0-BA5B-401C-8FC5-11D64B4F8276}"/>
                </a:ext>
              </a:extLst>
            </p:cNvPr>
            <p:cNvSpPr/>
            <p:nvPr/>
          </p:nvSpPr>
          <p:spPr>
            <a:xfrm>
              <a:off x="2299168" y="1441028"/>
              <a:ext cx="615482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모서리가 둥근 직사각형 24">
              <a:extLst>
                <a:ext uri="{FF2B5EF4-FFF2-40B4-BE49-F238E27FC236}">
                  <a16:creationId xmlns:a16="http://schemas.microsoft.com/office/drawing/2014/main" id="{5B1559A5-AC33-4B00-AA98-A2E303886FAD}"/>
                </a:ext>
              </a:extLst>
            </p:cNvPr>
            <p:cNvSpPr/>
            <p:nvPr/>
          </p:nvSpPr>
          <p:spPr>
            <a:xfrm>
              <a:off x="3013543" y="1441028"/>
              <a:ext cx="615482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24BA8AA-62BA-401C-AF95-DA7F0666C217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06" name="양쪽 모서리가 둥근 사각형 64">
              <a:extLst>
                <a:ext uri="{FF2B5EF4-FFF2-40B4-BE49-F238E27FC236}">
                  <a16:creationId xmlns:a16="http://schemas.microsoft.com/office/drawing/2014/main" id="{B8276779-535F-4B8C-AA39-D1D43C559FFA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07" name="양쪽 모서리가 둥근 사각형 64">
              <a:extLst>
                <a:ext uri="{FF2B5EF4-FFF2-40B4-BE49-F238E27FC236}">
                  <a16:creationId xmlns:a16="http://schemas.microsoft.com/office/drawing/2014/main" id="{5A229DCB-76C9-4D57-A52A-F309C539E25B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08" name="양쪽 모서리가 둥근 사각형 64">
              <a:extLst>
                <a:ext uri="{FF2B5EF4-FFF2-40B4-BE49-F238E27FC236}">
                  <a16:creationId xmlns:a16="http://schemas.microsoft.com/office/drawing/2014/main" id="{9F771CEA-CB97-4503-8E43-68335765F749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양쪽 모서리가 둥근 사각형 64">
              <a:extLst>
                <a:ext uri="{FF2B5EF4-FFF2-40B4-BE49-F238E27FC236}">
                  <a16:creationId xmlns:a16="http://schemas.microsoft.com/office/drawing/2014/main" id="{863C7843-C770-4597-A466-1E05E0EC446C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10" name="양쪽 모서리가 둥근 사각형 64">
              <a:extLst>
                <a:ext uri="{FF2B5EF4-FFF2-40B4-BE49-F238E27FC236}">
                  <a16:creationId xmlns:a16="http://schemas.microsoft.com/office/drawing/2014/main" id="{C0FE10F3-8564-4B51-AD80-812B20AF580B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11" name="양쪽 모서리가 둥근 사각형 64">
              <a:extLst>
                <a:ext uri="{FF2B5EF4-FFF2-40B4-BE49-F238E27FC236}">
                  <a16:creationId xmlns:a16="http://schemas.microsoft.com/office/drawing/2014/main" id="{E22B4AB1-6FEF-40BF-A95A-6189A52D7FBB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12" name="양쪽 모서리가 둥근 사각형 64">
              <a:extLst>
                <a:ext uri="{FF2B5EF4-FFF2-40B4-BE49-F238E27FC236}">
                  <a16:creationId xmlns:a16="http://schemas.microsoft.com/office/drawing/2014/main" id="{C1B6F0C4-6F24-4944-BAAE-B0D537A2EDEA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42" name="양쪽 모서리가 둥근 사각형 64">
              <a:extLst>
                <a:ext uri="{FF2B5EF4-FFF2-40B4-BE49-F238E27FC236}">
                  <a16:creationId xmlns:a16="http://schemas.microsoft.com/office/drawing/2014/main" id="{D7BDBC82-BA6A-4E5B-980C-946B7FF6B7FA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0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토론 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수정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44" name="Group 357">
            <a:extLst>
              <a:ext uri="{FF2B5EF4-FFF2-40B4-BE49-F238E27FC236}">
                <a16:creationId xmlns:a16="http://schemas.microsoft.com/office/drawing/2014/main" id="{48504051-0774-4BB8-9A00-85A3F8C66580}"/>
              </a:ext>
            </a:extLst>
          </p:cNvPr>
          <p:cNvGrpSpPr/>
          <p:nvPr/>
        </p:nvGrpSpPr>
        <p:grpSpPr>
          <a:xfrm>
            <a:off x="9067866" y="790654"/>
            <a:ext cx="134782" cy="145799"/>
            <a:chOff x="7681409" y="2293429"/>
            <a:chExt cx="157246" cy="170099"/>
          </a:xfrm>
        </p:grpSpPr>
        <p:sp>
          <p:nvSpPr>
            <p:cNvPr id="45" name="Rounded Rectangle 358">
              <a:extLst>
                <a:ext uri="{FF2B5EF4-FFF2-40B4-BE49-F238E27FC236}">
                  <a16:creationId xmlns:a16="http://schemas.microsoft.com/office/drawing/2014/main" id="{275AC294-A07B-4DA0-BB30-CFD34348CFC2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5EC7ABF-77C4-4B64-8AF8-A948C37117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토론실 관리</a:t>
            </a:r>
          </a:p>
        </p:txBody>
      </p:sp>
      <p:cxnSp>
        <p:nvCxnSpPr>
          <p:cNvPr id="146" name="직선 연결선[R] 7">
            <a:extLst>
              <a:ext uri="{FF2B5EF4-FFF2-40B4-BE49-F238E27FC236}">
                <a16:creationId xmlns:a16="http://schemas.microsoft.com/office/drawing/2014/main" id="{83F273FC-A5AF-444B-8076-62B453715412}"/>
              </a:ext>
            </a:extLst>
          </p:cNvPr>
          <p:cNvCxnSpPr/>
          <p:nvPr/>
        </p:nvCxnSpPr>
        <p:spPr>
          <a:xfrm>
            <a:off x="1886629" y="2138934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cxnSp>
        <p:nvCxnSpPr>
          <p:cNvPr id="221" name="직선 연결선[R] 7">
            <a:extLst>
              <a:ext uri="{FF2B5EF4-FFF2-40B4-BE49-F238E27FC236}">
                <a16:creationId xmlns:a16="http://schemas.microsoft.com/office/drawing/2014/main" id="{8F7C3CDF-096C-4197-9CFA-0184CAF4A8A3}"/>
              </a:ext>
            </a:extLst>
          </p:cNvPr>
          <p:cNvCxnSpPr/>
          <p:nvPr/>
        </p:nvCxnSpPr>
        <p:spPr>
          <a:xfrm>
            <a:off x="1877618" y="1771845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55" name="텍스트 상자 31">
            <a:extLst>
              <a:ext uri="{FF2B5EF4-FFF2-40B4-BE49-F238E27FC236}">
                <a16:creationId xmlns:a16="http://schemas.microsoft.com/office/drawing/2014/main" id="{52AEF748-7A78-442C-A5CD-8F1095817C94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CU10.2.4.8.1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24BA8AA-62BA-401C-AF95-DA7F0666C217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06" name="양쪽 모서리가 둥근 사각형 64">
              <a:extLst>
                <a:ext uri="{FF2B5EF4-FFF2-40B4-BE49-F238E27FC236}">
                  <a16:creationId xmlns:a16="http://schemas.microsoft.com/office/drawing/2014/main" id="{B8276779-535F-4B8C-AA39-D1D43C559FFA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07" name="양쪽 모서리가 둥근 사각형 64">
              <a:extLst>
                <a:ext uri="{FF2B5EF4-FFF2-40B4-BE49-F238E27FC236}">
                  <a16:creationId xmlns:a16="http://schemas.microsoft.com/office/drawing/2014/main" id="{5A229DCB-76C9-4D57-A52A-F309C539E25B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08" name="양쪽 모서리가 둥근 사각형 64">
              <a:extLst>
                <a:ext uri="{FF2B5EF4-FFF2-40B4-BE49-F238E27FC236}">
                  <a16:creationId xmlns:a16="http://schemas.microsoft.com/office/drawing/2014/main" id="{9F771CEA-CB97-4503-8E43-68335765F749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양쪽 모서리가 둥근 사각형 64">
              <a:extLst>
                <a:ext uri="{FF2B5EF4-FFF2-40B4-BE49-F238E27FC236}">
                  <a16:creationId xmlns:a16="http://schemas.microsoft.com/office/drawing/2014/main" id="{863C7843-C770-4597-A466-1E05E0EC446C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10" name="양쪽 모서리가 둥근 사각형 64">
              <a:extLst>
                <a:ext uri="{FF2B5EF4-FFF2-40B4-BE49-F238E27FC236}">
                  <a16:creationId xmlns:a16="http://schemas.microsoft.com/office/drawing/2014/main" id="{C0FE10F3-8564-4B51-AD80-812B20AF580B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11" name="양쪽 모서리가 둥근 사각형 64">
              <a:extLst>
                <a:ext uri="{FF2B5EF4-FFF2-40B4-BE49-F238E27FC236}">
                  <a16:creationId xmlns:a16="http://schemas.microsoft.com/office/drawing/2014/main" id="{E22B4AB1-6FEF-40BF-A95A-6189A52D7FBB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12" name="양쪽 모서리가 둥근 사각형 64">
              <a:extLst>
                <a:ext uri="{FF2B5EF4-FFF2-40B4-BE49-F238E27FC236}">
                  <a16:creationId xmlns:a16="http://schemas.microsoft.com/office/drawing/2014/main" id="{C1B6F0C4-6F24-4944-BAAE-B0D537A2EDEA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42" name="양쪽 모서리가 둥근 사각형 64">
              <a:extLst>
                <a:ext uri="{FF2B5EF4-FFF2-40B4-BE49-F238E27FC236}">
                  <a16:creationId xmlns:a16="http://schemas.microsoft.com/office/drawing/2014/main" id="{D7BDBC82-BA6A-4E5B-980C-946B7FF6B7FA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CA55723-111F-43F8-AA19-3C30BD665B6D}"/>
              </a:ext>
            </a:extLst>
          </p:cNvPr>
          <p:cNvGrpSpPr/>
          <p:nvPr/>
        </p:nvGrpSpPr>
        <p:grpSpPr>
          <a:xfrm>
            <a:off x="2307076" y="1873468"/>
            <a:ext cx="630097" cy="180514"/>
            <a:chOff x="2299168" y="1441028"/>
            <a:chExt cx="1329857" cy="225847"/>
          </a:xfrm>
        </p:grpSpPr>
        <p:sp>
          <p:nvSpPr>
            <p:cNvPr id="120" name="모서리가 둥근 직사각형 22">
              <a:extLst>
                <a:ext uri="{FF2B5EF4-FFF2-40B4-BE49-F238E27FC236}">
                  <a16:creationId xmlns:a16="http://schemas.microsoft.com/office/drawing/2014/main" id="{CDABC7BF-03D8-447C-819A-FEE506A74992}"/>
                </a:ext>
              </a:extLst>
            </p:cNvPr>
            <p:cNvSpPr/>
            <p:nvPr/>
          </p:nvSpPr>
          <p:spPr>
            <a:xfrm>
              <a:off x="2299168" y="1441028"/>
              <a:ext cx="615482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모서리가 둥근 직사각형 24">
              <a:extLst>
                <a:ext uri="{FF2B5EF4-FFF2-40B4-BE49-F238E27FC236}">
                  <a16:creationId xmlns:a16="http://schemas.microsoft.com/office/drawing/2014/main" id="{58F0F8F8-861F-488C-A9A1-5752E3CFDC90}"/>
                </a:ext>
              </a:extLst>
            </p:cNvPr>
            <p:cNvSpPr/>
            <p:nvPr/>
          </p:nvSpPr>
          <p:spPr>
            <a:xfrm>
              <a:off x="3013543" y="1441028"/>
              <a:ext cx="615482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2" name="모서리가 둥근 직사각형 22">
            <a:extLst>
              <a:ext uri="{FF2B5EF4-FFF2-40B4-BE49-F238E27FC236}">
                <a16:creationId xmlns:a16="http://schemas.microsoft.com/office/drawing/2014/main" id="{959DDF6D-F048-494B-9051-E4545DD4F665}"/>
              </a:ext>
            </a:extLst>
          </p:cNvPr>
          <p:cNvSpPr/>
          <p:nvPr/>
        </p:nvSpPr>
        <p:spPr>
          <a:xfrm>
            <a:off x="1967745" y="1873468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09167" y="2245602"/>
            <a:ext cx="7130363" cy="4423758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토론 게시물 수정과 동일</a:t>
            </a:r>
            <a:endParaRPr lang="ko-KR" alt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2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토론실 관리</a:t>
            </a:r>
          </a:p>
        </p:txBody>
      </p:sp>
      <p:graphicFrame>
        <p:nvGraphicFramePr>
          <p:cNvPr id="135" name="내용 개체 틀 74">
            <a:extLst>
              <a:ext uri="{FF2B5EF4-FFF2-40B4-BE49-F238E27FC236}">
                <a16:creationId xmlns:a16="http://schemas.microsoft.com/office/drawing/2014/main" id="{A9191F6F-BACA-4320-A7E3-EF446BAA9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349179"/>
              </p:ext>
            </p:extLst>
          </p:nvPr>
        </p:nvGraphicFramePr>
        <p:xfrm>
          <a:off x="1919013" y="2176289"/>
          <a:ext cx="7201324" cy="200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26">
                  <a:extLst>
                    <a:ext uri="{9D8B030D-6E8A-4147-A177-3AD203B41FA5}">
                      <a16:colId xmlns:a16="http://schemas.microsoft.com/office/drawing/2014/main" val="313075896"/>
                    </a:ext>
                  </a:extLst>
                </a:gridCol>
                <a:gridCol w="2835261">
                  <a:extLst>
                    <a:ext uri="{9D8B030D-6E8A-4147-A177-3AD203B41FA5}">
                      <a16:colId xmlns:a16="http://schemas.microsoft.com/office/drawing/2014/main" val="3156051076"/>
                    </a:ext>
                  </a:extLst>
                </a:gridCol>
                <a:gridCol w="66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152">
                  <a:extLst>
                    <a:ext uri="{9D8B030D-6E8A-4147-A177-3AD203B41FA5}">
                      <a16:colId xmlns:a16="http://schemas.microsoft.com/office/drawing/2014/main" val="3664806835"/>
                    </a:ext>
                  </a:extLst>
                </a:gridCol>
                <a:gridCol w="445719">
                  <a:extLst>
                    <a:ext uri="{9D8B030D-6E8A-4147-A177-3AD203B41FA5}">
                      <a16:colId xmlns:a16="http://schemas.microsoft.com/office/drawing/2014/main" val="2998121263"/>
                    </a:ext>
                  </a:extLst>
                </a:gridCol>
                <a:gridCol w="484779">
                  <a:extLst>
                    <a:ext uri="{9D8B030D-6E8A-4147-A177-3AD203B41FA5}">
                      <a16:colId xmlns:a16="http://schemas.microsoft.com/office/drawing/2014/main" val="1060783802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1998748249"/>
                    </a:ext>
                  </a:extLst>
                </a:gridCol>
              </a:tblGrid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등록자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시작일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종료일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찬성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조회수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18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25301"/>
                  </a:ext>
                </a:extLst>
              </a:tr>
            </a:tbl>
          </a:graphicData>
        </a:graphic>
      </p:graphicFrame>
      <p:cxnSp>
        <p:nvCxnSpPr>
          <p:cNvPr id="95" name="직선 연결선[R] 7">
            <a:extLst>
              <a:ext uri="{FF2B5EF4-FFF2-40B4-BE49-F238E27FC236}">
                <a16:creationId xmlns:a16="http://schemas.microsoft.com/office/drawing/2014/main" id="{DFFFB794-CF51-45FB-A465-80E4982A9738}"/>
              </a:ext>
            </a:extLst>
          </p:cNvPr>
          <p:cNvCxnSpPr>
            <a:cxnSpLocks/>
          </p:cNvCxnSpPr>
          <p:nvPr/>
        </p:nvCxnSpPr>
        <p:spPr>
          <a:xfrm flipV="1">
            <a:off x="1791611" y="1816988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26" name="Triangle 915">
            <a:extLst>
              <a:ext uri="{FF2B5EF4-FFF2-40B4-BE49-F238E27FC236}">
                <a16:creationId xmlns:a16="http://schemas.microsoft.com/office/drawing/2014/main" id="{365BCDDC-8135-462D-B194-CF363FABC1BD}"/>
              </a:ext>
            </a:extLst>
          </p:cNvPr>
          <p:cNvSpPr>
            <a:spLocks noChangeAspect="1"/>
          </p:cNvSpPr>
          <p:nvPr/>
        </p:nvSpPr>
        <p:spPr>
          <a:xfrm flipV="1">
            <a:off x="8841503" y="2320510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Triangle 915">
            <a:extLst>
              <a:ext uri="{FF2B5EF4-FFF2-40B4-BE49-F238E27FC236}">
                <a16:creationId xmlns:a16="http://schemas.microsoft.com/office/drawing/2014/main" id="{A5663DAB-8163-48F5-8E07-B4D2A4A9BEA7}"/>
              </a:ext>
            </a:extLst>
          </p:cNvPr>
          <p:cNvSpPr>
            <a:spLocks noChangeAspect="1"/>
          </p:cNvSpPr>
          <p:nvPr/>
        </p:nvSpPr>
        <p:spPr>
          <a:xfrm flipV="1">
            <a:off x="6256605" y="2299279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351BC96-5371-4CEC-9BF1-13F15F7CD1EF}"/>
              </a:ext>
            </a:extLst>
          </p:cNvPr>
          <p:cNvGrpSpPr/>
          <p:nvPr/>
        </p:nvGrpSpPr>
        <p:grpSpPr>
          <a:xfrm>
            <a:off x="3728991" y="1633020"/>
            <a:ext cx="1511280" cy="176117"/>
            <a:chOff x="2351584" y="820449"/>
            <a:chExt cx="1511280" cy="176117"/>
          </a:xfrm>
        </p:grpSpPr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7F5409E6-CE7D-4BB0-84B2-8907E8326E23}"/>
                </a:ext>
              </a:extLst>
            </p:cNvPr>
            <p:cNvSpPr txBox="1"/>
            <p:nvPr/>
          </p:nvSpPr>
          <p:spPr>
            <a:xfrm>
              <a:off x="2351584" y="820449"/>
              <a:ext cx="67883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승인 요청</a:t>
              </a:r>
            </a:p>
          </p:txBody>
        </p:sp>
        <p:cxnSp>
          <p:nvCxnSpPr>
            <p:cNvPr id="110" name="직선 연결선[R] 7">
              <a:extLst>
                <a:ext uri="{FF2B5EF4-FFF2-40B4-BE49-F238E27FC236}">
                  <a16:creationId xmlns:a16="http://schemas.microsoft.com/office/drawing/2014/main" id="{6FC7553C-C65B-4F1E-8668-8F287C175CD6}"/>
                </a:ext>
              </a:extLst>
            </p:cNvPr>
            <p:cNvCxnSpPr/>
            <p:nvPr/>
          </p:nvCxnSpPr>
          <p:spPr>
            <a:xfrm>
              <a:off x="3062409" y="996566"/>
              <a:ext cx="620417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51" name="텍스트 상자 31">
              <a:extLst>
                <a:ext uri="{FF2B5EF4-FFF2-40B4-BE49-F238E27FC236}">
                  <a16:creationId xmlns:a16="http://schemas.microsoft.com/office/drawing/2014/main" id="{17CB0C9F-A91D-42EE-976D-5976AD29685C}"/>
                </a:ext>
              </a:extLst>
            </p:cNvPr>
            <p:cNvSpPr txBox="1"/>
            <p:nvPr/>
          </p:nvSpPr>
          <p:spPr>
            <a:xfrm>
              <a:off x="2922544" y="820449"/>
              <a:ext cx="9403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 관리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9FD21B1-819B-41B5-B9FB-D47997F2AC81}"/>
              </a:ext>
            </a:extLst>
          </p:cNvPr>
          <p:cNvGrpSpPr/>
          <p:nvPr/>
        </p:nvGrpSpPr>
        <p:grpSpPr>
          <a:xfrm>
            <a:off x="4053522" y="6365897"/>
            <a:ext cx="2840854" cy="157372"/>
            <a:chOff x="3685440" y="4863567"/>
            <a:chExt cx="2840854" cy="157372"/>
          </a:xfrm>
        </p:grpSpPr>
        <p:sp>
          <p:nvSpPr>
            <p:cNvPr id="115" name="텍스트 상자 31">
              <a:extLst>
                <a:ext uri="{FF2B5EF4-FFF2-40B4-BE49-F238E27FC236}">
                  <a16:creationId xmlns:a16="http://schemas.microsoft.com/office/drawing/2014/main" id="{0B900952-699B-4749-BDE3-07F7AFC814AA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75B593D3-E00F-4085-A56B-E8C5B5BD7F59}"/>
                </a:ext>
              </a:extLst>
            </p:cNvPr>
            <p:cNvGrpSpPr/>
            <p:nvPr/>
          </p:nvGrpSpPr>
          <p:grpSpPr>
            <a:xfrm>
              <a:off x="6034340" y="4890412"/>
              <a:ext cx="491954" cy="130527"/>
              <a:chOff x="6034340" y="4890412"/>
              <a:chExt cx="491954" cy="130527"/>
            </a:xfrm>
          </p:grpSpPr>
          <p:sp>
            <p:nvSpPr>
              <p:cNvPr id="117" name="Rounded Rectangle 936">
                <a:extLst>
                  <a:ext uri="{FF2B5EF4-FFF2-40B4-BE49-F238E27FC236}">
                    <a16:creationId xmlns:a16="http://schemas.microsoft.com/office/drawing/2014/main" id="{8AB4E973-3006-4A80-BFCC-90FB134CDF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D669F98-54FC-40E1-932F-B81D5A07B679}"/>
                  </a:ext>
                </a:extLst>
              </p:cNvPr>
              <p:cNvSpPr/>
              <p:nvPr/>
            </p:nvSpPr>
            <p:spPr>
              <a:xfrm>
                <a:off x="6276226" y="4890412"/>
                <a:ext cx="250068" cy="1231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1" name="텍스트 상자 31">
            <a:extLst>
              <a:ext uri="{FF2B5EF4-FFF2-40B4-BE49-F238E27FC236}">
                <a16:creationId xmlns:a16="http://schemas.microsoft.com/office/drawing/2014/main" id="{637CAF9E-CD47-4C3B-B573-A63DBB9BDF95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AF1640-5439-4499-874B-8089A50EA03E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04" name="양쪽 모서리가 둥근 사각형 64">
              <a:extLst>
                <a:ext uri="{FF2B5EF4-FFF2-40B4-BE49-F238E27FC236}">
                  <a16:creationId xmlns:a16="http://schemas.microsoft.com/office/drawing/2014/main" id="{A7CC6835-E37B-4C2E-9CDF-BD6923A70889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05" name="양쪽 모서리가 둥근 사각형 64">
              <a:extLst>
                <a:ext uri="{FF2B5EF4-FFF2-40B4-BE49-F238E27FC236}">
                  <a16:creationId xmlns:a16="http://schemas.microsoft.com/office/drawing/2014/main" id="{DAED3B7B-A449-4180-B659-1CA8030CD19A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06" name="양쪽 모서리가 둥근 사각형 64">
              <a:extLst>
                <a:ext uri="{FF2B5EF4-FFF2-40B4-BE49-F238E27FC236}">
                  <a16:creationId xmlns:a16="http://schemas.microsoft.com/office/drawing/2014/main" id="{AFD091D8-7D98-4400-BBAD-F88BB99F8905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양쪽 모서리가 둥근 사각형 64">
              <a:extLst>
                <a:ext uri="{FF2B5EF4-FFF2-40B4-BE49-F238E27FC236}">
                  <a16:creationId xmlns:a16="http://schemas.microsoft.com/office/drawing/2014/main" id="{F024DE40-5979-4823-BAAB-58FA2FBDBB70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11" name="양쪽 모서리가 둥근 사각형 64">
              <a:extLst>
                <a:ext uri="{FF2B5EF4-FFF2-40B4-BE49-F238E27FC236}">
                  <a16:creationId xmlns:a16="http://schemas.microsoft.com/office/drawing/2014/main" id="{0849CB43-1B2D-480B-9583-4E0E653D56C6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12" name="양쪽 모서리가 둥근 사각형 64">
              <a:extLst>
                <a:ext uri="{FF2B5EF4-FFF2-40B4-BE49-F238E27FC236}">
                  <a16:creationId xmlns:a16="http://schemas.microsoft.com/office/drawing/2014/main" id="{DD400B43-96A3-4CF1-9EBD-069694FCEBF6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13" name="양쪽 모서리가 둥근 사각형 64">
              <a:extLst>
                <a:ext uri="{FF2B5EF4-FFF2-40B4-BE49-F238E27FC236}">
                  <a16:creationId xmlns:a16="http://schemas.microsoft.com/office/drawing/2014/main" id="{D9799DB0-1BE2-4BB9-9F9D-0E26A96EFDAE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42" name="양쪽 모서리가 둥근 사각형 64">
              <a:extLst>
                <a:ext uri="{FF2B5EF4-FFF2-40B4-BE49-F238E27FC236}">
                  <a16:creationId xmlns:a16="http://schemas.microsoft.com/office/drawing/2014/main" id="{120AA75C-5670-4D4F-AE87-08DBBD05C211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1" name="Triangle 915">
            <a:extLst>
              <a:ext uri="{FF2B5EF4-FFF2-40B4-BE49-F238E27FC236}">
                <a16:creationId xmlns:a16="http://schemas.microsoft.com/office/drawing/2014/main" id="{A5663DAB-8163-48F5-8E07-B4D2A4A9BEA7}"/>
              </a:ext>
            </a:extLst>
          </p:cNvPr>
          <p:cNvSpPr>
            <a:spLocks noChangeAspect="1"/>
          </p:cNvSpPr>
          <p:nvPr/>
        </p:nvSpPr>
        <p:spPr>
          <a:xfrm flipV="1">
            <a:off x="6997670" y="2299279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8674445" y="1896446"/>
            <a:ext cx="354278" cy="203200"/>
            <a:chOff x="7121870" y="765909"/>
            <a:chExt cx="354278" cy="203200"/>
          </a:xfrm>
        </p:grpSpPr>
        <p:sp>
          <p:nvSpPr>
            <p:cNvPr id="65" name="직사각형 64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210622" y="1894731"/>
            <a:ext cx="457017" cy="209550"/>
            <a:chOff x="6935345" y="1198923"/>
            <a:chExt cx="457017" cy="209550"/>
          </a:xfrm>
        </p:grpSpPr>
        <p:sp>
          <p:nvSpPr>
            <p:cNvPr id="68" name="직사각형 67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048376" y="2114550"/>
            <a:ext cx="3019816" cy="703831"/>
            <a:chOff x="6076951" y="1219200"/>
            <a:chExt cx="3019816" cy="703831"/>
          </a:xfrm>
        </p:grpSpPr>
        <p:sp>
          <p:nvSpPr>
            <p:cNvPr id="77" name="직사각형 76"/>
            <p:cNvSpPr/>
            <p:nvPr/>
          </p:nvSpPr>
          <p:spPr>
            <a:xfrm>
              <a:off x="6076951" y="1219200"/>
              <a:ext cx="3019816" cy="703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08378" y="1477513"/>
              <a:ext cx="2813774" cy="209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 제목 ▼ 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ㅣ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</a:rPr>
                <a:t>ㅣ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9" name="Freeform 10"/>
            <p:cNvSpPr>
              <a:spLocks noChangeAspect="1" noChangeArrowheads="1"/>
            </p:cNvSpPr>
            <p:nvPr/>
          </p:nvSpPr>
          <p:spPr bwMode="auto">
            <a:xfrm>
              <a:off x="8810051" y="153317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174804" y="2578010"/>
            <a:ext cx="568896" cy="5842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제목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작성자</a:t>
            </a:r>
          </a:p>
        </p:txBody>
      </p:sp>
      <p:graphicFrame>
        <p:nvGraphicFramePr>
          <p:cNvPr id="8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31483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 및 검색 결과는 동호회 목록 검색 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CU10.1.1.1.3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 기능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82" name="타원 81"/>
          <p:cNvSpPr/>
          <p:nvPr/>
        </p:nvSpPr>
        <p:spPr>
          <a:xfrm>
            <a:off x="5958097" y="2043286"/>
            <a:ext cx="152517" cy="164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7881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8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A80CE611-557D-4C82-B031-015DCD24A100}"/>
              </a:ext>
            </a:extLst>
          </p:cNvPr>
          <p:cNvCxnSpPr>
            <a:cxnSpLocks/>
          </p:cNvCxnSpPr>
          <p:nvPr/>
        </p:nvCxnSpPr>
        <p:spPr>
          <a:xfrm flipV="1">
            <a:off x="1808229" y="1054829"/>
            <a:ext cx="7363322" cy="12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텍스트 상자 31">
            <a:extLst>
              <a:ext uri="{FF2B5EF4-FFF2-40B4-BE49-F238E27FC236}">
                <a16:creationId xmlns:a16="http://schemas.microsoft.com/office/drawing/2014/main" id="{5739D595-B446-456F-9F26-15C7B3870763}"/>
              </a:ext>
            </a:extLst>
          </p:cNvPr>
          <p:cNvSpPr txBox="1"/>
          <p:nvPr/>
        </p:nvSpPr>
        <p:spPr>
          <a:xfrm>
            <a:off x="1924214" y="80833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5" name="텍스트 상자 31">
            <a:extLst>
              <a:ext uri="{FF2B5EF4-FFF2-40B4-BE49-F238E27FC236}">
                <a16:creationId xmlns:a16="http://schemas.microsoft.com/office/drawing/2014/main" id="{76C21E89-CF54-4259-98B3-4BE6DA7B0ACA}"/>
              </a:ext>
            </a:extLst>
          </p:cNvPr>
          <p:cNvSpPr txBox="1"/>
          <p:nvPr/>
        </p:nvSpPr>
        <p:spPr>
          <a:xfrm>
            <a:off x="1297233" y="115580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[R] 7">
            <a:extLst>
              <a:ext uri="{FF2B5EF4-FFF2-40B4-BE49-F238E27FC236}">
                <a16:creationId xmlns:a16="http://schemas.microsoft.com/office/drawing/2014/main" id="{58A34FE3-337A-4955-9260-74536E119082}"/>
              </a:ext>
            </a:extLst>
          </p:cNvPr>
          <p:cNvCxnSpPr>
            <a:cxnSpLocks/>
          </p:cNvCxnSpPr>
          <p:nvPr/>
        </p:nvCxnSpPr>
        <p:spPr>
          <a:xfrm flipV="1">
            <a:off x="1827838" y="1400769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91" name="텍스트 상자 31">
            <a:extLst>
              <a:ext uri="{FF2B5EF4-FFF2-40B4-BE49-F238E27FC236}">
                <a16:creationId xmlns:a16="http://schemas.microsoft.com/office/drawing/2014/main" id="{182A3598-3693-4EB1-B32F-E7EE7B54CE89}"/>
              </a:ext>
            </a:extLst>
          </p:cNvPr>
          <p:cNvSpPr txBox="1"/>
          <p:nvPr/>
        </p:nvSpPr>
        <p:spPr>
          <a:xfrm>
            <a:off x="1955677" y="1585092"/>
            <a:ext cx="19834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681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토론실 관리</a:t>
            </a:r>
          </a:p>
        </p:txBody>
      </p:sp>
      <p:graphicFrame>
        <p:nvGraphicFramePr>
          <p:cNvPr id="135" name="내용 개체 틀 74">
            <a:extLst>
              <a:ext uri="{FF2B5EF4-FFF2-40B4-BE49-F238E27FC236}">
                <a16:creationId xmlns:a16="http://schemas.microsoft.com/office/drawing/2014/main" id="{A9191F6F-BACA-4320-A7E3-EF446BAA913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19013" y="2176289"/>
          <a:ext cx="7201324" cy="200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26">
                  <a:extLst>
                    <a:ext uri="{9D8B030D-6E8A-4147-A177-3AD203B41FA5}">
                      <a16:colId xmlns:a16="http://schemas.microsoft.com/office/drawing/2014/main" val="313075896"/>
                    </a:ext>
                  </a:extLst>
                </a:gridCol>
                <a:gridCol w="2835261">
                  <a:extLst>
                    <a:ext uri="{9D8B030D-6E8A-4147-A177-3AD203B41FA5}">
                      <a16:colId xmlns:a16="http://schemas.microsoft.com/office/drawing/2014/main" val="3156051076"/>
                    </a:ext>
                  </a:extLst>
                </a:gridCol>
                <a:gridCol w="66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152">
                  <a:extLst>
                    <a:ext uri="{9D8B030D-6E8A-4147-A177-3AD203B41FA5}">
                      <a16:colId xmlns:a16="http://schemas.microsoft.com/office/drawing/2014/main" val="3664806835"/>
                    </a:ext>
                  </a:extLst>
                </a:gridCol>
                <a:gridCol w="445719">
                  <a:extLst>
                    <a:ext uri="{9D8B030D-6E8A-4147-A177-3AD203B41FA5}">
                      <a16:colId xmlns:a16="http://schemas.microsoft.com/office/drawing/2014/main" val="2998121263"/>
                    </a:ext>
                  </a:extLst>
                </a:gridCol>
                <a:gridCol w="484779">
                  <a:extLst>
                    <a:ext uri="{9D8B030D-6E8A-4147-A177-3AD203B41FA5}">
                      <a16:colId xmlns:a16="http://schemas.microsoft.com/office/drawing/2014/main" val="1060783802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1998748249"/>
                    </a:ext>
                  </a:extLst>
                </a:gridCol>
              </a:tblGrid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등록자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시작일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종료일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찬성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조회수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2017.05.13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2017.03.11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2016.12.01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고길동</a:t>
                      </a: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2017.08.08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18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동호회 활성화 시킬 수 있는 방안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2017.09.22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25301"/>
                  </a:ext>
                </a:extLst>
              </a:tr>
            </a:tbl>
          </a:graphicData>
        </a:graphic>
      </p:graphicFrame>
      <p:cxnSp>
        <p:nvCxnSpPr>
          <p:cNvPr id="95" name="직선 연결선[R] 7">
            <a:extLst>
              <a:ext uri="{FF2B5EF4-FFF2-40B4-BE49-F238E27FC236}">
                <a16:creationId xmlns:a16="http://schemas.microsoft.com/office/drawing/2014/main" id="{DFFFB794-CF51-45FB-A465-80E4982A9738}"/>
              </a:ext>
            </a:extLst>
          </p:cNvPr>
          <p:cNvCxnSpPr>
            <a:cxnSpLocks/>
          </p:cNvCxnSpPr>
          <p:nvPr/>
        </p:nvCxnSpPr>
        <p:spPr>
          <a:xfrm flipV="1">
            <a:off x="1791611" y="1816988"/>
            <a:ext cx="7262871" cy="59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26" name="Triangle 915">
            <a:extLst>
              <a:ext uri="{FF2B5EF4-FFF2-40B4-BE49-F238E27FC236}">
                <a16:creationId xmlns:a16="http://schemas.microsoft.com/office/drawing/2014/main" id="{365BCDDC-8135-462D-B194-CF363FABC1BD}"/>
              </a:ext>
            </a:extLst>
          </p:cNvPr>
          <p:cNvSpPr>
            <a:spLocks noChangeAspect="1"/>
          </p:cNvSpPr>
          <p:nvPr/>
        </p:nvSpPr>
        <p:spPr>
          <a:xfrm flipV="1">
            <a:off x="8841503" y="2320510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Triangle 915">
            <a:extLst>
              <a:ext uri="{FF2B5EF4-FFF2-40B4-BE49-F238E27FC236}">
                <a16:creationId xmlns:a16="http://schemas.microsoft.com/office/drawing/2014/main" id="{A5663DAB-8163-48F5-8E07-B4D2A4A9BEA7}"/>
              </a:ext>
            </a:extLst>
          </p:cNvPr>
          <p:cNvSpPr>
            <a:spLocks noChangeAspect="1"/>
          </p:cNvSpPr>
          <p:nvPr/>
        </p:nvSpPr>
        <p:spPr>
          <a:xfrm flipV="1">
            <a:off x="6256605" y="2299279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351BC96-5371-4CEC-9BF1-13F15F7CD1EF}"/>
              </a:ext>
            </a:extLst>
          </p:cNvPr>
          <p:cNvGrpSpPr/>
          <p:nvPr/>
        </p:nvGrpSpPr>
        <p:grpSpPr>
          <a:xfrm>
            <a:off x="3728991" y="1633020"/>
            <a:ext cx="1511280" cy="176117"/>
            <a:chOff x="2351584" y="820449"/>
            <a:chExt cx="1511280" cy="176117"/>
          </a:xfrm>
        </p:grpSpPr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7F5409E6-CE7D-4BB0-84B2-8907E8326E23}"/>
                </a:ext>
              </a:extLst>
            </p:cNvPr>
            <p:cNvSpPr txBox="1"/>
            <p:nvPr/>
          </p:nvSpPr>
          <p:spPr>
            <a:xfrm>
              <a:off x="2351584" y="820449"/>
              <a:ext cx="67883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승인 요청</a:t>
              </a:r>
            </a:p>
          </p:txBody>
        </p:sp>
        <p:cxnSp>
          <p:nvCxnSpPr>
            <p:cNvPr id="110" name="직선 연결선[R] 7">
              <a:extLst>
                <a:ext uri="{FF2B5EF4-FFF2-40B4-BE49-F238E27FC236}">
                  <a16:creationId xmlns:a16="http://schemas.microsoft.com/office/drawing/2014/main" id="{6FC7553C-C65B-4F1E-8668-8F287C175CD6}"/>
                </a:ext>
              </a:extLst>
            </p:cNvPr>
            <p:cNvCxnSpPr/>
            <p:nvPr/>
          </p:nvCxnSpPr>
          <p:spPr>
            <a:xfrm>
              <a:off x="3062409" y="996566"/>
              <a:ext cx="620417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151" name="텍스트 상자 31">
              <a:extLst>
                <a:ext uri="{FF2B5EF4-FFF2-40B4-BE49-F238E27FC236}">
                  <a16:creationId xmlns:a16="http://schemas.microsoft.com/office/drawing/2014/main" id="{17CB0C9F-A91D-42EE-976D-5976AD29685C}"/>
                </a:ext>
              </a:extLst>
            </p:cNvPr>
            <p:cNvSpPr txBox="1"/>
            <p:nvPr/>
          </p:nvSpPr>
          <p:spPr>
            <a:xfrm>
              <a:off x="2922544" y="820449"/>
              <a:ext cx="9403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 관리</a:t>
              </a:r>
            </a:p>
          </p:txBody>
        </p:sp>
      </p:grpSp>
      <p:sp>
        <p:nvSpPr>
          <p:cNvPr id="101" name="텍스트 상자 31">
            <a:extLst>
              <a:ext uri="{FF2B5EF4-FFF2-40B4-BE49-F238E27FC236}">
                <a16:creationId xmlns:a16="http://schemas.microsoft.com/office/drawing/2014/main" id="{637CAF9E-CD47-4C3B-B573-A63DBB9BDF95}"/>
              </a:ext>
            </a:extLst>
          </p:cNvPr>
          <p:cNvSpPr txBox="1"/>
          <p:nvPr/>
        </p:nvSpPr>
        <p:spPr>
          <a:xfrm>
            <a:off x="10272464" y="329457"/>
            <a:ext cx="1829427" cy="14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AF1640-5439-4499-874B-8089A50EA03E}"/>
              </a:ext>
            </a:extLst>
          </p:cNvPr>
          <p:cNvGrpSpPr/>
          <p:nvPr/>
        </p:nvGrpSpPr>
        <p:grpSpPr>
          <a:xfrm>
            <a:off x="1943549" y="1178047"/>
            <a:ext cx="6312611" cy="228632"/>
            <a:chOff x="1943549" y="1178047"/>
            <a:chExt cx="6312611" cy="228632"/>
          </a:xfrm>
        </p:grpSpPr>
        <p:sp>
          <p:nvSpPr>
            <p:cNvPr id="104" name="양쪽 모서리가 둥근 사각형 64">
              <a:extLst>
                <a:ext uri="{FF2B5EF4-FFF2-40B4-BE49-F238E27FC236}">
                  <a16:creationId xmlns:a16="http://schemas.microsoft.com/office/drawing/2014/main" id="{A7CC6835-E37B-4C2E-9CDF-BD6923A70889}"/>
                </a:ext>
              </a:extLst>
            </p:cNvPr>
            <p:cNvSpPr/>
            <p:nvPr/>
          </p:nvSpPr>
          <p:spPr>
            <a:xfrm>
              <a:off x="1943549" y="119067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동호회 속성 관리</a:t>
              </a:r>
            </a:p>
          </p:txBody>
        </p:sp>
        <p:sp>
          <p:nvSpPr>
            <p:cNvPr id="105" name="양쪽 모서리가 둥근 사각형 64">
              <a:extLst>
                <a:ext uri="{FF2B5EF4-FFF2-40B4-BE49-F238E27FC236}">
                  <a16:creationId xmlns:a16="http://schemas.microsoft.com/office/drawing/2014/main" id="{DAED3B7B-A449-4180-B659-1CA8030CD19A}"/>
                </a:ext>
              </a:extLst>
            </p:cNvPr>
            <p:cNvSpPr/>
            <p:nvPr/>
          </p:nvSpPr>
          <p:spPr>
            <a:xfrm>
              <a:off x="2742022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</a:t>
              </a:r>
            </a:p>
          </p:txBody>
        </p:sp>
        <p:sp>
          <p:nvSpPr>
            <p:cNvPr id="106" name="양쪽 모서리가 둥근 사각형 64">
              <a:extLst>
                <a:ext uri="{FF2B5EF4-FFF2-40B4-BE49-F238E27FC236}">
                  <a16:creationId xmlns:a16="http://schemas.microsoft.com/office/drawing/2014/main" id="{AFD091D8-7D98-4400-BBAD-F88BB99F8905}"/>
                </a:ext>
              </a:extLst>
            </p:cNvPr>
            <p:cNvSpPr/>
            <p:nvPr/>
          </p:nvSpPr>
          <p:spPr>
            <a:xfrm>
              <a:off x="3547693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메뉴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양쪽 모서리가 둥근 사각형 64">
              <a:extLst>
                <a:ext uri="{FF2B5EF4-FFF2-40B4-BE49-F238E27FC236}">
                  <a16:creationId xmlns:a16="http://schemas.microsoft.com/office/drawing/2014/main" id="{F024DE40-5979-4823-BAAB-58FA2FBDBB70}"/>
                </a:ext>
              </a:extLst>
            </p:cNvPr>
            <p:cNvSpPr/>
            <p:nvPr/>
          </p:nvSpPr>
          <p:spPr>
            <a:xfrm>
              <a:off x="4353364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사용량 조회</a:t>
              </a:r>
            </a:p>
          </p:txBody>
        </p:sp>
        <p:sp>
          <p:nvSpPr>
            <p:cNvPr id="111" name="양쪽 모서리가 둥근 사각형 64">
              <a:extLst>
                <a:ext uri="{FF2B5EF4-FFF2-40B4-BE49-F238E27FC236}">
                  <a16:creationId xmlns:a16="http://schemas.microsoft.com/office/drawing/2014/main" id="{0849CB43-1B2D-480B-9583-4E0E653D56C6}"/>
                </a:ext>
              </a:extLst>
            </p:cNvPr>
            <p:cNvSpPr/>
            <p:nvPr/>
          </p:nvSpPr>
          <p:spPr>
            <a:xfrm>
              <a:off x="5157129" y="1184769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회원등급 관리</a:t>
              </a:r>
            </a:p>
          </p:txBody>
        </p:sp>
        <p:sp>
          <p:nvSpPr>
            <p:cNvPr id="112" name="양쪽 모서리가 둥근 사각형 64">
              <a:extLst>
                <a:ext uri="{FF2B5EF4-FFF2-40B4-BE49-F238E27FC236}">
                  <a16:creationId xmlns:a16="http://schemas.microsoft.com/office/drawing/2014/main" id="{DD400B43-96A3-4CF1-9EBD-069694FCEBF6}"/>
                </a:ext>
              </a:extLst>
            </p:cNvPr>
            <p:cNvSpPr/>
            <p:nvPr/>
          </p:nvSpPr>
          <p:spPr>
            <a:xfrm>
              <a:off x="5959414" y="1178047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  <p:sp>
          <p:nvSpPr>
            <p:cNvPr id="113" name="양쪽 모서리가 둥근 사각형 64">
              <a:extLst>
                <a:ext uri="{FF2B5EF4-FFF2-40B4-BE49-F238E27FC236}">
                  <a16:creationId xmlns:a16="http://schemas.microsoft.com/office/drawing/2014/main" id="{D9799DB0-1BE2-4BB9-9F9D-0E26A96EFDAE}"/>
                </a:ext>
              </a:extLst>
            </p:cNvPr>
            <p:cNvSpPr/>
            <p:nvPr/>
          </p:nvSpPr>
          <p:spPr>
            <a:xfrm>
              <a:off x="7536160" y="1178797"/>
              <a:ext cx="720000" cy="216000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토론실 관리</a:t>
              </a:r>
            </a:p>
          </p:txBody>
        </p:sp>
        <p:sp>
          <p:nvSpPr>
            <p:cNvPr id="142" name="양쪽 모서리가 둥근 사각형 64">
              <a:extLst>
                <a:ext uri="{FF2B5EF4-FFF2-40B4-BE49-F238E27FC236}">
                  <a16:creationId xmlns:a16="http://schemas.microsoft.com/office/drawing/2014/main" id="{120AA75C-5670-4D4F-AE87-08DBBD05C211}"/>
                </a:ext>
              </a:extLst>
            </p:cNvPr>
            <p:cNvSpPr/>
            <p:nvPr/>
          </p:nvSpPr>
          <p:spPr>
            <a:xfrm>
              <a:off x="6751428" y="1178280"/>
              <a:ext cx="720000" cy="2160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배너 관리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1" name="Triangle 915">
            <a:extLst>
              <a:ext uri="{FF2B5EF4-FFF2-40B4-BE49-F238E27FC236}">
                <a16:creationId xmlns:a16="http://schemas.microsoft.com/office/drawing/2014/main" id="{A5663DAB-8163-48F5-8E07-B4D2A4A9BEA7}"/>
              </a:ext>
            </a:extLst>
          </p:cNvPr>
          <p:cNvSpPr>
            <a:spLocks noChangeAspect="1"/>
          </p:cNvSpPr>
          <p:nvPr/>
        </p:nvSpPr>
        <p:spPr>
          <a:xfrm flipV="1">
            <a:off x="6997670" y="2299279"/>
            <a:ext cx="62809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33">
              <a:solidFill>
                <a:schemeClr val="bg1">
                  <a:lumMod val="50000"/>
                </a:schemeClr>
              </a:solidFill>
              <a:latin typeface="Robot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8674445" y="1896446"/>
            <a:ext cx="354278" cy="203200"/>
            <a:chOff x="7121870" y="765909"/>
            <a:chExt cx="354278" cy="203200"/>
          </a:xfrm>
        </p:grpSpPr>
        <p:sp>
          <p:nvSpPr>
            <p:cNvPr id="65" name="직사각형 64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210622" y="1894731"/>
            <a:ext cx="457017" cy="209550"/>
            <a:chOff x="6935345" y="1198923"/>
            <a:chExt cx="457017" cy="209550"/>
          </a:xfrm>
        </p:grpSpPr>
        <p:sp>
          <p:nvSpPr>
            <p:cNvPr id="68" name="직사각형 67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graphicFrame>
        <p:nvGraphicFramePr>
          <p:cNvPr id="81" name="Group 3"/>
          <p:cNvGraphicFramePr>
            <a:graphicFrameLocks noGrp="1"/>
          </p:cNvGraphicFramePr>
          <p:nvPr>
            <p:extLst/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 및 검색 결과는 동호회 목록 검색 </a:t>
                      </a:r>
                      <a:r>
                        <a:rPr lang="en-US" altLang="ko-KR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CU10.1.1.1.3</a:t>
                      </a:r>
                      <a:r>
                        <a:rPr lang="ko-KR" altLang="en-US" sz="800" smtClean="0">
                          <a:solidFill>
                            <a:srgbClr val="0D0D0D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 기능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65846" y="4251434"/>
            <a:ext cx="914400" cy="21602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19013" y="2492896"/>
            <a:ext cx="7201324" cy="1660004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검색 결과 출력</a:t>
            </a:r>
            <a:endParaRPr lang="ko-KR" altLang="en-US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6" name="내용 개체 틀 74">
            <a:extLst>
              <a:ext uri="{FF2B5EF4-FFF2-40B4-BE49-F238E27FC236}">
                <a16:creationId xmlns:a16="http://schemas.microsoft.com/office/drawing/2014/main" id="{A9191F6F-BACA-4320-A7E3-EF446BAA9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89624"/>
              </p:ext>
            </p:extLst>
          </p:nvPr>
        </p:nvGraphicFramePr>
        <p:xfrm>
          <a:off x="1916467" y="4864621"/>
          <a:ext cx="7201324" cy="1156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324">
                  <a:extLst>
                    <a:ext uri="{9D8B030D-6E8A-4147-A177-3AD203B41FA5}">
                      <a16:colId xmlns:a16="http://schemas.microsoft.com/office/drawing/2014/main" val="313075896"/>
                    </a:ext>
                  </a:extLst>
                </a:gridCol>
              </a:tblGrid>
              <a:tr h="115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검색 결과가 없습니다</a:t>
                      </a:r>
                      <a:r>
                        <a:rPr lang="en-US" altLang="ko-KR" sz="10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965846" y="6127859"/>
            <a:ext cx="914400" cy="21602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929" y="4599806"/>
            <a:ext cx="914400" cy="24841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C00000"/>
                </a:solidFill>
                <a:latin typeface="+mn-ea"/>
                <a:ea typeface="+mn-ea"/>
              </a:rPr>
              <a:t>※</a:t>
            </a:r>
            <a:r>
              <a:rPr lang="ko-KR" altLang="en-US" sz="800" b="1" smtClean="0">
                <a:solidFill>
                  <a:srgbClr val="C00000"/>
                </a:solidFill>
                <a:latin typeface="+mn-ea"/>
                <a:ea typeface="+mn-ea"/>
              </a:rPr>
              <a:t>검색결과가 없을 경우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7881"/>
              </p:ext>
            </p:extLst>
          </p:nvPr>
        </p:nvGraphicFramePr>
        <p:xfrm>
          <a:off x="9290533" y="6207125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321188383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01/16_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및 추가 내역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858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1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115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126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28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90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91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197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9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200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02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203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204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10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214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16" name="그림 215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217" name="그룹 216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218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20" name="그림 219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221" name="그룹 220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222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226" name="그림 225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227" name="직선 연결선 226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23599"/>
              </p:ext>
            </p:extLst>
          </p:nvPr>
        </p:nvGraphicFramePr>
        <p:xfrm>
          <a:off x="9290533" y="813265"/>
          <a:ext cx="2835141" cy="67564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관리자일 경우에만 출력</a:t>
                      </a:r>
                      <a:endParaRPr kumimoji="1"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리스트상에 출력되는 정보는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as-is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</a:rPr>
                        <a:t>동일</a:t>
                      </a:r>
                      <a:endParaRPr kumimoji="1"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0139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224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234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235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3779866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247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254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265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5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0F709F-456F-4CAF-9EE3-5DCACE54CF55}"/>
              </a:ext>
            </a:extLst>
          </p:cNvPr>
          <p:cNvSpPr/>
          <p:nvPr/>
        </p:nvSpPr>
        <p:spPr>
          <a:xfrm>
            <a:off x="10183324" y="298379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CU10.1.1.1</a:t>
            </a:r>
          </a:p>
        </p:txBody>
      </p:sp>
      <p:grpSp>
        <p:nvGrpSpPr>
          <p:cNvPr id="129" name="그룹 217">
            <a:extLst>
              <a:ext uri="{FF2B5EF4-FFF2-40B4-BE49-F238E27FC236}">
                <a16:creationId xmlns:a16="http://schemas.microsoft.com/office/drawing/2014/main" id="{7A8FFC96-2A8C-4215-951C-F201BAC46273}"/>
              </a:ext>
            </a:extLst>
          </p:cNvPr>
          <p:cNvGrpSpPr/>
          <p:nvPr/>
        </p:nvGrpSpPr>
        <p:grpSpPr>
          <a:xfrm>
            <a:off x="8975535" y="1134696"/>
            <a:ext cx="434524" cy="5383078"/>
            <a:chOff x="7748271" y="3713164"/>
            <a:chExt cx="434524" cy="3123713"/>
          </a:xfrm>
        </p:grpSpPr>
        <p:grpSp>
          <p:nvGrpSpPr>
            <p:cNvPr id="130" name="그룹 7">
              <a:extLst>
                <a:ext uri="{FF2B5EF4-FFF2-40B4-BE49-F238E27FC236}">
                  <a16:creationId xmlns:a16="http://schemas.microsoft.com/office/drawing/2014/main" id="{6F5AA1F2-066F-49DE-BB7D-8D6AD5BE89E1}"/>
                </a:ext>
              </a:extLst>
            </p:cNvPr>
            <p:cNvGrpSpPr/>
            <p:nvPr/>
          </p:nvGrpSpPr>
          <p:grpSpPr>
            <a:xfrm>
              <a:off x="7748271" y="3713164"/>
              <a:ext cx="293725" cy="3123713"/>
              <a:chOff x="6151409" y="4328779"/>
              <a:chExt cx="948871" cy="2947438"/>
            </a:xfrm>
          </p:grpSpPr>
          <p:cxnSp>
            <p:nvCxnSpPr>
              <p:cNvPr id="132" name="직선 연결선[R] 222">
                <a:extLst>
                  <a:ext uri="{FF2B5EF4-FFF2-40B4-BE49-F238E27FC236}">
                    <a16:creationId xmlns:a16="http://schemas.microsoft.com/office/drawing/2014/main" id="{3BBE68A7-113D-43C6-BA61-FDFBAA1A22CF}"/>
                  </a:ext>
                </a:extLst>
              </p:cNvPr>
              <p:cNvCxnSpPr/>
              <p:nvPr/>
            </p:nvCxnSpPr>
            <p:spPr>
              <a:xfrm>
                <a:off x="6952525" y="4328779"/>
                <a:ext cx="0" cy="2943905"/>
              </a:xfrm>
              <a:prstGeom prst="line">
                <a:avLst/>
              </a:prstGeom>
              <a:ln w="12700">
                <a:solidFill>
                  <a:srgbClr val="FF2F9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[R] 85">
                <a:extLst>
                  <a:ext uri="{FF2B5EF4-FFF2-40B4-BE49-F238E27FC236}">
                    <a16:creationId xmlns:a16="http://schemas.microsoft.com/office/drawing/2014/main" id="{EAFFE3CF-B868-4415-94CF-5BA53D7EFFC7}"/>
                  </a:ext>
                </a:extLst>
              </p:cNvPr>
              <p:cNvCxnSpPr/>
              <p:nvPr/>
            </p:nvCxnSpPr>
            <p:spPr>
              <a:xfrm>
                <a:off x="6151409" y="4328779"/>
                <a:ext cx="948871" cy="0"/>
              </a:xfrm>
              <a:prstGeom prst="line">
                <a:avLst/>
              </a:prstGeom>
              <a:ln w="12700">
                <a:solidFill>
                  <a:srgbClr val="FF2F9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[R] 86">
                <a:extLst>
                  <a:ext uri="{FF2B5EF4-FFF2-40B4-BE49-F238E27FC236}">
                    <a16:creationId xmlns:a16="http://schemas.microsoft.com/office/drawing/2014/main" id="{01B2B22F-342A-4204-A6C9-CEB219C184B2}"/>
                  </a:ext>
                </a:extLst>
              </p:cNvPr>
              <p:cNvCxnSpPr/>
              <p:nvPr/>
            </p:nvCxnSpPr>
            <p:spPr>
              <a:xfrm>
                <a:off x="6215663" y="7276217"/>
                <a:ext cx="884617" cy="0"/>
              </a:xfrm>
              <a:prstGeom prst="line">
                <a:avLst/>
              </a:prstGeom>
              <a:ln w="12700">
                <a:solidFill>
                  <a:srgbClr val="FF2F9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173">
              <a:extLst>
                <a:ext uri="{FF2B5EF4-FFF2-40B4-BE49-F238E27FC236}">
                  <a16:creationId xmlns:a16="http://schemas.microsoft.com/office/drawing/2014/main" id="{0945D388-F422-4D7B-8ED2-182F606F6AF2}"/>
                </a:ext>
              </a:extLst>
            </p:cNvPr>
            <p:cNvSpPr txBox="1"/>
            <p:nvPr/>
          </p:nvSpPr>
          <p:spPr>
            <a:xfrm rot="5400000">
              <a:off x="7731870" y="5262347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rgbClr val="FF2F92"/>
                  </a:solidFill>
                  <a:latin typeface="Malgun Gothic" charset="0"/>
                  <a:ea typeface="Malgun Gothic" charset="0"/>
                  <a:cs typeface="Malgun Gothic" charset="0"/>
                </a:rPr>
                <a:t>Scroll Area</a:t>
              </a:r>
            </a:p>
          </p:txBody>
        </p:sp>
      </p:grpSp>
      <p:graphicFrame>
        <p:nvGraphicFramePr>
          <p:cNvPr id="208" name="표 207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72538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13650"/>
              </p:ext>
            </p:extLst>
          </p:nvPr>
        </p:nvGraphicFramePr>
        <p:xfrm>
          <a:off x="600544" y="1156919"/>
          <a:ext cx="5752632" cy="524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0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0606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3326449">
                  <a:extLst>
                    <a:ext uri="{9D8B030D-6E8A-4147-A177-3AD203B41FA5}">
                      <a16:colId xmlns:a16="http://schemas.microsoft.com/office/drawing/2014/main" val="223582146"/>
                    </a:ext>
                  </a:extLst>
                </a:gridCol>
                <a:gridCol w="629711">
                  <a:extLst>
                    <a:ext uri="{9D8B030D-6E8A-4147-A177-3AD203B41FA5}">
                      <a16:colId xmlns:a16="http://schemas.microsoft.com/office/drawing/2014/main" val="1353019133"/>
                    </a:ext>
                  </a:extLst>
                </a:gridCol>
                <a:gridCol w="629711">
                  <a:extLst>
                    <a:ext uri="{9D8B030D-6E8A-4147-A177-3AD203B41FA5}">
                      <a16:colId xmlns:a16="http://schemas.microsoft.com/office/drawing/2014/main" val="401481307"/>
                    </a:ext>
                  </a:extLst>
                </a:gridCol>
                <a:gridCol w="551408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</a:tblGrid>
              <a:tr h="36708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01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조회수▼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273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다산 휴양시설 예약방법 변경 안내 및 동계성수기 회</a:t>
                      </a: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…</a:t>
                      </a:r>
                      <a:endParaRPr lang="ko-KR" altLang="en-US" sz="400" b="0" u="sng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587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ko-KR" altLang="en-US" sz="600" u="sng" smtClean="0">
                          <a:solidFill>
                            <a:srgbClr val="0070C0"/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600" b="0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2017-12-04</a:t>
                      </a:r>
                      <a:endParaRPr lang="ko-KR" altLang="en-US" sz="6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999</a:t>
                      </a: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364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76746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grpSp>
        <p:nvGrpSpPr>
          <p:cNvPr id="10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44095" y="1277069"/>
            <a:ext cx="107839" cy="109736"/>
            <a:chOff x="554563" y="2632644"/>
            <a:chExt cx="131556" cy="131556"/>
          </a:xfrm>
        </p:grpSpPr>
        <p:sp>
          <p:nvSpPr>
            <p:cNvPr id="10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1300078" y="12314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44095" y="1915244"/>
            <a:ext cx="107839" cy="109736"/>
            <a:chOff x="554563" y="2632644"/>
            <a:chExt cx="131556" cy="131556"/>
          </a:xfrm>
        </p:grpSpPr>
        <p:sp>
          <p:nvSpPr>
            <p:cNvPr id="14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44095" y="2220044"/>
            <a:ext cx="107839" cy="109736"/>
            <a:chOff x="554563" y="2632644"/>
            <a:chExt cx="131556" cy="131556"/>
          </a:xfrm>
        </p:grpSpPr>
        <p:sp>
          <p:nvSpPr>
            <p:cNvPr id="14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44095" y="2543894"/>
            <a:ext cx="107839" cy="109736"/>
            <a:chOff x="554563" y="2632644"/>
            <a:chExt cx="131556" cy="131556"/>
          </a:xfrm>
        </p:grpSpPr>
        <p:sp>
          <p:nvSpPr>
            <p:cNvPr id="14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44095" y="2839169"/>
            <a:ext cx="107839" cy="109736"/>
            <a:chOff x="554563" y="2632644"/>
            <a:chExt cx="131556" cy="131556"/>
          </a:xfrm>
        </p:grpSpPr>
        <p:sp>
          <p:nvSpPr>
            <p:cNvPr id="15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44095" y="3153494"/>
            <a:ext cx="107839" cy="109736"/>
            <a:chOff x="554563" y="2632644"/>
            <a:chExt cx="131556" cy="131556"/>
          </a:xfrm>
        </p:grpSpPr>
        <p:sp>
          <p:nvSpPr>
            <p:cNvPr id="15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81777" y="1159487"/>
            <a:ext cx="5786482" cy="366793"/>
            <a:chOff x="1867652" y="1121387"/>
            <a:chExt cx="7156450" cy="366793"/>
          </a:xfrm>
        </p:grpSpPr>
        <p:cxnSp>
          <p:nvCxnSpPr>
            <p:cNvPr id="156" name="직선 연결선 155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모서리가 둥근 직사각형 164"/>
          <p:cNvSpPr/>
          <p:nvPr/>
        </p:nvSpPr>
        <p:spPr>
          <a:xfrm>
            <a:off x="852403" y="1231429"/>
            <a:ext cx="356151" cy="225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Freeform 778">
            <a:extLst>
              <a:ext uri="{FF2B5EF4-FFF2-40B4-BE49-F238E27FC236}">
                <a16:creationId xmlns:a16="http://schemas.microsoft.com/office/drawing/2014/main" id="{471FA1E0-EEEB-4C34-A30F-BC090305C4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V="1">
            <a:off x="1246417" y="1942517"/>
            <a:ext cx="121968" cy="6722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383723" y="1914525"/>
            <a:ext cx="190530" cy="1229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1" name="Arrow Right (3)">
            <a:extLst>
              <a:ext uri="{FF2B5EF4-FFF2-40B4-BE49-F238E27FC236}">
                <a16:creationId xmlns:a16="http://schemas.microsoft.com/office/drawing/2014/main" id="{C2EC2622-4982-4AC8-A667-9294CACE4F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91870" y="3143142"/>
            <a:ext cx="161925" cy="130175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0544" y="1156919"/>
            <a:ext cx="228131" cy="2357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00544" y="1156919"/>
            <a:ext cx="1582066" cy="369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3" name="타원 172"/>
          <p:cNvSpPr>
            <a:spLocks noChangeAspect="1"/>
          </p:cNvSpPr>
          <p:nvPr/>
        </p:nvSpPr>
        <p:spPr>
          <a:xfrm>
            <a:off x="531475" y="1094607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타원 173"/>
          <p:cNvSpPr>
            <a:spLocks noChangeAspect="1"/>
          </p:cNvSpPr>
          <p:nvPr/>
        </p:nvSpPr>
        <p:spPr>
          <a:xfrm>
            <a:off x="1131550" y="1780407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2284474" y="6440556"/>
            <a:ext cx="2199772" cy="157041"/>
            <a:chOff x="4513478" y="6457949"/>
            <a:chExt cx="2199772" cy="157041"/>
          </a:xfrm>
        </p:grpSpPr>
        <p:sp>
          <p:nvSpPr>
            <p:cNvPr id="176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78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978870" y="1255812"/>
            <a:ext cx="354278" cy="203200"/>
            <a:chOff x="7121870" y="765909"/>
            <a:chExt cx="354278" cy="203200"/>
          </a:xfrm>
        </p:grpSpPr>
        <p:sp>
          <p:nvSpPr>
            <p:cNvPr id="102" name="직사각형 101"/>
            <p:cNvSpPr/>
            <p:nvPr/>
          </p:nvSpPr>
          <p:spPr>
            <a:xfrm>
              <a:off x="7121870" y="765909"/>
              <a:ext cx="354278" cy="203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600" smtClean="0">
                  <a:solidFill>
                    <a:schemeClr val="bg1"/>
                  </a:solidFill>
                  <a:latin typeface="+mn-ea"/>
                  <a:ea typeface="+mn-ea"/>
                </a:rPr>
                <a:t>▼</a:t>
              </a:r>
              <a:endParaRPr lang="ko-KR" altLang="en-US" sz="6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Freeform 10"/>
            <p:cNvSpPr>
              <a:spLocks noChangeAspect="1" noChangeArrowheads="1"/>
            </p:cNvSpPr>
            <p:nvPr/>
          </p:nvSpPr>
          <p:spPr bwMode="auto">
            <a:xfrm>
              <a:off x="7194208" y="822367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515047" y="1254097"/>
            <a:ext cx="457017" cy="209550"/>
            <a:chOff x="6935345" y="1198923"/>
            <a:chExt cx="457017" cy="209550"/>
          </a:xfrm>
        </p:grpSpPr>
        <p:sp>
          <p:nvSpPr>
            <p:cNvPr id="118" name="직사각형 117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1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텍스트 상자 31">
            <a:extLst>
              <a:ext uri="{FF2B5EF4-FFF2-40B4-BE49-F238E27FC236}">
                <a16:creationId xmlns:a16="http://schemas.microsoft.com/office/drawing/2014/main" id="{319EB9E2-CB2B-447B-A27E-E208C586F3AF}"/>
              </a:ext>
            </a:extLst>
          </p:cNvPr>
          <p:cNvSpPr txBox="1"/>
          <p:nvPr/>
        </p:nvSpPr>
        <p:spPr>
          <a:xfrm>
            <a:off x="630773" y="1871546"/>
            <a:ext cx="1621322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번호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999  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ㅣ  </a:t>
            </a:r>
            <a:r>
              <a:rPr lang="ko-KR" altLang="en-US" sz="7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조회수 </a:t>
            </a:r>
            <a:r>
              <a:rPr lang="en-US" altLang="ko-KR" sz="7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27  </a:t>
            </a:r>
            <a:r>
              <a:rPr lang="ko-KR" altLang="en-US" sz="7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ㅣ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18027" y="1108253"/>
            <a:ext cx="2555726" cy="5423888"/>
            <a:chOff x="6432302" y="1108253"/>
            <a:chExt cx="2555726" cy="5423888"/>
          </a:xfrm>
        </p:grpSpPr>
        <p:sp>
          <p:nvSpPr>
            <p:cNvPr id="5" name="Rectangle 376">
              <a:extLst>
                <a:ext uri="{FF2B5EF4-FFF2-40B4-BE49-F238E27FC236}">
                  <a16:creationId xmlns:a16="http://schemas.microsoft.com/office/drawing/2014/main" id="{652E95B6-D860-4F32-AC38-0602E7086CD6}"/>
                </a:ext>
              </a:extLst>
            </p:cNvPr>
            <p:cNvSpPr/>
            <p:nvPr/>
          </p:nvSpPr>
          <p:spPr>
            <a:xfrm>
              <a:off x="6439152" y="1556792"/>
              <a:ext cx="2548876" cy="497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77">
              <a:extLst>
                <a:ext uri="{FF2B5EF4-FFF2-40B4-BE49-F238E27FC236}">
                  <a16:creationId xmlns:a16="http://schemas.microsoft.com/office/drawing/2014/main" id="{918D070D-268A-4360-9BEC-A6DE9CD3A039}"/>
                </a:ext>
              </a:extLst>
            </p:cNvPr>
            <p:cNvSpPr/>
            <p:nvPr/>
          </p:nvSpPr>
          <p:spPr>
            <a:xfrm>
              <a:off x="6494955" y="222822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텍스트 상자 31">
              <a:extLst>
                <a:ext uri="{FF2B5EF4-FFF2-40B4-BE49-F238E27FC236}">
                  <a16:creationId xmlns:a16="http://schemas.microsoft.com/office/drawing/2014/main" id="{31C30A66-D57B-4EC3-A0AE-97EE296A6FC5}"/>
                </a:ext>
              </a:extLst>
            </p:cNvPr>
            <p:cNvSpPr txBox="1"/>
            <p:nvPr/>
          </p:nvSpPr>
          <p:spPr>
            <a:xfrm>
              <a:off x="8207413" y="235711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8" name="텍스트 상자 31">
              <a:extLst>
                <a:ext uri="{FF2B5EF4-FFF2-40B4-BE49-F238E27FC236}">
                  <a16:creationId xmlns:a16="http://schemas.microsoft.com/office/drawing/2014/main" id="{F104469A-502E-4638-A386-E326D8B61C86}"/>
                </a:ext>
              </a:extLst>
            </p:cNvPr>
            <p:cNvSpPr txBox="1"/>
            <p:nvPr/>
          </p:nvSpPr>
          <p:spPr>
            <a:xfrm>
              <a:off x="6620061" y="2341726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볼링동호회</a:t>
              </a:r>
            </a:p>
          </p:txBody>
        </p:sp>
        <p:sp>
          <p:nvSpPr>
            <p:cNvPr id="9" name="Rectangle 177">
              <a:extLst>
                <a:ext uri="{FF2B5EF4-FFF2-40B4-BE49-F238E27FC236}">
                  <a16:creationId xmlns:a16="http://schemas.microsoft.com/office/drawing/2014/main" id="{16BE5221-9FDD-47DC-AABA-EC50847961E6}"/>
                </a:ext>
              </a:extLst>
            </p:cNvPr>
            <p:cNvSpPr/>
            <p:nvPr/>
          </p:nvSpPr>
          <p:spPr>
            <a:xfrm>
              <a:off x="6494955" y="2625106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텍스트 상자 31">
              <a:extLst>
                <a:ext uri="{FF2B5EF4-FFF2-40B4-BE49-F238E27FC236}">
                  <a16:creationId xmlns:a16="http://schemas.microsoft.com/office/drawing/2014/main" id="{56777DDC-282D-443A-B8FC-FFE845F98E87}"/>
                </a:ext>
              </a:extLst>
            </p:cNvPr>
            <p:cNvSpPr txBox="1"/>
            <p:nvPr/>
          </p:nvSpPr>
          <p:spPr>
            <a:xfrm>
              <a:off x="8207413" y="2753998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1" name="텍스트 상자 31">
              <a:extLst>
                <a:ext uri="{FF2B5EF4-FFF2-40B4-BE49-F238E27FC236}">
                  <a16:creationId xmlns:a16="http://schemas.microsoft.com/office/drawing/2014/main" id="{1AD7BE1A-573F-4956-AC46-998409CB9DA5}"/>
                </a:ext>
              </a:extLst>
            </p:cNvPr>
            <p:cNvSpPr txBox="1"/>
            <p:nvPr/>
          </p:nvSpPr>
          <p:spPr>
            <a:xfrm>
              <a:off x="6620061" y="2738613"/>
              <a:ext cx="1602758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한국대학교 졸업생 모임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Rectangle 177">
              <a:extLst>
                <a:ext uri="{FF2B5EF4-FFF2-40B4-BE49-F238E27FC236}">
                  <a16:creationId xmlns:a16="http://schemas.microsoft.com/office/drawing/2014/main" id="{87D2345A-82E7-4741-93BE-5A3A5FCBF792}"/>
                </a:ext>
              </a:extLst>
            </p:cNvPr>
            <p:cNvSpPr/>
            <p:nvPr/>
          </p:nvSpPr>
          <p:spPr>
            <a:xfrm>
              <a:off x="6494955" y="3316663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텍스트 상자 31">
              <a:extLst>
                <a:ext uri="{FF2B5EF4-FFF2-40B4-BE49-F238E27FC236}">
                  <a16:creationId xmlns:a16="http://schemas.microsoft.com/office/drawing/2014/main" id="{C9AD95A5-A7F4-417C-A7B7-4441D7834AA1}"/>
                </a:ext>
              </a:extLst>
            </p:cNvPr>
            <p:cNvSpPr txBox="1"/>
            <p:nvPr/>
          </p:nvSpPr>
          <p:spPr>
            <a:xfrm>
              <a:off x="8207413" y="3445555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kumimoji="1"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</a:p>
          </p:txBody>
        </p:sp>
        <p:sp>
          <p:nvSpPr>
            <p:cNvPr id="14" name="텍스트 상자 31">
              <a:extLst>
                <a:ext uri="{FF2B5EF4-FFF2-40B4-BE49-F238E27FC236}">
                  <a16:creationId xmlns:a16="http://schemas.microsoft.com/office/drawing/2014/main" id="{BAF19C7F-B551-4757-8622-0C231B69BBEF}"/>
                </a:ext>
              </a:extLst>
            </p:cNvPr>
            <p:cNvSpPr txBox="1"/>
            <p:nvPr/>
          </p:nvSpPr>
          <p:spPr>
            <a:xfrm>
              <a:off x="6620061" y="3430170"/>
              <a:ext cx="132496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영어공부 함께하기</a:t>
              </a:r>
            </a:p>
          </p:txBody>
        </p:sp>
        <p:sp>
          <p:nvSpPr>
            <p:cNvPr id="15" name="Rectangle 177">
              <a:extLst>
                <a:ext uri="{FF2B5EF4-FFF2-40B4-BE49-F238E27FC236}">
                  <a16:creationId xmlns:a16="http://schemas.microsoft.com/office/drawing/2014/main" id="{160B61C0-61D7-44F4-A3F6-785E652615AD}"/>
                </a:ext>
              </a:extLst>
            </p:cNvPr>
            <p:cNvSpPr/>
            <p:nvPr/>
          </p:nvSpPr>
          <p:spPr>
            <a:xfrm>
              <a:off x="6494955" y="3712992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텍스트 상자 31">
              <a:extLst>
                <a:ext uri="{FF2B5EF4-FFF2-40B4-BE49-F238E27FC236}">
                  <a16:creationId xmlns:a16="http://schemas.microsoft.com/office/drawing/2014/main" id="{14B6A63F-EFBF-47BD-A534-4C00E06836AB}"/>
                </a:ext>
              </a:extLst>
            </p:cNvPr>
            <p:cNvSpPr txBox="1"/>
            <p:nvPr/>
          </p:nvSpPr>
          <p:spPr>
            <a:xfrm>
              <a:off x="8207413" y="3841884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텍스트 상자 31">
              <a:extLst>
                <a:ext uri="{FF2B5EF4-FFF2-40B4-BE49-F238E27FC236}">
                  <a16:creationId xmlns:a16="http://schemas.microsoft.com/office/drawing/2014/main" id="{50333807-2BF1-4E4D-9C79-F253A3549788}"/>
                </a:ext>
              </a:extLst>
            </p:cNvPr>
            <p:cNvSpPr txBox="1"/>
            <p:nvPr/>
          </p:nvSpPr>
          <p:spPr>
            <a:xfrm>
              <a:off x="6620062" y="3826499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트레킹 함께하기</a:t>
              </a:r>
              <a:endParaRPr kumimoji="1" lang="ko-KR" altLang="en-US" sz="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77">
              <a:extLst>
                <a:ext uri="{FF2B5EF4-FFF2-40B4-BE49-F238E27FC236}">
                  <a16:creationId xmlns:a16="http://schemas.microsoft.com/office/drawing/2014/main" id="{D2D494AC-763C-4B62-83AD-5D58191F92C0}"/>
                </a:ext>
              </a:extLst>
            </p:cNvPr>
            <p:cNvSpPr/>
            <p:nvPr/>
          </p:nvSpPr>
          <p:spPr>
            <a:xfrm>
              <a:off x="6494955" y="4101300"/>
              <a:ext cx="2402054" cy="35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텍스트 상자 31">
              <a:extLst>
                <a:ext uri="{FF2B5EF4-FFF2-40B4-BE49-F238E27FC236}">
                  <a16:creationId xmlns:a16="http://schemas.microsoft.com/office/drawing/2014/main" id="{61E2E3E3-47EB-4667-B9BF-A2E416C9E873}"/>
                </a:ext>
              </a:extLst>
            </p:cNvPr>
            <p:cNvSpPr txBox="1"/>
            <p:nvPr/>
          </p:nvSpPr>
          <p:spPr>
            <a:xfrm>
              <a:off x="8207413" y="4230192"/>
              <a:ext cx="569337" cy="92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600" dirty="0" err="1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시간전</a:t>
              </a:r>
              <a:endPara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31">
              <a:extLst>
                <a:ext uri="{FF2B5EF4-FFF2-40B4-BE49-F238E27FC236}">
                  <a16:creationId xmlns:a16="http://schemas.microsoft.com/office/drawing/2014/main" id="{A12F7375-E15B-4570-935C-E1540B19CE2D}"/>
                </a:ext>
              </a:extLst>
            </p:cNvPr>
            <p:cNvSpPr txBox="1"/>
            <p:nvPr/>
          </p:nvSpPr>
          <p:spPr>
            <a:xfrm>
              <a:off x="6620062" y="4214807"/>
              <a:ext cx="101993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UX</a:t>
              </a:r>
              <a:r>
                <a:rPr kumimoji="1"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스터디 그룹</a:t>
              </a: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BD1FB551-85FF-4D6E-AFC8-72EE528E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302" y="1108253"/>
              <a:ext cx="2555726" cy="360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Rectangle 90">
              <a:extLst>
                <a:ext uri="{FF2B5EF4-FFF2-40B4-BE49-F238E27FC236}">
                  <a16:creationId xmlns:a16="http://schemas.microsoft.com/office/drawing/2014/main" id="{F684C397-3380-44D1-9536-46E1CF8D96C3}"/>
                </a:ext>
              </a:extLst>
            </p:cNvPr>
            <p:cNvSpPr/>
            <p:nvPr/>
          </p:nvSpPr>
          <p:spPr>
            <a:xfrm>
              <a:off x="7139813" y="1147892"/>
              <a:ext cx="1099782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동호회 만들기</a:t>
              </a:r>
              <a:endParaRPr lang="x-none" altLang="x-none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endParaRPr>
            </a:p>
          </p:txBody>
        </p:sp>
        <p:sp>
          <p:nvSpPr>
            <p:cNvPr id="23" name="Rounded Rectangle 240">
              <a:extLst>
                <a:ext uri="{FF2B5EF4-FFF2-40B4-BE49-F238E27FC236}">
                  <a16:creationId xmlns:a16="http://schemas.microsoft.com/office/drawing/2014/main" id="{3E1E8733-FDA2-4A26-9C5E-F89AF3E851D6}"/>
                </a:ext>
              </a:extLst>
            </p:cNvPr>
            <p:cNvSpPr/>
            <p:nvPr/>
          </p:nvSpPr>
          <p:spPr>
            <a:xfrm>
              <a:off x="7281115" y="2338003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4" name="Rounded Rectangle 240">
              <a:extLst>
                <a:ext uri="{FF2B5EF4-FFF2-40B4-BE49-F238E27FC236}">
                  <a16:creationId xmlns:a16="http://schemas.microsoft.com/office/drawing/2014/main" id="{8326F72F-7851-43CB-9B11-808D182A4033}"/>
                </a:ext>
              </a:extLst>
            </p:cNvPr>
            <p:cNvSpPr/>
            <p:nvPr/>
          </p:nvSpPr>
          <p:spPr>
            <a:xfrm>
              <a:off x="7842232" y="273804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5" name="텍스트 상자 31">
              <a:extLst>
                <a:ext uri="{FF2B5EF4-FFF2-40B4-BE49-F238E27FC236}">
                  <a16:creationId xmlns:a16="http://schemas.microsoft.com/office/drawing/2014/main" id="{D2E6E750-1389-4F5B-9F91-D74AEB0E54A4}"/>
                </a:ext>
              </a:extLst>
            </p:cNvPr>
            <p:cNvSpPr txBox="1"/>
            <p:nvPr/>
          </p:nvSpPr>
          <p:spPr>
            <a:xfrm>
              <a:off x="6506595" y="2060848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즐겨찾는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동호회</a:t>
              </a:r>
            </a:p>
          </p:txBody>
        </p:sp>
        <p:sp>
          <p:nvSpPr>
            <p:cNvPr id="26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3136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동호회</a:t>
              </a:r>
            </a:p>
          </p:txBody>
        </p:sp>
        <p:sp>
          <p:nvSpPr>
            <p:cNvPr id="27" name="Rounded Rectangle 240">
              <a:extLst>
                <a:ext uri="{FF2B5EF4-FFF2-40B4-BE49-F238E27FC236}">
                  <a16:creationId xmlns:a16="http://schemas.microsoft.com/office/drawing/2014/main" id="{BB43672F-B026-4590-8469-6D18934AFA1A}"/>
                </a:ext>
              </a:extLst>
            </p:cNvPr>
            <p:cNvSpPr/>
            <p:nvPr/>
          </p:nvSpPr>
          <p:spPr>
            <a:xfrm>
              <a:off x="7504256" y="3431831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8" name="Rounded Rectangle 240">
              <a:extLst>
                <a:ext uri="{FF2B5EF4-FFF2-40B4-BE49-F238E27FC236}">
                  <a16:creationId xmlns:a16="http://schemas.microsoft.com/office/drawing/2014/main" id="{0205C979-71A4-47D3-B0F8-EBDDFA258C13}"/>
                </a:ext>
              </a:extLst>
            </p:cNvPr>
            <p:cNvSpPr/>
            <p:nvPr/>
          </p:nvSpPr>
          <p:spPr>
            <a:xfrm>
              <a:off x="7417496" y="382261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29" name="Rounded Rectangle 240">
              <a:extLst>
                <a:ext uri="{FF2B5EF4-FFF2-40B4-BE49-F238E27FC236}">
                  <a16:creationId xmlns:a16="http://schemas.microsoft.com/office/drawing/2014/main" id="{2EAF3EFD-1747-4328-AFD3-CB5C724E77B3}"/>
                </a:ext>
              </a:extLst>
            </p:cNvPr>
            <p:cNvSpPr/>
            <p:nvPr/>
          </p:nvSpPr>
          <p:spPr>
            <a:xfrm>
              <a:off x="7378824" y="4216775"/>
              <a:ext cx="108000" cy="1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N</a:t>
              </a:r>
            </a:p>
          </p:txBody>
        </p:sp>
        <p:sp>
          <p:nvSpPr>
            <p:cNvPr id="30" name="텍스트 상자 31">
              <a:extLst>
                <a:ext uri="{FF2B5EF4-FFF2-40B4-BE49-F238E27FC236}">
                  <a16:creationId xmlns:a16="http://schemas.microsoft.com/office/drawing/2014/main" id="{C1C5DD85-F416-4880-9A84-EFCE9DEDC082}"/>
                </a:ext>
              </a:extLst>
            </p:cNvPr>
            <p:cNvSpPr txBox="1"/>
            <p:nvPr/>
          </p:nvSpPr>
          <p:spPr>
            <a:xfrm>
              <a:off x="6524168" y="4660933"/>
              <a:ext cx="679958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댓글 알림</a:t>
              </a:r>
              <a:endPara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494955" y="4853775"/>
              <a:ext cx="2402054" cy="350128"/>
              <a:chOff x="6494955" y="4853775"/>
              <a:chExt cx="2402054" cy="350128"/>
            </a:xfrm>
          </p:grpSpPr>
          <p:sp>
            <p:nvSpPr>
              <p:cNvPr id="41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6494955" y="5301450"/>
              <a:ext cx="2402054" cy="350128"/>
              <a:chOff x="6494955" y="4853775"/>
              <a:chExt cx="2402054" cy="350128"/>
            </a:xfrm>
          </p:grpSpPr>
          <p:sp>
            <p:nvSpPr>
              <p:cNvPr id="38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6494955" y="5768175"/>
              <a:ext cx="2402054" cy="350128"/>
              <a:chOff x="6494955" y="4853775"/>
              <a:chExt cx="2402054" cy="350128"/>
            </a:xfrm>
          </p:grpSpPr>
          <p:sp>
            <p:nvSpPr>
              <p:cNvPr id="35" name="Rectangle 177">
                <a:extLst>
                  <a:ext uri="{FF2B5EF4-FFF2-40B4-BE49-F238E27FC236}">
                    <a16:creationId xmlns:a16="http://schemas.microsoft.com/office/drawing/2014/main" id="{D2D494AC-763C-4B62-83AD-5D58191F92C0}"/>
                  </a:ext>
                </a:extLst>
              </p:cNvPr>
              <p:cNvSpPr/>
              <p:nvPr/>
            </p:nvSpPr>
            <p:spPr>
              <a:xfrm>
                <a:off x="6494955" y="4853775"/>
                <a:ext cx="2402054" cy="350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60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시간전</a:t>
                </a:r>
                <a:endParaRPr lang="en-US" sz="6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778698" y="4887224"/>
                <a:ext cx="1908101" cy="275326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홍길동 ㅣ 볼링동호회</a:t>
                </a:r>
                <a:endPara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영어회화 실정을 위한스터디 그룹입니다</a:t>
                </a:r>
                <a:r>
                  <a:rPr lang="en-US" altLang="ko-KR" sz="7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…</a:t>
                </a:r>
                <a:endPara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57" y="4920232"/>
                <a:ext cx="236985" cy="236985"/>
              </a:xfrm>
              <a:prstGeom prst="rect">
                <a:avLst/>
              </a:prstGeom>
            </p:spPr>
          </p:pic>
        </p:grpSp>
        <p:cxnSp>
          <p:nvCxnSpPr>
            <p:cNvPr id="34" name="직선 연결선 33"/>
            <p:cNvCxnSpPr/>
            <p:nvPr/>
          </p:nvCxnSpPr>
          <p:spPr>
            <a:xfrm>
              <a:off x="6915050" y="1889590"/>
              <a:ext cx="5333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09C828F-A55C-4980-AD6B-02C6E79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03138"/>
              </p:ext>
            </p:extLst>
          </p:nvPr>
        </p:nvGraphicFramePr>
        <p:xfrm>
          <a:off x="6716902" y="1595328"/>
          <a:ext cx="2228987" cy="28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91">
                  <a:extLst>
                    <a:ext uri="{9D8B030D-6E8A-4147-A177-3AD203B41FA5}">
                      <a16:colId xmlns:a16="http://schemas.microsoft.com/office/drawing/2014/main" val="1891652134"/>
                    </a:ext>
                  </a:extLst>
                </a:gridCol>
                <a:gridCol w="1148696">
                  <a:extLst>
                    <a:ext uri="{9D8B030D-6E8A-4147-A177-3AD203B41FA5}">
                      <a16:colId xmlns:a16="http://schemas.microsoft.com/office/drawing/2014/main" val="3459055877"/>
                    </a:ext>
                  </a:extLst>
                </a:gridCol>
              </a:tblGrid>
              <a:tr h="287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전체 동호회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1335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78F08E-F291-4AF5-B4A6-9384BBD12CAA}"/>
              </a:ext>
            </a:extLst>
          </p:cNvPr>
          <p:cNvGrpSpPr/>
          <p:nvPr/>
        </p:nvGrpSpPr>
        <p:grpSpPr>
          <a:xfrm>
            <a:off x="3097222" y="819516"/>
            <a:ext cx="3109056" cy="176117"/>
            <a:chOff x="3328939" y="1673768"/>
            <a:chExt cx="3109056" cy="176117"/>
          </a:xfrm>
        </p:grpSpPr>
        <p:sp>
          <p:nvSpPr>
            <p:cNvPr id="46" name="텍스트 상자 31">
              <a:extLst>
                <a:ext uri="{FF2B5EF4-FFF2-40B4-BE49-F238E27FC236}">
                  <a16:creationId xmlns:a16="http://schemas.microsoft.com/office/drawing/2014/main" id="{0647F9A6-1C1F-4084-8E62-C185932BDBE3}"/>
                </a:ext>
              </a:extLst>
            </p:cNvPr>
            <p:cNvSpPr txBox="1"/>
            <p:nvPr/>
          </p:nvSpPr>
          <p:spPr>
            <a:xfrm>
              <a:off x="4224707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우수</a:t>
              </a:r>
            </a:p>
          </p:txBody>
        </p:sp>
        <p:sp>
          <p:nvSpPr>
            <p:cNvPr id="47" name="텍스트 상자 31">
              <a:extLst>
                <a:ext uri="{FF2B5EF4-FFF2-40B4-BE49-F238E27FC236}">
                  <a16:creationId xmlns:a16="http://schemas.microsoft.com/office/drawing/2014/main" id="{A2EEE44A-DCEC-4446-BA18-21343EFE8180}"/>
                </a:ext>
              </a:extLst>
            </p:cNvPr>
            <p:cNvSpPr txBox="1"/>
            <p:nvPr/>
          </p:nvSpPr>
          <p:spPr>
            <a:xfrm>
              <a:off x="3328939" y="1673768"/>
              <a:ext cx="4332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홈</a:t>
              </a:r>
            </a:p>
          </p:txBody>
        </p:sp>
        <p:cxnSp>
          <p:nvCxnSpPr>
            <p:cNvPr id="48" name="직선 연결선[R] 7">
              <a:extLst>
                <a:ext uri="{FF2B5EF4-FFF2-40B4-BE49-F238E27FC236}">
                  <a16:creationId xmlns:a16="http://schemas.microsoft.com/office/drawing/2014/main" id="{5F195EFB-4DDB-40E2-8CA1-259216C14A34}"/>
                </a:ext>
              </a:extLst>
            </p:cNvPr>
            <p:cNvCxnSpPr/>
            <p:nvPr/>
          </p:nvCxnSpPr>
          <p:spPr>
            <a:xfrm>
              <a:off x="3779866" y="1849885"/>
              <a:ext cx="3960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  <p:sp>
          <p:nvSpPr>
            <p:cNvPr id="49" name="텍스트 상자 31">
              <a:extLst>
                <a:ext uri="{FF2B5EF4-FFF2-40B4-BE49-F238E27FC236}">
                  <a16:creationId xmlns:a16="http://schemas.microsoft.com/office/drawing/2014/main" id="{01F129E3-1553-4BB3-B353-887C71B8A23F}"/>
                </a:ext>
              </a:extLst>
            </p:cNvPr>
            <p:cNvSpPr txBox="1"/>
            <p:nvPr/>
          </p:nvSpPr>
          <p:spPr>
            <a:xfrm>
              <a:off x="475604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신규</a:t>
              </a:r>
            </a:p>
          </p:txBody>
        </p:sp>
        <p:sp>
          <p:nvSpPr>
            <p:cNvPr id="50" name="텍스트 상자 31">
              <a:extLst>
                <a:ext uri="{FF2B5EF4-FFF2-40B4-BE49-F238E27FC236}">
                  <a16:creationId xmlns:a16="http://schemas.microsoft.com/office/drawing/2014/main" id="{D80DD8D5-300C-4D06-90DB-F24072E85AAC}"/>
                </a:ext>
              </a:extLst>
            </p:cNvPr>
            <p:cNvSpPr txBox="1"/>
            <p:nvPr/>
          </p:nvSpPr>
          <p:spPr>
            <a:xfrm>
              <a:off x="5287376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홍보</a:t>
              </a:r>
            </a:p>
          </p:txBody>
        </p:sp>
        <p:sp>
          <p:nvSpPr>
            <p:cNvPr id="51" name="텍스트 상자 31">
              <a:extLst>
                <a:ext uri="{FF2B5EF4-FFF2-40B4-BE49-F238E27FC236}">
                  <a16:creationId xmlns:a16="http://schemas.microsoft.com/office/drawing/2014/main" id="{82CC6672-4D07-400E-A4D9-386B64DCD919}"/>
                </a:ext>
              </a:extLst>
            </p:cNvPr>
            <p:cNvSpPr txBox="1"/>
            <p:nvPr/>
          </p:nvSpPr>
          <p:spPr>
            <a:xfrm>
              <a:off x="3693372" y="1673768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공지</a:t>
              </a:r>
              <a:endPara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2" name="텍스트 상자 31">
              <a:extLst>
                <a:ext uri="{FF2B5EF4-FFF2-40B4-BE49-F238E27FC236}">
                  <a16:creationId xmlns:a16="http://schemas.microsoft.com/office/drawing/2014/main" id="{D8B912B2-85B5-48BB-AB27-250A49CCDD4B}"/>
                </a:ext>
              </a:extLst>
            </p:cNvPr>
            <p:cNvSpPr txBox="1"/>
            <p:nvPr/>
          </p:nvSpPr>
          <p:spPr>
            <a:xfrm>
              <a:off x="5837807" y="1674913"/>
              <a:ext cx="60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토론</a:t>
              </a:r>
            </a:p>
          </p:txBody>
        </p:sp>
      </p:grpSp>
      <p:cxnSp>
        <p:nvCxnSpPr>
          <p:cNvPr id="5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538132" y="997506"/>
            <a:ext cx="858518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F149F3-2FC2-4B0A-80BF-10214A49D170}"/>
              </a:ext>
            </a:extLst>
          </p:cNvPr>
          <p:cNvSpPr/>
          <p:nvPr/>
        </p:nvSpPr>
        <p:spPr>
          <a:xfrm>
            <a:off x="10183324" y="298379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CU10.1.1.1.1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62018"/>
              </p:ext>
            </p:extLst>
          </p:nvPr>
        </p:nvGraphicFramePr>
        <p:xfrm>
          <a:off x="9290533" y="813265"/>
          <a:ext cx="2835141" cy="136652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답글 작성형태의 쓰기화면으로 전환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895255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수정 권한이 있을 경우에만 출력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 수정화면으로 전환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369729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삭제 권한이 있을 경우에만</a:t>
                      </a:r>
                      <a:r>
                        <a:rPr kumimoji="1"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</a:t>
                      </a:r>
                      <a:endParaRPr kumimoji="1"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 삭제여부 </a:t>
                      </a:r>
                      <a:r>
                        <a:rPr kumimoji="1"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alert </a:t>
                      </a: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출력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55485"/>
                  </a:ext>
                </a:extLst>
              </a:tr>
              <a:tr h="204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포워딩형태로 게시물 쓰기창 출력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182823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5429640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6919" y="3212976"/>
            <a:ext cx="5898745" cy="576040"/>
            <a:chOff x="526919" y="3429024"/>
            <a:chExt cx="5898745" cy="576040"/>
          </a:xfrm>
        </p:grpSpPr>
        <p:sp>
          <p:nvSpPr>
            <p:cNvPr id="147" name="TextBox 146"/>
            <p:cNvSpPr txBox="1"/>
            <p:nvPr/>
          </p:nvSpPr>
          <p:spPr>
            <a:xfrm>
              <a:off x="628699" y="3501032"/>
              <a:ext cx="2181175" cy="34083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첨부 파일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–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일반첨부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1,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대용량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99014" y="3784715"/>
              <a:ext cx="5579334" cy="22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9" name="Freeform 1"/>
            <p:cNvSpPr>
              <a:spLocks noChangeAspect="1" noChangeArrowheads="1"/>
            </p:cNvSpPr>
            <p:nvPr/>
          </p:nvSpPr>
          <p:spPr bwMode="auto">
            <a:xfrm>
              <a:off x="763959" y="3837559"/>
              <a:ext cx="118482" cy="118482"/>
            </a:xfrm>
            <a:custGeom>
              <a:avLst/>
              <a:gdLst>
                <a:gd name="T0" fmla="*/ 523 w 587"/>
                <a:gd name="T1" fmla="*/ 0 h 586"/>
                <a:gd name="T2" fmla="*/ 69 w 587"/>
                <a:gd name="T3" fmla="*/ 0 h 586"/>
                <a:gd name="T4" fmla="*/ 0 w 587"/>
                <a:gd name="T5" fmla="*/ 68 h 586"/>
                <a:gd name="T6" fmla="*/ 0 w 587"/>
                <a:gd name="T7" fmla="*/ 523 h 586"/>
                <a:gd name="T8" fmla="*/ 69 w 587"/>
                <a:gd name="T9" fmla="*/ 585 h 586"/>
                <a:gd name="T10" fmla="*/ 523 w 587"/>
                <a:gd name="T11" fmla="*/ 585 h 586"/>
                <a:gd name="T12" fmla="*/ 586 w 587"/>
                <a:gd name="T13" fmla="*/ 523 h 586"/>
                <a:gd name="T14" fmla="*/ 586 w 587"/>
                <a:gd name="T15" fmla="*/ 68 h 586"/>
                <a:gd name="T16" fmla="*/ 523 w 587"/>
                <a:gd name="T17" fmla="*/ 0 h 586"/>
                <a:gd name="T18" fmla="*/ 231 w 587"/>
                <a:gd name="T19" fmla="*/ 454 h 586"/>
                <a:gd name="T20" fmla="*/ 69 w 587"/>
                <a:gd name="T21" fmla="*/ 292 h 586"/>
                <a:gd name="T22" fmla="*/ 113 w 587"/>
                <a:gd name="T23" fmla="*/ 249 h 586"/>
                <a:gd name="T24" fmla="*/ 231 w 587"/>
                <a:gd name="T25" fmla="*/ 367 h 586"/>
                <a:gd name="T26" fmla="*/ 480 w 587"/>
                <a:gd name="T27" fmla="*/ 118 h 586"/>
                <a:gd name="T28" fmla="*/ 523 w 587"/>
                <a:gd name="T29" fmla="*/ 161 h 586"/>
                <a:gd name="T30" fmla="*/ 231 w 587"/>
                <a:gd name="T31" fmla="*/ 45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7" h="586">
                  <a:moveTo>
                    <a:pt x="523" y="0"/>
                  </a:moveTo>
                  <a:lnTo>
                    <a:pt x="69" y="0"/>
                  </a:lnTo>
                  <a:cubicBezTo>
                    <a:pt x="32" y="0"/>
                    <a:pt x="0" y="31"/>
                    <a:pt x="0" y="68"/>
                  </a:cubicBezTo>
                  <a:lnTo>
                    <a:pt x="0" y="523"/>
                  </a:lnTo>
                  <a:cubicBezTo>
                    <a:pt x="0" y="554"/>
                    <a:pt x="32" y="585"/>
                    <a:pt x="69" y="585"/>
                  </a:cubicBezTo>
                  <a:lnTo>
                    <a:pt x="523" y="585"/>
                  </a:lnTo>
                  <a:cubicBezTo>
                    <a:pt x="561" y="585"/>
                    <a:pt x="586" y="554"/>
                    <a:pt x="586" y="523"/>
                  </a:cubicBezTo>
                  <a:lnTo>
                    <a:pt x="586" y="68"/>
                  </a:lnTo>
                  <a:cubicBezTo>
                    <a:pt x="586" y="31"/>
                    <a:pt x="561" y="0"/>
                    <a:pt x="523" y="0"/>
                  </a:cubicBezTo>
                  <a:close/>
                  <a:moveTo>
                    <a:pt x="231" y="454"/>
                  </a:moveTo>
                  <a:lnTo>
                    <a:pt x="69" y="292"/>
                  </a:lnTo>
                  <a:lnTo>
                    <a:pt x="113" y="249"/>
                  </a:lnTo>
                  <a:lnTo>
                    <a:pt x="231" y="367"/>
                  </a:lnTo>
                  <a:lnTo>
                    <a:pt x="480" y="118"/>
                  </a:lnTo>
                  <a:lnTo>
                    <a:pt x="523" y="161"/>
                  </a:lnTo>
                  <a:lnTo>
                    <a:pt x="231" y="45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83416" y="3846034"/>
              <a:ext cx="299524" cy="108000"/>
              <a:chOff x="2612191" y="2623543"/>
              <a:chExt cx="299524" cy="108000"/>
            </a:xfrm>
          </p:grpSpPr>
          <p:sp>
            <p:nvSpPr>
              <p:cNvPr id="150" name="Freeform 29"/>
              <p:cNvSpPr>
                <a:spLocks noChangeAspect="1" noEditPoints="1"/>
              </p:cNvSpPr>
              <p:nvPr/>
            </p:nvSpPr>
            <p:spPr bwMode="auto">
              <a:xfrm>
                <a:off x="2612191" y="2623543"/>
                <a:ext cx="88991" cy="108000"/>
              </a:xfrm>
              <a:custGeom>
                <a:avLst/>
                <a:gdLst>
                  <a:gd name="T0" fmla="*/ 350 w 350"/>
                  <a:gd name="T1" fmla="*/ 150 h 425"/>
                  <a:gd name="T2" fmla="*/ 250 w 350"/>
                  <a:gd name="T3" fmla="*/ 150 h 425"/>
                  <a:gd name="T4" fmla="*/ 250 w 350"/>
                  <a:gd name="T5" fmla="*/ 0 h 425"/>
                  <a:gd name="T6" fmla="*/ 100 w 350"/>
                  <a:gd name="T7" fmla="*/ 0 h 425"/>
                  <a:gd name="T8" fmla="*/ 100 w 350"/>
                  <a:gd name="T9" fmla="*/ 150 h 425"/>
                  <a:gd name="T10" fmla="*/ 0 w 350"/>
                  <a:gd name="T11" fmla="*/ 150 h 425"/>
                  <a:gd name="T12" fmla="*/ 175 w 350"/>
                  <a:gd name="T13" fmla="*/ 325 h 425"/>
                  <a:gd name="T14" fmla="*/ 350 w 350"/>
                  <a:gd name="T15" fmla="*/ 150 h 425"/>
                  <a:gd name="T16" fmla="*/ 0 w 350"/>
                  <a:gd name="T17" fmla="*/ 375 h 425"/>
                  <a:gd name="T18" fmla="*/ 0 w 350"/>
                  <a:gd name="T19" fmla="*/ 425 h 425"/>
                  <a:gd name="T20" fmla="*/ 350 w 350"/>
                  <a:gd name="T21" fmla="*/ 425 h 425"/>
                  <a:gd name="T22" fmla="*/ 350 w 350"/>
                  <a:gd name="T23" fmla="*/ 375 h 425"/>
                  <a:gd name="T24" fmla="*/ 0 w 350"/>
                  <a:gd name="T25" fmla="*/ 37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0" h="425">
                    <a:moveTo>
                      <a:pt x="350" y="150"/>
                    </a:moveTo>
                    <a:lnTo>
                      <a:pt x="250" y="150"/>
                    </a:lnTo>
                    <a:lnTo>
                      <a:pt x="250" y="0"/>
                    </a:lnTo>
                    <a:lnTo>
                      <a:pt x="100" y="0"/>
                    </a:lnTo>
                    <a:lnTo>
                      <a:pt x="100" y="150"/>
                    </a:lnTo>
                    <a:lnTo>
                      <a:pt x="0" y="150"/>
                    </a:lnTo>
                    <a:lnTo>
                      <a:pt x="175" y="325"/>
                    </a:lnTo>
                    <a:lnTo>
                      <a:pt x="350" y="150"/>
                    </a:lnTo>
                    <a:close/>
                    <a:moveTo>
                      <a:pt x="0" y="375"/>
                    </a:moveTo>
                    <a:lnTo>
                      <a:pt x="0" y="425"/>
                    </a:lnTo>
                    <a:lnTo>
                      <a:pt x="350" y="425"/>
                    </a:lnTo>
                    <a:lnTo>
                      <a:pt x="350" y="375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51" name="Freeform 38"/>
              <p:cNvSpPr>
                <a:spLocks noChangeAspect="1" noChangeArrowheads="1"/>
              </p:cNvSpPr>
              <p:nvPr/>
            </p:nvSpPr>
            <p:spPr bwMode="auto">
              <a:xfrm>
                <a:off x="2803716" y="2638077"/>
                <a:ext cx="107999" cy="72000"/>
              </a:xfrm>
              <a:custGeom>
                <a:avLst/>
                <a:gdLst>
                  <a:gd name="T0" fmla="*/ 437 w 541"/>
                  <a:gd name="T1" fmla="*/ 137 h 361"/>
                  <a:gd name="T2" fmla="*/ 270 w 541"/>
                  <a:gd name="T3" fmla="*/ 0 h 361"/>
                  <a:gd name="T4" fmla="*/ 124 w 541"/>
                  <a:gd name="T5" fmla="*/ 90 h 361"/>
                  <a:gd name="T6" fmla="*/ 0 w 541"/>
                  <a:gd name="T7" fmla="*/ 227 h 361"/>
                  <a:gd name="T8" fmla="*/ 137 w 541"/>
                  <a:gd name="T9" fmla="*/ 360 h 361"/>
                  <a:gd name="T10" fmla="*/ 428 w 541"/>
                  <a:gd name="T11" fmla="*/ 360 h 361"/>
                  <a:gd name="T12" fmla="*/ 540 w 541"/>
                  <a:gd name="T13" fmla="*/ 249 h 361"/>
                  <a:gd name="T14" fmla="*/ 437 w 541"/>
                  <a:gd name="T15" fmla="*/ 137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1" h="361">
                    <a:moveTo>
                      <a:pt x="437" y="137"/>
                    </a:moveTo>
                    <a:cubicBezTo>
                      <a:pt x="420" y="60"/>
                      <a:pt x="351" y="0"/>
                      <a:pt x="270" y="0"/>
                    </a:cubicBezTo>
                    <a:cubicBezTo>
                      <a:pt x="206" y="0"/>
                      <a:pt x="150" y="39"/>
                      <a:pt x="124" y="90"/>
                    </a:cubicBezTo>
                    <a:cubicBezTo>
                      <a:pt x="51" y="99"/>
                      <a:pt x="0" y="155"/>
                      <a:pt x="0" y="227"/>
                    </a:cubicBezTo>
                    <a:cubicBezTo>
                      <a:pt x="0" y="300"/>
                      <a:pt x="60" y="360"/>
                      <a:pt x="137" y="360"/>
                    </a:cubicBezTo>
                    <a:lnTo>
                      <a:pt x="428" y="360"/>
                    </a:lnTo>
                    <a:cubicBezTo>
                      <a:pt x="488" y="360"/>
                      <a:pt x="540" y="313"/>
                      <a:pt x="540" y="249"/>
                    </a:cubicBezTo>
                    <a:cubicBezTo>
                      <a:pt x="540" y="189"/>
                      <a:pt x="493" y="142"/>
                      <a:pt x="437" y="137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1292026" y="3838673"/>
              <a:ext cx="1775023" cy="13654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테니스 동호회 정모 사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진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.jpg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244776" y="3838673"/>
              <a:ext cx="1775023" cy="13654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r"/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999KB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419774" y="3501032"/>
              <a:ext cx="946401" cy="34083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전체선택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저장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 rot="16200000">
              <a:off x="572731" y="3604972"/>
              <a:ext cx="141232" cy="18015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526919" y="3429024"/>
              <a:ext cx="589874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21">
            <a:extLst>
              <a:ext uri="{FF2B5EF4-FFF2-40B4-BE49-F238E27FC236}">
                <a16:creationId xmlns:a16="http://schemas.microsoft.com/office/drawing/2014/main" id="{BD47B131-0628-43EF-88B9-CB2EA151576C}"/>
              </a:ext>
            </a:extLst>
          </p:cNvPr>
          <p:cNvGrpSpPr/>
          <p:nvPr/>
        </p:nvGrpSpPr>
        <p:grpSpPr>
          <a:xfrm>
            <a:off x="5214818" y="1137117"/>
            <a:ext cx="1160537" cy="172800"/>
            <a:chOff x="6646123" y="1671150"/>
            <a:chExt cx="1160537" cy="172800"/>
          </a:xfrm>
        </p:grpSpPr>
        <p:sp>
          <p:nvSpPr>
            <p:cNvPr id="164" name="Rounded Rectangle 293">
              <a:extLst>
                <a:ext uri="{FF2B5EF4-FFF2-40B4-BE49-F238E27FC236}">
                  <a16:creationId xmlns:a16="http://schemas.microsoft.com/office/drawing/2014/main" id="{08FDA80E-6DDF-4F0B-87A6-3795F437CEBE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5" name="Group 295">
              <a:extLst>
                <a:ext uri="{FF2B5EF4-FFF2-40B4-BE49-F238E27FC236}">
                  <a16:creationId xmlns:a16="http://schemas.microsoft.com/office/drawing/2014/main" id="{95FD61D9-A6EB-4AE6-9FC2-4B7E97D3206D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170" name="Rounded Rectangle 296">
                <a:extLst>
                  <a:ext uri="{FF2B5EF4-FFF2-40B4-BE49-F238E27FC236}">
                    <a16:creationId xmlns:a16="http://schemas.microsoft.com/office/drawing/2014/main" id="{88646FAB-5772-4676-A0DD-BFC409B96D9E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1" name="Freeform 298">
                <a:extLst>
                  <a:ext uri="{FF2B5EF4-FFF2-40B4-BE49-F238E27FC236}">
                    <a16:creationId xmlns:a16="http://schemas.microsoft.com/office/drawing/2014/main" id="{E6B3FC56-7A68-4324-99EA-59DB7F57C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72" name="텍스트 상자 31">
                <a:extLst>
                  <a:ext uri="{FF2B5EF4-FFF2-40B4-BE49-F238E27FC236}">
                    <a16:creationId xmlns:a16="http://schemas.microsoft.com/office/drawing/2014/main" id="{64A9D1C3-CDFA-40B5-B38B-7B6388B4D3D9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66" name="Group 300">
              <a:extLst>
                <a:ext uri="{FF2B5EF4-FFF2-40B4-BE49-F238E27FC236}">
                  <a16:creationId xmlns:a16="http://schemas.microsoft.com/office/drawing/2014/main" id="{D3FC7B1A-6510-4C59-9582-BC1793A17D8B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167" name="Rounded Rectangle 301">
                <a:extLst>
                  <a:ext uri="{FF2B5EF4-FFF2-40B4-BE49-F238E27FC236}">
                    <a16:creationId xmlns:a16="http://schemas.microsoft.com/office/drawing/2014/main" id="{C4EABC11-7FE3-476D-95E4-00CA67236051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8" name="Freeform 303">
                <a:extLst>
                  <a:ext uri="{FF2B5EF4-FFF2-40B4-BE49-F238E27FC236}">
                    <a16:creationId xmlns:a16="http://schemas.microsoft.com/office/drawing/2014/main" id="{05B54719-8DBA-43DE-85BD-16365325A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69" name="텍스트 상자 31">
                <a:extLst>
                  <a:ext uri="{FF2B5EF4-FFF2-40B4-BE49-F238E27FC236}">
                    <a16:creationId xmlns:a16="http://schemas.microsoft.com/office/drawing/2014/main" id="{C288021B-7BE1-4575-B60C-C8F82F3A057B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75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1286154" y="1476685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6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911424" y="1476685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526919" y="1729579"/>
            <a:ext cx="58987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1657342" y="1481114"/>
            <a:ext cx="708948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전달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526919" y="1377154"/>
            <a:ext cx="58987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699013" y="3914775"/>
            <a:ext cx="5563475" cy="17368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본문 내용 출력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9" name="타원 188"/>
          <p:cNvSpPr>
            <a:spLocks noChangeAspect="1"/>
          </p:cNvSpPr>
          <p:nvPr/>
        </p:nvSpPr>
        <p:spPr>
          <a:xfrm>
            <a:off x="864850" y="1418175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타원 189"/>
          <p:cNvSpPr>
            <a:spLocks noChangeAspect="1"/>
          </p:cNvSpPr>
          <p:nvPr/>
        </p:nvSpPr>
        <p:spPr>
          <a:xfrm>
            <a:off x="1626850" y="1418175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549184" y="1476685"/>
            <a:ext cx="291620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답글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모서리가 둥근 직사각형 24">
            <a:extLst>
              <a:ext uri="{FF2B5EF4-FFF2-40B4-BE49-F238E27FC236}">
                <a16:creationId xmlns:a16="http://schemas.microsoft.com/office/drawing/2014/main" id="{41A173C9-2CF3-496E-8BB3-7145A8EF633B}"/>
              </a:ext>
            </a:extLst>
          </p:cNvPr>
          <p:cNvSpPr/>
          <p:nvPr/>
        </p:nvSpPr>
        <p:spPr>
          <a:xfrm>
            <a:off x="2434090" y="1481114"/>
            <a:ext cx="708948" cy="1805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인쇄보기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타원 187"/>
          <p:cNvSpPr>
            <a:spLocks noChangeAspect="1"/>
          </p:cNvSpPr>
          <p:nvPr/>
        </p:nvSpPr>
        <p:spPr>
          <a:xfrm>
            <a:off x="494311" y="1418175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1264900" y="1418175"/>
            <a:ext cx="134227" cy="135236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1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55552"/>
              </p:ext>
            </p:extLst>
          </p:nvPr>
        </p:nvGraphicFramePr>
        <p:xfrm>
          <a:off x="531632" y="2195302"/>
          <a:ext cx="5869168" cy="91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4615043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282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</a:tbl>
          </a:graphicData>
        </a:graphic>
      </p:graphicFrame>
      <p:sp>
        <p:nvSpPr>
          <p:cNvPr id="102" name="Freeform 24">
            <a:extLst>
              <a:ext uri="{FF2B5EF4-FFF2-40B4-BE49-F238E27FC236}">
                <a16:creationId xmlns:a16="http://schemas.microsoft.com/office/drawing/2014/main" id="{2C6E0AA3-0DFB-474E-BC23-B33DD37A31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6107" y="1883704"/>
            <a:ext cx="90000" cy="89388"/>
          </a:xfrm>
          <a:custGeom>
            <a:avLst/>
            <a:gdLst>
              <a:gd name="T0" fmla="*/ 587 w 650"/>
              <a:gd name="T1" fmla="*/ 0 h 644"/>
              <a:gd name="T2" fmla="*/ 68 w 650"/>
              <a:gd name="T3" fmla="*/ 0 h 644"/>
              <a:gd name="T4" fmla="*/ 0 w 650"/>
              <a:gd name="T5" fmla="*/ 62 h 644"/>
              <a:gd name="T6" fmla="*/ 0 w 650"/>
              <a:gd name="T7" fmla="*/ 643 h 644"/>
              <a:gd name="T8" fmla="*/ 130 w 650"/>
              <a:gd name="T9" fmla="*/ 513 h 644"/>
              <a:gd name="T10" fmla="*/ 587 w 650"/>
              <a:gd name="T11" fmla="*/ 513 h 644"/>
              <a:gd name="T12" fmla="*/ 649 w 650"/>
              <a:gd name="T13" fmla="*/ 451 h 644"/>
              <a:gd name="T14" fmla="*/ 649 w 650"/>
              <a:gd name="T15" fmla="*/ 62 h 644"/>
              <a:gd name="T16" fmla="*/ 587 w 650"/>
              <a:gd name="T17" fmla="*/ 0 h 644"/>
              <a:gd name="T18" fmla="*/ 229 w 650"/>
              <a:gd name="T19" fmla="*/ 290 h 644"/>
              <a:gd name="T20" fmla="*/ 167 w 650"/>
              <a:gd name="T21" fmla="*/ 290 h 644"/>
              <a:gd name="T22" fmla="*/ 167 w 650"/>
              <a:gd name="T23" fmla="*/ 222 h 644"/>
              <a:gd name="T24" fmla="*/ 229 w 650"/>
              <a:gd name="T25" fmla="*/ 222 h 644"/>
              <a:gd name="T26" fmla="*/ 229 w 650"/>
              <a:gd name="T27" fmla="*/ 290 h 644"/>
              <a:gd name="T28" fmla="*/ 359 w 650"/>
              <a:gd name="T29" fmla="*/ 290 h 644"/>
              <a:gd name="T30" fmla="*/ 297 w 650"/>
              <a:gd name="T31" fmla="*/ 290 h 644"/>
              <a:gd name="T32" fmla="*/ 297 w 650"/>
              <a:gd name="T33" fmla="*/ 222 h 644"/>
              <a:gd name="T34" fmla="*/ 359 w 650"/>
              <a:gd name="T35" fmla="*/ 222 h 644"/>
              <a:gd name="T36" fmla="*/ 359 w 650"/>
              <a:gd name="T37" fmla="*/ 290 h 644"/>
              <a:gd name="T38" fmla="*/ 488 w 650"/>
              <a:gd name="T39" fmla="*/ 290 h 644"/>
              <a:gd name="T40" fmla="*/ 420 w 650"/>
              <a:gd name="T41" fmla="*/ 290 h 644"/>
              <a:gd name="T42" fmla="*/ 420 w 650"/>
              <a:gd name="T43" fmla="*/ 222 h 644"/>
              <a:gd name="T44" fmla="*/ 488 w 650"/>
              <a:gd name="T45" fmla="*/ 222 h 644"/>
              <a:gd name="T46" fmla="*/ 488 w 650"/>
              <a:gd name="T47" fmla="*/ 29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0" h="644">
                <a:moveTo>
                  <a:pt x="587" y="0"/>
                </a:moveTo>
                <a:lnTo>
                  <a:pt x="68" y="0"/>
                </a:lnTo>
                <a:cubicBezTo>
                  <a:pt x="31" y="0"/>
                  <a:pt x="0" y="24"/>
                  <a:pt x="0" y="62"/>
                </a:cubicBezTo>
                <a:lnTo>
                  <a:pt x="0" y="643"/>
                </a:lnTo>
                <a:lnTo>
                  <a:pt x="130" y="513"/>
                </a:lnTo>
                <a:lnTo>
                  <a:pt x="587" y="513"/>
                </a:lnTo>
                <a:cubicBezTo>
                  <a:pt x="618" y="513"/>
                  <a:pt x="649" y="482"/>
                  <a:pt x="649" y="451"/>
                </a:cubicBezTo>
                <a:lnTo>
                  <a:pt x="649" y="62"/>
                </a:lnTo>
                <a:cubicBezTo>
                  <a:pt x="649" y="24"/>
                  <a:pt x="618" y="0"/>
                  <a:pt x="587" y="0"/>
                </a:cubicBezTo>
                <a:close/>
                <a:moveTo>
                  <a:pt x="229" y="290"/>
                </a:moveTo>
                <a:lnTo>
                  <a:pt x="167" y="290"/>
                </a:lnTo>
                <a:lnTo>
                  <a:pt x="167" y="222"/>
                </a:lnTo>
                <a:lnTo>
                  <a:pt x="229" y="222"/>
                </a:lnTo>
                <a:lnTo>
                  <a:pt x="229" y="290"/>
                </a:lnTo>
                <a:close/>
                <a:moveTo>
                  <a:pt x="359" y="290"/>
                </a:moveTo>
                <a:lnTo>
                  <a:pt x="297" y="290"/>
                </a:lnTo>
                <a:lnTo>
                  <a:pt x="297" y="222"/>
                </a:lnTo>
                <a:lnTo>
                  <a:pt x="359" y="222"/>
                </a:lnTo>
                <a:lnTo>
                  <a:pt x="359" y="290"/>
                </a:lnTo>
                <a:close/>
                <a:moveTo>
                  <a:pt x="488" y="290"/>
                </a:moveTo>
                <a:lnTo>
                  <a:pt x="420" y="290"/>
                </a:lnTo>
                <a:lnTo>
                  <a:pt x="420" y="222"/>
                </a:lnTo>
                <a:lnTo>
                  <a:pt x="488" y="222"/>
                </a:lnTo>
                <a:lnTo>
                  <a:pt x="488" y="29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latin typeface="+mn-ea"/>
              <a:ea typeface="+mn-ea"/>
            </a:endParaRPr>
          </a:p>
        </p:txBody>
      </p:sp>
      <p:sp>
        <p:nvSpPr>
          <p:cNvPr id="103" name="텍스트 상자 31">
            <a:extLst>
              <a:ext uri="{FF2B5EF4-FFF2-40B4-BE49-F238E27FC236}">
                <a16:creationId xmlns:a16="http://schemas.microsoft.com/office/drawing/2014/main" id="{E7A995BF-954B-4A86-BDBA-BDD6BA59F916}"/>
              </a:ext>
            </a:extLst>
          </p:cNvPr>
          <p:cNvSpPr txBox="1"/>
          <p:nvPr/>
        </p:nvSpPr>
        <p:spPr>
          <a:xfrm>
            <a:off x="2042453" y="1859034"/>
            <a:ext cx="117659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4</a:t>
            </a:r>
            <a:endParaRPr kumimoji="1" lang="ko-KR" altLang="en-US" sz="7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526919" y="2087938"/>
            <a:ext cx="589874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9" y="5778261"/>
            <a:ext cx="5898745" cy="8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44027</TotalTime>
  <Words>11646</Words>
  <Application>Microsoft Office PowerPoint</Application>
  <PresentationFormat>와이드스크린</PresentationFormat>
  <Paragraphs>4834</Paragraphs>
  <Slides>78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78</vt:i4>
      </vt:variant>
    </vt:vector>
  </HeadingPairs>
  <TitlesOfParts>
    <vt:vector size="104" baseType="lpstr">
      <vt:lpstr>Apple SD 산돌고딕 Neo 볼드체</vt:lpstr>
      <vt:lpstr>ＭＳ Ｐゴシック</vt:lpstr>
      <vt:lpstr>Nanum Gothic</vt:lpstr>
      <vt:lpstr>Roboto</vt:lpstr>
      <vt:lpstr>굴림</vt:lpstr>
      <vt:lpstr>나눔고딕 ExtraBold</vt:lpstr>
      <vt:lpstr>Arial</vt:lpstr>
      <vt:lpstr>Arial Black</vt:lpstr>
      <vt:lpstr>Calibri</vt:lpstr>
      <vt:lpstr>Helvetica</vt:lpstr>
      <vt:lpstr>HY견고딕</vt:lpstr>
      <vt:lpstr>Segoe UI</vt:lpstr>
      <vt:lpstr>Trebuchet MS</vt:lpstr>
      <vt:lpstr>Tw Cen MT</vt:lpstr>
      <vt:lpstr>Verdana</vt:lpstr>
      <vt:lpstr>Wingdings</vt:lpstr>
      <vt:lpstr>나눔고딕</vt:lpstr>
      <vt:lpstr>나눔고딕코딩</vt:lpstr>
      <vt:lpstr>맑은 고딕</vt:lpstr>
      <vt:lpstr>맑은 고딕</vt:lpstr>
      <vt:lpstr>디자인 사용자 지정</vt:lpstr>
      <vt:lpstr>3_디자인 사용자 지정</vt:lpstr>
      <vt:lpstr>4_디자인 사용자 지정</vt:lpstr>
      <vt:lpstr>2_디자인 사용자 지정</vt:lpstr>
      <vt:lpstr>1_디자인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10. 동호회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HSK-rbdyd</dc:creator>
  <cp:lastModifiedBy>HSK-rbdyd</cp:lastModifiedBy>
  <cp:revision>2254</cp:revision>
  <cp:lastPrinted>2011-03-03T06:20:47Z</cp:lastPrinted>
  <dcterms:created xsi:type="dcterms:W3CDTF">2011-02-01T05:54:11Z</dcterms:created>
  <dcterms:modified xsi:type="dcterms:W3CDTF">2018-03-28T06:21:32Z</dcterms:modified>
</cp:coreProperties>
</file>