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34" r:id="rId1"/>
    <p:sldMasterId id="2147485009" r:id="rId2"/>
    <p:sldMasterId id="2147485036" r:id="rId3"/>
    <p:sldMasterId id="2147485038" r:id="rId4"/>
    <p:sldMasterId id="2147485043" r:id="rId5"/>
    <p:sldMasterId id="2147485046" r:id="rId6"/>
  </p:sldMasterIdLst>
  <p:notesMasterIdLst>
    <p:notesMasterId r:id="rId56"/>
  </p:notesMasterIdLst>
  <p:handoutMasterIdLst>
    <p:handoutMasterId r:id="rId57"/>
  </p:handoutMasterIdLst>
  <p:sldIdLst>
    <p:sldId id="256" r:id="rId7"/>
    <p:sldId id="257" r:id="rId8"/>
    <p:sldId id="336" r:id="rId9"/>
    <p:sldId id="471" r:id="rId10"/>
    <p:sldId id="356" r:id="rId11"/>
    <p:sldId id="473" r:id="rId12"/>
    <p:sldId id="463" r:id="rId13"/>
    <p:sldId id="411" r:id="rId14"/>
    <p:sldId id="462" r:id="rId15"/>
    <p:sldId id="420" r:id="rId16"/>
    <p:sldId id="488" r:id="rId17"/>
    <p:sldId id="485" r:id="rId18"/>
    <p:sldId id="476" r:id="rId19"/>
    <p:sldId id="455" r:id="rId20"/>
    <p:sldId id="456" r:id="rId21"/>
    <p:sldId id="457" r:id="rId22"/>
    <p:sldId id="410" r:id="rId23"/>
    <p:sldId id="445" r:id="rId24"/>
    <p:sldId id="477" r:id="rId25"/>
    <p:sldId id="468" r:id="rId26"/>
    <p:sldId id="492" r:id="rId27"/>
    <p:sldId id="486" r:id="rId28"/>
    <p:sldId id="487" r:id="rId29"/>
    <p:sldId id="484" r:id="rId30"/>
    <p:sldId id="466" r:id="rId31"/>
    <p:sldId id="413" r:id="rId32"/>
    <p:sldId id="412" r:id="rId33"/>
    <p:sldId id="478" r:id="rId34"/>
    <p:sldId id="489" r:id="rId35"/>
    <p:sldId id="483" r:id="rId36"/>
    <p:sldId id="416" r:id="rId37"/>
    <p:sldId id="417" r:id="rId38"/>
    <p:sldId id="441" r:id="rId39"/>
    <p:sldId id="435" r:id="rId40"/>
    <p:sldId id="491" r:id="rId41"/>
    <p:sldId id="475" r:id="rId42"/>
    <p:sldId id="490" r:id="rId43"/>
    <p:sldId id="418" r:id="rId44"/>
    <p:sldId id="419" r:id="rId45"/>
    <p:sldId id="436" r:id="rId46"/>
    <p:sldId id="437" r:id="rId47"/>
    <p:sldId id="464" r:id="rId48"/>
    <p:sldId id="427" r:id="rId49"/>
    <p:sldId id="425" r:id="rId50"/>
    <p:sldId id="469" r:id="rId51"/>
    <p:sldId id="465" r:id="rId52"/>
    <p:sldId id="432" r:id="rId53"/>
    <p:sldId id="474" r:id="rId54"/>
    <p:sldId id="448" r:id="rId55"/>
  </p:sldIdLst>
  <p:sldSz cx="12192000" cy="6858000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5D36477-170A-46B3-B65B-54D844DA1CD8}">
          <p14:sldIdLst>
            <p14:sldId id="256"/>
            <p14:sldId id="257"/>
          </p14:sldIdLst>
        </p14:section>
        <p14:section name="Structure" id="{5659E0F6-DC33-499F-B27A-D3715C1445F9}">
          <p14:sldIdLst>
            <p14:sldId id="336"/>
            <p14:sldId id="471"/>
            <p14:sldId id="356"/>
            <p14:sldId id="473"/>
            <p14:sldId id="463"/>
          </p14:sldIdLst>
        </p14:section>
        <p14:section name="설문_진행" id="{8038E408-07F4-4D8F-AFB1-05840587239A}">
          <p14:sldIdLst>
            <p14:sldId id="411"/>
            <p14:sldId id="462"/>
            <p14:sldId id="420"/>
            <p14:sldId id="488"/>
            <p14:sldId id="485"/>
            <p14:sldId id="476"/>
            <p14:sldId id="455"/>
            <p14:sldId id="456"/>
            <p14:sldId id="457"/>
            <p14:sldId id="410"/>
            <p14:sldId id="445"/>
            <p14:sldId id="477"/>
          </p14:sldIdLst>
        </p14:section>
        <p14:section name="설문 등록" id="{5FA7A01A-44B1-46C8-9DE6-F760C6990B4B}">
          <p14:sldIdLst>
            <p14:sldId id="468"/>
            <p14:sldId id="492"/>
            <p14:sldId id="486"/>
            <p14:sldId id="487"/>
            <p14:sldId id="484"/>
            <p14:sldId id="466"/>
          </p14:sldIdLst>
        </p14:section>
        <p14:section name="설문_종료" id="{DE00C80A-AE4A-464A-8513-E7632D186921}">
          <p14:sldIdLst>
            <p14:sldId id="413"/>
            <p14:sldId id="412"/>
            <p14:sldId id="478"/>
            <p14:sldId id="489"/>
            <p14:sldId id="483"/>
          </p14:sldIdLst>
        </p14:section>
        <p14:section name="투표_진행" id="{990975BC-0121-4DDE-980B-05E2C25982C9}">
          <p14:sldIdLst>
            <p14:sldId id="416"/>
            <p14:sldId id="417"/>
            <p14:sldId id="441"/>
            <p14:sldId id="435"/>
            <p14:sldId id="491"/>
          </p14:sldIdLst>
        </p14:section>
        <p14:section name="투표 등록" id="{B38CBF3B-860F-4CAC-9FD4-E2438994A358}">
          <p14:sldIdLst>
            <p14:sldId id="475"/>
            <p14:sldId id="490"/>
          </p14:sldIdLst>
        </p14:section>
        <p14:section name="투표_종료" id="{359F930D-0C19-4677-8356-859CB1A19E31}">
          <p14:sldIdLst>
            <p14:sldId id="418"/>
            <p14:sldId id="419"/>
            <p14:sldId id="436"/>
            <p14:sldId id="437"/>
          </p14:sldIdLst>
        </p14:section>
        <p14:section name="임시저장함_설문" id="{271912E6-A86C-4EC8-9DA9-22DFFCFC6071}">
          <p14:sldIdLst>
            <p14:sldId id="464"/>
            <p14:sldId id="427"/>
            <p14:sldId id="425"/>
            <p14:sldId id="469"/>
          </p14:sldIdLst>
        </p14:section>
        <p14:section name="임시저장함_토론" id="{0C917819-7A40-481F-955A-0BDA311D85CC}">
          <p14:sldIdLst>
            <p14:sldId id="465"/>
            <p14:sldId id="432"/>
            <p14:sldId id="474"/>
          </p14:sldIdLst>
        </p14:section>
        <p14:section name="검색 결과" id="{0C22E6D5-44CF-4EBC-BEE7-7CC6181D5883}">
          <p14:sldIdLst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7" pos="1644" userDrawn="1">
          <p15:clr>
            <a:srgbClr val="A4A3A4"/>
          </p15:clr>
        </p15:guide>
        <p15:guide id="8" pos="7423" userDrawn="1">
          <p15:clr>
            <a:srgbClr val="A4A3A4"/>
          </p15:clr>
        </p15:guide>
        <p15:guide id="9" orient="horz" pos="1338" userDrawn="1">
          <p15:clr>
            <a:srgbClr val="A4A3A4"/>
          </p15:clr>
        </p15:guide>
        <p15:guide id="10" orient="horz" pos="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0066FF"/>
    <a:srgbClr val="2E6FFD"/>
    <a:srgbClr val="FFC000"/>
    <a:srgbClr val="FF0066"/>
    <a:srgbClr val="66FF33"/>
    <a:srgbClr val="292929"/>
    <a:srgbClr val="FF0000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92997" autoAdjust="0"/>
  </p:normalViewPr>
  <p:slideViewPr>
    <p:cSldViewPr>
      <p:cViewPr varScale="1">
        <p:scale>
          <a:sx n="115" d="100"/>
          <a:sy n="115" d="100"/>
        </p:scale>
        <p:origin x="739" y="67"/>
      </p:cViewPr>
      <p:guideLst>
        <p:guide pos="1644"/>
        <p:guide pos="7423"/>
        <p:guide orient="horz" pos="1338"/>
        <p:guide orient="horz" pos="402"/>
      </p:guideLst>
    </p:cSldViewPr>
  </p:slideViewPr>
  <p:outlineViewPr>
    <p:cViewPr>
      <p:scale>
        <a:sx n="33" d="100"/>
        <a:sy n="33" d="100"/>
      </p:scale>
      <p:origin x="0" y="8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954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B664AD-C4EC-484B-B50A-8C6F83EF08F0}" type="datetimeFigureOut">
              <a:rPr lang="ko-KR" altLang="en-US"/>
              <a:pPr>
                <a:defRPr/>
              </a:pPr>
              <a:t>2017-10-16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FAF0397-1E63-4BEE-AE82-6522F530A7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656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71ED8-3809-4B06-9EAD-C3D980C23EBE}" type="datetimeFigureOut">
              <a:rPr lang="ko-KR" altLang="en-US" smtClean="0"/>
              <a:pPr/>
              <a:t>2017-10-16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C340E-E18C-4A02-9B44-DBDB315C4D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5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업무영역이 아니므로 별도의 핀기능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멘션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VIP</a:t>
            </a:r>
            <a:r>
              <a:rPr kumimoji="1" lang="ko-KR" altLang="en-US" dirty="0"/>
              <a:t>기능은 불필요해보임</a:t>
            </a:r>
            <a:endParaRPr kumimoji="1" lang="en-US" altLang="ko-KR" dirty="0"/>
          </a:p>
          <a:p>
            <a:r>
              <a:rPr kumimoji="1" lang="ko-KR" altLang="en-US" dirty="0"/>
              <a:t>즐겨찾는 동호회의 새 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인기글을 잘 볼 수 있는 진입점 공간</a:t>
            </a:r>
            <a:endParaRPr kumimoji="1" lang="en-US" altLang="ko-KR" dirty="0"/>
          </a:p>
          <a:p>
            <a:r>
              <a:rPr kumimoji="1" lang="en-US" altLang="ko-KR" dirty="0"/>
              <a:t>+</a:t>
            </a:r>
            <a:r>
              <a:rPr kumimoji="1" lang="ko-KR" altLang="en-US" dirty="0"/>
              <a:t> 전체 동호회의 공지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홍보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우수 동호회 확인할 수 있는 진입점 공간</a:t>
            </a:r>
          </a:p>
        </p:txBody>
      </p:sp>
    </p:spTree>
    <p:extLst>
      <p:ext uri="{BB962C8B-B14F-4D97-AF65-F5344CB8AC3E}">
        <p14:creationId xmlns:p14="http://schemas.microsoft.com/office/powerpoint/2010/main" val="330394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업무영역이 아니므로 별도의 핀기능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멘션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VIP</a:t>
            </a:r>
            <a:r>
              <a:rPr kumimoji="1" lang="ko-KR" altLang="en-US" dirty="0"/>
              <a:t>기능은 불필요해보임</a:t>
            </a:r>
            <a:endParaRPr kumimoji="1" lang="en-US" altLang="ko-KR" dirty="0"/>
          </a:p>
          <a:p>
            <a:r>
              <a:rPr kumimoji="1" lang="ko-KR" altLang="en-US" dirty="0"/>
              <a:t>즐겨찾는 동호회의 새 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인기글을 잘 볼 수 있는 진입점 공간</a:t>
            </a:r>
            <a:endParaRPr kumimoji="1" lang="en-US" altLang="ko-KR" dirty="0"/>
          </a:p>
          <a:p>
            <a:r>
              <a:rPr kumimoji="1" lang="en-US" altLang="ko-KR" dirty="0"/>
              <a:t>+</a:t>
            </a:r>
            <a:r>
              <a:rPr kumimoji="1" lang="ko-KR" altLang="en-US" dirty="0"/>
              <a:t> 전체 동호회의 공지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홍보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우수 동호회 확인할 수 있는 진입점 공간</a:t>
            </a:r>
          </a:p>
        </p:txBody>
      </p:sp>
    </p:spTree>
    <p:extLst>
      <p:ext uri="{BB962C8B-B14F-4D97-AF65-F5344CB8AC3E}">
        <p14:creationId xmlns:p14="http://schemas.microsoft.com/office/powerpoint/2010/main" val="68677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업무영역이 아니므로 별도의 핀기능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멘션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VIP</a:t>
            </a:r>
            <a:r>
              <a:rPr kumimoji="1" lang="ko-KR" altLang="en-US" dirty="0"/>
              <a:t>기능은 불필요해보임</a:t>
            </a:r>
            <a:endParaRPr kumimoji="1" lang="en-US" altLang="ko-KR" dirty="0"/>
          </a:p>
          <a:p>
            <a:r>
              <a:rPr kumimoji="1" lang="ko-KR" altLang="en-US" dirty="0"/>
              <a:t>즐겨찾는 동호회의 새 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인기글을 잘 볼 수 있는 진입점 공간</a:t>
            </a:r>
            <a:endParaRPr kumimoji="1" lang="en-US" altLang="ko-KR" dirty="0"/>
          </a:p>
          <a:p>
            <a:r>
              <a:rPr kumimoji="1" lang="en-US" altLang="ko-KR" dirty="0"/>
              <a:t>+</a:t>
            </a:r>
            <a:r>
              <a:rPr kumimoji="1" lang="ko-KR" altLang="en-US" dirty="0"/>
              <a:t> 전체 동호회의 공지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홍보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우수 동호회 확인할 수 있는 진입점 공간</a:t>
            </a:r>
          </a:p>
        </p:txBody>
      </p:sp>
    </p:spTree>
    <p:extLst>
      <p:ext uri="{BB962C8B-B14F-4D97-AF65-F5344CB8AC3E}">
        <p14:creationId xmlns:p14="http://schemas.microsoft.com/office/powerpoint/2010/main" val="286140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업무영역이 아니므로 별도의 핀기능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멘션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VIP</a:t>
            </a:r>
            <a:r>
              <a:rPr kumimoji="1" lang="ko-KR" altLang="en-US" dirty="0"/>
              <a:t>기능은 불필요해보임</a:t>
            </a:r>
            <a:endParaRPr kumimoji="1" lang="en-US" altLang="ko-KR" dirty="0"/>
          </a:p>
          <a:p>
            <a:r>
              <a:rPr kumimoji="1" lang="ko-KR" altLang="en-US" dirty="0"/>
              <a:t>즐겨찾는 동호회의 새 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인기글을 잘 볼 수 있는 진입점 공간</a:t>
            </a:r>
            <a:endParaRPr kumimoji="1" lang="en-US" altLang="ko-KR" dirty="0"/>
          </a:p>
          <a:p>
            <a:r>
              <a:rPr kumimoji="1" lang="en-US" altLang="ko-KR" dirty="0"/>
              <a:t>+</a:t>
            </a:r>
            <a:r>
              <a:rPr kumimoji="1" lang="ko-KR" altLang="en-US" dirty="0"/>
              <a:t> 전체 동호회의 공지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홍보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우수 동호회 확인할 수 있는 진입점 공간</a:t>
            </a:r>
          </a:p>
        </p:txBody>
      </p:sp>
    </p:spTree>
    <p:extLst>
      <p:ext uri="{BB962C8B-B14F-4D97-AF65-F5344CB8AC3E}">
        <p14:creationId xmlns:p14="http://schemas.microsoft.com/office/powerpoint/2010/main" val="333051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업무영역이 아니므로 별도의 핀기능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멘션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VIP</a:t>
            </a:r>
            <a:r>
              <a:rPr kumimoji="1" lang="ko-KR" altLang="en-US" dirty="0"/>
              <a:t>기능은 불필요해보임</a:t>
            </a:r>
            <a:endParaRPr kumimoji="1" lang="en-US" altLang="ko-KR" dirty="0"/>
          </a:p>
          <a:p>
            <a:r>
              <a:rPr kumimoji="1" lang="ko-KR" altLang="en-US" dirty="0"/>
              <a:t>즐겨찾는 동호회의 새 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인기글을 잘 볼 수 있는 진입점 공간</a:t>
            </a:r>
            <a:endParaRPr kumimoji="1" lang="en-US" altLang="ko-KR" dirty="0"/>
          </a:p>
          <a:p>
            <a:r>
              <a:rPr kumimoji="1" lang="en-US" altLang="ko-KR" dirty="0"/>
              <a:t>+</a:t>
            </a:r>
            <a:r>
              <a:rPr kumimoji="1" lang="ko-KR" altLang="en-US" dirty="0"/>
              <a:t> 전체 동호회의 공지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홍보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우수 동호회 확인할 수 있는 진입점 공간</a:t>
            </a:r>
          </a:p>
        </p:txBody>
      </p:sp>
    </p:spTree>
    <p:extLst>
      <p:ext uri="{BB962C8B-B14F-4D97-AF65-F5344CB8AC3E}">
        <p14:creationId xmlns:p14="http://schemas.microsoft.com/office/powerpoint/2010/main" val="339316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91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73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4"/>
          <p:cNvSpPr/>
          <p:nvPr userDrawn="1"/>
        </p:nvSpPr>
        <p:spPr>
          <a:xfrm>
            <a:off x="52601" y="347472"/>
            <a:ext cx="9177123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grpSp>
        <p:nvGrpSpPr>
          <p:cNvPr id="51" name="그룹 50"/>
          <p:cNvGrpSpPr/>
          <p:nvPr userDrawn="1"/>
        </p:nvGrpSpPr>
        <p:grpSpPr>
          <a:xfrm>
            <a:off x="8243418" y="404548"/>
            <a:ext cx="778044" cy="202190"/>
            <a:chOff x="7870886" y="1445948"/>
            <a:chExt cx="778044" cy="20219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7870886" y="1445948"/>
              <a:ext cx="202190" cy="202190"/>
              <a:chOff x="7870886" y="1445948"/>
              <a:chExt cx="202190" cy="202190"/>
            </a:xfrm>
          </p:grpSpPr>
          <p:sp>
            <p:nvSpPr>
              <p:cNvPr id="41" name="타원 374"/>
              <p:cNvSpPr/>
              <p:nvPr/>
            </p:nvSpPr>
            <p:spPr>
              <a:xfrm>
                <a:off x="7870886" y="144594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Freeform 21"/>
              <p:cNvSpPr>
                <a:spLocks noChangeAspect="1" noChangeArrowheads="1"/>
              </p:cNvSpPr>
              <p:nvPr userDrawn="1"/>
            </p:nvSpPr>
            <p:spPr bwMode="auto">
              <a:xfrm>
                <a:off x="7926981" y="1496788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6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charset="0"/>
                  <a:ea typeface="ＭＳ Ｐゴシック" charset="0"/>
                </a:endParaRPr>
              </a:p>
            </p:txBody>
          </p:sp>
        </p:grpSp>
        <p:grpSp>
          <p:nvGrpSpPr>
            <p:cNvPr id="9" name="그룹 8"/>
            <p:cNvGrpSpPr/>
            <p:nvPr userDrawn="1"/>
          </p:nvGrpSpPr>
          <p:grpSpPr>
            <a:xfrm>
              <a:off x="8161478" y="1445948"/>
              <a:ext cx="202190" cy="202190"/>
              <a:chOff x="9624392" y="1819979"/>
              <a:chExt cx="202190" cy="202190"/>
            </a:xfrm>
          </p:grpSpPr>
          <p:sp>
            <p:nvSpPr>
              <p:cNvPr id="43" name="타원 374"/>
              <p:cNvSpPr/>
              <p:nvPr userDrawn="1"/>
            </p:nvSpPr>
            <p:spPr>
              <a:xfrm>
                <a:off x="9624392" y="1819979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3"/>
              <p:cNvSpPr>
                <a:spLocks noChangeAspect="1" noChangeArrowheads="1"/>
              </p:cNvSpPr>
              <p:nvPr userDrawn="1"/>
            </p:nvSpPr>
            <p:spPr bwMode="auto">
              <a:xfrm>
                <a:off x="9682769" y="1867470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1633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charset="0"/>
                  <a:ea typeface="ＭＳ Ｐゴシック" charset="0"/>
                </a:endParaRPr>
              </a:p>
            </p:txBody>
          </p:sp>
        </p:grpSp>
        <p:grpSp>
          <p:nvGrpSpPr>
            <p:cNvPr id="8" name="그룹 7"/>
            <p:cNvGrpSpPr/>
            <p:nvPr userDrawn="1"/>
          </p:nvGrpSpPr>
          <p:grpSpPr>
            <a:xfrm>
              <a:off x="8446740" y="1445948"/>
              <a:ext cx="202190" cy="202190"/>
              <a:chOff x="9918108" y="2030568"/>
              <a:chExt cx="202190" cy="202190"/>
            </a:xfrm>
          </p:grpSpPr>
          <p:sp>
            <p:nvSpPr>
              <p:cNvPr id="49" name="타원 374"/>
              <p:cNvSpPr/>
              <p:nvPr userDrawn="1"/>
            </p:nvSpPr>
            <p:spPr>
              <a:xfrm>
                <a:off x="9918108" y="203056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9982176" y="2093303"/>
                <a:ext cx="91448" cy="79255"/>
              </a:xfrm>
              <a:prstGeom prst="rect">
                <a:avLst/>
              </a:prstGeom>
            </p:spPr>
          </p:pic>
        </p:grpSp>
      </p:grpSp>
      <p:sp>
        <p:nvSpPr>
          <p:cNvPr id="34" name="텍스트 상자 31">
            <a:extLst>
              <a:ext uri="{FF2B5EF4-FFF2-40B4-BE49-F238E27FC236}">
                <a16:creationId xmlns:a16="http://schemas.microsoft.com/office/drawing/2014/main" id="{C8316DD2-AE79-48A4-97F1-21016616FF09}"/>
              </a:ext>
            </a:extLst>
          </p:cNvPr>
          <p:cNvSpPr txBox="1"/>
          <p:nvPr userDrawn="1"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800" b="0" dirty="0">
                <a:latin typeface="+mn-ea"/>
                <a:ea typeface="+mn-ea"/>
              </a:rPr>
              <a:t>메일</a:t>
            </a:r>
          </a:p>
        </p:txBody>
      </p:sp>
      <p:sp>
        <p:nvSpPr>
          <p:cNvPr id="35" name="텍스트 상자 38">
            <a:extLst>
              <a:ext uri="{FF2B5EF4-FFF2-40B4-BE49-F238E27FC236}">
                <a16:creationId xmlns:a16="http://schemas.microsoft.com/office/drawing/2014/main" id="{811851E3-2172-46E0-B999-2ECE8D64FB72}"/>
              </a:ext>
            </a:extLst>
          </p:cNvPr>
          <p:cNvSpPr txBox="1"/>
          <p:nvPr userDrawn="1"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</a:p>
        </p:txBody>
      </p:sp>
      <p:sp>
        <p:nvSpPr>
          <p:cNvPr id="36" name="텍스트 상자 41">
            <a:extLst>
              <a:ext uri="{FF2B5EF4-FFF2-40B4-BE49-F238E27FC236}">
                <a16:creationId xmlns:a16="http://schemas.microsoft.com/office/drawing/2014/main" id="{456EF46D-BB2A-48A6-917F-B813A04ED27A}"/>
              </a:ext>
            </a:extLst>
          </p:cNvPr>
          <p:cNvSpPr txBox="1"/>
          <p:nvPr userDrawn="1"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업무넷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" name="텍스트 상자 44">
            <a:extLst>
              <a:ext uri="{FF2B5EF4-FFF2-40B4-BE49-F238E27FC236}">
                <a16:creationId xmlns:a16="http://schemas.microsoft.com/office/drawing/2014/main" id="{E9CF8636-86A8-4B67-B080-2D9E2F59E38E}"/>
              </a:ext>
            </a:extLst>
          </p:cNvPr>
          <p:cNvSpPr txBox="1"/>
          <p:nvPr userDrawn="1"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스퀘어</a:t>
            </a:r>
          </a:p>
        </p:txBody>
      </p:sp>
      <p:sp>
        <p:nvSpPr>
          <p:cNvPr id="38" name="텍스트 상자 47">
            <a:extLst>
              <a:ext uri="{FF2B5EF4-FFF2-40B4-BE49-F238E27FC236}">
                <a16:creationId xmlns:a16="http://schemas.microsoft.com/office/drawing/2014/main" id="{CFFE1132-E358-4D31-B997-DAE43474412D}"/>
              </a:ext>
            </a:extLst>
          </p:cNvPr>
          <p:cNvSpPr txBox="1"/>
          <p:nvPr userDrawn="1"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39" name="텍스트 상자 50">
            <a:extLst>
              <a:ext uri="{FF2B5EF4-FFF2-40B4-BE49-F238E27FC236}">
                <a16:creationId xmlns:a16="http://schemas.microsoft.com/office/drawing/2014/main" id="{A6C923B7-4A5E-4615-805F-38905E0AE8BE}"/>
              </a:ext>
            </a:extLst>
          </p:cNvPr>
          <p:cNvSpPr txBox="1"/>
          <p:nvPr userDrawn="1"/>
        </p:nvSpPr>
        <p:spPr>
          <a:xfrm>
            <a:off x="46238" y="3724819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</a:t>
            </a:r>
          </a:p>
        </p:txBody>
      </p:sp>
      <p:sp>
        <p:nvSpPr>
          <p:cNvPr id="40" name="텍스트 상자 53">
            <a:extLst>
              <a:ext uri="{FF2B5EF4-FFF2-40B4-BE49-F238E27FC236}">
                <a16:creationId xmlns:a16="http://schemas.microsoft.com/office/drawing/2014/main" id="{06933803-B3E3-440E-851E-6079E7A15C6D}"/>
              </a:ext>
            </a:extLst>
          </p:cNvPr>
          <p:cNvSpPr txBox="1"/>
          <p:nvPr userDrawn="1"/>
        </p:nvSpPr>
        <p:spPr>
          <a:xfrm>
            <a:off x="46238" y="41787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설비</a:t>
            </a:r>
          </a:p>
        </p:txBody>
      </p:sp>
      <p:sp>
        <p:nvSpPr>
          <p:cNvPr id="45" name="텍스트 상자 56">
            <a:extLst>
              <a:ext uri="{FF2B5EF4-FFF2-40B4-BE49-F238E27FC236}">
                <a16:creationId xmlns:a16="http://schemas.microsoft.com/office/drawing/2014/main" id="{3619D798-13EF-4930-AD67-0B7040D1B042}"/>
              </a:ext>
            </a:extLst>
          </p:cNvPr>
          <p:cNvSpPr txBox="1"/>
          <p:nvPr userDrawn="1"/>
        </p:nvSpPr>
        <p:spPr>
          <a:xfrm>
            <a:off x="46238" y="4645441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문서함</a:t>
            </a:r>
          </a:p>
        </p:txBody>
      </p:sp>
      <p:sp>
        <p:nvSpPr>
          <p:cNvPr id="46" name="텍스트 상자 59">
            <a:extLst>
              <a:ext uri="{FF2B5EF4-FFF2-40B4-BE49-F238E27FC236}">
                <a16:creationId xmlns:a16="http://schemas.microsoft.com/office/drawing/2014/main" id="{FFE4A3EC-B0A6-4065-87CF-771DCDDFAE65}"/>
              </a:ext>
            </a:extLst>
          </p:cNvPr>
          <p:cNvSpPr txBox="1"/>
          <p:nvPr userDrawn="1"/>
        </p:nvSpPr>
        <p:spPr>
          <a:xfrm>
            <a:off x="46238" y="510174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</a:p>
        </p:txBody>
      </p:sp>
      <p:sp>
        <p:nvSpPr>
          <p:cNvPr id="47" name="타원 374">
            <a:extLst>
              <a:ext uri="{FF2B5EF4-FFF2-40B4-BE49-F238E27FC236}">
                <a16:creationId xmlns:a16="http://schemas.microsoft.com/office/drawing/2014/main" id="{E0DCA225-3119-4310-8BF0-62087A947942}"/>
              </a:ext>
            </a:extLst>
          </p:cNvPr>
          <p:cNvSpPr/>
          <p:nvPr userDrawn="1"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8" name="타원 375">
            <a:extLst>
              <a:ext uri="{FF2B5EF4-FFF2-40B4-BE49-F238E27FC236}">
                <a16:creationId xmlns:a16="http://schemas.microsoft.com/office/drawing/2014/main" id="{726D1CFD-F49E-408C-8607-8AE5A3537E4E}"/>
              </a:ext>
            </a:extLst>
          </p:cNvPr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52" name="타원 376">
            <a:extLst>
              <a:ext uri="{FF2B5EF4-FFF2-40B4-BE49-F238E27FC236}">
                <a16:creationId xmlns:a16="http://schemas.microsoft.com/office/drawing/2014/main" id="{BDB2B2ED-1E48-475B-A7A1-F2369A37B3F0}"/>
              </a:ext>
            </a:extLst>
          </p:cNvPr>
          <p:cNvSpPr/>
          <p:nvPr userDrawn="1"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53" name="타원 377">
            <a:extLst>
              <a:ext uri="{FF2B5EF4-FFF2-40B4-BE49-F238E27FC236}">
                <a16:creationId xmlns:a16="http://schemas.microsoft.com/office/drawing/2014/main" id="{B12AC349-592A-4E56-9016-CEFEE28AC5D0}"/>
              </a:ext>
            </a:extLst>
          </p:cNvPr>
          <p:cNvSpPr/>
          <p:nvPr userDrawn="1"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54" name="타원 378">
            <a:extLst>
              <a:ext uri="{FF2B5EF4-FFF2-40B4-BE49-F238E27FC236}">
                <a16:creationId xmlns:a16="http://schemas.microsoft.com/office/drawing/2014/main" id="{C130F936-45F8-43AF-AF3D-E1DDD3C7AE83}"/>
              </a:ext>
            </a:extLst>
          </p:cNvPr>
          <p:cNvSpPr/>
          <p:nvPr userDrawn="1"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55" name="타원 379">
            <a:extLst>
              <a:ext uri="{FF2B5EF4-FFF2-40B4-BE49-F238E27FC236}">
                <a16:creationId xmlns:a16="http://schemas.microsoft.com/office/drawing/2014/main" id="{8A7FC576-3C13-4628-99C8-2933F7CF3F2A}"/>
              </a:ext>
            </a:extLst>
          </p:cNvPr>
          <p:cNvSpPr/>
          <p:nvPr userDrawn="1"/>
        </p:nvSpPr>
        <p:spPr>
          <a:xfrm>
            <a:off x="103913" y="3461119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56" name="타원 380">
            <a:extLst>
              <a:ext uri="{FF2B5EF4-FFF2-40B4-BE49-F238E27FC236}">
                <a16:creationId xmlns:a16="http://schemas.microsoft.com/office/drawing/2014/main" id="{5DA1B164-53AF-4353-860F-56B56F0E352A}"/>
              </a:ext>
            </a:extLst>
          </p:cNvPr>
          <p:cNvSpPr/>
          <p:nvPr userDrawn="1"/>
        </p:nvSpPr>
        <p:spPr>
          <a:xfrm>
            <a:off x="103913" y="390784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57" name="타원 381">
            <a:extLst>
              <a:ext uri="{FF2B5EF4-FFF2-40B4-BE49-F238E27FC236}">
                <a16:creationId xmlns:a16="http://schemas.microsoft.com/office/drawing/2014/main" id="{00BAA65B-A051-400C-9AAC-EFB07C718BB5}"/>
              </a:ext>
            </a:extLst>
          </p:cNvPr>
          <p:cNvSpPr/>
          <p:nvPr userDrawn="1"/>
        </p:nvSpPr>
        <p:spPr>
          <a:xfrm>
            <a:off x="103913" y="436902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58" name="타원 382">
            <a:extLst>
              <a:ext uri="{FF2B5EF4-FFF2-40B4-BE49-F238E27FC236}">
                <a16:creationId xmlns:a16="http://schemas.microsoft.com/office/drawing/2014/main" id="{260CE821-17F5-46BE-B921-EE872081332B}"/>
              </a:ext>
            </a:extLst>
          </p:cNvPr>
          <p:cNvSpPr/>
          <p:nvPr userDrawn="1"/>
        </p:nvSpPr>
        <p:spPr>
          <a:xfrm>
            <a:off x="103913" y="483070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59" name="텍스트 상자 47">
            <a:extLst>
              <a:ext uri="{FF2B5EF4-FFF2-40B4-BE49-F238E27FC236}">
                <a16:creationId xmlns:a16="http://schemas.microsoft.com/office/drawing/2014/main" id="{799F8430-BF17-49E2-8898-DD4247EB3028}"/>
              </a:ext>
            </a:extLst>
          </p:cNvPr>
          <p:cNvSpPr txBox="1"/>
          <p:nvPr userDrawn="1"/>
        </p:nvSpPr>
        <p:spPr>
          <a:xfrm>
            <a:off x="59317" y="3271806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</a:t>
            </a:r>
          </a:p>
        </p:txBody>
      </p:sp>
      <p:sp>
        <p:nvSpPr>
          <p:cNvPr id="60" name="타원 378">
            <a:extLst>
              <a:ext uri="{FF2B5EF4-FFF2-40B4-BE49-F238E27FC236}">
                <a16:creationId xmlns:a16="http://schemas.microsoft.com/office/drawing/2014/main" id="{B5AD345A-1540-444D-8E19-A4D12639588A}"/>
              </a:ext>
            </a:extLst>
          </p:cNvPr>
          <p:cNvSpPr/>
          <p:nvPr userDrawn="1"/>
        </p:nvSpPr>
        <p:spPr>
          <a:xfrm>
            <a:off x="116992" y="301191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61" name="텍스트 상자 59">
            <a:extLst>
              <a:ext uri="{FF2B5EF4-FFF2-40B4-BE49-F238E27FC236}">
                <a16:creationId xmlns:a16="http://schemas.microsoft.com/office/drawing/2014/main" id="{61C6BD6B-8DB8-4E4F-94B4-832AF5C1A4AE}"/>
              </a:ext>
            </a:extLst>
          </p:cNvPr>
          <p:cNvSpPr txBox="1"/>
          <p:nvPr userDrawn="1"/>
        </p:nvSpPr>
        <p:spPr>
          <a:xfrm>
            <a:off x="44612" y="555474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</a:t>
            </a:r>
          </a:p>
        </p:txBody>
      </p:sp>
      <p:sp>
        <p:nvSpPr>
          <p:cNvPr id="62" name="타원 382">
            <a:extLst>
              <a:ext uri="{FF2B5EF4-FFF2-40B4-BE49-F238E27FC236}">
                <a16:creationId xmlns:a16="http://schemas.microsoft.com/office/drawing/2014/main" id="{4206E029-E836-4DF5-A8B3-59DC94FA83BE}"/>
              </a:ext>
            </a:extLst>
          </p:cNvPr>
          <p:cNvSpPr/>
          <p:nvPr userDrawn="1"/>
        </p:nvSpPr>
        <p:spPr>
          <a:xfrm>
            <a:off x="102287" y="5283699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5591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1286" y="670229"/>
            <a:ext cx="1331526" cy="5997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" name="직사각형 14"/>
          <p:cNvSpPr/>
          <p:nvPr userDrawn="1"/>
        </p:nvSpPr>
        <p:spPr>
          <a:xfrm>
            <a:off x="52601" y="347472"/>
            <a:ext cx="9177123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8" name="텍스트 상자 31">
            <a:extLst>
              <a:ext uri="{FF2B5EF4-FFF2-40B4-BE49-F238E27FC236}">
                <a16:creationId xmlns:a16="http://schemas.microsoft.com/office/drawing/2014/main" id="{CE880E22-5D65-4001-A0CC-18CFEF750397}"/>
              </a:ext>
            </a:extLst>
          </p:cNvPr>
          <p:cNvSpPr txBox="1"/>
          <p:nvPr userDrawn="1"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800" b="0" dirty="0">
                <a:latin typeface="+mn-ea"/>
                <a:ea typeface="+mn-ea"/>
              </a:rPr>
              <a:t>메일</a:t>
            </a:r>
          </a:p>
        </p:txBody>
      </p:sp>
      <p:sp>
        <p:nvSpPr>
          <p:cNvPr id="29" name="텍스트 상자 38">
            <a:extLst>
              <a:ext uri="{FF2B5EF4-FFF2-40B4-BE49-F238E27FC236}">
                <a16:creationId xmlns:a16="http://schemas.microsoft.com/office/drawing/2014/main" id="{224CFC23-3E27-4D26-8C53-2CF3819FC2A0}"/>
              </a:ext>
            </a:extLst>
          </p:cNvPr>
          <p:cNvSpPr txBox="1"/>
          <p:nvPr userDrawn="1"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</a:p>
        </p:txBody>
      </p:sp>
      <p:sp>
        <p:nvSpPr>
          <p:cNvPr id="30" name="텍스트 상자 41">
            <a:extLst>
              <a:ext uri="{FF2B5EF4-FFF2-40B4-BE49-F238E27FC236}">
                <a16:creationId xmlns:a16="http://schemas.microsoft.com/office/drawing/2014/main" id="{88527EB9-40C2-4BF3-B1DE-43E364A0453A}"/>
              </a:ext>
            </a:extLst>
          </p:cNvPr>
          <p:cNvSpPr txBox="1"/>
          <p:nvPr userDrawn="1"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업무넷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텍스트 상자 44">
            <a:extLst>
              <a:ext uri="{FF2B5EF4-FFF2-40B4-BE49-F238E27FC236}">
                <a16:creationId xmlns:a16="http://schemas.microsoft.com/office/drawing/2014/main" id="{1A04D0A1-1DC5-4084-A211-6A4B0CD5E2BE}"/>
              </a:ext>
            </a:extLst>
          </p:cNvPr>
          <p:cNvSpPr txBox="1"/>
          <p:nvPr userDrawn="1"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스퀘어</a:t>
            </a:r>
          </a:p>
        </p:txBody>
      </p:sp>
      <p:sp>
        <p:nvSpPr>
          <p:cNvPr id="32" name="텍스트 상자 47">
            <a:extLst>
              <a:ext uri="{FF2B5EF4-FFF2-40B4-BE49-F238E27FC236}">
                <a16:creationId xmlns:a16="http://schemas.microsoft.com/office/drawing/2014/main" id="{7FCF614F-DC53-4865-AFCA-24528FE56BA1}"/>
              </a:ext>
            </a:extLst>
          </p:cNvPr>
          <p:cNvSpPr txBox="1"/>
          <p:nvPr userDrawn="1"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33" name="텍스트 상자 50">
            <a:extLst>
              <a:ext uri="{FF2B5EF4-FFF2-40B4-BE49-F238E27FC236}">
                <a16:creationId xmlns:a16="http://schemas.microsoft.com/office/drawing/2014/main" id="{61CB0B14-6D17-4492-9CEC-D2767536645B}"/>
              </a:ext>
            </a:extLst>
          </p:cNvPr>
          <p:cNvSpPr txBox="1"/>
          <p:nvPr userDrawn="1"/>
        </p:nvSpPr>
        <p:spPr>
          <a:xfrm>
            <a:off x="46238" y="3724819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</a:t>
            </a:r>
          </a:p>
        </p:txBody>
      </p:sp>
      <p:sp>
        <p:nvSpPr>
          <p:cNvPr id="34" name="텍스트 상자 53">
            <a:extLst>
              <a:ext uri="{FF2B5EF4-FFF2-40B4-BE49-F238E27FC236}">
                <a16:creationId xmlns:a16="http://schemas.microsoft.com/office/drawing/2014/main" id="{F25FDF16-4596-4681-A530-84B2B6CDAD98}"/>
              </a:ext>
            </a:extLst>
          </p:cNvPr>
          <p:cNvSpPr txBox="1"/>
          <p:nvPr userDrawn="1"/>
        </p:nvSpPr>
        <p:spPr>
          <a:xfrm>
            <a:off x="46238" y="41787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설비</a:t>
            </a:r>
          </a:p>
        </p:txBody>
      </p:sp>
      <p:sp>
        <p:nvSpPr>
          <p:cNvPr id="35" name="텍스트 상자 56">
            <a:extLst>
              <a:ext uri="{FF2B5EF4-FFF2-40B4-BE49-F238E27FC236}">
                <a16:creationId xmlns:a16="http://schemas.microsoft.com/office/drawing/2014/main" id="{E3F216F9-FBC6-462B-A43D-3326A0E45937}"/>
              </a:ext>
            </a:extLst>
          </p:cNvPr>
          <p:cNvSpPr txBox="1"/>
          <p:nvPr userDrawn="1"/>
        </p:nvSpPr>
        <p:spPr>
          <a:xfrm>
            <a:off x="46238" y="4645441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문서함</a:t>
            </a:r>
          </a:p>
        </p:txBody>
      </p:sp>
      <p:sp>
        <p:nvSpPr>
          <p:cNvPr id="36" name="텍스트 상자 59">
            <a:extLst>
              <a:ext uri="{FF2B5EF4-FFF2-40B4-BE49-F238E27FC236}">
                <a16:creationId xmlns:a16="http://schemas.microsoft.com/office/drawing/2014/main" id="{C98E9CE9-E763-47F6-810D-36CE12C2C19E}"/>
              </a:ext>
            </a:extLst>
          </p:cNvPr>
          <p:cNvSpPr txBox="1"/>
          <p:nvPr userDrawn="1"/>
        </p:nvSpPr>
        <p:spPr>
          <a:xfrm>
            <a:off x="46238" y="510174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</a:p>
        </p:txBody>
      </p:sp>
      <p:sp>
        <p:nvSpPr>
          <p:cNvPr id="37" name="타원 374">
            <a:extLst>
              <a:ext uri="{FF2B5EF4-FFF2-40B4-BE49-F238E27FC236}">
                <a16:creationId xmlns:a16="http://schemas.microsoft.com/office/drawing/2014/main" id="{50F1BB2D-6E26-4A53-8084-26E87A225830}"/>
              </a:ext>
            </a:extLst>
          </p:cNvPr>
          <p:cNvSpPr/>
          <p:nvPr userDrawn="1"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38" name="타원 375">
            <a:extLst>
              <a:ext uri="{FF2B5EF4-FFF2-40B4-BE49-F238E27FC236}">
                <a16:creationId xmlns:a16="http://schemas.microsoft.com/office/drawing/2014/main" id="{8A31AB51-229B-4627-B6D7-ECF92668DFE6}"/>
              </a:ext>
            </a:extLst>
          </p:cNvPr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39" name="타원 376">
            <a:extLst>
              <a:ext uri="{FF2B5EF4-FFF2-40B4-BE49-F238E27FC236}">
                <a16:creationId xmlns:a16="http://schemas.microsoft.com/office/drawing/2014/main" id="{7E86D510-3B87-4E38-B7BE-9A4448C11A47}"/>
              </a:ext>
            </a:extLst>
          </p:cNvPr>
          <p:cNvSpPr/>
          <p:nvPr userDrawn="1"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0" name="타원 377">
            <a:extLst>
              <a:ext uri="{FF2B5EF4-FFF2-40B4-BE49-F238E27FC236}">
                <a16:creationId xmlns:a16="http://schemas.microsoft.com/office/drawing/2014/main" id="{F3F8183E-4A84-42AB-8827-01737DD31461}"/>
              </a:ext>
            </a:extLst>
          </p:cNvPr>
          <p:cNvSpPr/>
          <p:nvPr userDrawn="1"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1" name="타원 378">
            <a:extLst>
              <a:ext uri="{FF2B5EF4-FFF2-40B4-BE49-F238E27FC236}">
                <a16:creationId xmlns:a16="http://schemas.microsoft.com/office/drawing/2014/main" id="{EF7E71BF-FF0E-45B4-8C4E-43BDA604C8B4}"/>
              </a:ext>
            </a:extLst>
          </p:cNvPr>
          <p:cNvSpPr/>
          <p:nvPr userDrawn="1"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2" name="타원 379">
            <a:extLst>
              <a:ext uri="{FF2B5EF4-FFF2-40B4-BE49-F238E27FC236}">
                <a16:creationId xmlns:a16="http://schemas.microsoft.com/office/drawing/2014/main" id="{7AEF0FBE-371B-4486-938A-DC1CAC355830}"/>
              </a:ext>
            </a:extLst>
          </p:cNvPr>
          <p:cNvSpPr/>
          <p:nvPr userDrawn="1"/>
        </p:nvSpPr>
        <p:spPr>
          <a:xfrm>
            <a:off x="103913" y="3461119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3" name="타원 380">
            <a:extLst>
              <a:ext uri="{FF2B5EF4-FFF2-40B4-BE49-F238E27FC236}">
                <a16:creationId xmlns:a16="http://schemas.microsoft.com/office/drawing/2014/main" id="{58983B50-A4B5-4AF3-BEF9-0BA6F141D0FE}"/>
              </a:ext>
            </a:extLst>
          </p:cNvPr>
          <p:cNvSpPr/>
          <p:nvPr userDrawn="1"/>
        </p:nvSpPr>
        <p:spPr>
          <a:xfrm>
            <a:off x="103913" y="390784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4" name="타원 381">
            <a:extLst>
              <a:ext uri="{FF2B5EF4-FFF2-40B4-BE49-F238E27FC236}">
                <a16:creationId xmlns:a16="http://schemas.microsoft.com/office/drawing/2014/main" id="{285E90ED-DD5E-492F-AA4B-D2E0B313E727}"/>
              </a:ext>
            </a:extLst>
          </p:cNvPr>
          <p:cNvSpPr/>
          <p:nvPr userDrawn="1"/>
        </p:nvSpPr>
        <p:spPr>
          <a:xfrm>
            <a:off x="103913" y="436902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5" name="타원 382">
            <a:extLst>
              <a:ext uri="{FF2B5EF4-FFF2-40B4-BE49-F238E27FC236}">
                <a16:creationId xmlns:a16="http://schemas.microsoft.com/office/drawing/2014/main" id="{01F1CDBE-337E-43D4-A5C6-7E2A99D67FDB}"/>
              </a:ext>
            </a:extLst>
          </p:cNvPr>
          <p:cNvSpPr/>
          <p:nvPr userDrawn="1"/>
        </p:nvSpPr>
        <p:spPr>
          <a:xfrm>
            <a:off x="103913" y="483070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6" name="텍스트 상자 47">
            <a:extLst>
              <a:ext uri="{FF2B5EF4-FFF2-40B4-BE49-F238E27FC236}">
                <a16:creationId xmlns:a16="http://schemas.microsoft.com/office/drawing/2014/main" id="{5294577A-5250-4B60-A73A-B0BCE7CFBF39}"/>
              </a:ext>
            </a:extLst>
          </p:cNvPr>
          <p:cNvSpPr txBox="1"/>
          <p:nvPr userDrawn="1"/>
        </p:nvSpPr>
        <p:spPr>
          <a:xfrm>
            <a:off x="59317" y="3271806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</a:t>
            </a:r>
          </a:p>
        </p:txBody>
      </p:sp>
      <p:sp>
        <p:nvSpPr>
          <p:cNvPr id="47" name="타원 378">
            <a:extLst>
              <a:ext uri="{FF2B5EF4-FFF2-40B4-BE49-F238E27FC236}">
                <a16:creationId xmlns:a16="http://schemas.microsoft.com/office/drawing/2014/main" id="{94BE5B2B-06D2-4C38-90EA-A60BBA4EE202}"/>
              </a:ext>
            </a:extLst>
          </p:cNvPr>
          <p:cNvSpPr/>
          <p:nvPr userDrawn="1"/>
        </p:nvSpPr>
        <p:spPr>
          <a:xfrm>
            <a:off x="116992" y="301191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7" name="텍스트 상자 59">
            <a:extLst>
              <a:ext uri="{FF2B5EF4-FFF2-40B4-BE49-F238E27FC236}">
                <a16:creationId xmlns:a16="http://schemas.microsoft.com/office/drawing/2014/main" id="{1EC4C0C7-2A73-440B-B80B-410A8B9B9772}"/>
              </a:ext>
            </a:extLst>
          </p:cNvPr>
          <p:cNvSpPr txBox="1"/>
          <p:nvPr userDrawn="1"/>
        </p:nvSpPr>
        <p:spPr>
          <a:xfrm>
            <a:off x="44612" y="555474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</a:t>
            </a:r>
          </a:p>
        </p:txBody>
      </p:sp>
      <p:sp>
        <p:nvSpPr>
          <p:cNvPr id="48" name="타원 382">
            <a:extLst>
              <a:ext uri="{FF2B5EF4-FFF2-40B4-BE49-F238E27FC236}">
                <a16:creationId xmlns:a16="http://schemas.microsoft.com/office/drawing/2014/main" id="{B0311190-BCD6-4BDE-A1AB-77D585675FE2}"/>
              </a:ext>
            </a:extLst>
          </p:cNvPr>
          <p:cNvSpPr/>
          <p:nvPr userDrawn="1"/>
        </p:nvSpPr>
        <p:spPr>
          <a:xfrm>
            <a:off x="102287" y="5283699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8485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95430" y="109010"/>
            <a:ext cx="10515163" cy="308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95429" y="515864"/>
            <a:ext cx="3306036" cy="329140"/>
          </a:xfrm>
          <a:prstGeom prst="rect">
            <a:avLst/>
          </a:prstGeom>
        </p:spPr>
        <p:txBody>
          <a:bodyPr anchor="ctr"/>
          <a:lstStyle>
            <a:lvl1pPr>
              <a:defRPr sz="1200" baseline="0">
                <a:latin typeface="+mj-ea"/>
                <a:ea typeface="+mj-ea"/>
                <a:cs typeface="Nanum Gothic" charset="-127"/>
              </a:defRPr>
            </a:lvl1pPr>
          </a:lstStyle>
          <a:p>
            <a:pPr marL="415310" marR="0" lvl="0" indent="-415310" algn="l" defTabSz="5537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5975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37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4"/>
          <p:cNvSpPr/>
          <p:nvPr userDrawn="1"/>
        </p:nvSpPr>
        <p:spPr>
          <a:xfrm>
            <a:off x="52601" y="347472"/>
            <a:ext cx="9177123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10" name="텍스트 상자 31"/>
          <p:cNvSpPr txBox="1"/>
          <p:nvPr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800" b="0" dirty="0">
                <a:latin typeface="+mn-ea"/>
                <a:ea typeface="+mn-ea"/>
              </a:rPr>
              <a:t>메일</a:t>
            </a:r>
          </a:p>
        </p:txBody>
      </p:sp>
      <p:sp>
        <p:nvSpPr>
          <p:cNvPr id="11" name="텍스트 상자 38"/>
          <p:cNvSpPr txBox="1"/>
          <p:nvPr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</a:p>
        </p:txBody>
      </p:sp>
      <p:sp>
        <p:nvSpPr>
          <p:cNvPr id="12" name="텍스트 상자 41"/>
          <p:cNvSpPr txBox="1"/>
          <p:nvPr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업무넷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텍스트 상자 44"/>
          <p:cNvSpPr txBox="1"/>
          <p:nvPr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스퀘어</a:t>
            </a:r>
          </a:p>
        </p:txBody>
      </p:sp>
      <p:sp>
        <p:nvSpPr>
          <p:cNvPr id="14" name="텍스트 상자 47"/>
          <p:cNvSpPr txBox="1"/>
          <p:nvPr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15" name="텍스트 상자 50"/>
          <p:cNvSpPr txBox="1"/>
          <p:nvPr/>
        </p:nvSpPr>
        <p:spPr>
          <a:xfrm>
            <a:off x="46238" y="3724819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</a:t>
            </a:r>
          </a:p>
        </p:txBody>
      </p:sp>
      <p:sp>
        <p:nvSpPr>
          <p:cNvPr id="16" name="텍스트 상자 53"/>
          <p:cNvSpPr txBox="1"/>
          <p:nvPr/>
        </p:nvSpPr>
        <p:spPr>
          <a:xfrm>
            <a:off x="46238" y="41787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설비</a:t>
            </a:r>
          </a:p>
        </p:txBody>
      </p:sp>
      <p:sp>
        <p:nvSpPr>
          <p:cNvPr id="17" name="텍스트 상자 56"/>
          <p:cNvSpPr txBox="1"/>
          <p:nvPr/>
        </p:nvSpPr>
        <p:spPr>
          <a:xfrm>
            <a:off x="46238" y="4645441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문서함</a:t>
            </a:r>
          </a:p>
        </p:txBody>
      </p:sp>
      <p:sp>
        <p:nvSpPr>
          <p:cNvPr id="18" name="텍스트 상자 59"/>
          <p:cNvSpPr txBox="1"/>
          <p:nvPr/>
        </p:nvSpPr>
        <p:spPr>
          <a:xfrm>
            <a:off x="46238" y="510174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</a:p>
        </p:txBody>
      </p:sp>
      <p:sp>
        <p:nvSpPr>
          <p:cNvPr id="19" name="타원 374"/>
          <p:cNvSpPr/>
          <p:nvPr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0" name="타원 375"/>
          <p:cNvSpPr/>
          <p:nvPr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1" name="타원 376"/>
          <p:cNvSpPr/>
          <p:nvPr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2" name="타원 377"/>
          <p:cNvSpPr/>
          <p:nvPr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3" name="타원 378"/>
          <p:cNvSpPr/>
          <p:nvPr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4" name="타원 379"/>
          <p:cNvSpPr/>
          <p:nvPr/>
        </p:nvSpPr>
        <p:spPr>
          <a:xfrm>
            <a:off x="103913" y="3461119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5" name="타원 380"/>
          <p:cNvSpPr/>
          <p:nvPr/>
        </p:nvSpPr>
        <p:spPr>
          <a:xfrm>
            <a:off x="103913" y="390784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6" name="타원 381"/>
          <p:cNvSpPr/>
          <p:nvPr/>
        </p:nvSpPr>
        <p:spPr>
          <a:xfrm>
            <a:off x="103913" y="436902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7" name="타원 382"/>
          <p:cNvSpPr/>
          <p:nvPr/>
        </p:nvSpPr>
        <p:spPr>
          <a:xfrm>
            <a:off x="103913" y="483070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grpSp>
        <p:nvGrpSpPr>
          <p:cNvPr id="51" name="그룹 50"/>
          <p:cNvGrpSpPr/>
          <p:nvPr userDrawn="1"/>
        </p:nvGrpSpPr>
        <p:grpSpPr>
          <a:xfrm>
            <a:off x="8243418" y="404548"/>
            <a:ext cx="778044" cy="202190"/>
            <a:chOff x="7870886" y="1445948"/>
            <a:chExt cx="778044" cy="20219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7870886" y="1445948"/>
              <a:ext cx="202190" cy="202190"/>
              <a:chOff x="7870886" y="1445948"/>
              <a:chExt cx="202190" cy="202190"/>
            </a:xfrm>
          </p:grpSpPr>
          <p:sp>
            <p:nvSpPr>
              <p:cNvPr id="41" name="타원 374"/>
              <p:cNvSpPr/>
              <p:nvPr/>
            </p:nvSpPr>
            <p:spPr>
              <a:xfrm>
                <a:off x="7870886" y="144594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42" name="Freeform 21"/>
              <p:cNvSpPr>
                <a:spLocks noChangeAspect="1" noChangeArrowheads="1"/>
              </p:cNvSpPr>
              <p:nvPr userDrawn="1"/>
            </p:nvSpPr>
            <p:spPr bwMode="auto">
              <a:xfrm>
                <a:off x="7926981" y="1496788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9" name="그룹 8"/>
            <p:cNvGrpSpPr/>
            <p:nvPr userDrawn="1"/>
          </p:nvGrpSpPr>
          <p:grpSpPr>
            <a:xfrm>
              <a:off x="8161478" y="1445948"/>
              <a:ext cx="202190" cy="202190"/>
              <a:chOff x="9624392" y="1819979"/>
              <a:chExt cx="202190" cy="202190"/>
            </a:xfrm>
          </p:grpSpPr>
          <p:sp>
            <p:nvSpPr>
              <p:cNvPr id="43" name="타원 374"/>
              <p:cNvSpPr/>
              <p:nvPr userDrawn="1"/>
            </p:nvSpPr>
            <p:spPr>
              <a:xfrm>
                <a:off x="9624392" y="1819979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44" name="Freeform 13"/>
              <p:cNvSpPr>
                <a:spLocks noChangeAspect="1" noChangeArrowheads="1"/>
              </p:cNvSpPr>
              <p:nvPr userDrawn="1"/>
            </p:nvSpPr>
            <p:spPr bwMode="auto">
              <a:xfrm>
                <a:off x="9682769" y="1867470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8" name="그룹 7"/>
            <p:cNvGrpSpPr/>
            <p:nvPr userDrawn="1"/>
          </p:nvGrpSpPr>
          <p:grpSpPr>
            <a:xfrm>
              <a:off x="8446740" y="1445948"/>
              <a:ext cx="202190" cy="202190"/>
              <a:chOff x="9918108" y="2030568"/>
              <a:chExt cx="202190" cy="202190"/>
            </a:xfrm>
          </p:grpSpPr>
          <p:sp>
            <p:nvSpPr>
              <p:cNvPr id="49" name="타원 374"/>
              <p:cNvSpPr/>
              <p:nvPr userDrawn="1"/>
            </p:nvSpPr>
            <p:spPr>
              <a:xfrm>
                <a:off x="9918108" y="2030568"/>
                <a:ext cx="202190" cy="20219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800">
                  <a:latin typeface="+mn-ea"/>
                  <a:ea typeface="+mn-ea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9982176" y="2093303"/>
                <a:ext cx="91448" cy="79255"/>
              </a:xfrm>
              <a:prstGeom prst="rect">
                <a:avLst/>
              </a:prstGeom>
            </p:spPr>
          </p:pic>
        </p:grpSp>
      </p:grpSp>
      <p:sp>
        <p:nvSpPr>
          <p:cNvPr id="34" name="텍스트 상자 47">
            <a:extLst>
              <a:ext uri="{FF2B5EF4-FFF2-40B4-BE49-F238E27FC236}">
                <a16:creationId xmlns:a16="http://schemas.microsoft.com/office/drawing/2014/main" id="{3DE486ED-9CAF-4C2C-B29B-55C72B0CF415}"/>
              </a:ext>
            </a:extLst>
          </p:cNvPr>
          <p:cNvSpPr txBox="1"/>
          <p:nvPr userDrawn="1"/>
        </p:nvSpPr>
        <p:spPr>
          <a:xfrm>
            <a:off x="59317" y="3271806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</a:t>
            </a:r>
          </a:p>
        </p:txBody>
      </p:sp>
      <p:sp>
        <p:nvSpPr>
          <p:cNvPr id="35" name="타원 378">
            <a:extLst>
              <a:ext uri="{FF2B5EF4-FFF2-40B4-BE49-F238E27FC236}">
                <a16:creationId xmlns:a16="http://schemas.microsoft.com/office/drawing/2014/main" id="{A426E61D-0A75-4971-84C7-F87E13D0F401}"/>
              </a:ext>
            </a:extLst>
          </p:cNvPr>
          <p:cNvSpPr/>
          <p:nvPr userDrawn="1"/>
        </p:nvSpPr>
        <p:spPr>
          <a:xfrm>
            <a:off x="116992" y="301191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36" name="텍스트 상자 59">
            <a:extLst>
              <a:ext uri="{FF2B5EF4-FFF2-40B4-BE49-F238E27FC236}">
                <a16:creationId xmlns:a16="http://schemas.microsoft.com/office/drawing/2014/main" id="{7FB4E753-79B3-4BE7-BD4B-C060A28B3E50}"/>
              </a:ext>
            </a:extLst>
          </p:cNvPr>
          <p:cNvSpPr txBox="1"/>
          <p:nvPr userDrawn="1"/>
        </p:nvSpPr>
        <p:spPr>
          <a:xfrm>
            <a:off x="44612" y="555474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</a:t>
            </a:r>
          </a:p>
        </p:txBody>
      </p:sp>
      <p:sp>
        <p:nvSpPr>
          <p:cNvPr id="37" name="타원 382">
            <a:extLst>
              <a:ext uri="{FF2B5EF4-FFF2-40B4-BE49-F238E27FC236}">
                <a16:creationId xmlns:a16="http://schemas.microsoft.com/office/drawing/2014/main" id="{D0E88FBD-4624-4308-9875-458E0CCAA5DD}"/>
              </a:ext>
            </a:extLst>
          </p:cNvPr>
          <p:cNvSpPr/>
          <p:nvPr userDrawn="1"/>
        </p:nvSpPr>
        <p:spPr>
          <a:xfrm>
            <a:off x="102287" y="5283699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947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31286" y="670229"/>
            <a:ext cx="1331526" cy="59972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14"/>
          <p:cNvSpPr/>
          <p:nvPr userDrawn="1"/>
        </p:nvSpPr>
        <p:spPr>
          <a:xfrm>
            <a:off x="52601" y="347472"/>
            <a:ext cx="9177123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39"/>
          <p:cNvSpPr/>
          <p:nvPr userDrawn="1"/>
        </p:nvSpPr>
        <p:spPr>
          <a:xfrm>
            <a:off x="52602" y="347472"/>
            <a:ext cx="367200" cy="6320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339"/>
          <p:cNvSpPr/>
          <p:nvPr userDrawn="1"/>
        </p:nvSpPr>
        <p:spPr>
          <a:xfrm>
            <a:off x="52602" y="347472"/>
            <a:ext cx="367200" cy="3227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Freeform 6"/>
          <p:cNvSpPr>
            <a:spLocks noChangeAspect="1" noChangeArrowheads="1"/>
          </p:cNvSpPr>
          <p:nvPr userDrawn="1"/>
        </p:nvSpPr>
        <p:spPr bwMode="auto">
          <a:xfrm>
            <a:off x="149249" y="435816"/>
            <a:ext cx="174435" cy="147600"/>
          </a:xfrm>
          <a:custGeom>
            <a:avLst/>
            <a:gdLst>
              <a:gd name="T0" fmla="*/ 205 w 514"/>
              <a:gd name="T1" fmla="*/ 435 h 436"/>
              <a:gd name="T2" fmla="*/ 205 w 514"/>
              <a:gd name="T3" fmla="*/ 279 h 436"/>
              <a:gd name="T4" fmla="*/ 308 w 514"/>
              <a:gd name="T5" fmla="*/ 279 h 436"/>
              <a:gd name="T6" fmla="*/ 308 w 514"/>
              <a:gd name="T7" fmla="*/ 435 h 436"/>
              <a:gd name="T8" fmla="*/ 435 w 514"/>
              <a:gd name="T9" fmla="*/ 435 h 436"/>
              <a:gd name="T10" fmla="*/ 435 w 514"/>
              <a:gd name="T11" fmla="*/ 230 h 436"/>
              <a:gd name="T12" fmla="*/ 513 w 514"/>
              <a:gd name="T13" fmla="*/ 230 h 436"/>
              <a:gd name="T14" fmla="*/ 254 w 514"/>
              <a:gd name="T15" fmla="*/ 0 h 436"/>
              <a:gd name="T16" fmla="*/ 0 w 514"/>
              <a:gd name="T17" fmla="*/ 230 h 436"/>
              <a:gd name="T18" fmla="*/ 78 w 514"/>
              <a:gd name="T19" fmla="*/ 230 h 436"/>
              <a:gd name="T20" fmla="*/ 78 w 514"/>
              <a:gd name="T21" fmla="*/ 435 h 436"/>
              <a:gd name="T22" fmla="*/ 205 w 514"/>
              <a:gd name="T23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436">
                <a:moveTo>
                  <a:pt x="205" y="435"/>
                </a:moveTo>
                <a:lnTo>
                  <a:pt x="205" y="279"/>
                </a:lnTo>
                <a:lnTo>
                  <a:pt x="308" y="279"/>
                </a:lnTo>
                <a:lnTo>
                  <a:pt x="308" y="435"/>
                </a:lnTo>
                <a:lnTo>
                  <a:pt x="435" y="435"/>
                </a:lnTo>
                <a:lnTo>
                  <a:pt x="435" y="230"/>
                </a:lnTo>
                <a:lnTo>
                  <a:pt x="513" y="230"/>
                </a:lnTo>
                <a:lnTo>
                  <a:pt x="254" y="0"/>
                </a:lnTo>
                <a:lnTo>
                  <a:pt x="0" y="230"/>
                </a:lnTo>
                <a:lnTo>
                  <a:pt x="78" y="230"/>
                </a:lnTo>
                <a:lnTo>
                  <a:pt x="78" y="435"/>
                </a:lnTo>
                <a:lnTo>
                  <a:pt x="205" y="435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8" name="텍스트 상자 31">
            <a:extLst>
              <a:ext uri="{FF2B5EF4-FFF2-40B4-BE49-F238E27FC236}">
                <a16:creationId xmlns:a16="http://schemas.microsoft.com/office/drawing/2014/main" id="{E7A0633A-28BA-4FC7-A0EE-0253F7F0452D}"/>
              </a:ext>
            </a:extLst>
          </p:cNvPr>
          <p:cNvSpPr txBox="1"/>
          <p:nvPr userDrawn="1"/>
        </p:nvSpPr>
        <p:spPr>
          <a:xfrm>
            <a:off x="52739" y="1050554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z="800" b="0" dirty="0">
                <a:latin typeface="+mn-ea"/>
                <a:ea typeface="+mn-ea"/>
              </a:rPr>
              <a:t>메일</a:t>
            </a:r>
          </a:p>
        </p:txBody>
      </p:sp>
      <p:sp>
        <p:nvSpPr>
          <p:cNvPr id="29" name="텍스트 상자 38">
            <a:extLst>
              <a:ext uri="{FF2B5EF4-FFF2-40B4-BE49-F238E27FC236}">
                <a16:creationId xmlns:a16="http://schemas.microsoft.com/office/drawing/2014/main" id="{0BC5DA5C-9DC8-4D2C-909D-8ABAD150E5F1}"/>
              </a:ext>
            </a:extLst>
          </p:cNvPr>
          <p:cNvSpPr txBox="1"/>
          <p:nvPr userDrawn="1"/>
        </p:nvSpPr>
        <p:spPr>
          <a:xfrm>
            <a:off x="52739" y="1496068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결재</a:t>
            </a:r>
          </a:p>
        </p:txBody>
      </p:sp>
      <p:sp>
        <p:nvSpPr>
          <p:cNvPr id="30" name="텍스트 상자 41">
            <a:extLst>
              <a:ext uri="{FF2B5EF4-FFF2-40B4-BE49-F238E27FC236}">
                <a16:creationId xmlns:a16="http://schemas.microsoft.com/office/drawing/2014/main" id="{0930C6D2-2E05-465F-B7F1-F79E9A0E9BC6}"/>
              </a:ext>
            </a:extLst>
          </p:cNvPr>
          <p:cNvSpPr txBox="1"/>
          <p:nvPr userDrawn="1"/>
        </p:nvSpPr>
        <p:spPr>
          <a:xfrm>
            <a:off x="52739" y="194158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업무넷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텍스트 상자 44">
            <a:extLst>
              <a:ext uri="{FF2B5EF4-FFF2-40B4-BE49-F238E27FC236}">
                <a16:creationId xmlns:a16="http://schemas.microsoft.com/office/drawing/2014/main" id="{A8AC81BF-1EAF-4860-AFF7-B2B8294FC5A5}"/>
              </a:ext>
            </a:extLst>
          </p:cNvPr>
          <p:cNvSpPr txBox="1"/>
          <p:nvPr userDrawn="1"/>
        </p:nvSpPr>
        <p:spPr>
          <a:xfrm>
            <a:off x="52739" y="2389985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스퀘어</a:t>
            </a:r>
          </a:p>
        </p:txBody>
      </p:sp>
      <p:sp>
        <p:nvSpPr>
          <p:cNvPr id="32" name="텍스트 상자 47">
            <a:extLst>
              <a:ext uri="{FF2B5EF4-FFF2-40B4-BE49-F238E27FC236}">
                <a16:creationId xmlns:a16="http://schemas.microsoft.com/office/drawing/2014/main" id="{D78AE7DA-2F4B-4A3D-B380-526BBB6421C2}"/>
              </a:ext>
            </a:extLst>
          </p:cNvPr>
          <p:cNvSpPr txBox="1"/>
          <p:nvPr userDrawn="1"/>
        </p:nvSpPr>
        <p:spPr>
          <a:xfrm>
            <a:off x="52739" y="282823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33" name="텍스트 상자 50">
            <a:extLst>
              <a:ext uri="{FF2B5EF4-FFF2-40B4-BE49-F238E27FC236}">
                <a16:creationId xmlns:a16="http://schemas.microsoft.com/office/drawing/2014/main" id="{B16D28AA-801D-474A-AB64-DC2ECBC2915E}"/>
              </a:ext>
            </a:extLst>
          </p:cNvPr>
          <p:cNvSpPr txBox="1"/>
          <p:nvPr userDrawn="1"/>
        </p:nvSpPr>
        <p:spPr>
          <a:xfrm>
            <a:off x="46238" y="3724819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일정</a:t>
            </a:r>
          </a:p>
        </p:txBody>
      </p:sp>
      <p:sp>
        <p:nvSpPr>
          <p:cNvPr id="34" name="텍스트 상자 53">
            <a:extLst>
              <a:ext uri="{FF2B5EF4-FFF2-40B4-BE49-F238E27FC236}">
                <a16:creationId xmlns:a16="http://schemas.microsoft.com/office/drawing/2014/main" id="{3540473F-53BC-41DA-B94F-7606D01CE014}"/>
              </a:ext>
            </a:extLst>
          </p:cNvPr>
          <p:cNvSpPr txBox="1"/>
          <p:nvPr userDrawn="1"/>
        </p:nvSpPr>
        <p:spPr>
          <a:xfrm>
            <a:off x="46238" y="417877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설비</a:t>
            </a:r>
          </a:p>
        </p:txBody>
      </p:sp>
      <p:sp>
        <p:nvSpPr>
          <p:cNvPr id="35" name="텍스트 상자 56">
            <a:extLst>
              <a:ext uri="{FF2B5EF4-FFF2-40B4-BE49-F238E27FC236}">
                <a16:creationId xmlns:a16="http://schemas.microsoft.com/office/drawing/2014/main" id="{0037552A-B081-4BA5-9B07-8BBC4DF0AEEA}"/>
              </a:ext>
            </a:extLst>
          </p:cNvPr>
          <p:cNvSpPr txBox="1"/>
          <p:nvPr userDrawn="1"/>
        </p:nvSpPr>
        <p:spPr>
          <a:xfrm>
            <a:off x="46238" y="4645441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문서함</a:t>
            </a:r>
          </a:p>
        </p:txBody>
      </p:sp>
      <p:sp>
        <p:nvSpPr>
          <p:cNvPr id="36" name="텍스트 상자 59">
            <a:extLst>
              <a:ext uri="{FF2B5EF4-FFF2-40B4-BE49-F238E27FC236}">
                <a16:creationId xmlns:a16="http://schemas.microsoft.com/office/drawing/2014/main" id="{DB667C22-1113-485F-8A5F-7AED45FABFA6}"/>
              </a:ext>
            </a:extLst>
          </p:cNvPr>
          <p:cNvSpPr txBox="1"/>
          <p:nvPr userDrawn="1"/>
        </p:nvSpPr>
        <p:spPr>
          <a:xfrm>
            <a:off x="46238" y="5101747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주소록</a:t>
            </a:r>
          </a:p>
        </p:txBody>
      </p:sp>
      <p:sp>
        <p:nvSpPr>
          <p:cNvPr id="37" name="타원 374">
            <a:extLst>
              <a:ext uri="{FF2B5EF4-FFF2-40B4-BE49-F238E27FC236}">
                <a16:creationId xmlns:a16="http://schemas.microsoft.com/office/drawing/2014/main" id="{7BB2DD94-FFD6-4BA7-9042-FF913A0CDFF0}"/>
              </a:ext>
            </a:extLst>
          </p:cNvPr>
          <p:cNvSpPr/>
          <p:nvPr userDrawn="1"/>
        </p:nvSpPr>
        <p:spPr>
          <a:xfrm>
            <a:off x="110414" y="786854"/>
            <a:ext cx="244650" cy="24465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38" name="타원 375">
            <a:extLst>
              <a:ext uri="{FF2B5EF4-FFF2-40B4-BE49-F238E27FC236}">
                <a16:creationId xmlns:a16="http://schemas.microsoft.com/office/drawing/2014/main" id="{A3EA14DF-E8A3-4003-B5C6-D30EF6B3D76E}"/>
              </a:ext>
            </a:extLst>
          </p:cNvPr>
          <p:cNvSpPr/>
          <p:nvPr userDrawn="1"/>
        </p:nvSpPr>
        <p:spPr>
          <a:xfrm>
            <a:off x="110414" y="123084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39" name="타원 376">
            <a:extLst>
              <a:ext uri="{FF2B5EF4-FFF2-40B4-BE49-F238E27FC236}">
                <a16:creationId xmlns:a16="http://schemas.microsoft.com/office/drawing/2014/main" id="{4245F7AE-B6B2-4E6E-A0F2-361A4EC92602}"/>
              </a:ext>
            </a:extLst>
          </p:cNvPr>
          <p:cNvSpPr/>
          <p:nvPr userDrawn="1"/>
        </p:nvSpPr>
        <p:spPr>
          <a:xfrm>
            <a:off x="110414" y="167642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0" name="타원 377">
            <a:extLst>
              <a:ext uri="{FF2B5EF4-FFF2-40B4-BE49-F238E27FC236}">
                <a16:creationId xmlns:a16="http://schemas.microsoft.com/office/drawing/2014/main" id="{237D2AC6-E462-45F5-BB10-D6682605E955}"/>
              </a:ext>
            </a:extLst>
          </p:cNvPr>
          <p:cNvSpPr/>
          <p:nvPr userDrawn="1"/>
        </p:nvSpPr>
        <p:spPr>
          <a:xfrm>
            <a:off x="110414" y="2125120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1" name="타원 378">
            <a:extLst>
              <a:ext uri="{FF2B5EF4-FFF2-40B4-BE49-F238E27FC236}">
                <a16:creationId xmlns:a16="http://schemas.microsoft.com/office/drawing/2014/main" id="{E02F9DF7-10BE-4DCB-A388-F4C2E81264E9}"/>
              </a:ext>
            </a:extLst>
          </p:cNvPr>
          <p:cNvSpPr/>
          <p:nvPr userDrawn="1"/>
        </p:nvSpPr>
        <p:spPr>
          <a:xfrm>
            <a:off x="110414" y="2568343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2" name="타원 379">
            <a:extLst>
              <a:ext uri="{FF2B5EF4-FFF2-40B4-BE49-F238E27FC236}">
                <a16:creationId xmlns:a16="http://schemas.microsoft.com/office/drawing/2014/main" id="{ABD755B5-30BE-4059-B5D7-CE3A3FF51128}"/>
              </a:ext>
            </a:extLst>
          </p:cNvPr>
          <p:cNvSpPr/>
          <p:nvPr userDrawn="1"/>
        </p:nvSpPr>
        <p:spPr>
          <a:xfrm>
            <a:off x="103913" y="3461119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3" name="타원 380">
            <a:extLst>
              <a:ext uri="{FF2B5EF4-FFF2-40B4-BE49-F238E27FC236}">
                <a16:creationId xmlns:a16="http://schemas.microsoft.com/office/drawing/2014/main" id="{C79BAA22-1246-4DCD-85ED-1F1352F29429}"/>
              </a:ext>
            </a:extLst>
          </p:cNvPr>
          <p:cNvSpPr/>
          <p:nvPr userDrawn="1"/>
        </p:nvSpPr>
        <p:spPr>
          <a:xfrm>
            <a:off x="103913" y="390784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4" name="타원 381">
            <a:extLst>
              <a:ext uri="{FF2B5EF4-FFF2-40B4-BE49-F238E27FC236}">
                <a16:creationId xmlns:a16="http://schemas.microsoft.com/office/drawing/2014/main" id="{2159519E-2C42-4FC4-8AB6-24C6E94AFB82}"/>
              </a:ext>
            </a:extLst>
          </p:cNvPr>
          <p:cNvSpPr/>
          <p:nvPr userDrawn="1"/>
        </p:nvSpPr>
        <p:spPr>
          <a:xfrm>
            <a:off x="103913" y="4369025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5" name="타원 382">
            <a:extLst>
              <a:ext uri="{FF2B5EF4-FFF2-40B4-BE49-F238E27FC236}">
                <a16:creationId xmlns:a16="http://schemas.microsoft.com/office/drawing/2014/main" id="{2F2CCC2D-210F-4408-9A48-07A1922E8B25}"/>
              </a:ext>
            </a:extLst>
          </p:cNvPr>
          <p:cNvSpPr/>
          <p:nvPr userDrawn="1"/>
        </p:nvSpPr>
        <p:spPr>
          <a:xfrm>
            <a:off x="103913" y="4830704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46" name="텍스트 상자 47">
            <a:extLst>
              <a:ext uri="{FF2B5EF4-FFF2-40B4-BE49-F238E27FC236}">
                <a16:creationId xmlns:a16="http://schemas.microsoft.com/office/drawing/2014/main" id="{C429900C-26DD-45B1-A16A-8ABB7BEAA081}"/>
              </a:ext>
            </a:extLst>
          </p:cNvPr>
          <p:cNvSpPr txBox="1"/>
          <p:nvPr userDrawn="1"/>
        </p:nvSpPr>
        <p:spPr>
          <a:xfrm>
            <a:off x="59317" y="3271806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동호회</a:t>
            </a:r>
          </a:p>
        </p:txBody>
      </p:sp>
      <p:sp>
        <p:nvSpPr>
          <p:cNvPr id="47" name="타원 378">
            <a:extLst>
              <a:ext uri="{FF2B5EF4-FFF2-40B4-BE49-F238E27FC236}">
                <a16:creationId xmlns:a16="http://schemas.microsoft.com/office/drawing/2014/main" id="{77B3ACDC-B60B-43BE-94A6-800E41D47D16}"/>
              </a:ext>
            </a:extLst>
          </p:cNvPr>
          <p:cNvSpPr/>
          <p:nvPr userDrawn="1"/>
        </p:nvSpPr>
        <p:spPr>
          <a:xfrm>
            <a:off x="116992" y="3011912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  <p:sp>
        <p:nvSpPr>
          <p:cNvPr id="27" name="텍스트 상자 59">
            <a:extLst>
              <a:ext uri="{FF2B5EF4-FFF2-40B4-BE49-F238E27FC236}">
                <a16:creationId xmlns:a16="http://schemas.microsoft.com/office/drawing/2014/main" id="{B6F9B9D8-B3A8-4BC0-BD92-BFE8EE9FFCF4}"/>
              </a:ext>
            </a:extLst>
          </p:cNvPr>
          <p:cNvSpPr txBox="1"/>
          <p:nvPr userDrawn="1"/>
        </p:nvSpPr>
        <p:spPr>
          <a:xfrm>
            <a:off x="44612" y="5554742"/>
            <a:ext cx="3600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</a:t>
            </a:r>
          </a:p>
        </p:txBody>
      </p:sp>
      <p:sp>
        <p:nvSpPr>
          <p:cNvPr id="48" name="타원 382">
            <a:extLst>
              <a:ext uri="{FF2B5EF4-FFF2-40B4-BE49-F238E27FC236}">
                <a16:creationId xmlns:a16="http://schemas.microsoft.com/office/drawing/2014/main" id="{33676907-0FD0-4422-891C-6CD23D1D51DB}"/>
              </a:ext>
            </a:extLst>
          </p:cNvPr>
          <p:cNvSpPr/>
          <p:nvPr userDrawn="1"/>
        </p:nvSpPr>
        <p:spPr>
          <a:xfrm>
            <a:off x="102287" y="5283699"/>
            <a:ext cx="244650" cy="24465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8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09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3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5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 txBox="1">
            <a:spLocks/>
          </p:cNvSpPr>
          <p:nvPr userDrawn="1"/>
        </p:nvSpPr>
        <p:spPr>
          <a:xfrm>
            <a:off x="437676" y="260648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noProof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ea typeface="나눔고딕코딩" panose="020D0009000000000000" pitchFamily="49" charset="-127"/>
              </a:rPr>
              <a:t>Component</a:t>
            </a:r>
            <a:endParaRPr kumimoji="0" lang="ko-KR" altLang="en-US" sz="1200" i="0" u="none" strike="noStrike" kern="1200" cap="none" spc="-1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6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170837" y="109010"/>
            <a:ext cx="10515163" cy="308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1600">
                <a:latin typeface="+mj-ea"/>
                <a:ea typeface="+mj-ea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170836" y="604540"/>
            <a:ext cx="3306036" cy="329140"/>
          </a:xfrm>
          <a:prstGeom prst="rect">
            <a:avLst/>
          </a:prstGeom>
        </p:spPr>
        <p:txBody>
          <a:bodyPr anchor="ctr"/>
          <a:lstStyle>
            <a:lvl1pPr>
              <a:defRPr sz="1200" baseline="0">
                <a:latin typeface="+mj-ea"/>
                <a:ea typeface="+mj-ea"/>
                <a:cs typeface="Nanum Gothic" charset="-127"/>
              </a:defRPr>
            </a:lvl1pPr>
          </a:lstStyle>
          <a:p>
            <a:pPr marL="415310" marR="0" lvl="0" indent="-415310" algn="l" defTabSz="5537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ko-KR" altLang="en-US" dirty="0"/>
              <a:t>내용</a:t>
            </a:r>
          </a:p>
        </p:txBody>
      </p:sp>
      <p:sp>
        <p:nvSpPr>
          <p:cNvPr id="4" name="Line 10"/>
          <p:cNvSpPr>
            <a:spLocks noChangeShapeType="1"/>
          </p:cNvSpPr>
          <p:nvPr userDrawn="1"/>
        </p:nvSpPr>
        <p:spPr bwMode="auto">
          <a:xfrm flipV="1">
            <a:off x="168961" y="983938"/>
            <a:ext cx="118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129214" tIns="64607" rIns="129214" bIns="64607"/>
          <a:lstStyle/>
          <a:p>
            <a:pPr lvl="0" latinLnBrk="1"/>
            <a:endParaRPr kumimoji="1" lang="ko-KR" altLang="en-US" sz="2500">
              <a:ln w="6350" cmpd="sng">
                <a:solidFill>
                  <a:schemeClr val="tx1"/>
                </a:solidFill>
              </a:ln>
              <a:latin typeface="굴림" charset="-127"/>
              <a:ea typeface="굴림" charset="-127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54684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3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4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13.xml"/><Relationship Id="rId7" Type="http://schemas.openxmlformats.org/officeDocument/2006/relationships/tags" Target="../tags/tag10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9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 userDrawn="1"/>
        </p:nvSpPr>
        <p:spPr>
          <a:xfrm>
            <a:off x="0" y="4394"/>
            <a:ext cx="12192000" cy="6853606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+mn-ea"/>
              </a:rPr>
              <a:t>‹#›</a:t>
            </a:fld>
            <a:endParaRPr lang="ko-KR" altLang="en-US" sz="1000" b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ea typeface="+mn-ea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 userDrawn="1"/>
        </p:nvSpPr>
        <p:spPr>
          <a:xfrm>
            <a:off x="990124" y="1793965"/>
            <a:ext cx="8533160" cy="7703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4400" b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EGW</a:t>
            </a:r>
            <a:r>
              <a:rPr kumimoji="0" lang="en-US" altLang="ko-KR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_</a:t>
            </a:r>
            <a:endParaRPr kumimoji="0"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6" name="텍스트 개체 틀 21"/>
          <p:cNvSpPr txBox="1">
            <a:spLocks/>
          </p:cNvSpPr>
          <p:nvPr userDrawn="1"/>
        </p:nvSpPr>
        <p:spPr>
          <a:xfrm>
            <a:off x="1001450" y="2473846"/>
            <a:ext cx="2736304" cy="9030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smtClean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59664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en-US" altLang="ko-KR" sz="11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 :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작성일 </a:t>
            </a:r>
            <a:r>
              <a:rPr kumimoji="0" lang="en-US" altLang="ko-KR" sz="11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kumimoji="0" lang="ko-KR" altLang="en-US" sz="11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kumimoji="0" lang="en-US" altLang="ko-KR" sz="11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56423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61697675"/>
              </p:ext>
            </p:extLst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79973031"/>
              </p:ext>
            </p:extLst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Trebuchet MS" panose="020B0603020202020204" pitchFamily="34" charset="0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8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algn="r"/>
            <a:fld id="{209D9B70-5658-42EA-A7C8-1D839C7DC5C0}" type="slidenum">
              <a:rPr lang="ko-KR" altLang="en-US" sz="1000" b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‹#›</a:t>
            </a:fld>
            <a:endParaRPr lang="ko-KR" altLang="en-US" sz="1000" b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53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27" r:id="rId1"/>
    <p:sldLayoutId id="2147485041" r:id="rId2"/>
    <p:sldLayoutId id="2147485042" r:id="rId3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/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/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3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4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5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60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31751" y="546283"/>
            <a:ext cx="1130304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52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9" r:id="rId1"/>
    <p:sldLayoutId id="2147485040" r:id="rId2"/>
    <p:sldLayoutId id="21474850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굴림" pitchFamily="50" charset="-127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4" r:id="rId1"/>
    <p:sldLayoutId id="214748504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 userDrawn="1">
            <p:extLst/>
          </p:nvPr>
        </p:nvGraphicFramePr>
        <p:xfrm>
          <a:off x="66251" y="83132"/>
          <a:ext cx="9173409" cy="213360"/>
        </p:xfrm>
        <a:graphic>
          <a:graphicData uri="http://schemas.openxmlformats.org/drawingml/2006/table">
            <a:tbl>
              <a:tblPr/>
              <a:tblGrid>
                <a:gridCol w="1170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0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화면경로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 userDrawn="1">
            <p:extLst/>
          </p:nvPr>
        </p:nvGraphicFramePr>
        <p:xfrm>
          <a:off x="9290533" y="83132"/>
          <a:ext cx="2835141" cy="648072"/>
        </p:xfrm>
        <a:graphic>
          <a:graphicData uri="http://schemas.openxmlformats.org/drawingml/2006/table">
            <a:tbl>
              <a:tblPr/>
              <a:tblGrid>
                <a:gridCol w="824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EGW UI/UX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개선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 userDrawn="1"/>
        </p:nvSpPr>
        <p:spPr>
          <a:xfrm>
            <a:off x="55277" y="6658139"/>
            <a:ext cx="3287207" cy="190904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rebuchet MS" panose="020B0603020202020204" pitchFamily="34" charset="0"/>
                <a:ea typeface="나눔고딕" panose="020B0600000101010101" charset="-127"/>
                <a:cs typeface="Verdana" panose="020B0604030504040204" pitchFamily="34" charset="0"/>
              </a:rPr>
              <a:t>HANDYSOFT, INC. –  A DASAN Group Company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rebuchet MS" panose="020B0603020202020204" pitchFamily="34" charset="0"/>
              <a:ea typeface="나눔고딕" panose="020B0600000101010101" charset="-127"/>
              <a:cs typeface="Verdana" panose="020B0604030504040204" pitchFamily="34" charset="0"/>
            </a:endParaRPr>
          </a:p>
        </p:txBody>
      </p:sp>
      <p:sp>
        <p:nvSpPr>
          <p:cNvPr id="12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6"/>
            </p:custDataLst>
          </p:nvPr>
        </p:nvSpPr>
        <p:spPr>
          <a:xfrm>
            <a:off x="52602" y="347472"/>
            <a:ext cx="9173460" cy="632188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3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7"/>
            </p:custDataLst>
          </p:nvPr>
        </p:nvSpPr>
        <p:spPr>
          <a:xfrm>
            <a:off x="52602" y="74712"/>
            <a:ext cx="9173460" cy="21103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4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8"/>
            </p:custDataLst>
          </p:nvPr>
        </p:nvSpPr>
        <p:spPr>
          <a:xfrm>
            <a:off x="9273877" y="74712"/>
            <a:ext cx="2851448" cy="65871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16" name="Window Body" descr="&lt;SmartSettings&gt;&lt;SmartResize anchorLeft=&quot;Absolute&quot; anchorTop=&quot;Absolute&quot; anchorRight=&quot;Absolute&quot; anchorBottom=&quot;Absolute&quot; /&gt;&lt;/SmartSettings&gt;"/>
          <p:cNvSpPr/>
          <p:nvPr userDrawn="1">
            <p:custDataLst>
              <p:tags r:id="rId9"/>
            </p:custDataLst>
          </p:nvPr>
        </p:nvSpPr>
        <p:spPr>
          <a:xfrm>
            <a:off x="9273877" y="790574"/>
            <a:ext cx="2851448" cy="587878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9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352584" y="6669360"/>
            <a:ext cx="648072" cy="188640"/>
          </a:xfrm>
          <a:prstGeom prst="rect">
            <a:avLst/>
          </a:prstGeom>
          <a:noFill/>
        </p:spPr>
        <p:txBody>
          <a:bodyPr wrap="none" lIns="36000" rIns="36000" rtlCol="0" anchor="ctr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D9B70-5658-42EA-A7C8-1D839C7DC5C0}" type="slidenum">
              <a:rPr kumimoji="1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B0600000101010101" charset="-127"/>
                <a:ea typeface="나눔고딕" panose="020B0600000101010101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" panose="020B0600000101010101" charset="-127"/>
              <a:ea typeface="나눔고딕" panose="020B0600000101010101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88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7" r:id="rId1"/>
    <p:sldLayoutId id="2147485048" r:id="rId2"/>
    <p:sldLayoutId id="2147485049" r:id="rId3"/>
    <p:sldLayoutId id="2147485050" r:id="rId4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5pPr>
      <a:lvl6pPr marL="495285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6pPr>
      <a:lvl7pPr marL="990570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7pPr>
      <a:lvl8pPr marL="1485854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8pPr>
      <a:lvl9pPr marL="1981139" algn="l" rtl="0" fontAlgn="base" latinLnBrk="1">
        <a:spcBef>
          <a:spcPct val="0"/>
        </a:spcBef>
        <a:spcAft>
          <a:spcPct val="0"/>
        </a:spcAft>
        <a:defRPr sz="867">
          <a:solidFill>
            <a:srgbClr val="595959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371464" indent="-371464" algn="l" rtl="0" eaLnBrk="0" fontAlgn="base" latinLnBrk="1" hangingPunct="0">
        <a:spcBef>
          <a:spcPct val="20000"/>
        </a:spcBef>
        <a:spcAft>
          <a:spcPct val="0"/>
        </a:spcAft>
        <a:defRPr sz="867" kern="1200">
          <a:solidFill>
            <a:srgbClr val="595959"/>
          </a:solidFill>
          <a:latin typeface="나눔고딕" pitchFamily="50" charset="-127"/>
          <a:ea typeface="나눔고딕" pitchFamily="50" charset="-127"/>
          <a:cs typeface="+mn-cs"/>
        </a:defRPr>
      </a:lvl1pPr>
      <a:lvl2pPr marL="804838" indent="-309553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238212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733497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228781" indent="-247642" algn="l" rtl="0" eaLnBrk="0" fontAlgn="base" latinLnBrk="1" hangingPunct="0">
        <a:spcBef>
          <a:spcPct val="20000"/>
        </a:spcBef>
        <a:spcAft>
          <a:spcPct val="0"/>
        </a:spcAft>
        <a:defRPr sz="975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72406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image" Target="../media/image8.png"/><Relationship Id="rId2" Type="http://schemas.openxmlformats.org/officeDocument/2006/relationships/tags" Target="../tags/tag20.xml"/><Relationship Id="rId16" Type="http://schemas.openxmlformats.org/officeDocument/2006/relationships/image" Target="../media/image9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slideLayout" Target="../slideLayouts/slideLayout4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image" Target="../media/image9.png"/><Relationship Id="rId4" Type="http://schemas.openxmlformats.org/officeDocument/2006/relationships/tags" Target="../tags/tag42.xml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8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5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68909" y="1793965"/>
            <a:ext cx="8533160" cy="7703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나눔고딕 ExtraBold" panose="020D0904000000000000" pitchFamily="50" charset="-127"/>
                <a:cs typeface="+mj-cs"/>
              </a:rPr>
              <a:t>Stroryboard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나눔고딕 ExtraBold" panose="020D0904000000000000" pitchFamily="50" charset="-127"/>
                <a:cs typeface="+mj-cs"/>
              </a:rPr>
              <a:t> </a:t>
            </a:r>
            <a:r>
              <a:rPr kumimoji="0" lang="ko-KR" altLang="en-US" sz="4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설문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5" name="텍스트 개체 틀 21"/>
          <p:cNvSpPr txBox="1">
            <a:spLocks/>
          </p:cNvSpPr>
          <p:nvPr/>
        </p:nvSpPr>
        <p:spPr>
          <a:xfrm>
            <a:off x="1559496" y="2473846"/>
            <a:ext cx="2736304" cy="9030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smtClean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596646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ko-KR" alt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0.1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2017-09-29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100" b="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임유나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987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29798"/>
              </p:ext>
            </p:extLst>
          </p:nvPr>
        </p:nvGraphicFramePr>
        <p:xfrm>
          <a:off x="9290533" y="813265"/>
          <a:ext cx="2835141" cy="4109915"/>
        </p:xfrm>
        <a:graphic>
          <a:graphicData uri="http://schemas.openxmlformats.org/drawingml/2006/table">
            <a:tbl>
              <a:tblPr/>
              <a:tblGrid>
                <a:gridCol w="26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진행중인 설문의 유형이 기명일 경우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일반 사용자도 참여현황을 통해 참여자와 미참여자 보기 가능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설문의 유형이 무기명일 경우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참여현황 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히든처리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관리자는 기명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유기명상관없이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전부 노출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참여하기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 내용의 답변을 달고 참여하기 버튼 클릭 시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참여완료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얼럿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처리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답변이 객관식일 경우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1a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의 화면과 같이 라디오버튼으로 질문에 답변 선택 후 응답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순위형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수량형 동일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주관식일 경우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질문 하단으로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Input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박스 노출 되어 답변 작성 후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응답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참여현황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layer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 출력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다음페이지 참고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 </a:t>
                      </a: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설문을 송부 받은 사람만 참여 가능함</a:t>
                      </a: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설문 참여</a:t>
                      </a:r>
                      <a:endParaRPr kumimoji="1"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하기 불가능한자는 참여하기 버튼 </a:t>
                      </a:r>
                      <a:r>
                        <a:rPr kumimoji="1" lang="ko-KR" altLang="en-US" sz="8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히든처리</a:t>
                      </a:r>
                      <a:endParaRPr kumimoji="1"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15707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결과보기 버튼 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결과보기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팝업창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출력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1113" indent="0" algn="l" defTabSz="914400"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다음페이지 참고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  <a:endParaRPr kumimoji="1"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233982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상세 내용 노출 영역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설문에 참여가능한 사용자의 경우 질문에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참여가능할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수 있게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입력란 또는 답변 선택가능한 라디오버튼이 노출되나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권한이 없는 사람에 경우 입력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선택 버튼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히든처리되고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보기만 가능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endParaRPr kumimoji="1"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1079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6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질문 유형이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기명일경우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설문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9240137" y="5431121"/>
            <a:ext cx="2951863" cy="15567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화면과 상이한 부분 </a:t>
            </a: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그룹에 따라</a:t>
            </a: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 정보영역 배치 변경</a:t>
            </a: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응답율에 </a:t>
            </a:r>
            <a:r>
              <a:rPr lang="ko-KR" altLang="en-US" sz="7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그래표</a:t>
            </a: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표기</a:t>
            </a:r>
            <a:endParaRPr lang="en-US" altLang="ko-KR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결과 노출 방식 </a:t>
            </a: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결과보기 버튼을 통해 결과를</a:t>
            </a:r>
            <a:endParaRPr lang="en-US" altLang="ko-KR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팝업으로 노출</a:t>
            </a: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.[ </a:t>
            </a: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결과보기 버튼 안에 재송부의 기능과</a:t>
            </a:r>
            <a:endParaRPr lang="en-US" altLang="ko-KR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부서별 결과를 따로 구별하여 </a:t>
            </a:r>
            <a:r>
              <a:rPr lang="ko-KR" altLang="en-US" sz="7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볼수</a:t>
            </a: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있게 변경</a:t>
            </a: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76" name="Group 456">
            <a:extLst>
              <a:ext uri="{FF2B5EF4-FFF2-40B4-BE49-F238E27FC236}">
                <a16:creationId xmlns:a16="http://schemas.microsoft.com/office/drawing/2014/main" id="{F5E2ACB0-C579-4399-A8FA-AEBD94D373D4}"/>
              </a:ext>
            </a:extLst>
          </p:cNvPr>
          <p:cNvGrpSpPr/>
          <p:nvPr/>
        </p:nvGrpSpPr>
        <p:grpSpPr>
          <a:xfrm>
            <a:off x="2011716" y="1167296"/>
            <a:ext cx="478153" cy="226536"/>
            <a:chOff x="3444734" y="1992365"/>
            <a:chExt cx="231646" cy="164487"/>
          </a:xfrm>
        </p:grpSpPr>
        <p:sp>
          <p:nvSpPr>
            <p:cNvPr id="84" name="Rounded Rectangle 939">
              <a:extLst>
                <a:ext uri="{FF2B5EF4-FFF2-40B4-BE49-F238E27FC236}">
                  <a16:creationId xmlns:a16="http://schemas.microsoft.com/office/drawing/2014/main" id="{DC7C3757-2AEC-4E75-858A-A0FD0C3DCC08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텍스트 상자 31">
              <a:extLst>
                <a:ext uri="{FF2B5EF4-FFF2-40B4-BE49-F238E27FC236}">
                  <a16:creationId xmlns:a16="http://schemas.microsoft.com/office/drawing/2014/main" id="{CFB5D16E-CB7D-4445-9BF2-4A427B71EC25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하기</a:t>
              </a:r>
            </a:p>
          </p:txBody>
        </p:sp>
      </p:grpSp>
      <p:grpSp>
        <p:nvGrpSpPr>
          <p:cNvPr id="78" name="Group 459">
            <a:extLst>
              <a:ext uri="{FF2B5EF4-FFF2-40B4-BE49-F238E27FC236}">
                <a16:creationId xmlns:a16="http://schemas.microsoft.com/office/drawing/2014/main" id="{132C21F3-D302-46FD-BFF2-BCAAF61D327B}"/>
              </a:ext>
            </a:extLst>
          </p:cNvPr>
          <p:cNvGrpSpPr/>
          <p:nvPr/>
        </p:nvGrpSpPr>
        <p:grpSpPr>
          <a:xfrm>
            <a:off x="2581044" y="1167296"/>
            <a:ext cx="478153" cy="226536"/>
            <a:chOff x="3444734" y="1992365"/>
            <a:chExt cx="231646" cy="164487"/>
          </a:xfrm>
        </p:grpSpPr>
        <p:sp>
          <p:nvSpPr>
            <p:cNvPr id="80" name="Rounded Rectangle 939">
              <a:extLst>
                <a:ext uri="{FF2B5EF4-FFF2-40B4-BE49-F238E27FC236}">
                  <a16:creationId xmlns:a16="http://schemas.microsoft.com/office/drawing/2014/main" id="{F8386BCC-2019-4F9E-93ED-AEA2F438C81B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텍스트 상자 31">
              <a:extLst>
                <a:ext uri="{FF2B5EF4-FFF2-40B4-BE49-F238E27FC236}">
                  <a16:creationId xmlns:a16="http://schemas.microsoft.com/office/drawing/2014/main" id="{1C3CF126-26F0-4EE9-A6CD-94912B2E2E52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참여현황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90" name="Rectangle 396">
            <a:extLst>
              <a:ext uri="{FF2B5EF4-FFF2-40B4-BE49-F238E27FC236}">
                <a16:creationId xmlns:a16="http://schemas.microsoft.com/office/drawing/2014/main" id="{7C9B1464-F8E8-42D9-BF62-2A34D4C226C2}"/>
              </a:ext>
            </a:extLst>
          </p:cNvPr>
          <p:cNvSpPr/>
          <p:nvPr/>
        </p:nvSpPr>
        <p:spPr>
          <a:xfrm>
            <a:off x="1988057" y="162066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840398" y="781584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02" name="Group 4">
            <a:extLst>
              <a:ext uri="{FF2B5EF4-FFF2-40B4-BE49-F238E27FC236}">
                <a16:creationId xmlns:a16="http://schemas.microsoft.com/office/drawing/2014/main" id="{B64B3986-ADAF-4864-B6B9-3C5580E77090}"/>
              </a:ext>
            </a:extLst>
          </p:cNvPr>
          <p:cNvGrpSpPr/>
          <p:nvPr/>
        </p:nvGrpSpPr>
        <p:grpSpPr>
          <a:xfrm>
            <a:off x="2201952" y="1752504"/>
            <a:ext cx="3235869" cy="301937"/>
            <a:chOff x="2821439" y="2479174"/>
            <a:chExt cx="2796773" cy="218793"/>
          </a:xfrm>
        </p:grpSpPr>
        <p:sp>
          <p:nvSpPr>
            <p:cNvPr id="103" name="텍스트 상자 31">
              <a:extLst>
                <a:ext uri="{FF2B5EF4-FFF2-40B4-BE49-F238E27FC236}">
                  <a16:creationId xmlns:a16="http://schemas.microsoft.com/office/drawing/2014/main" id="{75BEBAE7-15B8-46C0-B92D-C283CBF2C8AC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000" b="1" dirty="0">
                  <a:latin typeface="+mn-ea"/>
                  <a:ea typeface="+mn-ea"/>
                </a:rPr>
                <a:t>회사원이 가장 </a:t>
              </a:r>
              <a:r>
                <a:rPr lang="ko-KR" altLang="en-US" sz="1000" b="1" dirty="0">
                  <a:latin typeface="+mn-ea"/>
                  <a:ea typeface="+mn-ea"/>
                </a:rPr>
                <a:t>많이 받는 스트레스는</a:t>
              </a:r>
              <a:r>
                <a:rPr lang="en-US" altLang="ko-KR" sz="1000" b="1" dirty="0">
                  <a:latin typeface="+mn-ea"/>
                  <a:ea typeface="+mn-ea"/>
                </a:rPr>
                <a:t>?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104" name="텍스트 상자 31">
              <a:extLst>
                <a:ext uri="{FF2B5EF4-FFF2-40B4-BE49-F238E27FC236}">
                  <a16:creationId xmlns:a16="http://schemas.microsoft.com/office/drawing/2014/main" id="{F20776F6-7BE3-450D-BE42-2E575DC10045}"/>
                </a:ext>
              </a:extLst>
            </p:cNvPr>
            <p:cNvSpPr txBox="1"/>
            <p:nvPr/>
          </p:nvSpPr>
          <p:spPr>
            <a:xfrm>
              <a:off x="2911776" y="2619909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06" name="직선 연결선[R] 7">
            <a:extLst>
              <a:ext uri="{FF2B5EF4-FFF2-40B4-BE49-F238E27FC236}">
                <a16:creationId xmlns:a16="http://schemas.microsoft.com/office/drawing/2014/main" id="{18E9B0CA-DB52-4287-B041-58041B7DFA2F}"/>
              </a:ext>
            </a:extLst>
          </p:cNvPr>
          <p:cNvCxnSpPr/>
          <p:nvPr/>
        </p:nvCxnSpPr>
        <p:spPr>
          <a:xfrm>
            <a:off x="2189428" y="2708920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07" name="텍스트 상자 31">
            <a:extLst>
              <a:ext uri="{FF2B5EF4-FFF2-40B4-BE49-F238E27FC236}">
                <a16:creationId xmlns:a16="http://schemas.microsoft.com/office/drawing/2014/main" id="{53D5CACC-F0C6-4834-BD37-16EA77D98582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108" name="직사각형">
            <a:extLst>
              <a:ext uri="{FF2B5EF4-FFF2-40B4-BE49-F238E27FC236}">
                <a16:creationId xmlns:a16="http://schemas.microsoft.com/office/drawing/2014/main" id="{A93B5D5A-046B-4BCF-9B0D-19096AC8CEF6}"/>
              </a:ext>
            </a:extLst>
          </p:cNvPr>
          <p:cNvSpPr/>
          <p:nvPr/>
        </p:nvSpPr>
        <p:spPr>
          <a:xfrm>
            <a:off x="2327823" y="227687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E670EEF2-42B3-447E-AD1F-87CAFC1EB985}"/>
              </a:ext>
            </a:extLst>
          </p:cNvPr>
          <p:cNvSpPr/>
          <p:nvPr/>
        </p:nvSpPr>
        <p:spPr>
          <a:xfrm>
            <a:off x="2306472" y="209445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0" name="텍스트 상자 31">
            <a:extLst>
              <a:ext uri="{FF2B5EF4-FFF2-40B4-BE49-F238E27FC236}">
                <a16:creationId xmlns:a16="http://schemas.microsoft.com/office/drawing/2014/main" id="{FD9F65A2-47BE-41D4-8308-48FB6A2A5CE9}"/>
              </a:ext>
            </a:extLst>
          </p:cNvPr>
          <p:cNvSpPr txBox="1"/>
          <p:nvPr/>
        </p:nvSpPr>
        <p:spPr>
          <a:xfrm>
            <a:off x="2328208" y="284899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회사원들의 노고 반영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29032-60A9-4E6D-A829-810C06803D11}"/>
              </a:ext>
            </a:extLst>
          </p:cNvPr>
          <p:cNvSpPr txBox="1"/>
          <p:nvPr/>
        </p:nvSpPr>
        <p:spPr>
          <a:xfrm>
            <a:off x="2238108" y="2996953"/>
            <a:ext cx="6518845" cy="41734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회사원들이 가장 많이 받는 다는 스트레스의 원인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과로사와 탈모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극심한 스트레스성 위염의 발생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EBA3D5-EC41-41D8-9EE3-E38BB7FBFE7A}"/>
              </a:ext>
            </a:extLst>
          </p:cNvPr>
          <p:cNvSpPr txBox="1"/>
          <p:nvPr/>
        </p:nvSpPr>
        <p:spPr>
          <a:xfrm>
            <a:off x="2258583" y="3362820"/>
            <a:ext cx="2253241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회사에서 가장 힘들었던 문제는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출퇴근 시간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간의 소통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상사와의 관계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사내 분위기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9" name="그룹 143">
            <a:extLst>
              <a:ext uri="{FF2B5EF4-FFF2-40B4-BE49-F238E27FC236}">
                <a16:creationId xmlns:a16="http://schemas.microsoft.com/office/drawing/2014/main" id="{4C30D3CB-1E2B-4CB1-B2B0-17848F279F92}"/>
              </a:ext>
            </a:extLst>
          </p:cNvPr>
          <p:cNvGrpSpPr/>
          <p:nvPr/>
        </p:nvGrpSpPr>
        <p:grpSpPr>
          <a:xfrm>
            <a:off x="1871172" y="1076898"/>
            <a:ext cx="216000" cy="252000"/>
            <a:chOff x="2704212" y="2825113"/>
            <a:chExt cx="216000" cy="252000"/>
          </a:xfrm>
        </p:grpSpPr>
        <p:sp>
          <p:nvSpPr>
            <p:cNvPr id="110" name="타원형">
              <a:extLst>
                <a:ext uri="{FF2B5EF4-FFF2-40B4-BE49-F238E27FC236}">
                  <a16:creationId xmlns:a16="http://schemas.microsoft.com/office/drawing/2014/main" id="{C087F01A-F631-476D-93C1-D9FAEDB3B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11" name="2">
              <a:extLst>
                <a:ext uri="{FF2B5EF4-FFF2-40B4-BE49-F238E27FC236}">
                  <a16:creationId xmlns:a16="http://schemas.microsoft.com/office/drawing/2014/main" id="{75C4019F-EDCC-4866-9178-A3A91C9C6106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AAD83B8-83D6-4066-A0B2-6470C763B467}"/>
              </a:ext>
            </a:extLst>
          </p:cNvPr>
          <p:cNvSpPr/>
          <p:nvPr/>
        </p:nvSpPr>
        <p:spPr>
          <a:xfrm>
            <a:off x="1983267" y="1146880"/>
            <a:ext cx="1321278" cy="366446"/>
          </a:xfrm>
          <a:prstGeom prst="rect">
            <a:avLst/>
          </a:prstGeom>
          <a:solidFill>
            <a:srgbClr val="FF0066">
              <a:alpha val="55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3" name="그룹 143">
            <a:extLst>
              <a:ext uri="{FF2B5EF4-FFF2-40B4-BE49-F238E27FC236}">
                <a16:creationId xmlns:a16="http://schemas.microsoft.com/office/drawing/2014/main" id="{7B83FD13-7C55-4FDA-B1FC-550C89FD9D0E}"/>
              </a:ext>
            </a:extLst>
          </p:cNvPr>
          <p:cNvGrpSpPr/>
          <p:nvPr/>
        </p:nvGrpSpPr>
        <p:grpSpPr>
          <a:xfrm>
            <a:off x="2117223" y="3508389"/>
            <a:ext cx="216000" cy="252000"/>
            <a:chOff x="2704212" y="2825113"/>
            <a:chExt cx="216000" cy="252000"/>
          </a:xfrm>
        </p:grpSpPr>
        <p:sp>
          <p:nvSpPr>
            <p:cNvPr id="114" name="타원형">
              <a:extLst>
                <a:ext uri="{FF2B5EF4-FFF2-40B4-BE49-F238E27FC236}">
                  <a16:creationId xmlns:a16="http://schemas.microsoft.com/office/drawing/2014/main" id="{933CE177-E2A1-4126-8E26-0A8B234DF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15" name="2">
              <a:extLst>
                <a:ext uri="{FF2B5EF4-FFF2-40B4-BE49-F238E27FC236}">
                  <a16:creationId xmlns:a16="http://schemas.microsoft.com/office/drawing/2014/main" id="{53CE7026-C43A-4239-9B62-F7B9037631B3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1a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A5D577-E8AA-425C-9DB7-C3CF0B3D0A78}"/>
              </a:ext>
            </a:extLst>
          </p:cNvPr>
          <p:cNvSpPr/>
          <p:nvPr/>
        </p:nvSpPr>
        <p:spPr>
          <a:xfrm>
            <a:off x="2306472" y="3452705"/>
            <a:ext cx="274572" cy="156047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C9A3EE5-0A5C-46D9-BA69-6891A8AEACB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CD386E7D-DA16-4F1E-8E87-52F1BA435579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23" name="Group 1">
                <a:extLst>
                  <a:ext uri="{FF2B5EF4-FFF2-40B4-BE49-F238E27FC236}">
                    <a16:creationId xmlns:a16="http://schemas.microsoft.com/office/drawing/2014/main" id="{06966493-A5B3-482C-9B24-9ECD1A3DB6B7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25" name="Rectangle 14">
                  <a:extLst>
                    <a:ext uri="{FF2B5EF4-FFF2-40B4-BE49-F238E27FC236}">
                      <a16:creationId xmlns:a16="http://schemas.microsoft.com/office/drawing/2014/main" id="{AD6F55BB-A8C2-45C8-8B1D-DA2286FC6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6" name="Freeform 10">
                  <a:extLst>
                    <a:ext uri="{FF2B5EF4-FFF2-40B4-BE49-F238E27FC236}">
                      <a16:creationId xmlns:a16="http://schemas.microsoft.com/office/drawing/2014/main" id="{0DD17440-3731-4AD3-8CB0-DD27EC5037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27" name="텍스트 상자 31">
                  <a:extLst>
                    <a:ext uri="{FF2B5EF4-FFF2-40B4-BE49-F238E27FC236}">
                      <a16:creationId xmlns:a16="http://schemas.microsoft.com/office/drawing/2014/main" id="{A1210D35-B5B9-4A01-A9DE-683159A4A509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128" name="Straight Connector 1159">
                  <a:extLst>
                    <a:ext uri="{FF2B5EF4-FFF2-40B4-BE49-F238E27FC236}">
                      <a16:creationId xmlns:a16="http://schemas.microsoft.com/office/drawing/2014/main" id="{3AFE5BE3-CF06-45DB-9708-DDB14B1FAB79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9" name="Triangle 942">
                  <a:extLst>
                    <a:ext uri="{FF2B5EF4-FFF2-40B4-BE49-F238E27FC236}">
                      <a16:creationId xmlns:a16="http://schemas.microsoft.com/office/drawing/2014/main" id="{ED57D232-2654-475F-9CF0-7A292B74C0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4" name="텍스트 상자 31">
                <a:extLst>
                  <a:ext uri="{FF2B5EF4-FFF2-40B4-BE49-F238E27FC236}">
                    <a16:creationId xmlns:a16="http://schemas.microsoft.com/office/drawing/2014/main" id="{3B4B2444-76AB-49FC-AC25-E6A882E2D84A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2F8BC09-A911-4E6F-A0A1-53DB1DCB29A7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텍스트 상자 31">
              <a:extLst>
                <a:ext uri="{FF2B5EF4-FFF2-40B4-BE49-F238E27FC236}">
                  <a16:creationId xmlns:a16="http://schemas.microsoft.com/office/drawing/2014/main" id="{A7AF81E8-96BE-461C-BBA9-C16FB38BB493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D112D56-BB48-451C-87CE-90454E999C12}"/>
              </a:ext>
            </a:extLst>
          </p:cNvPr>
          <p:cNvSpPr/>
          <p:nvPr/>
        </p:nvSpPr>
        <p:spPr>
          <a:xfrm>
            <a:off x="10183324" y="298379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1C7CF1B-B0A6-41AF-A6DE-064121E1D40E}"/>
              </a:ext>
            </a:extLst>
          </p:cNvPr>
          <p:cNvSpPr/>
          <p:nvPr/>
        </p:nvSpPr>
        <p:spPr>
          <a:xfrm>
            <a:off x="7810366" y="2814274"/>
            <a:ext cx="914400" cy="254683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객관식</a:t>
            </a:r>
          </a:p>
        </p:txBody>
      </p:sp>
      <p:sp>
        <p:nvSpPr>
          <p:cNvPr id="74" name="직사각형">
            <a:extLst>
              <a:ext uri="{FF2B5EF4-FFF2-40B4-BE49-F238E27FC236}">
                <a16:creationId xmlns:a16="http://schemas.microsoft.com/office/drawing/2014/main" id="{5C0D31ED-1356-4307-A116-4C0323BD32FE}"/>
              </a:ext>
            </a:extLst>
          </p:cNvPr>
          <p:cNvSpPr/>
          <p:nvPr/>
        </p:nvSpPr>
        <p:spPr>
          <a:xfrm>
            <a:off x="2307104" y="245768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          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%  (3/6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F83D2B0-8CD3-46E9-AC3C-C0C048E1E794}"/>
              </a:ext>
            </a:extLst>
          </p:cNvPr>
          <p:cNvSpPr/>
          <p:nvPr/>
        </p:nvSpPr>
        <p:spPr>
          <a:xfrm>
            <a:off x="2701846" y="2459490"/>
            <a:ext cx="491534" cy="114315"/>
          </a:xfrm>
          <a:prstGeom prst="rect">
            <a:avLst/>
          </a:prstGeom>
          <a:gradFill>
            <a:gsLst>
              <a:gs pos="3700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7" name="Group 459">
            <a:extLst>
              <a:ext uri="{FF2B5EF4-FFF2-40B4-BE49-F238E27FC236}">
                <a16:creationId xmlns:a16="http://schemas.microsoft.com/office/drawing/2014/main" id="{14095C76-EC58-4132-AD80-2A6F46B483B8}"/>
              </a:ext>
            </a:extLst>
          </p:cNvPr>
          <p:cNvGrpSpPr/>
          <p:nvPr/>
        </p:nvGrpSpPr>
        <p:grpSpPr>
          <a:xfrm>
            <a:off x="3893884" y="2393407"/>
            <a:ext cx="531489" cy="224174"/>
            <a:chOff x="3444734" y="1992365"/>
            <a:chExt cx="231646" cy="164487"/>
          </a:xfrm>
        </p:grpSpPr>
        <p:sp>
          <p:nvSpPr>
            <p:cNvPr id="79" name="Rounded Rectangle 939">
              <a:extLst>
                <a:ext uri="{FF2B5EF4-FFF2-40B4-BE49-F238E27FC236}">
                  <a16:creationId xmlns:a16="http://schemas.microsoft.com/office/drawing/2014/main" id="{14D6844D-D9E8-4933-9D77-1D34ADDA3B36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텍스트 상자 31">
              <a:extLst>
                <a:ext uri="{FF2B5EF4-FFF2-40B4-BE49-F238E27FC236}">
                  <a16:creationId xmlns:a16="http://schemas.microsoft.com/office/drawing/2014/main" id="{B800796A-097B-4CA6-8292-2119E11C83E3}"/>
                </a:ext>
              </a:extLst>
            </p:cNvPr>
            <p:cNvSpPr txBox="1"/>
            <p:nvPr/>
          </p:nvSpPr>
          <p:spPr>
            <a:xfrm>
              <a:off x="3452557" y="2040207"/>
              <a:ext cx="216000" cy="68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C6AC2C0-BAB8-4FF2-BF0F-400BE14D729F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B468D27-87FF-4D68-A1A5-A071FBCF43A6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1E20DC27-CC12-4F7E-9ABC-E1EFD8EB8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9" name="텍스트 상자 31">
              <a:extLst>
                <a:ext uri="{FF2B5EF4-FFF2-40B4-BE49-F238E27FC236}">
                  <a16:creationId xmlns:a16="http://schemas.microsoft.com/office/drawing/2014/main" id="{1A50DCBA-472A-4897-A861-F45D4608B2F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5" name="텍스트 상자 31">
              <a:extLst>
                <a:ext uri="{FF2B5EF4-FFF2-40B4-BE49-F238E27FC236}">
                  <a16:creationId xmlns:a16="http://schemas.microsoft.com/office/drawing/2014/main" id="{CBC4E39B-ABEC-497E-AD3C-C5FC12A06EB7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16" name="직선 연결선[R] 33">
              <a:extLst>
                <a:ext uri="{FF2B5EF4-FFF2-40B4-BE49-F238E27FC236}">
                  <a16:creationId xmlns:a16="http://schemas.microsoft.com/office/drawing/2014/main" id="{FEE91D4F-4F67-4B37-B308-17579A7FBC2E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텍스트 상자 31">
              <a:extLst>
                <a:ext uri="{FF2B5EF4-FFF2-40B4-BE49-F238E27FC236}">
                  <a16:creationId xmlns:a16="http://schemas.microsoft.com/office/drawing/2014/main" id="{21057F81-EEFC-4453-AE8D-E31CA3455B57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18" name="텍스트 상자 31">
              <a:extLst>
                <a:ext uri="{FF2B5EF4-FFF2-40B4-BE49-F238E27FC236}">
                  <a16:creationId xmlns:a16="http://schemas.microsoft.com/office/drawing/2014/main" id="{5ABEA693-DE17-4C47-9DF1-257ACF8E391F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0" name="텍스트 상자 31">
              <a:extLst>
                <a:ext uri="{FF2B5EF4-FFF2-40B4-BE49-F238E27FC236}">
                  <a16:creationId xmlns:a16="http://schemas.microsoft.com/office/drawing/2014/main" id="{4624AFCD-9328-48FB-87E6-A15FF97B167E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F4BFFCC-EF2A-4BCD-8213-24D431972BCF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7C67DE6-5C4A-4AA4-BF00-7A167CE4BD1E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D844EE4-927B-47C2-8D7B-B4B8C46B637B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64188D2E-FBEA-4199-88E4-36887158EC50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5" name="직선 연결선[R] 33">
              <a:extLst>
                <a:ext uri="{FF2B5EF4-FFF2-40B4-BE49-F238E27FC236}">
                  <a16:creationId xmlns:a16="http://schemas.microsoft.com/office/drawing/2014/main" id="{97B8E1B9-4130-4B44-8F2A-9A671E6E845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7">
              <a:extLst>
                <a:ext uri="{FF2B5EF4-FFF2-40B4-BE49-F238E27FC236}">
                  <a16:creationId xmlns:a16="http://schemas.microsoft.com/office/drawing/2014/main" id="{E4F196A3-47E6-4347-99FC-9D65C0DD13AF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37" name="직선 연결선[R] 33">
              <a:extLst>
                <a:ext uri="{FF2B5EF4-FFF2-40B4-BE49-F238E27FC236}">
                  <a16:creationId xmlns:a16="http://schemas.microsoft.com/office/drawing/2014/main" id="{48873A2E-955E-4C0E-980E-96228049ED79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텍스트 상자 31">
              <a:extLst>
                <a:ext uri="{FF2B5EF4-FFF2-40B4-BE49-F238E27FC236}">
                  <a16:creationId xmlns:a16="http://schemas.microsoft.com/office/drawing/2014/main" id="{44A24FB4-44A4-44BA-9499-18968F510B88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39" name="직선 연결선[R] 33">
              <a:extLst>
                <a:ext uri="{FF2B5EF4-FFF2-40B4-BE49-F238E27FC236}">
                  <a16:creationId xmlns:a16="http://schemas.microsoft.com/office/drawing/2014/main" id="{E563E94D-F751-4300-901F-79D4A9AE9F38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그룹 143">
            <a:extLst>
              <a:ext uri="{FF2B5EF4-FFF2-40B4-BE49-F238E27FC236}">
                <a16:creationId xmlns:a16="http://schemas.microsoft.com/office/drawing/2014/main" id="{BFA95A33-BF54-4E70-8AD3-34CAC6178EF4}"/>
              </a:ext>
            </a:extLst>
          </p:cNvPr>
          <p:cNvGrpSpPr/>
          <p:nvPr/>
        </p:nvGrpSpPr>
        <p:grpSpPr>
          <a:xfrm>
            <a:off x="4349820" y="2302939"/>
            <a:ext cx="216000" cy="252000"/>
            <a:chOff x="2704212" y="2825113"/>
            <a:chExt cx="216000" cy="252000"/>
          </a:xfrm>
        </p:grpSpPr>
        <p:sp>
          <p:nvSpPr>
            <p:cNvPr id="142" name="타원형">
              <a:extLst>
                <a:ext uri="{FF2B5EF4-FFF2-40B4-BE49-F238E27FC236}">
                  <a16:creationId xmlns:a16="http://schemas.microsoft.com/office/drawing/2014/main" id="{E5AC87DE-C0BB-4B57-9260-1F4E720D54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43" name="2">
              <a:extLst>
                <a:ext uri="{FF2B5EF4-FFF2-40B4-BE49-F238E27FC236}">
                  <a16:creationId xmlns:a16="http://schemas.microsoft.com/office/drawing/2014/main" id="{90754378-FF6B-482D-8056-F226C47C6F6E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dirty="0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sz="900" b="1" dirty="0">
                <a:solidFill>
                  <a:schemeClr val="bg1"/>
                </a:solidFill>
                <a:latin typeface="+mn-ea"/>
                <a:ea typeface="+mn-ea"/>
                <a:sym typeface="Helvetica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C71103C1-950B-43ED-995E-2AD2FB3886D9}"/>
              </a:ext>
            </a:extLst>
          </p:cNvPr>
          <p:cNvGrpSpPr/>
          <p:nvPr/>
        </p:nvGrpSpPr>
        <p:grpSpPr>
          <a:xfrm>
            <a:off x="2000812" y="2718947"/>
            <a:ext cx="216000" cy="252000"/>
            <a:chOff x="2704212" y="2825113"/>
            <a:chExt cx="216000" cy="252000"/>
          </a:xfrm>
        </p:grpSpPr>
        <p:sp>
          <p:nvSpPr>
            <p:cNvPr id="145" name="타원형">
              <a:extLst>
                <a:ext uri="{FF2B5EF4-FFF2-40B4-BE49-F238E27FC236}">
                  <a16:creationId xmlns:a16="http://schemas.microsoft.com/office/drawing/2014/main" id="{35BB1B20-A7B8-4B3B-8504-B97141A82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46" name="2">
              <a:extLst>
                <a:ext uri="{FF2B5EF4-FFF2-40B4-BE49-F238E27FC236}">
                  <a16:creationId xmlns:a16="http://schemas.microsoft.com/office/drawing/2014/main" id="{B7734A7D-8ABF-445A-B2CC-9A94122A9CB6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chemeClr val="bg1"/>
                  </a:solidFill>
                  <a:latin typeface="+mn-ea"/>
                  <a:ea typeface="+mn-ea"/>
                  <a:sym typeface="Helvetica"/>
                </a:rPr>
                <a:t>3</a:t>
              </a:r>
              <a:endParaRPr sz="900" b="1" dirty="0">
                <a:solidFill>
                  <a:schemeClr val="bg1"/>
                </a:solidFill>
                <a:latin typeface="+mn-ea"/>
                <a:ea typeface="+mn-ea"/>
                <a:sym typeface="Helvetica"/>
              </a:endParaRPr>
            </a:p>
          </p:txBody>
        </p:sp>
      </p:grp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E13A2E9-F53A-4F06-8E11-DA0E252CC4AD}"/>
              </a:ext>
            </a:extLst>
          </p:cNvPr>
          <p:cNvSpPr/>
          <p:nvPr/>
        </p:nvSpPr>
        <p:spPr>
          <a:xfrm>
            <a:off x="1873622" y="2645408"/>
            <a:ext cx="7246713" cy="267380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AF8D52D-84A4-4124-B749-684832C43AAE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 </a:t>
            </a:r>
          </a:p>
        </p:txBody>
      </p:sp>
    </p:spTree>
    <p:extLst>
      <p:ext uri="{BB962C8B-B14F-4D97-AF65-F5344CB8AC3E}">
        <p14:creationId xmlns:p14="http://schemas.microsoft.com/office/powerpoint/2010/main" val="280294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6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질문 유형이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기명일경우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설문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9318729" y="4759338"/>
            <a:ext cx="2782131" cy="17281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화면과 상이한 부분 </a:t>
            </a: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그룹에 따라</a:t>
            </a: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노출 정보영역 배치 변경</a:t>
            </a: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응답율에 </a:t>
            </a:r>
            <a:r>
              <a:rPr lang="ko-KR" altLang="en-US" sz="7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그래표</a:t>
            </a: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표기</a:t>
            </a:r>
            <a:endParaRPr lang="en-US" altLang="ko-KR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결과 노출 방식 </a:t>
            </a: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결과보기 버튼을 통해 결과를</a:t>
            </a:r>
            <a:endParaRPr lang="en-US" altLang="ko-KR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팝업으로 노출</a:t>
            </a: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.[ </a:t>
            </a: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결과보기 버튼 안에 재송부의 기능과</a:t>
            </a:r>
            <a:endParaRPr lang="en-US" altLang="ko-KR" sz="7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부서별 결과를 따로 구별하여 </a:t>
            </a:r>
            <a:r>
              <a:rPr lang="ko-KR" altLang="en-US" sz="7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볼수</a:t>
            </a: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있게 변경</a:t>
            </a: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76" name="Group 456">
            <a:extLst>
              <a:ext uri="{FF2B5EF4-FFF2-40B4-BE49-F238E27FC236}">
                <a16:creationId xmlns:a16="http://schemas.microsoft.com/office/drawing/2014/main" id="{F5E2ACB0-C579-4399-A8FA-AEBD94D373D4}"/>
              </a:ext>
            </a:extLst>
          </p:cNvPr>
          <p:cNvGrpSpPr/>
          <p:nvPr/>
        </p:nvGrpSpPr>
        <p:grpSpPr>
          <a:xfrm>
            <a:off x="2011716" y="1167296"/>
            <a:ext cx="478153" cy="226536"/>
            <a:chOff x="3444734" y="1992365"/>
            <a:chExt cx="231646" cy="164487"/>
          </a:xfrm>
        </p:grpSpPr>
        <p:sp>
          <p:nvSpPr>
            <p:cNvPr id="84" name="Rounded Rectangle 939">
              <a:extLst>
                <a:ext uri="{FF2B5EF4-FFF2-40B4-BE49-F238E27FC236}">
                  <a16:creationId xmlns:a16="http://schemas.microsoft.com/office/drawing/2014/main" id="{DC7C3757-2AEC-4E75-858A-A0FD0C3DCC08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텍스트 상자 31">
              <a:extLst>
                <a:ext uri="{FF2B5EF4-FFF2-40B4-BE49-F238E27FC236}">
                  <a16:creationId xmlns:a16="http://schemas.microsoft.com/office/drawing/2014/main" id="{CFB5D16E-CB7D-4445-9BF2-4A427B71EC25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하기</a:t>
              </a:r>
            </a:p>
          </p:txBody>
        </p:sp>
      </p:grpSp>
      <p:grpSp>
        <p:nvGrpSpPr>
          <p:cNvPr id="78" name="Group 459">
            <a:extLst>
              <a:ext uri="{FF2B5EF4-FFF2-40B4-BE49-F238E27FC236}">
                <a16:creationId xmlns:a16="http://schemas.microsoft.com/office/drawing/2014/main" id="{132C21F3-D302-46FD-BFF2-BCAAF61D327B}"/>
              </a:ext>
            </a:extLst>
          </p:cNvPr>
          <p:cNvGrpSpPr/>
          <p:nvPr/>
        </p:nvGrpSpPr>
        <p:grpSpPr>
          <a:xfrm>
            <a:off x="2581044" y="1167296"/>
            <a:ext cx="478153" cy="226536"/>
            <a:chOff x="3444734" y="1992365"/>
            <a:chExt cx="231646" cy="164487"/>
          </a:xfrm>
        </p:grpSpPr>
        <p:sp>
          <p:nvSpPr>
            <p:cNvPr id="80" name="Rounded Rectangle 939">
              <a:extLst>
                <a:ext uri="{FF2B5EF4-FFF2-40B4-BE49-F238E27FC236}">
                  <a16:creationId xmlns:a16="http://schemas.microsoft.com/office/drawing/2014/main" id="{F8386BCC-2019-4F9E-93ED-AEA2F438C81B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텍스트 상자 31">
              <a:extLst>
                <a:ext uri="{FF2B5EF4-FFF2-40B4-BE49-F238E27FC236}">
                  <a16:creationId xmlns:a16="http://schemas.microsoft.com/office/drawing/2014/main" id="{1C3CF126-26F0-4EE9-A6CD-94912B2E2E52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참여현황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90" name="Rectangle 396">
            <a:extLst>
              <a:ext uri="{FF2B5EF4-FFF2-40B4-BE49-F238E27FC236}">
                <a16:creationId xmlns:a16="http://schemas.microsoft.com/office/drawing/2014/main" id="{7C9B1464-F8E8-42D9-BF62-2A34D4C226C2}"/>
              </a:ext>
            </a:extLst>
          </p:cNvPr>
          <p:cNvSpPr/>
          <p:nvPr/>
        </p:nvSpPr>
        <p:spPr>
          <a:xfrm>
            <a:off x="1988057" y="162066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840398" y="781584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02" name="Group 4">
            <a:extLst>
              <a:ext uri="{FF2B5EF4-FFF2-40B4-BE49-F238E27FC236}">
                <a16:creationId xmlns:a16="http://schemas.microsoft.com/office/drawing/2014/main" id="{B64B3986-ADAF-4864-B6B9-3C5580E77090}"/>
              </a:ext>
            </a:extLst>
          </p:cNvPr>
          <p:cNvGrpSpPr/>
          <p:nvPr/>
        </p:nvGrpSpPr>
        <p:grpSpPr>
          <a:xfrm>
            <a:off x="2201952" y="1752504"/>
            <a:ext cx="3235869" cy="301937"/>
            <a:chOff x="2821439" y="2479174"/>
            <a:chExt cx="2796773" cy="218793"/>
          </a:xfrm>
        </p:grpSpPr>
        <p:sp>
          <p:nvSpPr>
            <p:cNvPr id="103" name="텍스트 상자 31">
              <a:extLst>
                <a:ext uri="{FF2B5EF4-FFF2-40B4-BE49-F238E27FC236}">
                  <a16:creationId xmlns:a16="http://schemas.microsoft.com/office/drawing/2014/main" id="{75BEBAE7-15B8-46C0-B92D-C283CBF2C8AC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000" b="1" dirty="0">
                  <a:latin typeface="+mn-ea"/>
                  <a:ea typeface="+mn-ea"/>
                </a:rPr>
                <a:t>회사원이 가장 </a:t>
              </a:r>
              <a:r>
                <a:rPr lang="ko-KR" altLang="en-US" sz="1000" b="1" dirty="0">
                  <a:latin typeface="+mn-ea"/>
                  <a:ea typeface="+mn-ea"/>
                </a:rPr>
                <a:t>많이 받는 스트레스는</a:t>
              </a:r>
              <a:r>
                <a:rPr lang="en-US" altLang="ko-KR" sz="1000" b="1" dirty="0">
                  <a:latin typeface="+mn-ea"/>
                  <a:ea typeface="+mn-ea"/>
                </a:rPr>
                <a:t>?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104" name="텍스트 상자 31">
              <a:extLst>
                <a:ext uri="{FF2B5EF4-FFF2-40B4-BE49-F238E27FC236}">
                  <a16:creationId xmlns:a16="http://schemas.microsoft.com/office/drawing/2014/main" id="{F20776F6-7BE3-450D-BE42-2E575DC10045}"/>
                </a:ext>
              </a:extLst>
            </p:cNvPr>
            <p:cNvSpPr txBox="1"/>
            <p:nvPr/>
          </p:nvSpPr>
          <p:spPr>
            <a:xfrm>
              <a:off x="2911776" y="2619909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06" name="직선 연결선[R] 7">
            <a:extLst>
              <a:ext uri="{FF2B5EF4-FFF2-40B4-BE49-F238E27FC236}">
                <a16:creationId xmlns:a16="http://schemas.microsoft.com/office/drawing/2014/main" id="{18E9B0CA-DB52-4287-B041-58041B7DFA2F}"/>
              </a:ext>
            </a:extLst>
          </p:cNvPr>
          <p:cNvCxnSpPr/>
          <p:nvPr/>
        </p:nvCxnSpPr>
        <p:spPr>
          <a:xfrm>
            <a:off x="2189428" y="2708920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07" name="텍스트 상자 31">
            <a:extLst>
              <a:ext uri="{FF2B5EF4-FFF2-40B4-BE49-F238E27FC236}">
                <a16:creationId xmlns:a16="http://schemas.microsoft.com/office/drawing/2014/main" id="{53D5CACC-F0C6-4834-BD37-16EA77D98582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108" name="직사각형">
            <a:extLst>
              <a:ext uri="{FF2B5EF4-FFF2-40B4-BE49-F238E27FC236}">
                <a16:creationId xmlns:a16="http://schemas.microsoft.com/office/drawing/2014/main" id="{A93B5D5A-046B-4BCF-9B0D-19096AC8CEF6}"/>
              </a:ext>
            </a:extLst>
          </p:cNvPr>
          <p:cNvSpPr/>
          <p:nvPr/>
        </p:nvSpPr>
        <p:spPr>
          <a:xfrm>
            <a:off x="2327823" y="227687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E670EEF2-42B3-447E-AD1F-87CAFC1EB985}"/>
              </a:ext>
            </a:extLst>
          </p:cNvPr>
          <p:cNvSpPr/>
          <p:nvPr/>
        </p:nvSpPr>
        <p:spPr>
          <a:xfrm>
            <a:off x="2306472" y="209445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응답기간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0" name="텍스트 상자 31">
            <a:extLst>
              <a:ext uri="{FF2B5EF4-FFF2-40B4-BE49-F238E27FC236}">
                <a16:creationId xmlns:a16="http://schemas.microsoft.com/office/drawing/2014/main" id="{FD9F65A2-47BE-41D4-8308-48FB6A2A5CE9}"/>
              </a:ext>
            </a:extLst>
          </p:cNvPr>
          <p:cNvSpPr txBox="1"/>
          <p:nvPr/>
        </p:nvSpPr>
        <p:spPr>
          <a:xfrm>
            <a:off x="2328208" y="284899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회사원들의 노고 반영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29032-60A9-4E6D-A829-810C06803D11}"/>
              </a:ext>
            </a:extLst>
          </p:cNvPr>
          <p:cNvSpPr txBox="1"/>
          <p:nvPr/>
        </p:nvSpPr>
        <p:spPr>
          <a:xfrm>
            <a:off x="2238108" y="2996953"/>
            <a:ext cx="6518845" cy="41734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회사원들이 가장 많이 받는 다는 스트레스의 원인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과로사와 탈모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극심한 스트레스성 위염의 발생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EBA3D5-EC41-41D8-9EE3-E38BB7FBFE7A}"/>
              </a:ext>
            </a:extLst>
          </p:cNvPr>
          <p:cNvSpPr txBox="1"/>
          <p:nvPr/>
        </p:nvSpPr>
        <p:spPr>
          <a:xfrm>
            <a:off x="2258583" y="3362820"/>
            <a:ext cx="2253241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회사에서 가장 힘들었던 문제는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출퇴근 시간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간의 소통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상사와의 관계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사내 분위기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9" name="그룹 143">
            <a:extLst>
              <a:ext uri="{FF2B5EF4-FFF2-40B4-BE49-F238E27FC236}">
                <a16:creationId xmlns:a16="http://schemas.microsoft.com/office/drawing/2014/main" id="{4C30D3CB-1E2B-4CB1-B2B0-17848F279F92}"/>
              </a:ext>
            </a:extLst>
          </p:cNvPr>
          <p:cNvGrpSpPr/>
          <p:nvPr/>
        </p:nvGrpSpPr>
        <p:grpSpPr>
          <a:xfrm>
            <a:off x="1871172" y="1076898"/>
            <a:ext cx="216000" cy="252000"/>
            <a:chOff x="2704212" y="2825113"/>
            <a:chExt cx="216000" cy="252000"/>
          </a:xfrm>
        </p:grpSpPr>
        <p:sp>
          <p:nvSpPr>
            <p:cNvPr id="110" name="타원형">
              <a:extLst>
                <a:ext uri="{FF2B5EF4-FFF2-40B4-BE49-F238E27FC236}">
                  <a16:creationId xmlns:a16="http://schemas.microsoft.com/office/drawing/2014/main" id="{C087F01A-F631-476D-93C1-D9FAEDB3B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11" name="2">
              <a:extLst>
                <a:ext uri="{FF2B5EF4-FFF2-40B4-BE49-F238E27FC236}">
                  <a16:creationId xmlns:a16="http://schemas.microsoft.com/office/drawing/2014/main" id="{75C4019F-EDCC-4866-9178-A3A91C9C6106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C9A3EE5-0A5C-46D9-BA69-6891A8AEACB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CD386E7D-DA16-4F1E-8E87-52F1BA435579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23" name="Group 1">
                <a:extLst>
                  <a:ext uri="{FF2B5EF4-FFF2-40B4-BE49-F238E27FC236}">
                    <a16:creationId xmlns:a16="http://schemas.microsoft.com/office/drawing/2014/main" id="{06966493-A5B3-482C-9B24-9ECD1A3DB6B7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25" name="Rectangle 14">
                  <a:extLst>
                    <a:ext uri="{FF2B5EF4-FFF2-40B4-BE49-F238E27FC236}">
                      <a16:creationId xmlns:a16="http://schemas.microsoft.com/office/drawing/2014/main" id="{AD6F55BB-A8C2-45C8-8B1D-DA2286FC6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6" name="Freeform 10">
                  <a:extLst>
                    <a:ext uri="{FF2B5EF4-FFF2-40B4-BE49-F238E27FC236}">
                      <a16:creationId xmlns:a16="http://schemas.microsoft.com/office/drawing/2014/main" id="{0DD17440-3731-4AD3-8CB0-DD27EC5037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27" name="텍스트 상자 31">
                  <a:extLst>
                    <a:ext uri="{FF2B5EF4-FFF2-40B4-BE49-F238E27FC236}">
                      <a16:creationId xmlns:a16="http://schemas.microsoft.com/office/drawing/2014/main" id="{A1210D35-B5B9-4A01-A9DE-683159A4A509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128" name="Straight Connector 1159">
                  <a:extLst>
                    <a:ext uri="{FF2B5EF4-FFF2-40B4-BE49-F238E27FC236}">
                      <a16:creationId xmlns:a16="http://schemas.microsoft.com/office/drawing/2014/main" id="{3AFE5BE3-CF06-45DB-9708-DDB14B1FAB79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9" name="Triangle 942">
                  <a:extLst>
                    <a:ext uri="{FF2B5EF4-FFF2-40B4-BE49-F238E27FC236}">
                      <a16:creationId xmlns:a16="http://schemas.microsoft.com/office/drawing/2014/main" id="{ED57D232-2654-475F-9CF0-7A292B74C0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4" name="텍스트 상자 31">
                <a:extLst>
                  <a:ext uri="{FF2B5EF4-FFF2-40B4-BE49-F238E27FC236}">
                    <a16:creationId xmlns:a16="http://schemas.microsoft.com/office/drawing/2014/main" id="{3B4B2444-76AB-49FC-AC25-E6A882E2D84A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2F8BC09-A911-4E6F-A0A1-53DB1DCB29A7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텍스트 상자 31">
              <a:extLst>
                <a:ext uri="{FF2B5EF4-FFF2-40B4-BE49-F238E27FC236}">
                  <a16:creationId xmlns:a16="http://schemas.microsoft.com/office/drawing/2014/main" id="{A7AF81E8-96BE-461C-BBA9-C16FB38BB493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D112D56-BB48-451C-87CE-90454E999C12}"/>
              </a:ext>
            </a:extLst>
          </p:cNvPr>
          <p:cNvSpPr/>
          <p:nvPr/>
        </p:nvSpPr>
        <p:spPr>
          <a:xfrm>
            <a:off x="10183324" y="298379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1C7CF1B-B0A6-41AF-A6DE-064121E1D40E}"/>
              </a:ext>
            </a:extLst>
          </p:cNvPr>
          <p:cNvSpPr/>
          <p:nvPr/>
        </p:nvSpPr>
        <p:spPr>
          <a:xfrm>
            <a:off x="7810366" y="2598227"/>
            <a:ext cx="914400" cy="254683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객관식</a:t>
            </a:r>
          </a:p>
        </p:txBody>
      </p:sp>
      <p:sp>
        <p:nvSpPr>
          <p:cNvPr id="74" name="직사각형">
            <a:extLst>
              <a:ext uri="{FF2B5EF4-FFF2-40B4-BE49-F238E27FC236}">
                <a16:creationId xmlns:a16="http://schemas.microsoft.com/office/drawing/2014/main" id="{5C0D31ED-1356-4307-A116-4C0323BD32FE}"/>
              </a:ext>
            </a:extLst>
          </p:cNvPr>
          <p:cNvSpPr/>
          <p:nvPr/>
        </p:nvSpPr>
        <p:spPr>
          <a:xfrm>
            <a:off x="2307104" y="245768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응답률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          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%  (3/6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F83D2B0-8CD3-46E9-AC3C-C0C048E1E794}"/>
              </a:ext>
            </a:extLst>
          </p:cNvPr>
          <p:cNvSpPr/>
          <p:nvPr/>
        </p:nvSpPr>
        <p:spPr>
          <a:xfrm>
            <a:off x="2701846" y="2459490"/>
            <a:ext cx="491534" cy="114315"/>
          </a:xfrm>
          <a:prstGeom prst="rect">
            <a:avLst/>
          </a:prstGeom>
          <a:gradFill>
            <a:gsLst>
              <a:gs pos="3700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7" name="Group 459">
            <a:extLst>
              <a:ext uri="{FF2B5EF4-FFF2-40B4-BE49-F238E27FC236}">
                <a16:creationId xmlns:a16="http://schemas.microsoft.com/office/drawing/2014/main" id="{14095C76-EC58-4132-AD80-2A6F46B483B8}"/>
              </a:ext>
            </a:extLst>
          </p:cNvPr>
          <p:cNvGrpSpPr/>
          <p:nvPr/>
        </p:nvGrpSpPr>
        <p:grpSpPr>
          <a:xfrm>
            <a:off x="3893884" y="2393407"/>
            <a:ext cx="531489" cy="224174"/>
            <a:chOff x="3444734" y="1992365"/>
            <a:chExt cx="231646" cy="164487"/>
          </a:xfrm>
        </p:grpSpPr>
        <p:sp>
          <p:nvSpPr>
            <p:cNvPr id="79" name="Rounded Rectangle 939">
              <a:extLst>
                <a:ext uri="{FF2B5EF4-FFF2-40B4-BE49-F238E27FC236}">
                  <a16:creationId xmlns:a16="http://schemas.microsoft.com/office/drawing/2014/main" id="{14D6844D-D9E8-4933-9D77-1D34ADDA3B36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텍스트 상자 31">
              <a:extLst>
                <a:ext uri="{FF2B5EF4-FFF2-40B4-BE49-F238E27FC236}">
                  <a16:creationId xmlns:a16="http://schemas.microsoft.com/office/drawing/2014/main" id="{B800796A-097B-4CA6-8292-2119E11C83E3}"/>
                </a:ext>
              </a:extLst>
            </p:cNvPr>
            <p:cNvSpPr txBox="1"/>
            <p:nvPr/>
          </p:nvSpPr>
          <p:spPr>
            <a:xfrm>
              <a:off x="3452557" y="2040207"/>
              <a:ext cx="216000" cy="68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C6AC2C0-BAB8-4FF2-BF0F-400BE14D729F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B468D27-87FF-4D68-A1A5-A071FBCF43A6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1E20DC27-CC12-4F7E-9ABC-E1EFD8EB8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9" name="텍스트 상자 31">
              <a:extLst>
                <a:ext uri="{FF2B5EF4-FFF2-40B4-BE49-F238E27FC236}">
                  <a16:creationId xmlns:a16="http://schemas.microsoft.com/office/drawing/2014/main" id="{1A50DCBA-472A-4897-A861-F45D4608B2F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5" name="텍스트 상자 31">
              <a:extLst>
                <a:ext uri="{FF2B5EF4-FFF2-40B4-BE49-F238E27FC236}">
                  <a16:creationId xmlns:a16="http://schemas.microsoft.com/office/drawing/2014/main" id="{CBC4E39B-ABEC-497E-AD3C-C5FC12A06EB7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16" name="직선 연결선[R] 33">
              <a:extLst>
                <a:ext uri="{FF2B5EF4-FFF2-40B4-BE49-F238E27FC236}">
                  <a16:creationId xmlns:a16="http://schemas.microsoft.com/office/drawing/2014/main" id="{FEE91D4F-4F67-4B37-B308-17579A7FBC2E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텍스트 상자 31">
              <a:extLst>
                <a:ext uri="{FF2B5EF4-FFF2-40B4-BE49-F238E27FC236}">
                  <a16:creationId xmlns:a16="http://schemas.microsoft.com/office/drawing/2014/main" id="{21057F81-EEFC-4453-AE8D-E31CA3455B57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18" name="텍스트 상자 31">
              <a:extLst>
                <a:ext uri="{FF2B5EF4-FFF2-40B4-BE49-F238E27FC236}">
                  <a16:creationId xmlns:a16="http://schemas.microsoft.com/office/drawing/2014/main" id="{5ABEA693-DE17-4C47-9DF1-257ACF8E391F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0" name="텍스트 상자 31">
              <a:extLst>
                <a:ext uri="{FF2B5EF4-FFF2-40B4-BE49-F238E27FC236}">
                  <a16:creationId xmlns:a16="http://schemas.microsoft.com/office/drawing/2014/main" id="{4624AFCD-9328-48FB-87E6-A15FF97B167E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F4BFFCC-EF2A-4BCD-8213-24D431972BCF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7C67DE6-5C4A-4AA4-BF00-7A167CE4BD1E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D844EE4-927B-47C2-8D7B-B4B8C46B637B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64188D2E-FBEA-4199-88E4-36887158EC50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5" name="직선 연결선[R] 33">
              <a:extLst>
                <a:ext uri="{FF2B5EF4-FFF2-40B4-BE49-F238E27FC236}">
                  <a16:creationId xmlns:a16="http://schemas.microsoft.com/office/drawing/2014/main" id="{97B8E1B9-4130-4B44-8F2A-9A671E6E845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7">
              <a:extLst>
                <a:ext uri="{FF2B5EF4-FFF2-40B4-BE49-F238E27FC236}">
                  <a16:creationId xmlns:a16="http://schemas.microsoft.com/office/drawing/2014/main" id="{E4F196A3-47E6-4347-99FC-9D65C0DD13AF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37" name="직선 연결선[R] 33">
              <a:extLst>
                <a:ext uri="{FF2B5EF4-FFF2-40B4-BE49-F238E27FC236}">
                  <a16:creationId xmlns:a16="http://schemas.microsoft.com/office/drawing/2014/main" id="{48873A2E-955E-4C0E-980E-96228049ED79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텍스트 상자 31">
              <a:extLst>
                <a:ext uri="{FF2B5EF4-FFF2-40B4-BE49-F238E27FC236}">
                  <a16:creationId xmlns:a16="http://schemas.microsoft.com/office/drawing/2014/main" id="{44A24FB4-44A4-44BA-9499-18968F510B88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39" name="직선 연결선[R] 33">
              <a:extLst>
                <a:ext uri="{FF2B5EF4-FFF2-40B4-BE49-F238E27FC236}">
                  <a16:creationId xmlns:a16="http://schemas.microsoft.com/office/drawing/2014/main" id="{E563E94D-F751-4300-901F-79D4A9AE9F38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7BC4132-96A1-4F56-9A11-0FEE6C4C69C1}"/>
              </a:ext>
            </a:extLst>
          </p:cNvPr>
          <p:cNvSpPr/>
          <p:nvPr/>
        </p:nvSpPr>
        <p:spPr>
          <a:xfrm>
            <a:off x="4720027" y="1029289"/>
            <a:ext cx="4128101" cy="40558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320B122-1957-479D-BB95-15D8BB9341BF}"/>
              </a:ext>
            </a:extLst>
          </p:cNvPr>
          <p:cNvSpPr txBox="1"/>
          <p:nvPr/>
        </p:nvSpPr>
        <p:spPr>
          <a:xfrm>
            <a:off x="4856328" y="1116995"/>
            <a:ext cx="748799" cy="27551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결과보기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63BB2BB-81CD-4433-9C25-773715A9ED15}"/>
              </a:ext>
            </a:extLst>
          </p:cNvPr>
          <p:cNvCxnSpPr>
            <a:cxnSpLocks/>
          </p:cNvCxnSpPr>
          <p:nvPr/>
        </p:nvCxnSpPr>
        <p:spPr>
          <a:xfrm>
            <a:off x="4856327" y="1340768"/>
            <a:ext cx="38436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0294C40B-EA4D-468F-B201-EC1073F6F582}"/>
              </a:ext>
            </a:extLst>
          </p:cNvPr>
          <p:cNvGrpSpPr/>
          <p:nvPr/>
        </p:nvGrpSpPr>
        <p:grpSpPr>
          <a:xfrm>
            <a:off x="4928404" y="2607871"/>
            <a:ext cx="2701889" cy="731993"/>
            <a:chOff x="2159074" y="4062983"/>
            <a:chExt cx="3346232" cy="974747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217B7A8-9E9E-4E92-A6ED-A2082552477E}"/>
                </a:ext>
              </a:extLst>
            </p:cNvPr>
            <p:cNvSpPr txBox="1"/>
            <p:nvPr/>
          </p:nvSpPr>
          <p:spPr>
            <a:xfrm>
              <a:off x="2159074" y="4062983"/>
              <a:ext cx="2928814" cy="35661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1. </a:t>
              </a:r>
              <a:r>
                <a:rPr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회사에서 가장 힘들었던 문제는</a:t>
              </a:r>
              <a:r>
                <a:rPr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? </a:t>
              </a:r>
              <a:endPara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B33911E-BCD3-4B4D-8C40-EC8B6B9FE32E}"/>
                </a:ext>
              </a:extLst>
            </p:cNvPr>
            <p:cNvSpPr txBox="1"/>
            <p:nvPr/>
          </p:nvSpPr>
          <p:spPr>
            <a:xfrm>
              <a:off x="2260429" y="4345251"/>
              <a:ext cx="3244877" cy="692479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업무량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출퇴근시간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팀원 간의 소통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상사와의 관계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DF56C20-12F1-4C41-83EE-C27BCFC50511}"/>
              </a:ext>
            </a:extLst>
          </p:cNvPr>
          <p:cNvGrpSpPr/>
          <p:nvPr/>
        </p:nvGrpSpPr>
        <p:grpSpPr>
          <a:xfrm>
            <a:off x="4928404" y="3639915"/>
            <a:ext cx="2659886" cy="737863"/>
            <a:chOff x="2159074" y="4062983"/>
            <a:chExt cx="3128839" cy="918592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060330A-B7D9-42A6-A44C-729474E02BDE}"/>
                </a:ext>
              </a:extLst>
            </p:cNvPr>
            <p:cNvSpPr txBox="1"/>
            <p:nvPr/>
          </p:nvSpPr>
          <p:spPr>
            <a:xfrm>
              <a:off x="2159074" y="4062983"/>
              <a:ext cx="2928814" cy="35661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2. </a:t>
              </a:r>
              <a:r>
                <a:rPr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해당 답변을 회사에서 가장 많이 하는 사람의 수는</a:t>
              </a:r>
              <a:r>
                <a:rPr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? (</a:t>
              </a:r>
              <a:r>
                <a:rPr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수량으로 </a:t>
              </a:r>
              <a:r>
                <a:rPr lang="ko-KR" altLang="en-US" sz="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입력하시오</a:t>
              </a:r>
              <a:r>
                <a:rPr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 </a:t>
              </a:r>
              <a:endPara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09CBCA1-2EC2-44CD-8A77-C7AAD9138D7A}"/>
                </a:ext>
              </a:extLst>
            </p:cNvPr>
            <p:cNvSpPr txBox="1"/>
            <p:nvPr/>
          </p:nvSpPr>
          <p:spPr>
            <a:xfrm>
              <a:off x="2359099" y="4424933"/>
              <a:ext cx="2928814" cy="556642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칭찬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잔소리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거짓말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이간질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0501D10F-1A11-4828-B00F-BD3F47C566EB}"/>
              </a:ext>
            </a:extLst>
          </p:cNvPr>
          <p:cNvGrpSpPr/>
          <p:nvPr/>
        </p:nvGrpSpPr>
        <p:grpSpPr>
          <a:xfrm>
            <a:off x="5894053" y="2845287"/>
            <a:ext cx="2244919" cy="519664"/>
            <a:chOff x="1926260" y="1596273"/>
            <a:chExt cx="2780285" cy="692003"/>
          </a:xfrm>
        </p:grpSpPr>
        <p:sp>
          <p:nvSpPr>
            <p:cNvPr id="153" name="모서리가 둥근 직사각형 2">
              <a:extLst>
                <a:ext uri="{FF2B5EF4-FFF2-40B4-BE49-F238E27FC236}">
                  <a16:creationId xmlns:a16="http://schemas.microsoft.com/office/drawing/2014/main" id="{5CACC389-8F8D-43FB-878E-11309B49A48A}"/>
                </a:ext>
              </a:extLst>
            </p:cNvPr>
            <p:cNvSpPr/>
            <p:nvPr/>
          </p:nvSpPr>
          <p:spPr>
            <a:xfrm>
              <a:off x="1926260" y="1600199"/>
              <a:ext cx="2528342" cy="93687"/>
            </a:xfrm>
            <a:prstGeom prst="roundRect">
              <a:avLst/>
            </a:prstGeom>
            <a:gradFill flip="none" rotWithShape="1">
              <a:gsLst>
                <a:gs pos="0">
                  <a:srgbClr val="66FF33">
                    <a:shade val="30000"/>
                    <a:satMod val="115000"/>
                  </a:srgbClr>
                </a:gs>
                <a:gs pos="67000">
                  <a:srgbClr val="66FF33">
                    <a:shade val="67500"/>
                    <a:satMod val="115000"/>
                    <a:lumMod val="79000"/>
                    <a:alpha val="0"/>
                  </a:srgbClr>
                </a:gs>
                <a:gs pos="39000">
                  <a:srgbClr val="66FF3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4" name="모서리가 둥근 직사각형 13">
              <a:extLst>
                <a:ext uri="{FF2B5EF4-FFF2-40B4-BE49-F238E27FC236}">
                  <a16:creationId xmlns:a16="http://schemas.microsoft.com/office/drawing/2014/main" id="{97239B5A-4513-4768-A7B6-0A38E8F7A2EF}"/>
                </a:ext>
              </a:extLst>
            </p:cNvPr>
            <p:cNvSpPr/>
            <p:nvPr/>
          </p:nvSpPr>
          <p:spPr>
            <a:xfrm>
              <a:off x="1926260" y="1800226"/>
              <a:ext cx="1726891" cy="93687"/>
            </a:xfrm>
            <a:prstGeom prst="roundRect">
              <a:avLst/>
            </a:prstGeom>
            <a:gradFill flip="none" rotWithShape="1">
              <a:gsLst>
                <a:gs pos="0">
                  <a:srgbClr val="66FF33">
                    <a:shade val="30000"/>
                    <a:satMod val="115000"/>
                  </a:srgbClr>
                </a:gs>
                <a:gs pos="67000">
                  <a:srgbClr val="66FF33">
                    <a:shade val="67500"/>
                    <a:satMod val="115000"/>
                    <a:lumMod val="79000"/>
                    <a:alpha val="0"/>
                  </a:srgbClr>
                </a:gs>
                <a:gs pos="39000">
                  <a:srgbClr val="66FF3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5" name="모서리가 둥근 직사각형 14">
              <a:extLst>
                <a:ext uri="{FF2B5EF4-FFF2-40B4-BE49-F238E27FC236}">
                  <a16:creationId xmlns:a16="http://schemas.microsoft.com/office/drawing/2014/main" id="{3287FDD3-8ACC-41CA-A162-8C0D151B912D}"/>
                </a:ext>
              </a:extLst>
            </p:cNvPr>
            <p:cNvSpPr/>
            <p:nvPr/>
          </p:nvSpPr>
          <p:spPr>
            <a:xfrm>
              <a:off x="1926260" y="1971675"/>
              <a:ext cx="256692" cy="93687"/>
            </a:xfrm>
            <a:prstGeom prst="roundRect">
              <a:avLst/>
            </a:prstGeom>
            <a:gradFill flip="none" rotWithShape="1">
              <a:gsLst>
                <a:gs pos="0">
                  <a:srgbClr val="66FF33">
                    <a:shade val="30000"/>
                    <a:satMod val="115000"/>
                  </a:srgbClr>
                </a:gs>
                <a:gs pos="67000">
                  <a:srgbClr val="66FF33">
                    <a:shade val="67500"/>
                    <a:satMod val="115000"/>
                    <a:lumMod val="79000"/>
                    <a:alpha val="0"/>
                  </a:srgbClr>
                </a:gs>
                <a:gs pos="39000">
                  <a:srgbClr val="66FF3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7" name="모서리가 둥근 직사각형 15">
              <a:extLst>
                <a:ext uri="{FF2B5EF4-FFF2-40B4-BE49-F238E27FC236}">
                  <a16:creationId xmlns:a16="http://schemas.microsoft.com/office/drawing/2014/main" id="{C04CAA0B-6EC4-46F5-A0A6-02BF03A63321}"/>
                </a:ext>
              </a:extLst>
            </p:cNvPr>
            <p:cNvSpPr/>
            <p:nvPr/>
          </p:nvSpPr>
          <p:spPr>
            <a:xfrm>
              <a:off x="1926260" y="2162176"/>
              <a:ext cx="550241" cy="93687"/>
            </a:xfrm>
            <a:prstGeom prst="roundRect">
              <a:avLst/>
            </a:prstGeom>
            <a:gradFill flip="none" rotWithShape="1">
              <a:gsLst>
                <a:gs pos="0">
                  <a:srgbClr val="66FF33">
                    <a:shade val="30000"/>
                    <a:satMod val="115000"/>
                  </a:srgbClr>
                </a:gs>
                <a:gs pos="67000">
                  <a:srgbClr val="66FF33">
                    <a:shade val="67500"/>
                    <a:satMod val="115000"/>
                    <a:lumMod val="79000"/>
                    <a:alpha val="0"/>
                  </a:srgbClr>
                </a:gs>
                <a:gs pos="39000">
                  <a:srgbClr val="66FF3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21C6F7C-D102-4CA7-AEB0-6B2865B16F61}"/>
                </a:ext>
              </a:extLst>
            </p:cNvPr>
            <p:cNvSpPr txBox="1"/>
            <p:nvPr/>
          </p:nvSpPr>
          <p:spPr>
            <a:xfrm>
              <a:off x="3782007" y="1596273"/>
              <a:ext cx="924538" cy="13989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표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60%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58A6282-6282-4C55-9B4D-2B0A3631F397}"/>
                </a:ext>
              </a:extLst>
            </p:cNvPr>
            <p:cNvSpPr txBox="1"/>
            <p:nvPr/>
          </p:nvSpPr>
          <p:spPr>
            <a:xfrm>
              <a:off x="3157351" y="1803255"/>
              <a:ext cx="924539" cy="12311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표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30%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9221829-A7FC-4933-B57E-FCF2A8854D78}"/>
                </a:ext>
              </a:extLst>
            </p:cNvPr>
            <p:cNvSpPr txBox="1"/>
            <p:nvPr/>
          </p:nvSpPr>
          <p:spPr>
            <a:xfrm>
              <a:off x="2087187" y="1950494"/>
              <a:ext cx="924539" cy="139889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0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표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0%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C4631A0-BE47-4CBB-B9B6-8C8CCF640416}"/>
                </a:ext>
              </a:extLst>
            </p:cNvPr>
            <p:cNvSpPr txBox="1"/>
            <p:nvPr/>
          </p:nvSpPr>
          <p:spPr>
            <a:xfrm>
              <a:off x="2387439" y="2148387"/>
              <a:ext cx="924539" cy="139889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표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10%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66" name="모서리가 둥근 직사각형 32">
            <a:extLst>
              <a:ext uri="{FF2B5EF4-FFF2-40B4-BE49-F238E27FC236}">
                <a16:creationId xmlns:a16="http://schemas.microsoft.com/office/drawing/2014/main" id="{1CB35C27-CF1B-425B-963E-8EA20E8EB535}"/>
              </a:ext>
            </a:extLst>
          </p:cNvPr>
          <p:cNvSpPr/>
          <p:nvPr/>
        </p:nvSpPr>
        <p:spPr>
          <a:xfrm>
            <a:off x="6035288" y="4654263"/>
            <a:ext cx="1388647" cy="23844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확인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5B3E50A1-37EC-4A25-9B4E-184414DC796E}"/>
              </a:ext>
            </a:extLst>
          </p:cNvPr>
          <p:cNvCxnSpPr>
            <a:cxnSpLocks/>
          </p:cNvCxnSpPr>
          <p:nvPr/>
        </p:nvCxnSpPr>
        <p:spPr>
          <a:xfrm>
            <a:off x="4856327" y="2492873"/>
            <a:ext cx="384362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표 167">
            <a:extLst>
              <a:ext uri="{FF2B5EF4-FFF2-40B4-BE49-F238E27FC236}">
                <a16:creationId xmlns:a16="http://schemas.microsoft.com/office/drawing/2014/main" id="{290ABC7A-F8F7-4894-B08A-D33C2A676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24301"/>
              </p:ext>
            </p:extLst>
          </p:nvPr>
        </p:nvGraphicFramePr>
        <p:xfrm>
          <a:off x="4856327" y="1508659"/>
          <a:ext cx="3843620" cy="83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22">
                  <a:extLst>
                    <a:ext uri="{9D8B030D-6E8A-4147-A177-3AD203B41FA5}">
                      <a16:colId xmlns:a16="http://schemas.microsoft.com/office/drawing/2014/main" val="576977743"/>
                    </a:ext>
                  </a:extLst>
                </a:gridCol>
                <a:gridCol w="3120898">
                  <a:extLst>
                    <a:ext uri="{9D8B030D-6E8A-4147-A177-3AD203B41FA5}">
                      <a16:colId xmlns:a16="http://schemas.microsoft.com/office/drawing/2014/main" val="650745466"/>
                    </a:ext>
                  </a:extLst>
                </a:gridCol>
              </a:tblGrid>
              <a:tr h="205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설문 제목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취지내용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68315"/>
                  </a:ext>
                </a:extLst>
              </a:tr>
              <a:tr h="205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참여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2017-09-29 ~ 2017-10-30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919289"/>
                  </a:ext>
                </a:extLst>
              </a:tr>
              <a:tr h="205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참여 대상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   </a:t>
                      </a:r>
                      <a:r>
                        <a:rPr lang="ko-KR" altLang="en-US" sz="700" dirty="0"/>
                        <a:t> 전체            부서별             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596813"/>
                  </a:ext>
                </a:extLst>
              </a:tr>
              <a:tr h="205293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538128"/>
                  </a:ext>
                </a:extLst>
              </a:tr>
            </a:tbl>
          </a:graphicData>
        </a:graphic>
      </p:graphicFrame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CC4D427-DF30-4445-A645-B80B1DB428AD}"/>
              </a:ext>
            </a:extLst>
          </p:cNvPr>
          <p:cNvSpPr/>
          <p:nvPr/>
        </p:nvSpPr>
        <p:spPr>
          <a:xfrm>
            <a:off x="5650700" y="2145207"/>
            <a:ext cx="1868885" cy="1573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5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부서 선택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F2553670-C4C5-43EC-AC2B-D7D01D67E73B}"/>
              </a:ext>
            </a:extLst>
          </p:cNvPr>
          <p:cNvGrpSpPr/>
          <p:nvPr/>
        </p:nvGrpSpPr>
        <p:grpSpPr>
          <a:xfrm>
            <a:off x="7588290" y="2138581"/>
            <a:ext cx="325113" cy="157363"/>
            <a:chOff x="6134213" y="2406563"/>
            <a:chExt cx="402645" cy="205871"/>
          </a:xfrm>
        </p:grpSpPr>
        <p:sp>
          <p:nvSpPr>
            <p:cNvPr id="171" name="모서리가 둥근 직사각형 46">
              <a:extLst>
                <a:ext uri="{FF2B5EF4-FFF2-40B4-BE49-F238E27FC236}">
                  <a16:creationId xmlns:a16="http://schemas.microsoft.com/office/drawing/2014/main" id="{B71F15DC-FD20-4B49-8363-227773EA3F32}"/>
                </a:ext>
              </a:extLst>
            </p:cNvPr>
            <p:cNvSpPr/>
            <p:nvPr/>
          </p:nvSpPr>
          <p:spPr>
            <a:xfrm>
              <a:off x="6134213" y="2406563"/>
              <a:ext cx="402645" cy="20587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D4FC5C35-0C62-4758-9F28-29B033791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613" y="2438839"/>
              <a:ext cx="147005" cy="147005"/>
            </a:xfrm>
            <a:prstGeom prst="rect">
              <a:avLst/>
            </a:prstGeom>
          </p:spPr>
        </p:pic>
      </p:grpSp>
      <p:sp>
        <p:nvSpPr>
          <p:cNvPr id="173" name="Freeform 30">
            <a:extLst>
              <a:ext uri="{FF2B5EF4-FFF2-40B4-BE49-F238E27FC236}">
                <a16:creationId xmlns:a16="http://schemas.microsoft.com/office/drawing/2014/main" id="{0D066C7A-EB2D-4147-A569-96AD8631D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456" y="1978241"/>
            <a:ext cx="126037" cy="126037"/>
          </a:xfrm>
          <a:custGeom>
            <a:avLst/>
            <a:gdLst>
              <a:gd name="T0" fmla="*/ 259 w 514"/>
              <a:gd name="T1" fmla="*/ 132 h 514"/>
              <a:gd name="T2" fmla="*/ 127 w 514"/>
              <a:gd name="T3" fmla="*/ 259 h 514"/>
              <a:gd name="T4" fmla="*/ 259 w 514"/>
              <a:gd name="T5" fmla="*/ 386 h 514"/>
              <a:gd name="T6" fmla="*/ 386 w 514"/>
              <a:gd name="T7" fmla="*/ 259 h 514"/>
              <a:gd name="T8" fmla="*/ 259 w 514"/>
              <a:gd name="T9" fmla="*/ 132 h 514"/>
              <a:gd name="T10" fmla="*/ 259 w 514"/>
              <a:gd name="T11" fmla="*/ 0 h 514"/>
              <a:gd name="T12" fmla="*/ 0 w 514"/>
              <a:gd name="T13" fmla="*/ 259 h 514"/>
              <a:gd name="T14" fmla="*/ 259 w 514"/>
              <a:gd name="T15" fmla="*/ 513 h 514"/>
              <a:gd name="T16" fmla="*/ 513 w 514"/>
              <a:gd name="T17" fmla="*/ 259 h 514"/>
              <a:gd name="T18" fmla="*/ 259 w 514"/>
              <a:gd name="T19" fmla="*/ 0 h 514"/>
              <a:gd name="T20" fmla="*/ 259 w 514"/>
              <a:gd name="T21" fmla="*/ 464 h 514"/>
              <a:gd name="T22" fmla="*/ 54 w 514"/>
              <a:gd name="T23" fmla="*/ 259 h 514"/>
              <a:gd name="T24" fmla="*/ 259 w 514"/>
              <a:gd name="T25" fmla="*/ 54 h 514"/>
              <a:gd name="T26" fmla="*/ 459 w 514"/>
              <a:gd name="T27" fmla="*/ 259 h 514"/>
              <a:gd name="T28" fmla="*/ 259 w 514"/>
              <a:gd name="T29" fmla="*/ 46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4" h="514">
                <a:moveTo>
                  <a:pt x="259" y="132"/>
                </a:moveTo>
                <a:cubicBezTo>
                  <a:pt x="186" y="132"/>
                  <a:pt x="127" y="188"/>
                  <a:pt x="127" y="259"/>
                </a:cubicBezTo>
                <a:cubicBezTo>
                  <a:pt x="127" y="330"/>
                  <a:pt x="188" y="386"/>
                  <a:pt x="259" y="386"/>
                </a:cubicBezTo>
                <a:cubicBezTo>
                  <a:pt x="330" y="386"/>
                  <a:pt x="386" y="330"/>
                  <a:pt x="386" y="259"/>
                </a:cubicBezTo>
                <a:cubicBezTo>
                  <a:pt x="386" y="188"/>
                  <a:pt x="327" y="132"/>
                  <a:pt x="259" y="132"/>
                </a:cubicBezTo>
                <a:close/>
                <a:moveTo>
                  <a:pt x="259" y="0"/>
                </a:moveTo>
                <a:cubicBezTo>
                  <a:pt x="117" y="0"/>
                  <a:pt x="0" y="118"/>
                  <a:pt x="0" y="259"/>
                </a:cubicBezTo>
                <a:cubicBezTo>
                  <a:pt x="0" y="401"/>
                  <a:pt x="120" y="513"/>
                  <a:pt x="259" y="513"/>
                </a:cubicBezTo>
                <a:cubicBezTo>
                  <a:pt x="398" y="513"/>
                  <a:pt x="513" y="401"/>
                  <a:pt x="513" y="259"/>
                </a:cubicBezTo>
                <a:cubicBezTo>
                  <a:pt x="513" y="118"/>
                  <a:pt x="396" y="0"/>
                  <a:pt x="259" y="0"/>
                </a:cubicBezTo>
                <a:close/>
                <a:moveTo>
                  <a:pt x="259" y="464"/>
                </a:moveTo>
                <a:cubicBezTo>
                  <a:pt x="146" y="464"/>
                  <a:pt x="54" y="372"/>
                  <a:pt x="54" y="259"/>
                </a:cubicBezTo>
                <a:cubicBezTo>
                  <a:pt x="54" y="147"/>
                  <a:pt x="146" y="54"/>
                  <a:pt x="259" y="54"/>
                </a:cubicBezTo>
                <a:cubicBezTo>
                  <a:pt x="371" y="54"/>
                  <a:pt x="459" y="147"/>
                  <a:pt x="459" y="259"/>
                </a:cubicBezTo>
                <a:cubicBezTo>
                  <a:pt x="459" y="372"/>
                  <a:pt x="371" y="464"/>
                  <a:pt x="259" y="46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174" name="Freeform 29">
            <a:extLst>
              <a:ext uri="{FF2B5EF4-FFF2-40B4-BE49-F238E27FC236}">
                <a16:creationId xmlns:a16="http://schemas.microsoft.com/office/drawing/2014/main" id="{F5C2F955-A1AC-4F06-AFF4-38B2C3A8CE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7157" y="1968941"/>
            <a:ext cx="126037" cy="126037"/>
          </a:xfrm>
          <a:custGeom>
            <a:avLst/>
            <a:gdLst>
              <a:gd name="T0" fmla="*/ 254 w 509"/>
              <a:gd name="T1" fmla="*/ 0 h 514"/>
              <a:gd name="T2" fmla="*/ 0 w 509"/>
              <a:gd name="T3" fmla="*/ 259 h 514"/>
              <a:gd name="T4" fmla="*/ 254 w 509"/>
              <a:gd name="T5" fmla="*/ 513 h 514"/>
              <a:gd name="T6" fmla="*/ 508 w 509"/>
              <a:gd name="T7" fmla="*/ 259 h 514"/>
              <a:gd name="T8" fmla="*/ 254 w 509"/>
              <a:gd name="T9" fmla="*/ 0 h 514"/>
              <a:gd name="T10" fmla="*/ 254 w 509"/>
              <a:gd name="T11" fmla="*/ 464 h 514"/>
              <a:gd name="T12" fmla="*/ 49 w 509"/>
              <a:gd name="T13" fmla="*/ 259 h 514"/>
              <a:gd name="T14" fmla="*/ 254 w 509"/>
              <a:gd name="T15" fmla="*/ 54 h 514"/>
              <a:gd name="T16" fmla="*/ 459 w 509"/>
              <a:gd name="T17" fmla="*/ 259 h 514"/>
              <a:gd name="T18" fmla="*/ 254 w 509"/>
              <a:gd name="T19" fmla="*/ 46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514">
                <a:moveTo>
                  <a:pt x="254" y="0"/>
                </a:moveTo>
                <a:cubicBezTo>
                  <a:pt x="112" y="0"/>
                  <a:pt x="0" y="118"/>
                  <a:pt x="0" y="259"/>
                </a:cubicBezTo>
                <a:cubicBezTo>
                  <a:pt x="0" y="401"/>
                  <a:pt x="112" y="513"/>
                  <a:pt x="254" y="513"/>
                </a:cubicBezTo>
                <a:cubicBezTo>
                  <a:pt x="396" y="513"/>
                  <a:pt x="508" y="401"/>
                  <a:pt x="508" y="259"/>
                </a:cubicBezTo>
                <a:cubicBezTo>
                  <a:pt x="508" y="118"/>
                  <a:pt x="396" y="0"/>
                  <a:pt x="254" y="0"/>
                </a:cubicBezTo>
                <a:close/>
                <a:moveTo>
                  <a:pt x="254" y="464"/>
                </a:moveTo>
                <a:cubicBezTo>
                  <a:pt x="142" y="464"/>
                  <a:pt x="49" y="372"/>
                  <a:pt x="49" y="259"/>
                </a:cubicBezTo>
                <a:cubicBezTo>
                  <a:pt x="49" y="147"/>
                  <a:pt x="142" y="54"/>
                  <a:pt x="254" y="54"/>
                </a:cubicBezTo>
                <a:cubicBezTo>
                  <a:pt x="366" y="54"/>
                  <a:pt x="459" y="147"/>
                  <a:pt x="459" y="259"/>
                </a:cubicBezTo>
                <a:cubicBezTo>
                  <a:pt x="459" y="372"/>
                  <a:pt x="366" y="464"/>
                  <a:pt x="254" y="46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E372AA3-65EF-4322-8A48-9FC54B714E6C}"/>
              </a:ext>
            </a:extLst>
          </p:cNvPr>
          <p:cNvSpPr txBox="1"/>
          <p:nvPr/>
        </p:nvSpPr>
        <p:spPr>
          <a:xfrm>
            <a:off x="7912668" y="2374417"/>
            <a:ext cx="1072118" cy="125357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500" dirty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부서 선택시에만 출력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4841720-7A22-43CE-A88C-78B0BEDAD867}"/>
              </a:ext>
            </a:extLst>
          </p:cNvPr>
          <p:cNvCxnSpPr/>
          <p:nvPr/>
        </p:nvCxnSpPr>
        <p:spPr>
          <a:xfrm>
            <a:off x="4110814" y="2635968"/>
            <a:ext cx="602938" cy="360985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5FA6C7-7F37-42C9-907E-AEB3A9E319D6}"/>
              </a:ext>
            </a:extLst>
          </p:cNvPr>
          <p:cNvSpPr/>
          <p:nvPr/>
        </p:nvSpPr>
        <p:spPr>
          <a:xfrm>
            <a:off x="5605127" y="2104278"/>
            <a:ext cx="2343275" cy="23201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BF78372B-21BB-4C27-8150-0151A9E7A2BE}"/>
              </a:ext>
            </a:extLst>
          </p:cNvPr>
          <p:cNvGrpSpPr/>
          <p:nvPr/>
        </p:nvGrpSpPr>
        <p:grpSpPr>
          <a:xfrm>
            <a:off x="5918191" y="3894123"/>
            <a:ext cx="2244919" cy="519664"/>
            <a:chOff x="1926260" y="1596273"/>
            <a:chExt cx="2780285" cy="692003"/>
          </a:xfrm>
        </p:grpSpPr>
        <p:sp>
          <p:nvSpPr>
            <p:cNvPr id="179" name="모서리가 둥근 직사각형 2">
              <a:extLst>
                <a:ext uri="{FF2B5EF4-FFF2-40B4-BE49-F238E27FC236}">
                  <a16:creationId xmlns:a16="http://schemas.microsoft.com/office/drawing/2014/main" id="{1D76FF0F-8536-4BF4-B946-D07A98129E3F}"/>
                </a:ext>
              </a:extLst>
            </p:cNvPr>
            <p:cNvSpPr/>
            <p:nvPr/>
          </p:nvSpPr>
          <p:spPr>
            <a:xfrm>
              <a:off x="1926260" y="1600199"/>
              <a:ext cx="2528342" cy="93687"/>
            </a:xfrm>
            <a:prstGeom prst="roundRect">
              <a:avLst/>
            </a:prstGeom>
            <a:gradFill flip="none" rotWithShape="1">
              <a:gsLst>
                <a:gs pos="0">
                  <a:srgbClr val="66FF33">
                    <a:shade val="30000"/>
                    <a:satMod val="115000"/>
                  </a:srgbClr>
                </a:gs>
                <a:gs pos="67000">
                  <a:srgbClr val="66FF33">
                    <a:shade val="67500"/>
                    <a:satMod val="115000"/>
                    <a:lumMod val="79000"/>
                    <a:alpha val="0"/>
                  </a:srgbClr>
                </a:gs>
                <a:gs pos="39000">
                  <a:srgbClr val="66FF3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0" name="모서리가 둥근 직사각형 13">
              <a:extLst>
                <a:ext uri="{FF2B5EF4-FFF2-40B4-BE49-F238E27FC236}">
                  <a16:creationId xmlns:a16="http://schemas.microsoft.com/office/drawing/2014/main" id="{E6C96072-3AD5-4035-8EDF-66BE4991303D}"/>
                </a:ext>
              </a:extLst>
            </p:cNvPr>
            <p:cNvSpPr/>
            <p:nvPr/>
          </p:nvSpPr>
          <p:spPr>
            <a:xfrm>
              <a:off x="1926260" y="1800226"/>
              <a:ext cx="1726891" cy="93687"/>
            </a:xfrm>
            <a:prstGeom prst="roundRect">
              <a:avLst/>
            </a:prstGeom>
            <a:gradFill flip="none" rotWithShape="1">
              <a:gsLst>
                <a:gs pos="0">
                  <a:srgbClr val="66FF33">
                    <a:shade val="30000"/>
                    <a:satMod val="115000"/>
                  </a:srgbClr>
                </a:gs>
                <a:gs pos="67000">
                  <a:srgbClr val="66FF33">
                    <a:shade val="67500"/>
                    <a:satMod val="115000"/>
                    <a:lumMod val="79000"/>
                    <a:alpha val="0"/>
                  </a:srgbClr>
                </a:gs>
                <a:gs pos="39000">
                  <a:srgbClr val="66FF3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1" name="모서리가 둥근 직사각형 14">
              <a:extLst>
                <a:ext uri="{FF2B5EF4-FFF2-40B4-BE49-F238E27FC236}">
                  <a16:creationId xmlns:a16="http://schemas.microsoft.com/office/drawing/2014/main" id="{8B109154-EFCD-4DE0-AFA1-A86AE5CFE51E}"/>
                </a:ext>
              </a:extLst>
            </p:cNvPr>
            <p:cNvSpPr/>
            <p:nvPr/>
          </p:nvSpPr>
          <p:spPr>
            <a:xfrm>
              <a:off x="1926260" y="1971675"/>
              <a:ext cx="256692" cy="93687"/>
            </a:xfrm>
            <a:prstGeom prst="roundRect">
              <a:avLst/>
            </a:prstGeom>
            <a:gradFill flip="none" rotWithShape="1">
              <a:gsLst>
                <a:gs pos="0">
                  <a:srgbClr val="66FF33">
                    <a:shade val="30000"/>
                    <a:satMod val="115000"/>
                  </a:srgbClr>
                </a:gs>
                <a:gs pos="67000">
                  <a:srgbClr val="66FF33">
                    <a:shade val="67500"/>
                    <a:satMod val="115000"/>
                    <a:lumMod val="79000"/>
                    <a:alpha val="0"/>
                  </a:srgbClr>
                </a:gs>
                <a:gs pos="39000">
                  <a:srgbClr val="66FF3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2" name="모서리가 둥근 직사각형 15">
              <a:extLst>
                <a:ext uri="{FF2B5EF4-FFF2-40B4-BE49-F238E27FC236}">
                  <a16:creationId xmlns:a16="http://schemas.microsoft.com/office/drawing/2014/main" id="{FF8D7D3E-0B38-490F-9F93-20E0A83667B7}"/>
                </a:ext>
              </a:extLst>
            </p:cNvPr>
            <p:cNvSpPr/>
            <p:nvPr/>
          </p:nvSpPr>
          <p:spPr>
            <a:xfrm>
              <a:off x="1926260" y="2162176"/>
              <a:ext cx="550241" cy="93687"/>
            </a:xfrm>
            <a:prstGeom prst="roundRect">
              <a:avLst/>
            </a:prstGeom>
            <a:gradFill flip="none" rotWithShape="1">
              <a:gsLst>
                <a:gs pos="0">
                  <a:srgbClr val="66FF33">
                    <a:shade val="30000"/>
                    <a:satMod val="115000"/>
                  </a:srgbClr>
                </a:gs>
                <a:gs pos="67000">
                  <a:srgbClr val="66FF33">
                    <a:shade val="67500"/>
                    <a:satMod val="115000"/>
                    <a:lumMod val="79000"/>
                    <a:alpha val="0"/>
                  </a:srgbClr>
                </a:gs>
                <a:gs pos="39000">
                  <a:srgbClr val="66FF3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6E71C41-6CBA-4253-8FBC-BACBBC428287}"/>
                </a:ext>
              </a:extLst>
            </p:cNvPr>
            <p:cNvSpPr txBox="1"/>
            <p:nvPr/>
          </p:nvSpPr>
          <p:spPr>
            <a:xfrm>
              <a:off x="3782007" y="1596273"/>
              <a:ext cx="924538" cy="13989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명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60%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CE331FE-BC0F-49AF-9471-0705DE3774A0}"/>
                </a:ext>
              </a:extLst>
            </p:cNvPr>
            <p:cNvSpPr txBox="1"/>
            <p:nvPr/>
          </p:nvSpPr>
          <p:spPr>
            <a:xfrm>
              <a:off x="3157351" y="1803255"/>
              <a:ext cx="924539" cy="12311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표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30%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CC3F095-49D1-42A4-AF77-FAABE3DE1189}"/>
                </a:ext>
              </a:extLst>
            </p:cNvPr>
            <p:cNvSpPr txBox="1"/>
            <p:nvPr/>
          </p:nvSpPr>
          <p:spPr>
            <a:xfrm>
              <a:off x="2087187" y="1950494"/>
              <a:ext cx="924539" cy="139889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0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명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0%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889AB20-842E-42F8-8419-0010D192017E}"/>
                </a:ext>
              </a:extLst>
            </p:cNvPr>
            <p:cNvSpPr txBox="1"/>
            <p:nvPr/>
          </p:nvSpPr>
          <p:spPr>
            <a:xfrm>
              <a:off x="2387439" y="2148387"/>
              <a:ext cx="924539" cy="139889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명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10%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83FE58-1962-4793-A8F4-F52E797EC6D1}"/>
              </a:ext>
            </a:extLst>
          </p:cNvPr>
          <p:cNvSpPr/>
          <p:nvPr/>
        </p:nvSpPr>
        <p:spPr>
          <a:xfrm>
            <a:off x="7837812" y="2841272"/>
            <a:ext cx="501603" cy="240383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객관식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8DF65E5-2231-40DF-A6D9-9C634D8CEF8D}"/>
              </a:ext>
            </a:extLst>
          </p:cNvPr>
          <p:cNvSpPr/>
          <p:nvPr/>
        </p:nvSpPr>
        <p:spPr>
          <a:xfrm>
            <a:off x="7833615" y="3795114"/>
            <a:ext cx="501603" cy="240383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수량형</a:t>
            </a:r>
          </a:p>
        </p:txBody>
      </p:sp>
      <p:sp>
        <p:nvSpPr>
          <p:cNvPr id="189" name="Excel">
            <a:extLst>
              <a:ext uri="{FF2B5EF4-FFF2-40B4-BE49-F238E27FC236}">
                <a16:creationId xmlns:a16="http://schemas.microsoft.com/office/drawing/2014/main" id="{062C898A-278F-4FD6-817A-3F85C5D69D6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19501" y="2136284"/>
            <a:ext cx="158750" cy="163513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44" name="Group 3">
            <a:extLst>
              <a:ext uri="{FF2B5EF4-FFF2-40B4-BE49-F238E27FC236}">
                <a16:creationId xmlns:a16="http://schemas.microsoft.com/office/drawing/2014/main" id="{FB77D098-4F23-45F5-96F7-6ADF0CED9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367783"/>
              </p:ext>
            </p:extLst>
          </p:nvPr>
        </p:nvGraphicFramePr>
        <p:xfrm>
          <a:off x="9290533" y="813265"/>
          <a:ext cx="2835141" cy="4109915"/>
        </p:xfrm>
        <a:graphic>
          <a:graphicData uri="http://schemas.openxmlformats.org/drawingml/2006/table">
            <a:tbl>
              <a:tblPr/>
              <a:tblGrid>
                <a:gridCol w="26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진행중인 설문의 유형이 기명일 경우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일반 사용자도 참여현황을 통해 참여자와 미참여자 보기 가능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설문의 유형이 무기명일 경우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참여현황 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히든처리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관리자는 기명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유기명상관없이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전부 노출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참여하기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 내용의 답변을 달고 참여하기 버튼 클릭 시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참여완료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얼럿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처리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답변이 객관식일 경우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1a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의 화면과 같이 라디오버튼으로 질문에 답변 선택 후 응답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순위형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수량형 동일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주관식일 경우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질문 하단으로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Input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박스 노출 되어 답변 작성 후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응답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참여현황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layer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 출력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다음페이지 참고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 </a:t>
                      </a: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설문을 송부 받은 사람만 참여 가능함</a:t>
                      </a: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설문 참여</a:t>
                      </a:r>
                      <a:endParaRPr kumimoji="1"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하기 불가능한자는 참여하기 버튼 </a:t>
                      </a:r>
                      <a:r>
                        <a:rPr kumimoji="1" lang="ko-KR" altLang="en-US" sz="8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히든처리</a:t>
                      </a:r>
                      <a:endParaRPr kumimoji="1"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15707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결과보기 버튼 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결과보기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팝업창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출력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1113" indent="0" algn="l" defTabSz="914400"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다음페이지 참고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  <a:endParaRPr kumimoji="1"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233982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상세 내용 노출 영역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설문에 참여가능한 사용자의 경우 질문에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참여가능할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수 있게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입력란 또는 답변 선택가능한 라디오버튼이 노출되나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권한이 없는 사람에 경우 입력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선택 버튼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히든처리되고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보기만 가능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endParaRPr kumimoji="1"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10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835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030016"/>
              </p:ext>
            </p:extLst>
          </p:nvPr>
        </p:nvGraphicFramePr>
        <p:xfrm>
          <a:off x="9290533" y="813265"/>
          <a:ext cx="2835141" cy="245811"/>
        </p:xfrm>
        <a:graphic>
          <a:graphicData uri="http://schemas.openxmlformats.org/drawingml/2006/table">
            <a:tbl>
              <a:tblPr/>
              <a:tblGrid>
                <a:gridCol w="2835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8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6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질문 유형이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기명일경우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설문</a:t>
            </a:r>
          </a:p>
        </p:txBody>
      </p:sp>
      <p:grpSp>
        <p:nvGrpSpPr>
          <p:cNvPr id="76" name="Group 456">
            <a:extLst>
              <a:ext uri="{FF2B5EF4-FFF2-40B4-BE49-F238E27FC236}">
                <a16:creationId xmlns:a16="http://schemas.microsoft.com/office/drawing/2014/main" id="{F5E2ACB0-C579-4399-A8FA-AEBD94D373D4}"/>
              </a:ext>
            </a:extLst>
          </p:cNvPr>
          <p:cNvGrpSpPr/>
          <p:nvPr/>
        </p:nvGrpSpPr>
        <p:grpSpPr>
          <a:xfrm>
            <a:off x="2011716" y="1167296"/>
            <a:ext cx="478153" cy="226536"/>
            <a:chOff x="3444734" y="1992365"/>
            <a:chExt cx="231646" cy="164487"/>
          </a:xfrm>
        </p:grpSpPr>
        <p:sp>
          <p:nvSpPr>
            <p:cNvPr id="84" name="Rounded Rectangle 939">
              <a:extLst>
                <a:ext uri="{FF2B5EF4-FFF2-40B4-BE49-F238E27FC236}">
                  <a16:creationId xmlns:a16="http://schemas.microsoft.com/office/drawing/2014/main" id="{DC7C3757-2AEC-4E75-858A-A0FD0C3DCC08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텍스트 상자 31">
              <a:extLst>
                <a:ext uri="{FF2B5EF4-FFF2-40B4-BE49-F238E27FC236}">
                  <a16:creationId xmlns:a16="http://schemas.microsoft.com/office/drawing/2014/main" id="{CFB5D16E-CB7D-4445-9BF2-4A427B71EC25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하기</a:t>
              </a:r>
            </a:p>
          </p:txBody>
        </p:sp>
      </p:grpSp>
      <p:grpSp>
        <p:nvGrpSpPr>
          <p:cNvPr id="78" name="Group 459">
            <a:extLst>
              <a:ext uri="{FF2B5EF4-FFF2-40B4-BE49-F238E27FC236}">
                <a16:creationId xmlns:a16="http://schemas.microsoft.com/office/drawing/2014/main" id="{132C21F3-D302-46FD-BFF2-BCAAF61D327B}"/>
              </a:ext>
            </a:extLst>
          </p:cNvPr>
          <p:cNvGrpSpPr/>
          <p:nvPr/>
        </p:nvGrpSpPr>
        <p:grpSpPr>
          <a:xfrm>
            <a:off x="2581044" y="1167296"/>
            <a:ext cx="478153" cy="226536"/>
            <a:chOff x="3444734" y="1992365"/>
            <a:chExt cx="231646" cy="164487"/>
          </a:xfrm>
        </p:grpSpPr>
        <p:sp>
          <p:nvSpPr>
            <p:cNvPr id="80" name="Rounded Rectangle 939">
              <a:extLst>
                <a:ext uri="{FF2B5EF4-FFF2-40B4-BE49-F238E27FC236}">
                  <a16:creationId xmlns:a16="http://schemas.microsoft.com/office/drawing/2014/main" id="{F8386BCC-2019-4F9E-93ED-AEA2F438C81B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텍스트 상자 31">
              <a:extLst>
                <a:ext uri="{FF2B5EF4-FFF2-40B4-BE49-F238E27FC236}">
                  <a16:creationId xmlns:a16="http://schemas.microsoft.com/office/drawing/2014/main" id="{1C3CF126-26F0-4EE9-A6CD-94912B2E2E52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참여현황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90" name="Rectangle 396">
            <a:extLst>
              <a:ext uri="{FF2B5EF4-FFF2-40B4-BE49-F238E27FC236}">
                <a16:creationId xmlns:a16="http://schemas.microsoft.com/office/drawing/2014/main" id="{7C9B1464-F8E8-42D9-BF62-2A34D4C226C2}"/>
              </a:ext>
            </a:extLst>
          </p:cNvPr>
          <p:cNvSpPr/>
          <p:nvPr/>
        </p:nvSpPr>
        <p:spPr>
          <a:xfrm>
            <a:off x="1988057" y="162066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840398" y="781584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02" name="Group 4">
            <a:extLst>
              <a:ext uri="{FF2B5EF4-FFF2-40B4-BE49-F238E27FC236}">
                <a16:creationId xmlns:a16="http://schemas.microsoft.com/office/drawing/2014/main" id="{B64B3986-ADAF-4864-B6B9-3C5580E77090}"/>
              </a:ext>
            </a:extLst>
          </p:cNvPr>
          <p:cNvGrpSpPr/>
          <p:nvPr/>
        </p:nvGrpSpPr>
        <p:grpSpPr>
          <a:xfrm>
            <a:off x="2201952" y="1752504"/>
            <a:ext cx="3235869" cy="301937"/>
            <a:chOff x="2821439" y="2479174"/>
            <a:chExt cx="2796773" cy="218793"/>
          </a:xfrm>
        </p:grpSpPr>
        <p:sp>
          <p:nvSpPr>
            <p:cNvPr id="103" name="텍스트 상자 31">
              <a:extLst>
                <a:ext uri="{FF2B5EF4-FFF2-40B4-BE49-F238E27FC236}">
                  <a16:creationId xmlns:a16="http://schemas.microsoft.com/office/drawing/2014/main" id="{75BEBAE7-15B8-46C0-B92D-C283CBF2C8AC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000" b="1" dirty="0">
                  <a:latin typeface="+mn-ea"/>
                  <a:ea typeface="+mn-ea"/>
                </a:rPr>
                <a:t>회사원이 가장 </a:t>
              </a:r>
              <a:r>
                <a:rPr lang="ko-KR" altLang="en-US" sz="1000" b="1" dirty="0">
                  <a:latin typeface="+mn-ea"/>
                  <a:ea typeface="+mn-ea"/>
                </a:rPr>
                <a:t>많이 받는 스트레스는</a:t>
              </a:r>
              <a:r>
                <a:rPr lang="en-US" altLang="ko-KR" sz="1000" b="1" dirty="0">
                  <a:latin typeface="+mn-ea"/>
                  <a:ea typeface="+mn-ea"/>
                </a:rPr>
                <a:t>?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104" name="텍스트 상자 31">
              <a:extLst>
                <a:ext uri="{FF2B5EF4-FFF2-40B4-BE49-F238E27FC236}">
                  <a16:creationId xmlns:a16="http://schemas.microsoft.com/office/drawing/2014/main" id="{F20776F6-7BE3-450D-BE42-2E575DC10045}"/>
                </a:ext>
              </a:extLst>
            </p:cNvPr>
            <p:cNvSpPr txBox="1"/>
            <p:nvPr/>
          </p:nvSpPr>
          <p:spPr>
            <a:xfrm>
              <a:off x="2911776" y="2619909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06" name="직선 연결선[R] 7">
            <a:extLst>
              <a:ext uri="{FF2B5EF4-FFF2-40B4-BE49-F238E27FC236}">
                <a16:creationId xmlns:a16="http://schemas.microsoft.com/office/drawing/2014/main" id="{18E9B0CA-DB52-4287-B041-58041B7DFA2F}"/>
              </a:ext>
            </a:extLst>
          </p:cNvPr>
          <p:cNvCxnSpPr/>
          <p:nvPr/>
        </p:nvCxnSpPr>
        <p:spPr>
          <a:xfrm>
            <a:off x="2189428" y="2708920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07" name="텍스트 상자 31">
            <a:extLst>
              <a:ext uri="{FF2B5EF4-FFF2-40B4-BE49-F238E27FC236}">
                <a16:creationId xmlns:a16="http://schemas.microsoft.com/office/drawing/2014/main" id="{53D5CACC-F0C6-4834-BD37-16EA77D98582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108" name="직사각형">
            <a:extLst>
              <a:ext uri="{FF2B5EF4-FFF2-40B4-BE49-F238E27FC236}">
                <a16:creationId xmlns:a16="http://schemas.microsoft.com/office/drawing/2014/main" id="{A93B5D5A-046B-4BCF-9B0D-19096AC8CEF6}"/>
              </a:ext>
            </a:extLst>
          </p:cNvPr>
          <p:cNvSpPr/>
          <p:nvPr/>
        </p:nvSpPr>
        <p:spPr>
          <a:xfrm>
            <a:off x="2327823" y="227687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E670EEF2-42B3-447E-AD1F-87CAFC1EB985}"/>
              </a:ext>
            </a:extLst>
          </p:cNvPr>
          <p:cNvSpPr/>
          <p:nvPr/>
        </p:nvSpPr>
        <p:spPr>
          <a:xfrm>
            <a:off x="2306472" y="209445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0" name="텍스트 상자 31">
            <a:extLst>
              <a:ext uri="{FF2B5EF4-FFF2-40B4-BE49-F238E27FC236}">
                <a16:creationId xmlns:a16="http://schemas.microsoft.com/office/drawing/2014/main" id="{FD9F65A2-47BE-41D4-8308-48FB6A2A5CE9}"/>
              </a:ext>
            </a:extLst>
          </p:cNvPr>
          <p:cNvSpPr txBox="1"/>
          <p:nvPr/>
        </p:nvSpPr>
        <p:spPr>
          <a:xfrm>
            <a:off x="2328208" y="284899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회사원들의 노고 반영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29032-60A9-4E6D-A829-810C06803D11}"/>
              </a:ext>
            </a:extLst>
          </p:cNvPr>
          <p:cNvSpPr txBox="1"/>
          <p:nvPr/>
        </p:nvSpPr>
        <p:spPr>
          <a:xfrm>
            <a:off x="2238108" y="2996953"/>
            <a:ext cx="6518845" cy="41734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회사원들이 가장 많이 받는 다는 스트레스의 원인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과로사와 탈모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극심한 스트레스성 위염의 발생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EBA3D5-EC41-41D8-9EE3-E38BB7FBFE7A}"/>
              </a:ext>
            </a:extLst>
          </p:cNvPr>
          <p:cNvSpPr txBox="1"/>
          <p:nvPr/>
        </p:nvSpPr>
        <p:spPr>
          <a:xfrm>
            <a:off x="2258583" y="3362820"/>
            <a:ext cx="2253241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회사에서 가장 힘들었던 문제는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출퇴근 시간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간의 소통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상사와의 관계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사내 분위기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C9A3EE5-0A5C-46D9-BA69-6891A8AEACB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CD386E7D-DA16-4F1E-8E87-52F1BA435579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23" name="Group 1">
                <a:extLst>
                  <a:ext uri="{FF2B5EF4-FFF2-40B4-BE49-F238E27FC236}">
                    <a16:creationId xmlns:a16="http://schemas.microsoft.com/office/drawing/2014/main" id="{06966493-A5B3-482C-9B24-9ECD1A3DB6B7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25" name="Rectangle 14">
                  <a:extLst>
                    <a:ext uri="{FF2B5EF4-FFF2-40B4-BE49-F238E27FC236}">
                      <a16:creationId xmlns:a16="http://schemas.microsoft.com/office/drawing/2014/main" id="{AD6F55BB-A8C2-45C8-8B1D-DA2286FC6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6" name="Freeform 10">
                  <a:extLst>
                    <a:ext uri="{FF2B5EF4-FFF2-40B4-BE49-F238E27FC236}">
                      <a16:creationId xmlns:a16="http://schemas.microsoft.com/office/drawing/2014/main" id="{0DD17440-3731-4AD3-8CB0-DD27EC5037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27" name="텍스트 상자 31">
                  <a:extLst>
                    <a:ext uri="{FF2B5EF4-FFF2-40B4-BE49-F238E27FC236}">
                      <a16:creationId xmlns:a16="http://schemas.microsoft.com/office/drawing/2014/main" id="{A1210D35-B5B9-4A01-A9DE-683159A4A509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128" name="Straight Connector 1159">
                  <a:extLst>
                    <a:ext uri="{FF2B5EF4-FFF2-40B4-BE49-F238E27FC236}">
                      <a16:creationId xmlns:a16="http://schemas.microsoft.com/office/drawing/2014/main" id="{3AFE5BE3-CF06-45DB-9708-DDB14B1FAB79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9" name="Triangle 942">
                  <a:extLst>
                    <a:ext uri="{FF2B5EF4-FFF2-40B4-BE49-F238E27FC236}">
                      <a16:creationId xmlns:a16="http://schemas.microsoft.com/office/drawing/2014/main" id="{ED57D232-2654-475F-9CF0-7A292B74C0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4" name="텍스트 상자 31">
                <a:extLst>
                  <a:ext uri="{FF2B5EF4-FFF2-40B4-BE49-F238E27FC236}">
                    <a16:creationId xmlns:a16="http://schemas.microsoft.com/office/drawing/2014/main" id="{3B4B2444-76AB-49FC-AC25-E6A882E2D84A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2F8BC09-A911-4E6F-A0A1-53DB1DCB29A7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텍스트 상자 31">
              <a:extLst>
                <a:ext uri="{FF2B5EF4-FFF2-40B4-BE49-F238E27FC236}">
                  <a16:creationId xmlns:a16="http://schemas.microsoft.com/office/drawing/2014/main" id="{A7AF81E8-96BE-461C-BBA9-C16FB38BB493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D112D56-BB48-451C-87CE-90454E999C12}"/>
              </a:ext>
            </a:extLst>
          </p:cNvPr>
          <p:cNvSpPr/>
          <p:nvPr/>
        </p:nvSpPr>
        <p:spPr>
          <a:xfrm>
            <a:off x="10183324" y="298379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1C7CF1B-B0A6-41AF-A6DE-064121E1D40E}"/>
              </a:ext>
            </a:extLst>
          </p:cNvPr>
          <p:cNvSpPr/>
          <p:nvPr/>
        </p:nvSpPr>
        <p:spPr>
          <a:xfrm>
            <a:off x="7810366" y="2814274"/>
            <a:ext cx="914400" cy="254683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객관식</a:t>
            </a:r>
          </a:p>
        </p:txBody>
      </p:sp>
      <p:sp>
        <p:nvSpPr>
          <p:cNvPr id="74" name="직사각형">
            <a:extLst>
              <a:ext uri="{FF2B5EF4-FFF2-40B4-BE49-F238E27FC236}">
                <a16:creationId xmlns:a16="http://schemas.microsoft.com/office/drawing/2014/main" id="{5C0D31ED-1356-4307-A116-4C0323BD32FE}"/>
              </a:ext>
            </a:extLst>
          </p:cNvPr>
          <p:cNvSpPr/>
          <p:nvPr/>
        </p:nvSpPr>
        <p:spPr>
          <a:xfrm>
            <a:off x="2307104" y="245768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          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%  (3/6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F83D2B0-8CD3-46E9-AC3C-C0C048E1E794}"/>
              </a:ext>
            </a:extLst>
          </p:cNvPr>
          <p:cNvSpPr/>
          <p:nvPr/>
        </p:nvSpPr>
        <p:spPr>
          <a:xfrm>
            <a:off x="2701846" y="2459490"/>
            <a:ext cx="491534" cy="114315"/>
          </a:xfrm>
          <a:prstGeom prst="rect">
            <a:avLst/>
          </a:prstGeom>
          <a:gradFill>
            <a:gsLst>
              <a:gs pos="3700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7" name="Group 459">
            <a:extLst>
              <a:ext uri="{FF2B5EF4-FFF2-40B4-BE49-F238E27FC236}">
                <a16:creationId xmlns:a16="http://schemas.microsoft.com/office/drawing/2014/main" id="{14095C76-EC58-4132-AD80-2A6F46B483B8}"/>
              </a:ext>
            </a:extLst>
          </p:cNvPr>
          <p:cNvGrpSpPr/>
          <p:nvPr/>
        </p:nvGrpSpPr>
        <p:grpSpPr>
          <a:xfrm>
            <a:off x="3893884" y="2393407"/>
            <a:ext cx="531489" cy="224174"/>
            <a:chOff x="3444734" y="1992365"/>
            <a:chExt cx="231646" cy="164487"/>
          </a:xfrm>
        </p:grpSpPr>
        <p:sp>
          <p:nvSpPr>
            <p:cNvPr id="79" name="Rounded Rectangle 939">
              <a:extLst>
                <a:ext uri="{FF2B5EF4-FFF2-40B4-BE49-F238E27FC236}">
                  <a16:creationId xmlns:a16="http://schemas.microsoft.com/office/drawing/2014/main" id="{14D6844D-D9E8-4933-9D77-1D34ADDA3B36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텍스트 상자 31">
              <a:extLst>
                <a:ext uri="{FF2B5EF4-FFF2-40B4-BE49-F238E27FC236}">
                  <a16:creationId xmlns:a16="http://schemas.microsoft.com/office/drawing/2014/main" id="{B800796A-097B-4CA6-8292-2119E11C83E3}"/>
                </a:ext>
              </a:extLst>
            </p:cNvPr>
            <p:cNvSpPr txBox="1"/>
            <p:nvPr/>
          </p:nvSpPr>
          <p:spPr>
            <a:xfrm>
              <a:off x="3452557" y="2040207"/>
              <a:ext cx="216000" cy="68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C6AC2C0-BAB8-4FF2-BF0F-400BE14D729F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B468D27-87FF-4D68-A1A5-A071FBCF43A6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1E20DC27-CC12-4F7E-9ABC-E1EFD8EB8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9" name="텍스트 상자 31">
              <a:extLst>
                <a:ext uri="{FF2B5EF4-FFF2-40B4-BE49-F238E27FC236}">
                  <a16:creationId xmlns:a16="http://schemas.microsoft.com/office/drawing/2014/main" id="{1A50DCBA-472A-4897-A861-F45D4608B2F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5" name="텍스트 상자 31">
              <a:extLst>
                <a:ext uri="{FF2B5EF4-FFF2-40B4-BE49-F238E27FC236}">
                  <a16:creationId xmlns:a16="http://schemas.microsoft.com/office/drawing/2014/main" id="{CBC4E39B-ABEC-497E-AD3C-C5FC12A06EB7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16" name="직선 연결선[R] 33">
              <a:extLst>
                <a:ext uri="{FF2B5EF4-FFF2-40B4-BE49-F238E27FC236}">
                  <a16:creationId xmlns:a16="http://schemas.microsoft.com/office/drawing/2014/main" id="{FEE91D4F-4F67-4B37-B308-17579A7FBC2E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텍스트 상자 31">
              <a:extLst>
                <a:ext uri="{FF2B5EF4-FFF2-40B4-BE49-F238E27FC236}">
                  <a16:creationId xmlns:a16="http://schemas.microsoft.com/office/drawing/2014/main" id="{21057F81-EEFC-4453-AE8D-E31CA3455B57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18" name="텍스트 상자 31">
              <a:extLst>
                <a:ext uri="{FF2B5EF4-FFF2-40B4-BE49-F238E27FC236}">
                  <a16:creationId xmlns:a16="http://schemas.microsoft.com/office/drawing/2014/main" id="{5ABEA693-DE17-4C47-9DF1-257ACF8E391F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0" name="텍스트 상자 31">
              <a:extLst>
                <a:ext uri="{FF2B5EF4-FFF2-40B4-BE49-F238E27FC236}">
                  <a16:creationId xmlns:a16="http://schemas.microsoft.com/office/drawing/2014/main" id="{4624AFCD-9328-48FB-87E6-A15FF97B167E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F4BFFCC-EF2A-4BCD-8213-24D431972BCF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7C67DE6-5C4A-4AA4-BF00-7A167CE4BD1E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D844EE4-927B-47C2-8D7B-B4B8C46B637B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64188D2E-FBEA-4199-88E4-36887158EC50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5" name="직선 연결선[R] 33">
              <a:extLst>
                <a:ext uri="{FF2B5EF4-FFF2-40B4-BE49-F238E27FC236}">
                  <a16:creationId xmlns:a16="http://schemas.microsoft.com/office/drawing/2014/main" id="{97B8E1B9-4130-4B44-8F2A-9A671E6E845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7">
              <a:extLst>
                <a:ext uri="{FF2B5EF4-FFF2-40B4-BE49-F238E27FC236}">
                  <a16:creationId xmlns:a16="http://schemas.microsoft.com/office/drawing/2014/main" id="{E4F196A3-47E6-4347-99FC-9D65C0DD13AF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37" name="직선 연결선[R] 33">
              <a:extLst>
                <a:ext uri="{FF2B5EF4-FFF2-40B4-BE49-F238E27FC236}">
                  <a16:creationId xmlns:a16="http://schemas.microsoft.com/office/drawing/2014/main" id="{48873A2E-955E-4C0E-980E-96228049ED79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텍스트 상자 31">
              <a:extLst>
                <a:ext uri="{FF2B5EF4-FFF2-40B4-BE49-F238E27FC236}">
                  <a16:creationId xmlns:a16="http://schemas.microsoft.com/office/drawing/2014/main" id="{44A24FB4-44A4-44BA-9499-18968F510B88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39" name="직선 연결선[R] 33">
              <a:extLst>
                <a:ext uri="{FF2B5EF4-FFF2-40B4-BE49-F238E27FC236}">
                  <a16:creationId xmlns:a16="http://schemas.microsoft.com/office/drawing/2014/main" id="{E563E94D-F751-4300-901F-79D4A9AE9F38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D7FA1D6F-65C3-4638-A947-5350302EA4CD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 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CC9AE6D-966A-4403-B2E0-C596ADB5DD9E}"/>
              </a:ext>
            </a:extLst>
          </p:cNvPr>
          <p:cNvSpPr/>
          <p:nvPr/>
        </p:nvSpPr>
        <p:spPr>
          <a:xfrm>
            <a:off x="9240137" y="1079176"/>
            <a:ext cx="2951863" cy="15567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</a:t>
            </a:r>
            <a:endParaRPr lang="en-US" altLang="ko-KR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동일</a:t>
            </a:r>
            <a:endParaRPr lang="en-US" altLang="ko-KR" sz="105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41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90882"/>
              </p:ext>
            </p:extLst>
          </p:nvPr>
        </p:nvGraphicFramePr>
        <p:xfrm>
          <a:off x="9290533" y="813265"/>
          <a:ext cx="2835141" cy="1476823"/>
        </p:xfrm>
        <a:graphic>
          <a:graphicData uri="http://schemas.openxmlformats.org/drawingml/2006/table">
            <a:tbl>
              <a:tblPr/>
              <a:tblGrid>
                <a:gridCol w="26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진행중인 설문의 유형이 기명일 경우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일반 사용자도 참여현황을 통해 참여현황 보기 가능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설문의 유형이 무기명일 경우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참여현황 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히든처리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관리자는 기명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유기명상관없이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전부 노출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endParaRPr kumimoji="1"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1570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6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질문 유형이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기명일경우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설문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6" name="Group 456">
            <a:extLst>
              <a:ext uri="{FF2B5EF4-FFF2-40B4-BE49-F238E27FC236}">
                <a16:creationId xmlns:a16="http://schemas.microsoft.com/office/drawing/2014/main" id="{F5E2ACB0-C579-4399-A8FA-AEBD94D373D4}"/>
              </a:ext>
            </a:extLst>
          </p:cNvPr>
          <p:cNvGrpSpPr/>
          <p:nvPr/>
        </p:nvGrpSpPr>
        <p:grpSpPr>
          <a:xfrm>
            <a:off x="2011716" y="1167296"/>
            <a:ext cx="478153" cy="226536"/>
            <a:chOff x="3444734" y="1992365"/>
            <a:chExt cx="231646" cy="164487"/>
          </a:xfrm>
        </p:grpSpPr>
        <p:sp>
          <p:nvSpPr>
            <p:cNvPr id="84" name="Rounded Rectangle 939">
              <a:extLst>
                <a:ext uri="{FF2B5EF4-FFF2-40B4-BE49-F238E27FC236}">
                  <a16:creationId xmlns:a16="http://schemas.microsoft.com/office/drawing/2014/main" id="{DC7C3757-2AEC-4E75-858A-A0FD0C3DCC08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텍스트 상자 31">
              <a:extLst>
                <a:ext uri="{FF2B5EF4-FFF2-40B4-BE49-F238E27FC236}">
                  <a16:creationId xmlns:a16="http://schemas.microsoft.com/office/drawing/2014/main" id="{CFB5D16E-CB7D-4445-9BF2-4A427B71EC25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하기</a:t>
              </a:r>
            </a:p>
          </p:txBody>
        </p:sp>
      </p:grpSp>
      <p:grpSp>
        <p:nvGrpSpPr>
          <p:cNvPr id="78" name="Group 459">
            <a:extLst>
              <a:ext uri="{FF2B5EF4-FFF2-40B4-BE49-F238E27FC236}">
                <a16:creationId xmlns:a16="http://schemas.microsoft.com/office/drawing/2014/main" id="{132C21F3-D302-46FD-BFF2-BCAAF61D327B}"/>
              </a:ext>
            </a:extLst>
          </p:cNvPr>
          <p:cNvGrpSpPr/>
          <p:nvPr/>
        </p:nvGrpSpPr>
        <p:grpSpPr>
          <a:xfrm>
            <a:off x="2581044" y="1167296"/>
            <a:ext cx="478153" cy="226536"/>
            <a:chOff x="3444734" y="1992365"/>
            <a:chExt cx="231646" cy="164487"/>
          </a:xfrm>
        </p:grpSpPr>
        <p:sp>
          <p:nvSpPr>
            <p:cNvPr id="80" name="Rounded Rectangle 939">
              <a:extLst>
                <a:ext uri="{FF2B5EF4-FFF2-40B4-BE49-F238E27FC236}">
                  <a16:creationId xmlns:a16="http://schemas.microsoft.com/office/drawing/2014/main" id="{F8386BCC-2019-4F9E-93ED-AEA2F438C81B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텍스트 상자 31">
              <a:extLst>
                <a:ext uri="{FF2B5EF4-FFF2-40B4-BE49-F238E27FC236}">
                  <a16:creationId xmlns:a16="http://schemas.microsoft.com/office/drawing/2014/main" id="{1C3CF126-26F0-4EE9-A6CD-94912B2E2E52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참여현황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90" name="Rectangle 396">
            <a:extLst>
              <a:ext uri="{FF2B5EF4-FFF2-40B4-BE49-F238E27FC236}">
                <a16:creationId xmlns:a16="http://schemas.microsoft.com/office/drawing/2014/main" id="{7C9B1464-F8E8-42D9-BF62-2A34D4C226C2}"/>
              </a:ext>
            </a:extLst>
          </p:cNvPr>
          <p:cNvSpPr/>
          <p:nvPr/>
        </p:nvSpPr>
        <p:spPr>
          <a:xfrm>
            <a:off x="1988057" y="162066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840398" y="781584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02" name="Group 4">
            <a:extLst>
              <a:ext uri="{FF2B5EF4-FFF2-40B4-BE49-F238E27FC236}">
                <a16:creationId xmlns:a16="http://schemas.microsoft.com/office/drawing/2014/main" id="{B64B3986-ADAF-4864-B6B9-3C5580E77090}"/>
              </a:ext>
            </a:extLst>
          </p:cNvPr>
          <p:cNvGrpSpPr/>
          <p:nvPr/>
        </p:nvGrpSpPr>
        <p:grpSpPr>
          <a:xfrm>
            <a:off x="2201952" y="1752504"/>
            <a:ext cx="3235869" cy="301937"/>
            <a:chOff x="2821439" y="2479174"/>
            <a:chExt cx="2796773" cy="218793"/>
          </a:xfrm>
        </p:grpSpPr>
        <p:sp>
          <p:nvSpPr>
            <p:cNvPr id="103" name="텍스트 상자 31">
              <a:extLst>
                <a:ext uri="{FF2B5EF4-FFF2-40B4-BE49-F238E27FC236}">
                  <a16:creationId xmlns:a16="http://schemas.microsoft.com/office/drawing/2014/main" id="{75BEBAE7-15B8-46C0-B92D-C283CBF2C8AC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000" b="1" dirty="0">
                  <a:latin typeface="+mn-ea"/>
                  <a:ea typeface="+mn-ea"/>
                </a:rPr>
                <a:t>회사원이 가장 </a:t>
              </a:r>
              <a:r>
                <a:rPr lang="ko-KR" altLang="en-US" sz="1000" b="1" dirty="0">
                  <a:latin typeface="+mn-ea"/>
                  <a:ea typeface="+mn-ea"/>
                </a:rPr>
                <a:t>많이 받는 스트레스는</a:t>
              </a:r>
              <a:r>
                <a:rPr lang="en-US" altLang="ko-KR" sz="1000" b="1" dirty="0">
                  <a:latin typeface="+mn-ea"/>
                  <a:ea typeface="+mn-ea"/>
                </a:rPr>
                <a:t>?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104" name="텍스트 상자 31">
              <a:extLst>
                <a:ext uri="{FF2B5EF4-FFF2-40B4-BE49-F238E27FC236}">
                  <a16:creationId xmlns:a16="http://schemas.microsoft.com/office/drawing/2014/main" id="{F20776F6-7BE3-450D-BE42-2E575DC10045}"/>
                </a:ext>
              </a:extLst>
            </p:cNvPr>
            <p:cNvSpPr txBox="1"/>
            <p:nvPr/>
          </p:nvSpPr>
          <p:spPr>
            <a:xfrm>
              <a:off x="2911776" y="2619909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06" name="직선 연결선[R] 7">
            <a:extLst>
              <a:ext uri="{FF2B5EF4-FFF2-40B4-BE49-F238E27FC236}">
                <a16:creationId xmlns:a16="http://schemas.microsoft.com/office/drawing/2014/main" id="{18E9B0CA-DB52-4287-B041-58041B7DFA2F}"/>
              </a:ext>
            </a:extLst>
          </p:cNvPr>
          <p:cNvCxnSpPr/>
          <p:nvPr/>
        </p:nvCxnSpPr>
        <p:spPr>
          <a:xfrm>
            <a:off x="2189428" y="2708920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07" name="텍스트 상자 31">
            <a:extLst>
              <a:ext uri="{FF2B5EF4-FFF2-40B4-BE49-F238E27FC236}">
                <a16:creationId xmlns:a16="http://schemas.microsoft.com/office/drawing/2014/main" id="{53D5CACC-F0C6-4834-BD37-16EA77D98582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108" name="직사각형">
            <a:extLst>
              <a:ext uri="{FF2B5EF4-FFF2-40B4-BE49-F238E27FC236}">
                <a16:creationId xmlns:a16="http://schemas.microsoft.com/office/drawing/2014/main" id="{A93B5D5A-046B-4BCF-9B0D-19096AC8CEF6}"/>
              </a:ext>
            </a:extLst>
          </p:cNvPr>
          <p:cNvSpPr/>
          <p:nvPr/>
        </p:nvSpPr>
        <p:spPr>
          <a:xfrm>
            <a:off x="2327823" y="227687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E670EEF2-42B3-447E-AD1F-87CAFC1EB985}"/>
              </a:ext>
            </a:extLst>
          </p:cNvPr>
          <p:cNvSpPr/>
          <p:nvPr/>
        </p:nvSpPr>
        <p:spPr>
          <a:xfrm>
            <a:off x="2306472" y="209445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0" name="텍스트 상자 31">
            <a:extLst>
              <a:ext uri="{FF2B5EF4-FFF2-40B4-BE49-F238E27FC236}">
                <a16:creationId xmlns:a16="http://schemas.microsoft.com/office/drawing/2014/main" id="{FD9F65A2-47BE-41D4-8308-48FB6A2A5CE9}"/>
              </a:ext>
            </a:extLst>
          </p:cNvPr>
          <p:cNvSpPr txBox="1"/>
          <p:nvPr/>
        </p:nvSpPr>
        <p:spPr>
          <a:xfrm>
            <a:off x="2328208" y="284899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회사원들의 노고 반영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29032-60A9-4E6D-A829-810C06803D11}"/>
              </a:ext>
            </a:extLst>
          </p:cNvPr>
          <p:cNvSpPr txBox="1"/>
          <p:nvPr/>
        </p:nvSpPr>
        <p:spPr>
          <a:xfrm>
            <a:off x="2238108" y="2996953"/>
            <a:ext cx="6518845" cy="41734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회사원들이 가장 많이 받는 다는 스트레스의 원인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과로사와 탈모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극심한 스트레스성 위염의 발생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EBA3D5-EC41-41D8-9EE3-E38BB7FBFE7A}"/>
              </a:ext>
            </a:extLst>
          </p:cNvPr>
          <p:cNvSpPr txBox="1"/>
          <p:nvPr/>
        </p:nvSpPr>
        <p:spPr>
          <a:xfrm>
            <a:off x="2258583" y="3362820"/>
            <a:ext cx="2253241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회사에서 가장 힘들었던 문제는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출퇴근 시간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간의 소통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상사와의 관계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사내 분위기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9" name="그룹 143">
            <a:extLst>
              <a:ext uri="{FF2B5EF4-FFF2-40B4-BE49-F238E27FC236}">
                <a16:creationId xmlns:a16="http://schemas.microsoft.com/office/drawing/2014/main" id="{4C30D3CB-1E2B-4CB1-B2B0-17848F279F92}"/>
              </a:ext>
            </a:extLst>
          </p:cNvPr>
          <p:cNvGrpSpPr/>
          <p:nvPr/>
        </p:nvGrpSpPr>
        <p:grpSpPr>
          <a:xfrm>
            <a:off x="2497894" y="1004254"/>
            <a:ext cx="216000" cy="252000"/>
            <a:chOff x="2704212" y="2825113"/>
            <a:chExt cx="216000" cy="252000"/>
          </a:xfrm>
        </p:grpSpPr>
        <p:sp>
          <p:nvSpPr>
            <p:cNvPr id="110" name="타원형">
              <a:extLst>
                <a:ext uri="{FF2B5EF4-FFF2-40B4-BE49-F238E27FC236}">
                  <a16:creationId xmlns:a16="http://schemas.microsoft.com/office/drawing/2014/main" id="{C087F01A-F631-476D-93C1-D9FAEDB3B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11" name="2">
              <a:extLst>
                <a:ext uri="{FF2B5EF4-FFF2-40B4-BE49-F238E27FC236}">
                  <a16:creationId xmlns:a16="http://schemas.microsoft.com/office/drawing/2014/main" id="{75C4019F-EDCC-4866-9178-A3A91C9C6106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C9A3EE5-0A5C-46D9-BA69-6891A8AEACB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CD386E7D-DA16-4F1E-8E87-52F1BA435579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23" name="Group 1">
                <a:extLst>
                  <a:ext uri="{FF2B5EF4-FFF2-40B4-BE49-F238E27FC236}">
                    <a16:creationId xmlns:a16="http://schemas.microsoft.com/office/drawing/2014/main" id="{06966493-A5B3-482C-9B24-9ECD1A3DB6B7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25" name="Rectangle 14">
                  <a:extLst>
                    <a:ext uri="{FF2B5EF4-FFF2-40B4-BE49-F238E27FC236}">
                      <a16:creationId xmlns:a16="http://schemas.microsoft.com/office/drawing/2014/main" id="{AD6F55BB-A8C2-45C8-8B1D-DA2286FC6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6" name="Freeform 10">
                  <a:extLst>
                    <a:ext uri="{FF2B5EF4-FFF2-40B4-BE49-F238E27FC236}">
                      <a16:creationId xmlns:a16="http://schemas.microsoft.com/office/drawing/2014/main" id="{0DD17440-3731-4AD3-8CB0-DD27EC5037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27" name="텍스트 상자 31">
                  <a:extLst>
                    <a:ext uri="{FF2B5EF4-FFF2-40B4-BE49-F238E27FC236}">
                      <a16:creationId xmlns:a16="http://schemas.microsoft.com/office/drawing/2014/main" id="{A1210D35-B5B9-4A01-A9DE-683159A4A509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128" name="Straight Connector 1159">
                  <a:extLst>
                    <a:ext uri="{FF2B5EF4-FFF2-40B4-BE49-F238E27FC236}">
                      <a16:creationId xmlns:a16="http://schemas.microsoft.com/office/drawing/2014/main" id="{3AFE5BE3-CF06-45DB-9708-DDB14B1FAB79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9" name="Triangle 942">
                  <a:extLst>
                    <a:ext uri="{FF2B5EF4-FFF2-40B4-BE49-F238E27FC236}">
                      <a16:creationId xmlns:a16="http://schemas.microsoft.com/office/drawing/2014/main" id="{ED57D232-2654-475F-9CF0-7A292B74C0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4" name="텍스트 상자 31">
                <a:extLst>
                  <a:ext uri="{FF2B5EF4-FFF2-40B4-BE49-F238E27FC236}">
                    <a16:creationId xmlns:a16="http://schemas.microsoft.com/office/drawing/2014/main" id="{3B4B2444-76AB-49FC-AC25-E6A882E2D84A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2F8BC09-A911-4E6F-A0A1-53DB1DCB29A7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텍스트 상자 31">
              <a:extLst>
                <a:ext uri="{FF2B5EF4-FFF2-40B4-BE49-F238E27FC236}">
                  <a16:creationId xmlns:a16="http://schemas.microsoft.com/office/drawing/2014/main" id="{A7AF81E8-96BE-461C-BBA9-C16FB38BB493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D112D56-BB48-451C-87CE-90454E999C12}"/>
              </a:ext>
            </a:extLst>
          </p:cNvPr>
          <p:cNvSpPr/>
          <p:nvPr/>
        </p:nvSpPr>
        <p:spPr>
          <a:xfrm>
            <a:off x="10183324" y="298379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</a:t>
            </a:r>
          </a:p>
        </p:txBody>
      </p:sp>
      <p:sp>
        <p:nvSpPr>
          <p:cNvPr id="74" name="직사각형">
            <a:extLst>
              <a:ext uri="{FF2B5EF4-FFF2-40B4-BE49-F238E27FC236}">
                <a16:creationId xmlns:a16="http://schemas.microsoft.com/office/drawing/2014/main" id="{5C0D31ED-1356-4307-A116-4C0323BD32FE}"/>
              </a:ext>
            </a:extLst>
          </p:cNvPr>
          <p:cNvSpPr/>
          <p:nvPr/>
        </p:nvSpPr>
        <p:spPr>
          <a:xfrm>
            <a:off x="2307104" y="245768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          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%  (3/6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F83D2B0-8CD3-46E9-AC3C-C0C048E1E794}"/>
              </a:ext>
            </a:extLst>
          </p:cNvPr>
          <p:cNvSpPr/>
          <p:nvPr/>
        </p:nvSpPr>
        <p:spPr>
          <a:xfrm>
            <a:off x="2701846" y="2459490"/>
            <a:ext cx="491534" cy="114315"/>
          </a:xfrm>
          <a:prstGeom prst="rect">
            <a:avLst/>
          </a:prstGeom>
          <a:gradFill>
            <a:gsLst>
              <a:gs pos="3700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7" name="Group 459">
            <a:extLst>
              <a:ext uri="{FF2B5EF4-FFF2-40B4-BE49-F238E27FC236}">
                <a16:creationId xmlns:a16="http://schemas.microsoft.com/office/drawing/2014/main" id="{14095C76-EC58-4132-AD80-2A6F46B483B8}"/>
              </a:ext>
            </a:extLst>
          </p:cNvPr>
          <p:cNvGrpSpPr/>
          <p:nvPr/>
        </p:nvGrpSpPr>
        <p:grpSpPr>
          <a:xfrm>
            <a:off x="3893884" y="2393407"/>
            <a:ext cx="531489" cy="224174"/>
            <a:chOff x="3444734" y="1992365"/>
            <a:chExt cx="231646" cy="164487"/>
          </a:xfrm>
        </p:grpSpPr>
        <p:sp>
          <p:nvSpPr>
            <p:cNvPr id="79" name="Rounded Rectangle 939">
              <a:extLst>
                <a:ext uri="{FF2B5EF4-FFF2-40B4-BE49-F238E27FC236}">
                  <a16:creationId xmlns:a16="http://schemas.microsoft.com/office/drawing/2014/main" id="{14D6844D-D9E8-4933-9D77-1D34ADDA3B36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텍스트 상자 31">
              <a:extLst>
                <a:ext uri="{FF2B5EF4-FFF2-40B4-BE49-F238E27FC236}">
                  <a16:creationId xmlns:a16="http://schemas.microsoft.com/office/drawing/2014/main" id="{B800796A-097B-4CA6-8292-2119E11C83E3}"/>
                </a:ext>
              </a:extLst>
            </p:cNvPr>
            <p:cNvSpPr txBox="1"/>
            <p:nvPr/>
          </p:nvSpPr>
          <p:spPr>
            <a:xfrm>
              <a:off x="3452557" y="2040207"/>
              <a:ext cx="216000" cy="68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205475B-ECB0-47A3-B595-EE5022606959}"/>
              </a:ext>
            </a:extLst>
          </p:cNvPr>
          <p:cNvGrpSpPr/>
          <p:nvPr/>
        </p:nvGrpSpPr>
        <p:grpSpPr>
          <a:xfrm>
            <a:off x="3390746" y="2110010"/>
            <a:ext cx="2921278" cy="2903166"/>
            <a:chOff x="401101" y="1218537"/>
            <a:chExt cx="3578039" cy="3041295"/>
          </a:xfrm>
        </p:grpSpPr>
        <p:sp>
          <p:nvSpPr>
            <p:cNvPr id="87" name="직사각형">
              <a:extLst>
                <a:ext uri="{FF2B5EF4-FFF2-40B4-BE49-F238E27FC236}">
                  <a16:creationId xmlns:a16="http://schemas.microsoft.com/office/drawing/2014/main" id="{D2F16D46-8CB0-4B95-ACB4-712E04074794}"/>
                </a:ext>
              </a:extLst>
            </p:cNvPr>
            <p:cNvSpPr/>
            <p:nvPr/>
          </p:nvSpPr>
          <p:spPr>
            <a:xfrm>
              <a:off x="401101" y="1218537"/>
              <a:ext cx="3578039" cy="3041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anchor="ctr"/>
            <a:lstStyle/>
            <a:p>
              <a:endParaRPr sz="2400" dirty="0">
                <a:solidFill>
                  <a:srgbClr val="FFFFFF"/>
                </a:solidFill>
              </a:endParaRPr>
            </a:p>
          </p:txBody>
        </p:sp>
        <p:sp>
          <p:nvSpPr>
            <p:cNvPr id="88" name="Rectangle 356">
              <a:extLst>
                <a:ext uri="{FF2B5EF4-FFF2-40B4-BE49-F238E27FC236}">
                  <a16:creationId xmlns:a16="http://schemas.microsoft.com/office/drawing/2014/main" id="{81450F24-425F-48FF-9989-E6F305B8D848}"/>
                </a:ext>
              </a:extLst>
            </p:cNvPr>
            <p:cNvSpPr/>
            <p:nvPr/>
          </p:nvSpPr>
          <p:spPr>
            <a:xfrm>
              <a:off x="414337" y="1228725"/>
              <a:ext cx="3564802" cy="3026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1F828E6-D7AE-4BCA-B1D2-C38A1ED06DE6}"/>
              </a:ext>
            </a:extLst>
          </p:cNvPr>
          <p:cNvCxnSpPr/>
          <p:nvPr/>
        </p:nvCxnSpPr>
        <p:spPr>
          <a:xfrm>
            <a:off x="3059197" y="1280564"/>
            <a:ext cx="732547" cy="829446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8D5B993-8363-46AD-B3DA-76EA4BB937EF}"/>
              </a:ext>
            </a:extLst>
          </p:cNvPr>
          <p:cNvSpPr txBox="1"/>
          <p:nvPr/>
        </p:nvSpPr>
        <p:spPr>
          <a:xfrm>
            <a:off x="3503712" y="2161087"/>
            <a:ext cx="1706381" cy="221873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참여현황</a:t>
            </a:r>
          </a:p>
        </p:txBody>
      </p:sp>
      <p:sp>
        <p:nvSpPr>
          <p:cNvPr id="116" name="모서리가 둥근 직사각형 3">
            <a:extLst>
              <a:ext uri="{FF2B5EF4-FFF2-40B4-BE49-F238E27FC236}">
                <a16:creationId xmlns:a16="http://schemas.microsoft.com/office/drawing/2014/main" id="{1E6F4ECF-E331-4AEE-BB44-BD52E8C9ECD5}"/>
              </a:ext>
            </a:extLst>
          </p:cNvPr>
          <p:cNvSpPr/>
          <p:nvPr/>
        </p:nvSpPr>
        <p:spPr>
          <a:xfrm>
            <a:off x="4679669" y="4688343"/>
            <a:ext cx="336211" cy="19804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</a:p>
        </p:txBody>
      </p: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695C4549-1F92-4F55-9B06-EB8150C6E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27205"/>
              </p:ext>
            </p:extLst>
          </p:nvPr>
        </p:nvGraphicFramePr>
        <p:xfrm>
          <a:off x="3512467" y="2475356"/>
          <a:ext cx="2747700" cy="18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12">
                  <a:extLst>
                    <a:ext uri="{9D8B030D-6E8A-4147-A177-3AD203B41FA5}">
                      <a16:colId xmlns:a16="http://schemas.microsoft.com/office/drawing/2014/main" val="254258930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837603915"/>
                    </a:ext>
                  </a:extLst>
                </a:gridCol>
                <a:gridCol w="670404">
                  <a:extLst>
                    <a:ext uri="{9D8B030D-6E8A-4147-A177-3AD203B41FA5}">
                      <a16:colId xmlns:a16="http://schemas.microsoft.com/office/drawing/2014/main" val="1900197032"/>
                    </a:ext>
                  </a:extLst>
                </a:gridCol>
              </a:tblGrid>
              <a:tr h="191308">
                <a:tc gridSpan="3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30542"/>
                  </a:ext>
                </a:extLst>
              </a:tr>
              <a:tr h="2051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참여일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948788"/>
                  </a:ext>
                </a:extLst>
              </a:tr>
              <a:tr h="2051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lang="ko-KR" altLang="en-US" sz="5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>
                          <a:latin typeface="+mn-ea"/>
                          <a:ea typeface="+mn-ea"/>
                        </a:rPr>
                        <a:t>2017-09-29</a:t>
                      </a:r>
                      <a:endParaRPr lang="ko-KR" altLang="en-US" sz="50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50074"/>
                  </a:ext>
                </a:extLst>
              </a:tr>
              <a:tr h="2051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50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>
                          <a:latin typeface="+mn-ea"/>
                          <a:ea typeface="+mn-ea"/>
                        </a:rPr>
                        <a:t>미참여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965518"/>
                  </a:ext>
                </a:extLst>
              </a:tr>
              <a:tr h="2051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50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미참여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812332"/>
                  </a:ext>
                </a:extLst>
              </a:tr>
              <a:tr h="2051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50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미참여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993860"/>
                  </a:ext>
                </a:extLst>
              </a:tr>
              <a:tr h="2051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50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2017-09-29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283151"/>
                  </a:ext>
                </a:extLst>
              </a:tr>
              <a:tr h="2051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50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2017-09-29</a:t>
                      </a:r>
                      <a:endParaRPr kumimoji="0" lang="ko-KR" altLang="en-US" sz="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006001"/>
                  </a:ext>
                </a:extLst>
              </a:tr>
              <a:tr h="2051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>
                          <a:latin typeface="+mn-ea"/>
                          <a:ea typeface="+mn-ea"/>
                        </a:rPr>
                        <a:t>9</a:t>
                      </a:r>
                      <a:endParaRPr lang="ko-KR" altLang="en-US" sz="50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2017-09-29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472173"/>
                  </a:ext>
                </a:extLst>
              </a:tr>
            </a:tbl>
          </a:graphicData>
        </a:graphic>
      </p:graphicFrame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D5B4291C-0B5A-41A8-ABCB-0F8B37A3E41C}"/>
              </a:ext>
            </a:extLst>
          </p:cNvPr>
          <p:cNvGrpSpPr/>
          <p:nvPr/>
        </p:nvGrpSpPr>
        <p:grpSpPr>
          <a:xfrm>
            <a:off x="5729448" y="2507787"/>
            <a:ext cx="506134" cy="139606"/>
            <a:chOff x="4401589" y="1463647"/>
            <a:chExt cx="941825" cy="209550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3E4673DB-E503-4B7F-973E-A87308307CA3}"/>
                </a:ext>
              </a:extLst>
            </p:cNvPr>
            <p:cNvSpPr/>
            <p:nvPr/>
          </p:nvSpPr>
          <p:spPr>
            <a:xfrm>
              <a:off x="4401589" y="1463647"/>
              <a:ext cx="905813" cy="2095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5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전체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958C8DB-96FE-4CC5-A6C6-884DAEF1CDBB}"/>
                </a:ext>
              </a:extLst>
            </p:cNvPr>
            <p:cNvSpPr txBox="1"/>
            <p:nvPr/>
          </p:nvSpPr>
          <p:spPr>
            <a:xfrm rot="5400000">
              <a:off x="5146415" y="1461052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5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</a:rPr>
                <a:t>&gt;</a:t>
              </a:r>
              <a:endParaRPr kumimoji="1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4BD5F392-87E0-40D7-A9E9-10986EEA2E76}"/>
              </a:ext>
            </a:extLst>
          </p:cNvPr>
          <p:cNvSpPr txBox="1"/>
          <p:nvPr/>
        </p:nvSpPr>
        <p:spPr>
          <a:xfrm>
            <a:off x="5459022" y="2519400"/>
            <a:ext cx="404873" cy="127992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필터</a:t>
            </a: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D03E9185-E2A1-47A8-8E33-2B3FBEF6D71A}"/>
              </a:ext>
            </a:extLst>
          </p:cNvPr>
          <p:cNvGrpSpPr/>
          <p:nvPr/>
        </p:nvGrpSpPr>
        <p:grpSpPr>
          <a:xfrm>
            <a:off x="6428766" y="2466783"/>
            <a:ext cx="642257" cy="180609"/>
            <a:chOff x="4401589" y="1463647"/>
            <a:chExt cx="941825" cy="20955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362DA3A-FA4F-4A5E-875D-23EA78F48C7E}"/>
                </a:ext>
              </a:extLst>
            </p:cNvPr>
            <p:cNvSpPr/>
            <p:nvPr/>
          </p:nvSpPr>
          <p:spPr>
            <a:xfrm>
              <a:off x="4401589" y="1463647"/>
              <a:ext cx="905813" cy="2095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5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전체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A383005-277D-435A-A253-A5F62EB39591}"/>
                </a:ext>
              </a:extLst>
            </p:cNvPr>
            <p:cNvSpPr txBox="1"/>
            <p:nvPr/>
          </p:nvSpPr>
          <p:spPr>
            <a:xfrm rot="5400000">
              <a:off x="5146415" y="1461052"/>
              <a:ext cx="155817" cy="238180"/>
            </a:xfrm>
            <a:prstGeom prst="rect">
              <a:avLst/>
            </a:prstGeom>
            <a:noFill/>
          </p:spPr>
          <p:txBody>
            <a:bodyPr wrap="none" lIns="36000" rIns="36000" rtlCol="0" anchor="ctr">
              <a:no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5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HY견고딕" panose="02030600000101010101" pitchFamily="18" charset="-127"/>
                  <a:ea typeface="HY견고딕" panose="02030600000101010101" pitchFamily="18" charset="-127"/>
                </a:rPr>
                <a:t>&gt;</a:t>
              </a:r>
              <a:endParaRPr kumimoji="1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FD8C3A6-56DB-4208-A3F7-5F33E58D7873}"/>
              </a:ext>
            </a:extLst>
          </p:cNvPr>
          <p:cNvSpPr/>
          <p:nvPr/>
        </p:nvSpPr>
        <p:spPr>
          <a:xfrm>
            <a:off x="6428765" y="2653278"/>
            <a:ext cx="617700" cy="4189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</a:t>
            </a:r>
            <a:endParaRPr kumimoji="1" lang="en-US" altLang="ko-KR" sz="5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참여</a:t>
            </a:r>
            <a:endParaRPr lang="en-US" altLang="ko-KR" sz="5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미참여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17438712-F35B-4039-A975-956517278A90}"/>
              </a:ext>
            </a:extLst>
          </p:cNvPr>
          <p:cNvGrpSpPr/>
          <p:nvPr/>
        </p:nvGrpSpPr>
        <p:grpSpPr>
          <a:xfrm>
            <a:off x="3966641" y="4380638"/>
            <a:ext cx="1705669" cy="145901"/>
            <a:chOff x="3685440" y="4894939"/>
            <a:chExt cx="2449338" cy="104658"/>
          </a:xfrm>
        </p:grpSpPr>
        <p:sp>
          <p:nvSpPr>
            <p:cNvPr id="159" name="텍스트 상자 31">
              <a:extLst>
                <a:ext uri="{FF2B5EF4-FFF2-40B4-BE49-F238E27FC236}">
                  <a16:creationId xmlns:a16="http://schemas.microsoft.com/office/drawing/2014/main" id="{CC3E085F-5D35-4ED8-8AFC-A81664077A7E}"/>
                </a:ext>
              </a:extLst>
            </p:cNvPr>
            <p:cNvSpPr txBox="1"/>
            <p:nvPr/>
          </p:nvSpPr>
          <p:spPr>
            <a:xfrm>
              <a:off x="3685440" y="4909796"/>
              <a:ext cx="2300209" cy="614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4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6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C3148986-4EBB-48C6-821C-538D52F56805}"/>
                </a:ext>
              </a:extLst>
            </p:cNvPr>
            <p:cNvGrpSpPr/>
            <p:nvPr/>
          </p:nvGrpSpPr>
          <p:grpSpPr>
            <a:xfrm>
              <a:off x="5756737" y="4894939"/>
              <a:ext cx="378041" cy="104658"/>
              <a:chOff x="5756737" y="4894939"/>
              <a:chExt cx="378041" cy="104658"/>
            </a:xfrm>
          </p:grpSpPr>
          <p:sp>
            <p:nvSpPr>
              <p:cNvPr id="161" name="Rounded Rectangle 936">
                <a:extLst>
                  <a:ext uri="{FF2B5EF4-FFF2-40B4-BE49-F238E27FC236}">
                    <a16:creationId xmlns:a16="http://schemas.microsoft.com/office/drawing/2014/main" id="{536B78E2-7E96-4A13-A217-F57B651108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56737" y="4894939"/>
                <a:ext cx="230061" cy="104658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4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C28FE559-D2C2-487E-80FA-2C7FB4741929}"/>
                  </a:ext>
                </a:extLst>
              </p:cNvPr>
              <p:cNvSpPr/>
              <p:nvPr/>
            </p:nvSpPr>
            <p:spPr>
              <a:xfrm>
                <a:off x="6008140" y="4931490"/>
                <a:ext cx="126638" cy="40953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kumimoji="1" lang="en-US" altLang="ko-KR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4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140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C4C23981-FF07-42BE-B4EB-5BA3715AE481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A448E90-2F99-4348-9123-C377A3A80D15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5" name="Rectangle 14">
              <a:extLst>
                <a:ext uri="{FF2B5EF4-FFF2-40B4-BE49-F238E27FC236}">
                  <a16:creationId xmlns:a16="http://schemas.microsoft.com/office/drawing/2014/main" id="{247141E8-17E2-4402-B203-C129F1630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6" name="텍스트 상자 31">
              <a:extLst>
                <a:ext uri="{FF2B5EF4-FFF2-40B4-BE49-F238E27FC236}">
                  <a16:creationId xmlns:a16="http://schemas.microsoft.com/office/drawing/2014/main" id="{D556DFB8-540D-4EE6-98E3-85A394BFF595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67" name="텍스트 상자 31">
              <a:extLst>
                <a:ext uri="{FF2B5EF4-FFF2-40B4-BE49-F238E27FC236}">
                  <a16:creationId xmlns:a16="http://schemas.microsoft.com/office/drawing/2014/main" id="{2DBBFC08-1D45-46C1-B924-629FF8C4E680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68" name="직선 연결선[R] 33">
              <a:extLst>
                <a:ext uri="{FF2B5EF4-FFF2-40B4-BE49-F238E27FC236}">
                  <a16:creationId xmlns:a16="http://schemas.microsoft.com/office/drawing/2014/main" id="{B3A7EBC8-8B3A-4F07-8EA1-4CE3A300CD49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텍스트 상자 31">
              <a:extLst>
                <a:ext uri="{FF2B5EF4-FFF2-40B4-BE49-F238E27FC236}">
                  <a16:creationId xmlns:a16="http://schemas.microsoft.com/office/drawing/2014/main" id="{56484907-D227-4AAE-B36C-2192A48C7A26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70" name="텍스트 상자 31">
              <a:extLst>
                <a:ext uri="{FF2B5EF4-FFF2-40B4-BE49-F238E27FC236}">
                  <a16:creationId xmlns:a16="http://schemas.microsoft.com/office/drawing/2014/main" id="{936BBD5F-5728-4B7C-925F-0359BAB6BB75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71" name="텍스트 상자 31">
              <a:extLst>
                <a:ext uri="{FF2B5EF4-FFF2-40B4-BE49-F238E27FC236}">
                  <a16:creationId xmlns:a16="http://schemas.microsoft.com/office/drawing/2014/main" id="{2C28539B-46A7-4688-BDCC-EAE6073F7737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E0A0A9C2-50B3-462A-BF00-E231FC9CBEEC}"/>
                </a:ext>
              </a:extLst>
            </p:cNvPr>
            <p:cNvCxnSpPr>
              <a:cxnSpLocks/>
              <a:stCxn id="165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39570E8-66F2-41A1-A359-96FE029BF129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D2ADC83-0981-45A8-A001-AFD59B56CC0C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75" name="텍스트 상자 31">
              <a:extLst>
                <a:ext uri="{FF2B5EF4-FFF2-40B4-BE49-F238E27FC236}">
                  <a16:creationId xmlns:a16="http://schemas.microsoft.com/office/drawing/2014/main" id="{48BFC324-C4C3-4FD7-9271-EE42CC9029A4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76" name="직선 연결선[R] 33">
              <a:extLst>
                <a:ext uri="{FF2B5EF4-FFF2-40B4-BE49-F238E27FC236}">
                  <a16:creationId xmlns:a16="http://schemas.microsoft.com/office/drawing/2014/main" id="{09C172CB-670E-41C4-856E-08A99DA4905C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[R] 7">
              <a:extLst>
                <a:ext uri="{FF2B5EF4-FFF2-40B4-BE49-F238E27FC236}">
                  <a16:creationId xmlns:a16="http://schemas.microsoft.com/office/drawing/2014/main" id="{EBF3BE9F-136B-41E8-82D8-1C27F12F41D5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78" name="직선 연결선[R] 33">
              <a:extLst>
                <a:ext uri="{FF2B5EF4-FFF2-40B4-BE49-F238E27FC236}">
                  <a16:creationId xmlns:a16="http://schemas.microsoft.com/office/drawing/2014/main" id="{74E211A4-4652-4D59-84AB-8D62C8304EF2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텍스트 상자 31">
              <a:extLst>
                <a:ext uri="{FF2B5EF4-FFF2-40B4-BE49-F238E27FC236}">
                  <a16:creationId xmlns:a16="http://schemas.microsoft.com/office/drawing/2014/main" id="{ADB2138D-0013-4329-8A3E-1738C87B9AB1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80" name="직선 연결선[R] 33">
              <a:extLst>
                <a:ext uri="{FF2B5EF4-FFF2-40B4-BE49-F238E27FC236}">
                  <a16:creationId xmlns:a16="http://schemas.microsoft.com/office/drawing/2014/main" id="{75AA52F6-1FAF-4AED-BC56-617C502178F0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7053D5B-A37E-4A99-9704-23E0D9F8E780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 </a:t>
            </a:r>
          </a:p>
        </p:txBody>
      </p:sp>
    </p:spTree>
    <p:extLst>
      <p:ext uri="{BB962C8B-B14F-4D97-AF65-F5344CB8AC3E}">
        <p14:creationId xmlns:p14="http://schemas.microsoft.com/office/powerpoint/2010/main" val="352089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6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질문 유형이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기명일경우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설문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6" name="Group 456">
            <a:extLst>
              <a:ext uri="{FF2B5EF4-FFF2-40B4-BE49-F238E27FC236}">
                <a16:creationId xmlns:a16="http://schemas.microsoft.com/office/drawing/2014/main" id="{F5E2ACB0-C579-4399-A8FA-AEBD94D373D4}"/>
              </a:ext>
            </a:extLst>
          </p:cNvPr>
          <p:cNvGrpSpPr/>
          <p:nvPr/>
        </p:nvGrpSpPr>
        <p:grpSpPr>
          <a:xfrm>
            <a:off x="2011716" y="1167296"/>
            <a:ext cx="478153" cy="226536"/>
            <a:chOff x="3444734" y="1992365"/>
            <a:chExt cx="231646" cy="164487"/>
          </a:xfrm>
        </p:grpSpPr>
        <p:sp>
          <p:nvSpPr>
            <p:cNvPr id="84" name="Rounded Rectangle 939">
              <a:extLst>
                <a:ext uri="{FF2B5EF4-FFF2-40B4-BE49-F238E27FC236}">
                  <a16:creationId xmlns:a16="http://schemas.microsoft.com/office/drawing/2014/main" id="{DC7C3757-2AEC-4E75-858A-A0FD0C3DCC08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텍스트 상자 31">
              <a:extLst>
                <a:ext uri="{FF2B5EF4-FFF2-40B4-BE49-F238E27FC236}">
                  <a16:creationId xmlns:a16="http://schemas.microsoft.com/office/drawing/2014/main" id="{CFB5D16E-CB7D-4445-9BF2-4A427B71EC25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하기</a:t>
              </a:r>
            </a:p>
          </p:txBody>
        </p:sp>
      </p:grp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90" name="Rectangle 396">
            <a:extLst>
              <a:ext uri="{FF2B5EF4-FFF2-40B4-BE49-F238E27FC236}">
                <a16:creationId xmlns:a16="http://schemas.microsoft.com/office/drawing/2014/main" id="{7C9B1464-F8E8-42D9-BF62-2A34D4C226C2}"/>
              </a:ext>
            </a:extLst>
          </p:cNvPr>
          <p:cNvSpPr/>
          <p:nvPr/>
        </p:nvSpPr>
        <p:spPr>
          <a:xfrm>
            <a:off x="1988057" y="162066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957225" y="1202898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06" name="직선 연결선[R] 7">
            <a:extLst>
              <a:ext uri="{FF2B5EF4-FFF2-40B4-BE49-F238E27FC236}">
                <a16:creationId xmlns:a16="http://schemas.microsoft.com/office/drawing/2014/main" id="{18E9B0CA-DB52-4287-B041-58041B7DFA2F}"/>
              </a:ext>
            </a:extLst>
          </p:cNvPr>
          <p:cNvCxnSpPr/>
          <p:nvPr/>
        </p:nvCxnSpPr>
        <p:spPr>
          <a:xfrm>
            <a:off x="2189428" y="2721294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07" name="텍스트 상자 31">
            <a:extLst>
              <a:ext uri="{FF2B5EF4-FFF2-40B4-BE49-F238E27FC236}">
                <a16:creationId xmlns:a16="http://schemas.microsoft.com/office/drawing/2014/main" id="{53D5CACC-F0C6-4834-BD37-16EA77D98582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EBA3D5-EC41-41D8-9EE3-E38BB7FBFE7A}"/>
              </a:ext>
            </a:extLst>
          </p:cNvPr>
          <p:cNvSpPr txBox="1"/>
          <p:nvPr/>
        </p:nvSpPr>
        <p:spPr>
          <a:xfrm>
            <a:off x="2258583" y="3362820"/>
            <a:ext cx="6518845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회사에서 가장 힘들었던 문제는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9" name="그룹 143">
            <a:extLst>
              <a:ext uri="{FF2B5EF4-FFF2-40B4-BE49-F238E27FC236}">
                <a16:creationId xmlns:a16="http://schemas.microsoft.com/office/drawing/2014/main" id="{4C30D3CB-1E2B-4CB1-B2B0-17848F279F92}"/>
              </a:ext>
            </a:extLst>
          </p:cNvPr>
          <p:cNvGrpSpPr/>
          <p:nvPr/>
        </p:nvGrpSpPr>
        <p:grpSpPr>
          <a:xfrm>
            <a:off x="1871172" y="1076898"/>
            <a:ext cx="216000" cy="252000"/>
            <a:chOff x="2704212" y="2825113"/>
            <a:chExt cx="216000" cy="252000"/>
          </a:xfrm>
        </p:grpSpPr>
        <p:sp>
          <p:nvSpPr>
            <p:cNvPr id="110" name="타원형">
              <a:extLst>
                <a:ext uri="{FF2B5EF4-FFF2-40B4-BE49-F238E27FC236}">
                  <a16:creationId xmlns:a16="http://schemas.microsoft.com/office/drawing/2014/main" id="{C087F01A-F631-476D-93C1-D9FAEDB3B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11" name="2">
              <a:extLst>
                <a:ext uri="{FF2B5EF4-FFF2-40B4-BE49-F238E27FC236}">
                  <a16:creationId xmlns:a16="http://schemas.microsoft.com/office/drawing/2014/main" id="{75C4019F-EDCC-4866-9178-A3A91C9C6106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13" name="그룹 143">
            <a:extLst>
              <a:ext uri="{FF2B5EF4-FFF2-40B4-BE49-F238E27FC236}">
                <a16:creationId xmlns:a16="http://schemas.microsoft.com/office/drawing/2014/main" id="{7B83FD13-7C55-4FDA-B1FC-550C89FD9D0E}"/>
              </a:ext>
            </a:extLst>
          </p:cNvPr>
          <p:cNvGrpSpPr/>
          <p:nvPr/>
        </p:nvGrpSpPr>
        <p:grpSpPr>
          <a:xfrm>
            <a:off x="2117223" y="3508389"/>
            <a:ext cx="216000" cy="252000"/>
            <a:chOff x="2704212" y="2825113"/>
            <a:chExt cx="216000" cy="252000"/>
          </a:xfrm>
        </p:grpSpPr>
        <p:sp>
          <p:nvSpPr>
            <p:cNvPr id="114" name="타원형">
              <a:extLst>
                <a:ext uri="{FF2B5EF4-FFF2-40B4-BE49-F238E27FC236}">
                  <a16:creationId xmlns:a16="http://schemas.microsoft.com/office/drawing/2014/main" id="{933CE177-E2A1-4126-8E26-0A8B234DF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15" name="2">
              <a:extLst>
                <a:ext uri="{FF2B5EF4-FFF2-40B4-BE49-F238E27FC236}">
                  <a16:creationId xmlns:a16="http://schemas.microsoft.com/office/drawing/2014/main" id="{53CE7026-C43A-4239-9B62-F7B9037631B3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1a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A5D577-E8AA-425C-9DB7-C3CF0B3D0A78}"/>
              </a:ext>
            </a:extLst>
          </p:cNvPr>
          <p:cNvSpPr/>
          <p:nvPr/>
        </p:nvSpPr>
        <p:spPr>
          <a:xfrm>
            <a:off x="2258582" y="3685312"/>
            <a:ext cx="5551783" cy="156047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C9A3EE5-0A5C-46D9-BA69-6891A8AEACB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CD386E7D-DA16-4F1E-8E87-52F1BA435579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23" name="Group 1">
                <a:extLst>
                  <a:ext uri="{FF2B5EF4-FFF2-40B4-BE49-F238E27FC236}">
                    <a16:creationId xmlns:a16="http://schemas.microsoft.com/office/drawing/2014/main" id="{06966493-A5B3-482C-9B24-9ECD1A3DB6B7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25" name="Rectangle 14">
                  <a:extLst>
                    <a:ext uri="{FF2B5EF4-FFF2-40B4-BE49-F238E27FC236}">
                      <a16:creationId xmlns:a16="http://schemas.microsoft.com/office/drawing/2014/main" id="{AD6F55BB-A8C2-45C8-8B1D-DA2286FC6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6" name="Freeform 10">
                  <a:extLst>
                    <a:ext uri="{FF2B5EF4-FFF2-40B4-BE49-F238E27FC236}">
                      <a16:creationId xmlns:a16="http://schemas.microsoft.com/office/drawing/2014/main" id="{0DD17440-3731-4AD3-8CB0-DD27EC5037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27" name="텍스트 상자 31">
                  <a:extLst>
                    <a:ext uri="{FF2B5EF4-FFF2-40B4-BE49-F238E27FC236}">
                      <a16:creationId xmlns:a16="http://schemas.microsoft.com/office/drawing/2014/main" id="{A1210D35-B5B9-4A01-A9DE-683159A4A509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128" name="Straight Connector 1159">
                  <a:extLst>
                    <a:ext uri="{FF2B5EF4-FFF2-40B4-BE49-F238E27FC236}">
                      <a16:creationId xmlns:a16="http://schemas.microsoft.com/office/drawing/2014/main" id="{3AFE5BE3-CF06-45DB-9708-DDB14B1FAB79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9" name="Triangle 942">
                  <a:extLst>
                    <a:ext uri="{FF2B5EF4-FFF2-40B4-BE49-F238E27FC236}">
                      <a16:creationId xmlns:a16="http://schemas.microsoft.com/office/drawing/2014/main" id="{ED57D232-2654-475F-9CF0-7A292B74C0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4" name="텍스트 상자 31">
                <a:extLst>
                  <a:ext uri="{FF2B5EF4-FFF2-40B4-BE49-F238E27FC236}">
                    <a16:creationId xmlns:a16="http://schemas.microsoft.com/office/drawing/2014/main" id="{3B4B2444-76AB-49FC-AC25-E6A882E2D84A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2F8BC09-A911-4E6F-A0A1-53DB1DCB29A7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텍스트 상자 31">
              <a:extLst>
                <a:ext uri="{FF2B5EF4-FFF2-40B4-BE49-F238E27FC236}">
                  <a16:creationId xmlns:a16="http://schemas.microsoft.com/office/drawing/2014/main" id="{A7AF81E8-96BE-461C-BBA9-C16FB38BB493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D112D56-BB48-451C-87CE-90454E999C12}"/>
              </a:ext>
            </a:extLst>
          </p:cNvPr>
          <p:cNvSpPr/>
          <p:nvPr/>
        </p:nvSpPr>
        <p:spPr>
          <a:xfrm>
            <a:off x="10183324" y="298379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99884EC-8E18-40D1-A5F0-FD8E02463D0E}"/>
              </a:ext>
            </a:extLst>
          </p:cNvPr>
          <p:cNvSpPr/>
          <p:nvPr/>
        </p:nvSpPr>
        <p:spPr>
          <a:xfrm>
            <a:off x="7810366" y="3030298"/>
            <a:ext cx="914400" cy="254683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주관식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06D29E-8DCF-4819-8329-07D3F45E0E70}"/>
              </a:ext>
            </a:extLst>
          </p:cNvPr>
          <p:cNvSpPr/>
          <p:nvPr/>
        </p:nvSpPr>
        <p:spPr>
          <a:xfrm>
            <a:off x="2364545" y="3739879"/>
            <a:ext cx="5269339" cy="12094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9" name="Group 459">
            <a:extLst>
              <a:ext uri="{FF2B5EF4-FFF2-40B4-BE49-F238E27FC236}">
                <a16:creationId xmlns:a16="http://schemas.microsoft.com/office/drawing/2014/main" id="{E87198D9-F0E8-446C-8390-35F466DD2C0D}"/>
              </a:ext>
            </a:extLst>
          </p:cNvPr>
          <p:cNvGrpSpPr/>
          <p:nvPr/>
        </p:nvGrpSpPr>
        <p:grpSpPr>
          <a:xfrm>
            <a:off x="2581044" y="1167296"/>
            <a:ext cx="478153" cy="226536"/>
            <a:chOff x="3444734" y="1992365"/>
            <a:chExt cx="231646" cy="164487"/>
          </a:xfrm>
        </p:grpSpPr>
        <p:sp>
          <p:nvSpPr>
            <p:cNvPr id="82" name="Rounded Rectangle 939">
              <a:extLst>
                <a:ext uri="{FF2B5EF4-FFF2-40B4-BE49-F238E27FC236}">
                  <a16:creationId xmlns:a16="http://schemas.microsoft.com/office/drawing/2014/main" id="{75286FF7-83F1-445B-9B73-C7016636BDA9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텍스트 상자 31">
              <a:extLst>
                <a:ext uri="{FF2B5EF4-FFF2-40B4-BE49-F238E27FC236}">
                  <a16:creationId xmlns:a16="http://schemas.microsoft.com/office/drawing/2014/main" id="{DDCA26AB-78B3-4A45-9AF9-36E3F8B8A4CE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참여현황</a:t>
              </a: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AAD83B8-83D6-4066-A0B2-6470C763B467}"/>
              </a:ext>
            </a:extLst>
          </p:cNvPr>
          <p:cNvSpPr/>
          <p:nvPr/>
        </p:nvSpPr>
        <p:spPr>
          <a:xfrm>
            <a:off x="1988057" y="1095519"/>
            <a:ext cx="1226970" cy="366446"/>
          </a:xfrm>
          <a:prstGeom prst="rect">
            <a:avLst/>
          </a:prstGeom>
          <a:solidFill>
            <a:srgbClr val="FF0066">
              <a:alpha val="55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1" name="Group 4">
            <a:extLst>
              <a:ext uri="{FF2B5EF4-FFF2-40B4-BE49-F238E27FC236}">
                <a16:creationId xmlns:a16="http://schemas.microsoft.com/office/drawing/2014/main" id="{9EE64CBC-2BFF-4623-9B86-99C6D7CBD2F2}"/>
              </a:ext>
            </a:extLst>
          </p:cNvPr>
          <p:cNvGrpSpPr/>
          <p:nvPr/>
        </p:nvGrpSpPr>
        <p:grpSpPr>
          <a:xfrm>
            <a:off x="2201952" y="1752504"/>
            <a:ext cx="3235869" cy="301937"/>
            <a:chOff x="2821439" y="2479174"/>
            <a:chExt cx="2796773" cy="218793"/>
          </a:xfrm>
        </p:grpSpPr>
        <p:sp>
          <p:nvSpPr>
            <p:cNvPr id="87" name="텍스트 상자 31">
              <a:extLst>
                <a:ext uri="{FF2B5EF4-FFF2-40B4-BE49-F238E27FC236}">
                  <a16:creationId xmlns:a16="http://schemas.microsoft.com/office/drawing/2014/main" id="{34382C1B-A6AC-42FB-A6FE-6EB851CFDC69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000" b="1" dirty="0">
                  <a:latin typeface="+mn-ea"/>
                  <a:ea typeface="+mn-ea"/>
                </a:rPr>
                <a:t>회사원이 가장 </a:t>
              </a:r>
              <a:r>
                <a:rPr lang="ko-KR" altLang="en-US" sz="1000" b="1" dirty="0">
                  <a:latin typeface="+mn-ea"/>
                  <a:ea typeface="+mn-ea"/>
                </a:rPr>
                <a:t>많이 받는 스트레스는</a:t>
              </a:r>
              <a:r>
                <a:rPr lang="en-US" altLang="ko-KR" sz="1000" b="1" dirty="0">
                  <a:latin typeface="+mn-ea"/>
                  <a:ea typeface="+mn-ea"/>
                </a:rPr>
                <a:t>?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88" name="텍스트 상자 31">
              <a:extLst>
                <a:ext uri="{FF2B5EF4-FFF2-40B4-BE49-F238E27FC236}">
                  <a16:creationId xmlns:a16="http://schemas.microsoft.com/office/drawing/2014/main" id="{4FE6585A-29ED-4C26-9286-92C1400D7384}"/>
                </a:ext>
              </a:extLst>
            </p:cNvPr>
            <p:cNvSpPr txBox="1"/>
            <p:nvPr/>
          </p:nvSpPr>
          <p:spPr>
            <a:xfrm>
              <a:off x="2911776" y="2619909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9" name="직사각형">
            <a:extLst>
              <a:ext uri="{FF2B5EF4-FFF2-40B4-BE49-F238E27FC236}">
                <a16:creationId xmlns:a16="http://schemas.microsoft.com/office/drawing/2014/main" id="{EFE0D715-5CDA-41F2-A4B7-0ED2D2BF5356}"/>
              </a:ext>
            </a:extLst>
          </p:cNvPr>
          <p:cNvSpPr/>
          <p:nvPr/>
        </p:nvSpPr>
        <p:spPr>
          <a:xfrm>
            <a:off x="2327823" y="227687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5" name="직사각형">
            <a:extLst>
              <a:ext uri="{FF2B5EF4-FFF2-40B4-BE49-F238E27FC236}">
                <a16:creationId xmlns:a16="http://schemas.microsoft.com/office/drawing/2014/main" id="{D4C75279-6C26-431D-9607-E478142C22BE}"/>
              </a:ext>
            </a:extLst>
          </p:cNvPr>
          <p:cNvSpPr/>
          <p:nvPr/>
        </p:nvSpPr>
        <p:spPr>
          <a:xfrm>
            <a:off x="2306472" y="209445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6" name="텍스트 상자 31">
            <a:extLst>
              <a:ext uri="{FF2B5EF4-FFF2-40B4-BE49-F238E27FC236}">
                <a16:creationId xmlns:a16="http://schemas.microsoft.com/office/drawing/2014/main" id="{D5F2D985-098B-4B60-85E2-288D82701E55}"/>
              </a:ext>
            </a:extLst>
          </p:cNvPr>
          <p:cNvSpPr txBox="1"/>
          <p:nvPr/>
        </p:nvSpPr>
        <p:spPr>
          <a:xfrm>
            <a:off x="2328208" y="284899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회사원들의 노고 반영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BDACB4-F692-4F5D-A374-14F83D701D39}"/>
              </a:ext>
            </a:extLst>
          </p:cNvPr>
          <p:cNvSpPr txBox="1"/>
          <p:nvPr/>
        </p:nvSpPr>
        <p:spPr>
          <a:xfrm>
            <a:off x="2238108" y="2996953"/>
            <a:ext cx="6518845" cy="41734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회사원들이 가장 많이 받는 다는 스트레스의 원인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과로사와 탈모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극심한 스트레스성 위염의 발생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">
            <a:extLst>
              <a:ext uri="{FF2B5EF4-FFF2-40B4-BE49-F238E27FC236}">
                <a16:creationId xmlns:a16="http://schemas.microsoft.com/office/drawing/2014/main" id="{A8B797CC-259E-4F44-858D-7F65F37B01AD}"/>
              </a:ext>
            </a:extLst>
          </p:cNvPr>
          <p:cNvSpPr/>
          <p:nvPr/>
        </p:nvSpPr>
        <p:spPr>
          <a:xfrm>
            <a:off x="2307104" y="245768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          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%  (3/6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FA29433-6AEF-42E2-929B-9A4D8ECFF034}"/>
              </a:ext>
            </a:extLst>
          </p:cNvPr>
          <p:cNvSpPr/>
          <p:nvPr/>
        </p:nvSpPr>
        <p:spPr>
          <a:xfrm>
            <a:off x="2701846" y="2459490"/>
            <a:ext cx="491534" cy="114315"/>
          </a:xfrm>
          <a:prstGeom prst="rect">
            <a:avLst/>
          </a:prstGeom>
          <a:gradFill>
            <a:gsLst>
              <a:gs pos="3700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1" name="Group 459">
            <a:extLst>
              <a:ext uri="{FF2B5EF4-FFF2-40B4-BE49-F238E27FC236}">
                <a16:creationId xmlns:a16="http://schemas.microsoft.com/office/drawing/2014/main" id="{BF79E6A7-F80E-4E8B-9A19-B548510CDF0E}"/>
              </a:ext>
            </a:extLst>
          </p:cNvPr>
          <p:cNvGrpSpPr/>
          <p:nvPr/>
        </p:nvGrpSpPr>
        <p:grpSpPr>
          <a:xfrm>
            <a:off x="3893884" y="2393407"/>
            <a:ext cx="531489" cy="224174"/>
            <a:chOff x="3444734" y="1992365"/>
            <a:chExt cx="231646" cy="164487"/>
          </a:xfrm>
        </p:grpSpPr>
        <p:sp>
          <p:nvSpPr>
            <p:cNvPr id="132" name="Rounded Rectangle 939">
              <a:extLst>
                <a:ext uri="{FF2B5EF4-FFF2-40B4-BE49-F238E27FC236}">
                  <a16:creationId xmlns:a16="http://schemas.microsoft.com/office/drawing/2014/main" id="{E5FA5EFC-FEAD-4082-A589-1C3D9CD8460C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텍스트 상자 31">
              <a:extLst>
                <a:ext uri="{FF2B5EF4-FFF2-40B4-BE49-F238E27FC236}">
                  <a16:creationId xmlns:a16="http://schemas.microsoft.com/office/drawing/2014/main" id="{25D21DFE-F9CE-46F3-AB89-ADE1E2297AD0}"/>
                </a:ext>
              </a:extLst>
            </p:cNvPr>
            <p:cNvSpPr txBox="1"/>
            <p:nvPr/>
          </p:nvSpPr>
          <p:spPr>
            <a:xfrm>
              <a:off x="3452557" y="2040207"/>
              <a:ext cx="216000" cy="68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98FCCBA-6372-44B6-92A8-E45FB4A2C585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2016082-CCE0-4FE5-BEBD-84B67A804EBC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6" name="Rectangle 14">
              <a:extLst>
                <a:ext uri="{FF2B5EF4-FFF2-40B4-BE49-F238E27FC236}">
                  <a16:creationId xmlns:a16="http://schemas.microsoft.com/office/drawing/2014/main" id="{068C2C78-A206-4BB5-9FEF-8632D2745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37" name="텍스트 상자 31">
              <a:extLst>
                <a:ext uri="{FF2B5EF4-FFF2-40B4-BE49-F238E27FC236}">
                  <a16:creationId xmlns:a16="http://schemas.microsoft.com/office/drawing/2014/main" id="{EC5FE303-BE96-41D5-8D34-D80A8CA11BE5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8" name="텍스트 상자 31">
              <a:extLst>
                <a:ext uri="{FF2B5EF4-FFF2-40B4-BE49-F238E27FC236}">
                  <a16:creationId xmlns:a16="http://schemas.microsoft.com/office/drawing/2014/main" id="{DACBF8ED-81FA-4A5B-BCE6-20CB75C42BD4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9" name="직선 연결선[R] 33">
              <a:extLst>
                <a:ext uri="{FF2B5EF4-FFF2-40B4-BE49-F238E27FC236}">
                  <a16:creationId xmlns:a16="http://schemas.microsoft.com/office/drawing/2014/main" id="{48BF05EB-A75D-4E24-A13B-BA1076B75CBB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텍스트 상자 31">
              <a:extLst>
                <a:ext uri="{FF2B5EF4-FFF2-40B4-BE49-F238E27FC236}">
                  <a16:creationId xmlns:a16="http://schemas.microsoft.com/office/drawing/2014/main" id="{7E5538C1-9C1A-4509-BBDD-6CFB49D968DC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57" name="텍스트 상자 31">
              <a:extLst>
                <a:ext uri="{FF2B5EF4-FFF2-40B4-BE49-F238E27FC236}">
                  <a16:creationId xmlns:a16="http://schemas.microsoft.com/office/drawing/2014/main" id="{2A2517B4-08F0-4522-AFD7-8881612169A8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58" name="텍스트 상자 31">
              <a:extLst>
                <a:ext uri="{FF2B5EF4-FFF2-40B4-BE49-F238E27FC236}">
                  <a16:creationId xmlns:a16="http://schemas.microsoft.com/office/drawing/2014/main" id="{4D755309-F0E5-487A-9475-8FCC210D54FB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A8E5D9C2-965C-4B02-AB90-D326E8C02B3C}"/>
                </a:ext>
              </a:extLst>
            </p:cNvPr>
            <p:cNvCxnSpPr>
              <a:cxnSpLocks/>
              <a:stCxn id="136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FB426D-1468-4446-9B7A-19C272BBD8DD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405EB5B-6000-4439-830D-BFB05A47F458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62" name="텍스트 상자 31">
              <a:extLst>
                <a:ext uri="{FF2B5EF4-FFF2-40B4-BE49-F238E27FC236}">
                  <a16:creationId xmlns:a16="http://schemas.microsoft.com/office/drawing/2014/main" id="{B411913E-00D4-4D2C-8EA1-FD460B5BFF28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63" name="직선 연결선[R] 33">
              <a:extLst>
                <a:ext uri="{FF2B5EF4-FFF2-40B4-BE49-F238E27FC236}">
                  <a16:creationId xmlns:a16="http://schemas.microsoft.com/office/drawing/2014/main" id="{1C257C19-5485-4A14-9D34-E935E9854589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7">
              <a:extLst>
                <a:ext uri="{FF2B5EF4-FFF2-40B4-BE49-F238E27FC236}">
                  <a16:creationId xmlns:a16="http://schemas.microsoft.com/office/drawing/2014/main" id="{16808B76-F2ED-4F5C-90E9-1E6CFC427756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65" name="직선 연결선[R] 33">
              <a:extLst>
                <a:ext uri="{FF2B5EF4-FFF2-40B4-BE49-F238E27FC236}">
                  <a16:creationId xmlns:a16="http://schemas.microsoft.com/office/drawing/2014/main" id="{0E3FAEF4-5855-45E4-9BB0-529D5E8FFECD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텍스트 상자 31">
              <a:extLst>
                <a:ext uri="{FF2B5EF4-FFF2-40B4-BE49-F238E27FC236}">
                  <a16:creationId xmlns:a16="http://schemas.microsoft.com/office/drawing/2014/main" id="{C53780DC-38C6-4331-A731-E40AEECDC340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67" name="직선 연결선[R] 33">
              <a:extLst>
                <a:ext uri="{FF2B5EF4-FFF2-40B4-BE49-F238E27FC236}">
                  <a16:creationId xmlns:a16="http://schemas.microsoft.com/office/drawing/2014/main" id="{4527391B-D578-4149-951F-43FC4C82BDBD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2" name="Group 3">
            <a:extLst>
              <a:ext uri="{FF2B5EF4-FFF2-40B4-BE49-F238E27FC236}">
                <a16:creationId xmlns:a16="http://schemas.microsoft.com/office/drawing/2014/main" id="{0155F5E1-C444-4240-883A-BC23C080F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029706"/>
              </p:ext>
            </p:extLst>
          </p:nvPr>
        </p:nvGraphicFramePr>
        <p:xfrm>
          <a:off x="9290533" y="813265"/>
          <a:ext cx="2835141" cy="4109915"/>
        </p:xfrm>
        <a:graphic>
          <a:graphicData uri="http://schemas.openxmlformats.org/drawingml/2006/table">
            <a:tbl>
              <a:tblPr/>
              <a:tblGrid>
                <a:gridCol w="26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진행중인 설문의 유형이 기명일 경우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일반 사용자도 참여현황을 통해 참여자와 미참여자 보기 가능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설문의 유형이 무기명일 경우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참여현황 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히든처리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관리자는 기명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유기명상관없이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전부 노출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참여하기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 내용의 답변을 달고 참여하기 버튼 클릭 시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참여완료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얼럿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처리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답변이 객관식일 경우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1a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의 화면과 같이 라디오버튼으로 질문에 답변 선택 후 응답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순위형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수량형 동일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주관식일 경우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질문 하단으로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Input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박스 노출 되어 답변 작성 후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응답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참여현황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layer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 출력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다음페이지 참고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 </a:t>
                      </a: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설문을 송부 받은 사람만 참여 가능함</a:t>
                      </a: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설문 참여</a:t>
                      </a:r>
                      <a:endParaRPr kumimoji="1"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하기 불가능한자는 참여하기 버튼 </a:t>
                      </a:r>
                      <a:r>
                        <a:rPr kumimoji="1" lang="ko-KR" altLang="en-US" sz="8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히든처리</a:t>
                      </a:r>
                      <a:endParaRPr kumimoji="1"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15707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결과보기 버튼 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결과보기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팝업창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출력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1113" indent="0" algn="l" defTabSz="914400"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다음페이지 참고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  <a:endParaRPr kumimoji="1"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233982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상세 내용 노출 영역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설문에 참여가능한 사용자의 경우 질문에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참여가능할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수 있게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입력란 또는 답변 선택가능한 라디오버튼이 노출되나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권한이 없는 사람에 경우 입력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선택 버튼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히든처리되고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보기만 가능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endParaRPr kumimoji="1"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1079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B863A63-D2E6-4C36-BA28-E4F50CD51391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 </a:t>
            </a:r>
          </a:p>
        </p:txBody>
      </p:sp>
    </p:spTree>
    <p:extLst>
      <p:ext uri="{BB962C8B-B14F-4D97-AF65-F5344CB8AC3E}">
        <p14:creationId xmlns:p14="http://schemas.microsoft.com/office/powerpoint/2010/main" val="374319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6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질문 유형이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기명일경우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설문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6" name="Group 456">
            <a:extLst>
              <a:ext uri="{FF2B5EF4-FFF2-40B4-BE49-F238E27FC236}">
                <a16:creationId xmlns:a16="http://schemas.microsoft.com/office/drawing/2014/main" id="{F5E2ACB0-C579-4399-A8FA-AEBD94D373D4}"/>
              </a:ext>
            </a:extLst>
          </p:cNvPr>
          <p:cNvGrpSpPr/>
          <p:nvPr/>
        </p:nvGrpSpPr>
        <p:grpSpPr>
          <a:xfrm>
            <a:off x="2011716" y="1167296"/>
            <a:ext cx="478153" cy="226536"/>
            <a:chOff x="3444734" y="1992365"/>
            <a:chExt cx="231646" cy="164487"/>
          </a:xfrm>
        </p:grpSpPr>
        <p:sp>
          <p:nvSpPr>
            <p:cNvPr id="84" name="Rounded Rectangle 939">
              <a:extLst>
                <a:ext uri="{FF2B5EF4-FFF2-40B4-BE49-F238E27FC236}">
                  <a16:creationId xmlns:a16="http://schemas.microsoft.com/office/drawing/2014/main" id="{DC7C3757-2AEC-4E75-858A-A0FD0C3DCC08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텍스트 상자 31">
              <a:extLst>
                <a:ext uri="{FF2B5EF4-FFF2-40B4-BE49-F238E27FC236}">
                  <a16:creationId xmlns:a16="http://schemas.microsoft.com/office/drawing/2014/main" id="{CFB5D16E-CB7D-4445-9BF2-4A427B71EC25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하기</a:t>
              </a:r>
            </a:p>
          </p:txBody>
        </p:sp>
      </p:grpSp>
      <p:grpSp>
        <p:nvGrpSpPr>
          <p:cNvPr id="78" name="Group 459">
            <a:extLst>
              <a:ext uri="{FF2B5EF4-FFF2-40B4-BE49-F238E27FC236}">
                <a16:creationId xmlns:a16="http://schemas.microsoft.com/office/drawing/2014/main" id="{132C21F3-D302-46FD-BFF2-BCAAF61D327B}"/>
              </a:ext>
            </a:extLst>
          </p:cNvPr>
          <p:cNvGrpSpPr/>
          <p:nvPr/>
        </p:nvGrpSpPr>
        <p:grpSpPr>
          <a:xfrm>
            <a:off x="2581044" y="1167296"/>
            <a:ext cx="478153" cy="226536"/>
            <a:chOff x="3444734" y="1992365"/>
            <a:chExt cx="231646" cy="164487"/>
          </a:xfrm>
        </p:grpSpPr>
        <p:sp>
          <p:nvSpPr>
            <p:cNvPr id="80" name="Rounded Rectangle 939">
              <a:extLst>
                <a:ext uri="{FF2B5EF4-FFF2-40B4-BE49-F238E27FC236}">
                  <a16:creationId xmlns:a16="http://schemas.microsoft.com/office/drawing/2014/main" id="{F8386BCC-2019-4F9E-93ED-AEA2F438C81B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텍스트 상자 31">
              <a:extLst>
                <a:ext uri="{FF2B5EF4-FFF2-40B4-BE49-F238E27FC236}">
                  <a16:creationId xmlns:a16="http://schemas.microsoft.com/office/drawing/2014/main" id="{1C3CF126-26F0-4EE9-A6CD-94912B2E2E52}"/>
                </a:ext>
              </a:extLst>
            </p:cNvPr>
            <p:cNvSpPr txBox="1"/>
            <p:nvPr/>
          </p:nvSpPr>
          <p:spPr>
            <a:xfrm>
              <a:off x="3452557" y="2035489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참여현황</a:t>
              </a:r>
            </a:p>
          </p:txBody>
        </p:sp>
      </p:grp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90" name="Rectangle 396">
            <a:extLst>
              <a:ext uri="{FF2B5EF4-FFF2-40B4-BE49-F238E27FC236}">
                <a16:creationId xmlns:a16="http://schemas.microsoft.com/office/drawing/2014/main" id="{7C9B1464-F8E8-42D9-BF62-2A34D4C226C2}"/>
              </a:ext>
            </a:extLst>
          </p:cNvPr>
          <p:cNvSpPr/>
          <p:nvPr/>
        </p:nvSpPr>
        <p:spPr>
          <a:xfrm>
            <a:off x="1988057" y="162066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957225" y="1202898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07" name="텍스트 상자 31">
            <a:extLst>
              <a:ext uri="{FF2B5EF4-FFF2-40B4-BE49-F238E27FC236}">
                <a16:creationId xmlns:a16="http://schemas.microsoft.com/office/drawing/2014/main" id="{53D5CACC-F0C6-4834-BD37-16EA77D98582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EBA3D5-EC41-41D8-9EE3-E38BB7FBFE7A}"/>
              </a:ext>
            </a:extLst>
          </p:cNvPr>
          <p:cNvSpPr txBox="1"/>
          <p:nvPr/>
        </p:nvSpPr>
        <p:spPr>
          <a:xfrm>
            <a:off x="2258583" y="3362820"/>
            <a:ext cx="6518845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회사에서 가장 힘들었던 문제는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항목에 해당하는 답변을 숫자로 입력하십시오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   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업무량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          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출퇴근 시간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          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간의 소통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          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상사와의 관계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         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사내 분위기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9" name="그룹 143">
            <a:extLst>
              <a:ext uri="{FF2B5EF4-FFF2-40B4-BE49-F238E27FC236}">
                <a16:creationId xmlns:a16="http://schemas.microsoft.com/office/drawing/2014/main" id="{4C30D3CB-1E2B-4CB1-B2B0-17848F279F92}"/>
              </a:ext>
            </a:extLst>
          </p:cNvPr>
          <p:cNvGrpSpPr/>
          <p:nvPr/>
        </p:nvGrpSpPr>
        <p:grpSpPr>
          <a:xfrm>
            <a:off x="1871172" y="1076898"/>
            <a:ext cx="216000" cy="252000"/>
            <a:chOff x="2704212" y="2825113"/>
            <a:chExt cx="216000" cy="252000"/>
          </a:xfrm>
        </p:grpSpPr>
        <p:sp>
          <p:nvSpPr>
            <p:cNvPr id="110" name="타원형">
              <a:extLst>
                <a:ext uri="{FF2B5EF4-FFF2-40B4-BE49-F238E27FC236}">
                  <a16:creationId xmlns:a16="http://schemas.microsoft.com/office/drawing/2014/main" id="{C087F01A-F631-476D-93C1-D9FAEDB3B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11" name="2">
              <a:extLst>
                <a:ext uri="{FF2B5EF4-FFF2-40B4-BE49-F238E27FC236}">
                  <a16:creationId xmlns:a16="http://schemas.microsoft.com/office/drawing/2014/main" id="{75C4019F-EDCC-4866-9178-A3A91C9C6106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AAD83B8-83D6-4066-A0B2-6470C763B467}"/>
              </a:ext>
            </a:extLst>
          </p:cNvPr>
          <p:cNvSpPr/>
          <p:nvPr/>
        </p:nvSpPr>
        <p:spPr>
          <a:xfrm>
            <a:off x="1960914" y="1097200"/>
            <a:ext cx="1177656" cy="366446"/>
          </a:xfrm>
          <a:prstGeom prst="rect">
            <a:avLst/>
          </a:prstGeom>
          <a:solidFill>
            <a:srgbClr val="FF0066">
              <a:alpha val="55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3" name="그룹 143">
            <a:extLst>
              <a:ext uri="{FF2B5EF4-FFF2-40B4-BE49-F238E27FC236}">
                <a16:creationId xmlns:a16="http://schemas.microsoft.com/office/drawing/2014/main" id="{7B83FD13-7C55-4FDA-B1FC-550C89FD9D0E}"/>
              </a:ext>
            </a:extLst>
          </p:cNvPr>
          <p:cNvGrpSpPr/>
          <p:nvPr/>
        </p:nvGrpSpPr>
        <p:grpSpPr>
          <a:xfrm>
            <a:off x="2117223" y="3508389"/>
            <a:ext cx="216000" cy="252000"/>
            <a:chOff x="2704212" y="2825113"/>
            <a:chExt cx="216000" cy="252000"/>
          </a:xfrm>
        </p:grpSpPr>
        <p:sp>
          <p:nvSpPr>
            <p:cNvPr id="114" name="타원형">
              <a:extLst>
                <a:ext uri="{FF2B5EF4-FFF2-40B4-BE49-F238E27FC236}">
                  <a16:creationId xmlns:a16="http://schemas.microsoft.com/office/drawing/2014/main" id="{933CE177-E2A1-4126-8E26-0A8B234DF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15" name="2">
              <a:extLst>
                <a:ext uri="{FF2B5EF4-FFF2-40B4-BE49-F238E27FC236}">
                  <a16:creationId xmlns:a16="http://schemas.microsoft.com/office/drawing/2014/main" id="{53CE7026-C43A-4239-9B62-F7B9037631B3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1a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A5D577-E8AA-425C-9DB7-C3CF0B3D0A78}"/>
              </a:ext>
            </a:extLst>
          </p:cNvPr>
          <p:cNvSpPr/>
          <p:nvPr/>
        </p:nvSpPr>
        <p:spPr>
          <a:xfrm>
            <a:off x="2258582" y="3685312"/>
            <a:ext cx="5551783" cy="156047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C9A3EE5-0A5C-46D9-BA69-6891A8AEACB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CD386E7D-DA16-4F1E-8E87-52F1BA435579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23" name="Group 1">
                <a:extLst>
                  <a:ext uri="{FF2B5EF4-FFF2-40B4-BE49-F238E27FC236}">
                    <a16:creationId xmlns:a16="http://schemas.microsoft.com/office/drawing/2014/main" id="{06966493-A5B3-482C-9B24-9ECD1A3DB6B7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25" name="Rectangle 14">
                  <a:extLst>
                    <a:ext uri="{FF2B5EF4-FFF2-40B4-BE49-F238E27FC236}">
                      <a16:creationId xmlns:a16="http://schemas.microsoft.com/office/drawing/2014/main" id="{AD6F55BB-A8C2-45C8-8B1D-DA2286FC6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6" name="Freeform 10">
                  <a:extLst>
                    <a:ext uri="{FF2B5EF4-FFF2-40B4-BE49-F238E27FC236}">
                      <a16:creationId xmlns:a16="http://schemas.microsoft.com/office/drawing/2014/main" id="{0DD17440-3731-4AD3-8CB0-DD27EC5037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27" name="텍스트 상자 31">
                  <a:extLst>
                    <a:ext uri="{FF2B5EF4-FFF2-40B4-BE49-F238E27FC236}">
                      <a16:creationId xmlns:a16="http://schemas.microsoft.com/office/drawing/2014/main" id="{A1210D35-B5B9-4A01-A9DE-683159A4A509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128" name="Straight Connector 1159">
                  <a:extLst>
                    <a:ext uri="{FF2B5EF4-FFF2-40B4-BE49-F238E27FC236}">
                      <a16:creationId xmlns:a16="http://schemas.microsoft.com/office/drawing/2014/main" id="{3AFE5BE3-CF06-45DB-9708-DDB14B1FAB79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9" name="Triangle 942">
                  <a:extLst>
                    <a:ext uri="{FF2B5EF4-FFF2-40B4-BE49-F238E27FC236}">
                      <a16:creationId xmlns:a16="http://schemas.microsoft.com/office/drawing/2014/main" id="{ED57D232-2654-475F-9CF0-7A292B74C0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4" name="텍스트 상자 31">
                <a:extLst>
                  <a:ext uri="{FF2B5EF4-FFF2-40B4-BE49-F238E27FC236}">
                    <a16:creationId xmlns:a16="http://schemas.microsoft.com/office/drawing/2014/main" id="{3B4B2444-76AB-49FC-AC25-E6A882E2D84A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2F8BC09-A911-4E6F-A0A1-53DB1DCB29A7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텍스트 상자 31">
              <a:extLst>
                <a:ext uri="{FF2B5EF4-FFF2-40B4-BE49-F238E27FC236}">
                  <a16:creationId xmlns:a16="http://schemas.microsoft.com/office/drawing/2014/main" id="{A7AF81E8-96BE-461C-BBA9-C16FB38BB493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D112D56-BB48-451C-87CE-90454E999C12}"/>
              </a:ext>
            </a:extLst>
          </p:cNvPr>
          <p:cNvSpPr/>
          <p:nvPr/>
        </p:nvSpPr>
        <p:spPr>
          <a:xfrm>
            <a:off x="10183324" y="298379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99884EC-8E18-40D1-A5F0-FD8E02463D0E}"/>
              </a:ext>
            </a:extLst>
          </p:cNvPr>
          <p:cNvSpPr/>
          <p:nvPr/>
        </p:nvSpPr>
        <p:spPr>
          <a:xfrm>
            <a:off x="7810366" y="3030298"/>
            <a:ext cx="914400" cy="254683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7EEE2-74FA-4A9D-8B4F-937F7505AF24}"/>
              </a:ext>
            </a:extLst>
          </p:cNvPr>
          <p:cNvSpPr/>
          <p:nvPr/>
        </p:nvSpPr>
        <p:spPr>
          <a:xfrm>
            <a:off x="2443811" y="3727101"/>
            <a:ext cx="381919" cy="1186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24D1B43-BC81-4D1A-BBF5-70173B9BFEFE}"/>
              </a:ext>
            </a:extLst>
          </p:cNvPr>
          <p:cNvSpPr/>
          <p:nvPr/>
        </p:nvSpPr>
        <p:spPr>
          <a:xfrm>
            <a:off x="2443811" y="3908144"/>
            <a:ext cx="381919" cy="1186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B67AB6F-C6BC-4351-B377-93EEA50B00FB}"/>
              </a:ext>
            </a:extLst>
          </p:cNvPr>
          <p:cNvSpPr/>
          <p:nvPr/>
        </p:nvSpPr>
        <p:spPr>
          <a:xfrm>
            <a:off x="2443811" y="4093450"/>
            <a:ext cx="381919" cy="1186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66FCB49-422F-4311-9376-B13827FE238A}"/>
              </a:ext>
            </a:extLst>
          </p:cNvPr>
          <p:cNvSpPr/>
          <p:nvPr/>
        </p:nvSpPr>
        <p:spPr>
          <a:xfrm>
            <a:off x="2443811" y="4274493"/>
            <a:ext cx="381919" cy="1186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5A0437F-5D28-4328-8B37-16EAB077AA03}"/>
              </a:ext>
            </a:extLst>
          </p:cNvPr>
          <p:cNvSpPr/>
          <p:nvPr/>
        </p:nvSpPr>
        <p:spPr>
          <a:xfrm>
            <a:off x="2445916" y="4453458"/>
            <a:ext cx="381919" cy="1186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9" name="직선 연결선[R] 7">
            <a:extLst>
              <a:ext uri="{FF2B5EF4-FFF2-40B4-BE49-F238E27FC236}">
                <a16:creationId xmlns:a16="http://schemas.microsoft.com/office/drawing/2014/main" id="{DB990A1D-CCC5-4EB3-A718-E96A5B027071}"/>
              </a:ext>
            </a:extLst>
          </p:cNvPr>
          <p:cNvCxnSpPr/>
          <p:nvPr/>
        </p:nvCxnSpPr>
        <p:spPr>
          <a:xfrm>
            <a:off x="2189428" y="2721294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grpSp>
        <p:nvGrpSpPr>
          <p:cNvPr id="82" name="Group 4">
            <a:extLst>
              <a:ext uri="{FF2B5EF4-FFF2-40B4-BE49-F238E27FC236}">
                <a16:creationId xmlns:a16="http://schemas.microsoft.com/office/drawing/2014/main" id="{C10024AB-918A-455D-983E-491253B5FDA6}"/>
              </a:ext>
            </a:extLst>
          </p:cNvPr>
          <p:cNvGrpSpPr/>
          <p:nvPr/>
        </p:nvGrpSpPr>
        <p:grpSpPr>
          <a:xfrm>
            <a:off x="2201952" y="1752504"/>
            <a:ext cx="3235869" cy="301937"/>
            <a:chOff x="2821439" y="2479174"/>
            <a:chExt cx="2796773" cy="218793"/>
          </a:xfrm>
        </p:grpSpPr>
        <p:sp>
          <p:nvSpPr>
            <p:cNvPr id="83" name="텍스트 상자 31">
              <a:extLst>
                <a:ext uri="{FF2B5EF4-FFF2-40B4-BE49-F238E27FC236}">
                  <a16:creationId xmlns:a16="http://schemas.microsoft.com/office/drawing/2014/main" id="{77A23ACA-9304-402F-8660-3532F4544283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000" b="1" dirty="0">
                  <a:latin typeface="+mn-ea"/>
                  <a:ea typeface="+mn-ea"/>
                </a:rPr>
                <a:t>회사원이 가장 </a:t>
              </a:r>
              <a:r>
                <a:rPr lang="ko-KR" altLang="en-US" sz="1000" b="1" dirty="0">
                  <a:latin typeface="+mn-ea"/>
                  <a:ea typeface="+mn-ea"/>
                </a:rPr>
                <a:t>많이 받는 스트레스는</a:t>
              </a:r>
              <a:r>
                <a:rPr lang="en-US" altLang="ko-KR" sz="1000" b="1" dirty="0">
                  <a:latin typeface="+mn-ea"/>
                  <a:ea typeface="+mn-ea"/>
                </a:rPr>
                <a:t>?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116" name="텍스트 상자 31">
              <a:extLst>
                <a:ext uri="{FF2B5EF4-FFF2-40B4-BE49-F238E27FC236}">
                  <a16:creationId xmlns:a16="http://schemas.microsoft.com/office/drawing/2014/main" id="{508B1881-AA3E-43C3-A029-5E60411A240F}"/>
                </a:ext>
              </a:extLst>
            </p:cNvPr>
            <p:cNvSpPr txBox="1"/>
            <p:nvPr/>
          </p:nvSpPr>
          <p:spPr>
            <a:xfrm>
              <a:off x="2911776" y="2619909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7" name="직사각형">
            <a:extLst>
              <a:ext uri="{FF2B5EF4-FFF2-40B4-BE49-F238E27FC236}">
                <a16:creationId xmlns:a16="http://schemas.microsoft.com/office/drawing/2014/main" id="{6A97C8C2-3E50-4069-AFE4-66E26A3EAA49}"/>
              </a:ext>
            </a:extLst>
          </p:cNvPr>
          <p:cNvSpPr/>
          <p:nvPr/>
        </p:nvSpPr>
        <p:spPr>
          <a:xfrm>
            <a:off x="2327823" y="227687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8" name="직사각형">
            <a:extLst>
              <a:ext uri="{FF2B5EF4-FFF2-40B4-BE49-F238E27FC236}">
                <a16:creationId xmlns:a16="http://schemas.microsoft.com/office/drawing/2014/main" id="{74DEE5F2-EFA3-4FF0-B046-844787C4519B}"/>
              </a:ext>
            </a:extLst>
          </p:cNvPr>
          <p:cNvSpPr/>
          <p:nvPr/>
        </p:nvSpPr>
        <p:spPr>
          <a:xfrm>
            <a:off x="2306472" y="209445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0" name="텍스트 상자 31">
            <a:extLst>
              <a:ext uri="{FF2B5EF4-FFF2-40B4-BE49-F238E27FC236}">
                <a16:creationId xmlns:a16="http://schemas.microsoft.com/office/drawing/2014/main" id="{79CE79E7-ECEA-4101-9A3C-6256696A52E2}"/>
              </a:ext>
            </a:extLst>
          </p:cNvPr>
          <p:cNvSpPr txBox="1"/>
          <p:nvPr/>
        </p:nvSpPr>
        <p:spPr>
          <a:xfrm>
            <a:off x="2328208" y="284899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회사원들의 노고 반영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F957AA1-19AE-412E-8CFA-578F84E73A1F}"/>
              </a:ext>
            </a:extLst>
          </p:cNvPr>
          <p:cNvSpPr txBox="1"/>
          <p:nvPr/>
        </p:nvSpPr>
        <p:spPr>
          <a:xfrm>
            <a:off x="2238108" y="2996953"/>
            <a:ext cx="6518845" cy="41734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회사원들이 가장 많이 받는 다는 스트레스의 원인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과로사와 탈모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극심한 스트레스성 위염의 발생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직사각형">
            <a:extLst>
              <a:ext uri="{FF2B5EF4-FFF2-40B4-BE49-F238E27FC236}">
                <a16:creationId xmlns:a16="http://schemas.microsoft.com/office/drawing/2014/main" id="{680916B0-83B9-4F38-BC42-4DD5EF992DF0}"/>
              </a:ext>
            </a:extLst>
          </p:cNvPr>
          <p:cNvSpPr/>
          <p:nvPr/>
        </p:nvSpPr>
        <p:spPr>
          <a:xfrm>
            <a:off x="2307104" y="245768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          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%  (3/6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4F28D75-872C-488F-B121-8876FD8C1F07}"/>
              </a:ext>
            </a:extLst>
          </p:cNvPr>
          <p:cNvSpPr/>
          <p:nvPr/>
        </p:nvSpPr>
        <p:spPr>
          <a:xfrm>
            <a:off x="2701846" y="2459490"/>
            <a:ext cx="491534" cy="114315"/>
          </a:xfrm>
          <a:prstGeom prst="rect">
            <a:avLst/>
          </a:prstGeom>
          <a:gradFill>
            <a:gsLst>
              <a:gs pos="3700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4" name="Group 459">
            <a:extLst>
              <a:ext uri="{FF2B5EF4-FFF2-40B4-BE49-F238E27FC236}">
                <a16:creationId xmlns:a16="http://schemas.microsoft.com/office/drawing/2014/main" id="{A9CFA26A-D2A1-4E3E-9CBC-2F995AF76B13}"/>
              </a:ext>
            </a:extLst>
          </p:cNvPr>
          <p:cNvGrpSpPr/>
          <p:nvPr/>
        </p:nvGrpSpPr>
        <p:grpSpPr>
          <a:xfrm>
            <a:off x="3893884" y="2393407"/>
            <a:ext cx="531489" cy="224174"/>
            <a:chOff x="3444734" y="1992365"/>
            <a:chExt cx="231646" cy="164487"/>
          </a:xfrm>
        </p:grpSpPr>
        <p:sp>
          <p:nvSpPr>
            <p:cNvPr id="135" name="Rounded Rectangle 939">
              <a:extLst>
                <a:ext uri="{FF2B5EF4-FFF2-40B4-BE49-F238E27FC236}">
                  <a16:creationId xmlns:a16="http://schemas.microsoft.com/office/drawing/2014/main" id="{432CF105-4B09-4EF0-AC8B-6108B30C4973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텍스트 상자 31">
              <a:extLst>
                <a:ext uri="{FF2B5EF4-FFF2-40B4-BE49-F238E27FC236}">
                  <a16:creationId xmlns:a16="http://schemas.microsoft.com/office/drawing/2014/main" id="{A6F9FAE1-0D26-4AD3-B208-0A205B654871}"/>
                </a:ext>
              </a:extLst>
            </p:cNvPr>
            <p:cNvSpPr txBox="1"/>
            <p:nvPr/>
          </p:nvSpPr>
          <p:spPr>
            <a:xfrm>
              <a:off x="3452557" y="2040207"/>
              <a:ext cx="216000" cy="68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93DE5FE-FB03-4179-9905-68F1D3BF928C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C743ED2-1769-418F-A4C9-AD17F33A2C7A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9" name="Rectangle 14">
              <a:extLst>
                <a:ext uri="{FF2B5EF4-FFF2-40B4-BE49-F238E27FC236}">
                  <a16:creationId xmlns:a16="http://schemas.microsoft.com/office/drawing/2014/main" id="{1CF2B42B-12F8-418F-A497-5C67BC3A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6" name="텍스트 상자 31">
              <a:extLst>
                <a:ext uri="{FF2B5EF4-FFF2-40B4-BE49-F238E27FC236}">
                  <a16:creationId xmlns:a16="http://schemas.microsoft.com/office/drawing/2014/main" id="{FD280FFA-0DBB-484E-BB09-50048B5B00DD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57" name="텍스트 상자 31">
              <a:extLst>
                <a:ext uri="{FF2B5EF4-FFF2-40B4-BE49-F238E27FC236}">
                  <a16:creationId xmlns:a16="http://schemas.microsoft.com/office/drawing/2014/main" id="{EE2FF40A-5410-40AE-AF68-8818FB4144DC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58" name="직선 연결선[R] 33">
              <a:extLst>
                <a:ext uri="{FF2B5EF4-FFF2-40B4-BE49-F238E27FC236}">
                  <a16:creationId xmlns:a16="http://schemas.microsoft.com/office/drawing/2014/main" id="{9159399C-2D98-4B8A-BB5C-38D528A66C13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텍스트 상자 31">
              <a:extLst>
                <a:ext uri="{FF2B5EF4-FFF2-40B4-BE49-F238E27FC236}">
                  <a16:creationId xmlns:a16="http://schemas.microsoft.com/office/drawing/2014/main" id="{4AA264C8-B757-473F-A5D8-CFCE24B41399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40A67538-69D0-4C5B-A00B-13A3276ACBB3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61" name="텍스트 상자 31">
              <a:extLst>
                <a:ext uri="{FF2B5EF4-FFF2-40B4-BE49-F238E27FC236}">
                  <a16:creationId xmlns:a16="http://schemas.microsoft.com/office/drawing/2014/main" id="{E6B72628-330D-482F-92CF-99BEB07BDE7D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68978179-BA4E-4804-B9F7-0D46466DC8A4}"/>
                </a:ext>
              </a:extLst>
            </p:cNvPr>
            <p:cNvCxnSpPr>
              <a:cxnSpLocks/>
              <a:stCxn id="139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0FC7A2F-0ABC-4BA7-903F-1240F4D6E6C4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FD9B868-1C18-4598-8A97-7F29F9B2A395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65" name="텍스트 상자 31">
              <a:extLst>
                <a:ext uri="{FF2B5EF4-FFF2-40B4-BE49-F238E27FC236}">
                  <a16:creationId xmlns:a16="http://schemas.microsoft.com/office/drawing/2014/main" id="{2D34A109-077C-4FE2-B255-AA457E596D33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66" name="직선 연결선[R] 33">
              <a:extLst>
                <a:ext uri="{FF2B5EF4-FFF2-40B4-BE49-F238E27FC236}">
                  <a16:creationId xmlns:a16="http://schemas.microsoft.com/office/drawing/2014/main" id="{95FF2AB5-83CC-4AB6-909F-F0E6EA711E64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[R] 7">
              <a:extLst>
                <a:ext uri="{FF2B5EF4-FFF2-40B4-BE49-F238E27FC236}">
                  <a16:creationId xmlns:a16="http://schemas.microsoft.com/office/drawing/2014/main" id="{F7DC068D-0394-43D6-95A2-5F454C199772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68" name="직선 연결선[R] 33">
              <a:extLst>
                <a:ext uri="{FF2B5EF4-FFF2-40B4-BE49-F238E27FC236}">
                  <a16:creationId xmlns:a16="http://schemas.microsoft.com/office/drawing/2014/main" id="{144BB61B-5B1F-490B-8271-F047B2BFF458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텍스트 상자 31">
              <a:extLst>
                <a:ext uri="{FF2B5EF4-FFF2-40B4-BE49-F238E27FC236}">
                  <a16:creationId xmlns:a16="http://schemas.microsoft.com/office/drawing/2014/main" id="{47B151FF-319B-4B53-8B44-8F92F3C31D07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70" name="직선 연결선[R] 33">
              <a:extLst>
                <a:ext uri="{FF2B5EF4-FFF2-40B4-BE49-F238E27FC236}">
                  <a16:creationId xmlns:a16="http://schemas.microsoft.com/office/drawing/2014/main" id="{CE7FF136-9584-4986-806B-9C9D465F72E8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2" name="Group 3">
            <a:extLst>
              <a:ext uri="{FF2B5EF4-FFF2-40B4-BE49-F238E27FC236}">
                <a16:creationId xmlns:a16="http://schemas.microsoft.com/office/drawing/2014/main" id="{F26C8963-02A5-440C-A690-F46AE4367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029706"/>
              </p:ext>
            </p:extLst>
          </p:nvPr>
        </p:nvGraphicFramePr>
        <p:xfrm>
          <a:off x="9290533" y="813265"/>
          <a:ext cx="2835141" cy="4109915"/>
        </p:xfrm>
        <a:graphic>
          <a:graphicData uri="http://schemas.openxmlformats.org/drawingml/2006/table">
            <a:tbl>
              <a:tblPr/>
              <a:tblGrid>
                <a:gridCol w="26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진행중인 설문의 유형이 기명일 경우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일반 사용자도 참여현황을 통해 참여자와 미참여자 보기 가능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설문의 유형이 무기명일 경우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참여현황 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히든처리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관리자는 기명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유기명상관없이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전부 노출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참여하기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 내용의 답변을 달고 참여하기 버튼 클릭 시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참여완료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얼럿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처리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답변이 객관식일 경우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1a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의 화면과 같이 라디오버튼으로 질문에 답변 선택 후 응답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순위형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수량형 동일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주관식일 경우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질문 하단으로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Input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박스 노출 되어 답변 작성 후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응답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참여현황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layer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 출력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다음페이지 참고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 </a:t>
                      </a: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설문을 송부 받은 사람만 참여 가능함</a:t>
                      </a: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설문 참여</a:t>
                      </a:r>
                      <a:endParaRPr kumimoji="1"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하기 불가능한자는 참여하기 버튼 </a:t>
                      </a:r>
                      <a:r>
                        <a:rPr kumimoji="1" lang="ko-KR" altLang="en-US" sz="8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히든처리</a:t>
                      </a:r>
                      <a:endParaRPr kumimoji="1"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15707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결과보기 버튼 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결과보기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팝업창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출력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1113" indent="0" algn="l" defTabSz="914400"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다음페이지 참고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  <a:endParaRPr kumimoji="1"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233982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상세 내용 노출 영역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설문에 참여가능한 사용자의 경우 질문에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참여가능할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수 있게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입력란 또는 답변 선택가능한 라디오버튼이 노출되나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권한이 없는 사람에 경우 입력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선택 버튼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히든처리되고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보기만 가능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endParaRPr kumimoji="1"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1079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28981206-7A1D-41E6-AAC0-739A807FB989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 </a:t>
            </a:r>
          </a:p>
        </p:txBody>
      </p:sp>
    </p:spTree>
    <p:extLst>
      <p:ext uri="{BB962C8B-B14F-4D97-AF65-F5344CB8AC3E}">
        <p14:creationId xmlns:p14="http://schemas.microsoft.com/office/powerpoint/2010/main" val="2851116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6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질문 유형이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기명일경우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설문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6" name="Group 456">
            <a:extLst>
              <a:ext uri="{FF2B5EF4-FFF2-40B4-BE49-F238E27FC236}">
                <a16:creationId xmlns:a16="http://schemas.microsoft.com/office/drawing/2014/main" id="{F5E2ACB0-C579-4399-A8FA-AEBD94D373D4}"/>
              </a:ext>
            </a:extLst>
          </p:cNvPr>
          <p:cNvGrpSpPr/>
          <p:nvPr/>
        </p:nvGrpSpPr>
        <p:grpSpPr>
          <a:xfrm>
            <a:off x="2011716" y="1167296"/>
            <a:ext cx="478153" cy="226536"/>
            <a:chOff x="3444734" y="1992365"/>
            <a:chExt cx="231646" cy="164487"/>
          </a:xfrm>
        </p:grpSpPr>
        <p:sp>
          <p:nvSpPr>
            <p:cNvPr id="84" name="Rounded Rectangle 939">
              <a:extLst>
                <a:ext uri="{FF2B5EF4-FFF2-40B4-BE49-F238E27FC236}">
                  <a16:creationId xmlns:a16="http://schemas.microsoft.com/office/drawing/2014/main" id="{DC7C3757-2AEC-4E75-858A-A0FD0C3DCC08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텍스트 상자 31">
              <a:extLst>
                <a:ext uri="{FF2B5EF4-FFF2-40B4-BE49-F238E27FC236}">
                  <a16:creationId xmlns:a16="http://schemas.microsoft.com/office/drawing/2014/main" id="{CFB5D16E-CB7D-4445-9BF2-4A427B71EC25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하기</a:t>
              </a:r>
            </a:p>
          </p:txBody>
        </p:sp>
      </p:grpSp>
      <p:grpSp>
        <p:nvGrpSpPr>
          <p:cNvPr id="78" name="Group 459">
            <a:extLst>
              <a:ext uri="{FF2B5EF4-FFF2-40B4-BE49-F238E27FC236}">
                <a16:creationId xmlns:a16="http://schemas.microsoft.com/office/drawing/2014/main" id="{132C21F3-D302-46FD-BFF2-BCAAF61D327B}"/>
              </a:ext>
            </a:extLst>
          </p:cNvPr>
          <p:cNvGrpSpPr/>
          <p:nvPr/>
        </p:nvGrpSpPr>
        <p:grpSpPr>
          <a:xfrm>
            <a:off x="2581044" y="1167296"/>
            <a:ext cx="478153" cy="226536"/>
            <a:chOff x="3444734" y="1992365"/>
            <a:chExt cx="231646" cy="164487"/>
          </a:xfrm>
        </p:grpSpPr>
        <p:sp>
          <p:nvSpPr>
            <p:cNvPr id="80" name="Rounded Rectangle 939">
              <a:extLst>
                <a:ext uri="{FF2B5EF4-FFF2-40B4-BE49-F238E27FC236}">
                  <a16:creationId xmlns:a16="http://schemas.microsoft.com/office/drawing/2014/main" id="{F8386BCC-2019-4F9E-93ED-AEA2F438C81B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텍스트 상자 31">
              <a:extLst>
                <a:ext uri="{FF2B5EF4-FFF2-40B4-BE49-F238E27FC236}">
                  <a16:creationId xmlns:a16="http://schemas.microsoft.com/office/drawing/2014/main" id="{1C3CF126-26F0-4EE9-A6CD-94912B2E2E52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참여현황</a:t>
              </a:r>
            </a:p>
          </p:txBody>
        </p:sp>
      </p:grp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90" name="Rectangle 396">
            <a:extLst>
              <a:ext uri="{FF2B5EF4-FFF2-40B4-BE49-F238E27FC236}">
                <a16:creationId xmlns:a16="http://schemas.microsoft.com/office/drawing/2014/main" id="{7C9B1464-F8E8-42D9-BF62-2A34D4C226C2}"/>
              </a:ext>
            </a:extLst>
          </p:cNvPr>
          <p:cNvSpPr/>
          <p:nvPr/>
        </p:nvSpPr>
        <p:spPr>
          <a:xfrm>
            <a:off x="1988057" y="162066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957225" y="1202898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07" name="텍스트 상자 31">
            <a:extLst>
              <a:ext uri="{FF2B5EF4-FFF2-40B4-BE49-F238E27FC236}">
                <a16:creationId xmlns:a16="http://schemas.microsoft.com/office/drawing/2014/main" id="{53D5CACC-F0C6-4834-BD37-16EA77D98582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EBA3D5-EC41-41D8-9EE3-E38BB7FBFE7A}"/>
              </a:ext>
            </a:extLst>
          </p:cNvPr>
          <p:cNvSpPr txBox="1"/>
          <p:nvPr/>
        </p:nvSpPr>
        <p:spPr>
          <a:xfrm>
            <a:off x="2258583" y="3362820"/>
            <a:ext cx="6518845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회사에서 가장 힘들었던 문제는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순위가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높은것부터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선택하십시오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개까지 선택할 수 있습니다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1)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2)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출퇴근 시간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3)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간의 소통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4)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상사와의 관계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5) 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사내 분위기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9" name="그룹 143">
            <a:extLst>
              <a:ext uri="{FF2B5EF4-FFF2-40B4-BE49-F238E27FC236}">
                <a16:creationId xmlns:a16="http://schemas.microsoft.com/office/drawing/2014/main" id="{4C30D3CB-1E2B-4CB1-B2B0-17848F279F92}"/>
              </a:ext>
            </a:extLst>
          </p:cNvPr>
          <p:cNvGrpSpPr/>
          <p:nvPr/>
        </p:nvGrpSpPr>
        <p:grpSpPr>
          <a:xfrm>
            <a:off x="1871172" y="1076898"/>
            <a:ext cx="216000" cy="252000"/>
            <a:chOff x="2704212" y="2825113"/>
            <a:chExt cx="216000" cy="252000"/>
          </a:xfrm>
        </p:grpSpPr>
        <p:sp>
          <p:nvSpPr>
            <p:cNvPr id="110" name="타원형">
              <a:extLst>
                <a:ext uri="{FF2B5EF4-FFF2-40B4-BE49-F238E27FC236}">
                  <a16:creationId xmlns:a16="http://schemas.microsoft.com/office/drawing/2014/main" id="{C087F01A-F631-476D-93C1-D9FAEDB3B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11" name="2">
              <a:extLst>
                <a:ext uri="{FF2B5EF4-FFF2-40B4-BE49-F238E27FC236}">
                  <a16:creationId xmlns:a16="http://schemas.microsoft.com/office/drawing/2014/main" id="{75C4019F-EDCC-4866-9178-A3A91C9C6106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AAD83B8-83D6-4066-A0B2-6470C763B467}"/>
              </a:ext>
            </a:extLst>
          </p:cNvPr>
          <p:cNvSpPr/>
          <p:nvPr/>
        </p:nvSpPr>
        <p:spPr>
          <a:xfrm>
            <a:off x="1966410" y="1135795"/>
            <a:ext cx="1226970" cy="366446"/>
          </a:xfrm>
          <a:prstGeom prst="rect">
            <a:avLst/>
          </a:prstGeom>
          <a:solidFill>
            <a:srgbClr val="FF0066">
              <a:alpha val="55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3" name="그룹 143">
            <a:extLst>
              <a:ext uri="{FF2B5EF4-FFF2-40B4-BE49-F238E27FC236}">
                <a16:creationId xmlns:a16="http://schemas.microsoft.com/office/drawing/2014/main" id="{7B83FD13-7C55-4FDA-B1FC-550C89FD9D0E}"/>
              </a:ext>
            </a:extLst>
          </p:cNvPr>
          <p:cNvGrpSpPr/>
          <p:nvPr/>
        </p:nvGrpSpPr>
        <p:grpSpPr>
          <a:xfrm>
            <a:off x="2117223" y="3508389"/>
            <a:ext cx="216000" cy="252000"/>
            <a:chOff x="2704212" y="2825113"/>
            <a:chExt cx="216000" cy="252000"/>
          </a:xfrm>
        </p:grpSpPr>
        <p:sp>
          <p:nvSpPr>
            <p:cNvPr id="114" name="타원형">
              <a:extLst>
                <a:ext uri="{FF2B5EF4-FFF2-40B4-BE49-F238E27FC236}">
                  <a16:creationId xmlns:a16="http://schemas.microsoft.com/office/drawing/2014/main" id="{933CE177-E2A1-4126-8E26-0A8B234DF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15" name="2">
              <a:extLst>
                <a:ext uri="{FF2B5EF4-FFF2-40B4-BE49-F238E27FC236}">
                  <a16:creationId xmlns:a16="http://schemas.microsoft.com/office/drawing/2014/main" id="{53CE7026-C43A-4239-9B62-F7B9037631B3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1a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A5D577-E8AA-425C-9DB7-C3CF0B3D0A78}"/>
              </a:ext>
            </a:extLst>
          </p:cNvPr>
          <p:cNvSpPr/>
          <p:nvPr/>
        </p:nvSpPr>
        <p:spPr>
          <a:xfrm>
            <a:off x="2258582" y="3685312"/>
            <a:ext cx="5551783" cy="156047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C9A3EE5-0A5C-46D9-BA69-6891A8AEACB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CD386E7D-DA16-4F1E-8E87-52F1BA435579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23" name="Group 1">
                <a:extLst>
                  <a:ext uri="{FF2B5EF4-FFF2-40B4-BE49-F238E27FC236}">
                    <a16:creationId xmlns:a16="http://schemas.microsoft.com/office/drawing/2014/main" id="{06966493-A5B3-482C-9B24-9ECD1A3DB6B7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25" name="Rectangle 14">
                  <a:extLst>
                    <a:ext uri="{FF2B5EF4-FFF2-40B4-BE49-F238E27FC236}">
                      <a16:creationId xmlns:a16="http://schemas.microsoft.com/office/drawing/2014/main" id="{AD6F55BB-A8C2-45C8-8B1D-DA2286FC6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6" name="Freeform 10">
                  <a:extLst>
                    <a:ext uri="{FF2B5EF4-FFF2-40B4-BE49-F238E27FC236}">
                      <a16:creationId xmlns:a16="http://schemas.microsoft.com/office/drawing/2014/main" id="{0DD17440-3731-4AD3-8CB0-DD27EC5037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27" name="텍스트 상자 31">
                  <a:extLst>
                    <a:ext uri="{FF2B5EF4-FFF2-40B4-BE49-F238E27FC236}">
                      <a16:creationId xmlns:a16="http://schemas.microsoft.com/office/drawing/2014/main" id="{A1210D35-B5B9-4A01-A9DE-683159A4A509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128" name="Straight Connector 1159">
                  <a:extLst>
                    <a:ext uri="{FF2B5EF4-FFF2-40B4-BE49-F238E27FC236}">
                      <a16:creationId xmlns:a16="http://schemas.microsoft.com/office/drawing/2014/main" id="{3AFE5BE3-CF06-45DB-9708-DDB14B1FAB79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9" name="Triangle 942">
                  <a:extLst>
                    <a:ext uri="{FF2B5EF4-FFF2-40B4-BE49-F238E27FC236}">
                      <a16:creationId xmlns:a16="http://schemas.microsoft.com/office/drawing/2014/main" id="{ED57D232-2654-475F-9CF0-7A292B74C0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4" name="텍스트 상자 31">
                <a:extLst>
                  <a:ext uri="{FF2B5EF4-FFF2-40B4-BE49-F238E27FC236}">
                    <a16:creationId xmlns:a16="http://schemas.microsoft.com/office/drawing/2014/main" id="{3B4B2444-76AB-49FC-AC25-E6A882E2D84A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2F8BC09-A911-4E6F-A0A1-53DB1DCB29A7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텍스트 상자 31">
              <a:extLst>
                <a:ext uri="{FF2B5EF4-FFF2-40B4-BE49-F238E27FC236}">
                  <a16:creationId xmlns:a16="http://schemas.microsoft.com/office/drawing/2014/main" id="{A7AF81E8-96BE-461C-BBA9-C16FB38BB493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D112D56-BB48-451C-87CE-90454E999C12}"/>
              </a:ext>
            </a:extLst>
          </p:cNvPr>
          <p:cNvSpPr/>
          <p:nvPr/>
        </p:nvSpPr>
        <p:spPr>
          <a:xfrm>
            <a:off x="10183324" y="298379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99884EC-8E18-40D1-A5F0-FD8E02463D0E}"/>
              </a:ext>
            </a:extLst>
          </p:cNvPr>
          <p:cNvSpPr/>
          <p:nvPr/>
        </p:nvSpPr>
        <p:spPr>
          <a:xfrm>
            <a:off x="7810366" y="3030298"/>
            <a:ext cx="914400" cy="254683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순위형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1AB7535-81BA-4048-8193-3BBD8149D87F}"/>
              </a:ext>
            </a:extLst>
          </p:cNvPr>
          <p:cNvGrpSpPr/>
          <p:nvPr/>
        </p:nvGrpSpPr>
        <p:grpSpPr>
          <a:xfrm>
            <a:off x="2222716" y="3822700"/>
            <a:ext cx="328302" cy="972833"/>
            <a:chOff x="1824928" y="1748248"/>
            <a:chExt cx="328302" cy="972833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4F837B3-3966-4EC9-B822-588F9DA82DB1}"/>
                </a:ext>
              </a:extLst>
            </p:cNvPr>
            <p:cNvSpPr/>
            <p:nvPr/>
          </p:nvSpPr>
          <p:spPr>
            <a:xfrm>
              <a:off x="1824928" y="174824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397BBC9-F49F-462A-822B-6EA9D6439AB5}"/>
                </a:ext>
              </a:extLst>
            </p:cNvPr>
            <p:cNvSpPr/>
            <p:nvPr/>
          </p:nvSpPr>
          <p:spPr>
            <a:xfrm>
              <a:off x="1825732" y="1942921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AD6C8B9-AE1A-47DB-9C36-AE4340B09A11}"/>
                </a:ext>
              </a:extLst>
            </p:cNvPr>
            <p:cNvSpPr/>
            <p:nvPr/>
          </p:nvSpPr>
          <p:spPr>
            <a:xfrm>
              <a:off x="1832950" y="2128550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8950181-75F9-49A2-BFA7-64D01EF026C5}"/>
                </a:ext>
              </a:extLst>
            </p:cNvPr>
            <p:cNvSpPr/>
            <p:nvPr/>
          </p:nvSpPr>
          <p:spPr>
            <a:xfrm>
              <a:off x="1833754" y="2310023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963E51E-4646-4E18-B633-A380BEC72194}"/>
                </a:ext>
              </a:extLst>
            </p:cNvPr>
            <p:cNvSpPr/>
            <p:nvPr/>
          </p:nvSpPr>
          <p:spPr>
            <a:xfrm>
              <a:off x="1840324" y="2474860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</p:grpSp>
      <p:cxnSp>
        <p:nvCxnSpPr>
          <p:cNvPr id="82" name="직선 연결선[R] 7">
            <a:extLst>
              <a:ext uri="{FF2B5EF4-FFF2-40B4-BE49-F238E27FC236}">
                <a16:creationId xmlns:a16="http://schemas.microsoft.com/office/drawing/2014/main" id="{7F416F60-2A6F-4E35-A740-2C002C2865C1}"/>
              </a:ext>
            </a:extLst>
          </p:cNvPr>
          <p:cNvCxnSpPr/>
          <p:nvPr/>
        </p:nvCxnSpPr>
        <p:spPr>
          <a:xfrm>
            <a:off x="2189428" y="2721294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grpSp>
        <p:nvGrpSpPr>
          <p:cNvPr id="87" name="Group 4">
            <a:extLst>
              <a:ext uri="{FF2B5EF4-FFF2-40B4-BE49-F238E27FC236}">
                <a16:creationId xmlns:a16="http://schemas.microsoft.com/office/drawing/2014/main" id="{200DB980-318E-4935-AD7C-37E48D622174}"/>
              </a:ext>
            </a:extLst>
          </p:cNvPr>
          <p:cNvGrpSpPr/>
          <p:nvPr/>
        </p:nvGrpSpPr>
        <p:grpSpPr>
          <a:xfrm>
            <a:off x="2201952" y="1752504"/>
            <a:ext cx="3235869" cy="301937"/>
            <a:chOff x="2821439" y="2479174"/>
            <a:chExt cx="2796773" cy="218793"/>
          </a:xfrm>
        </p:grpSpPr>
        <p:sp>
          <p:nvSpPr>
            <p:cNvPr id="88" name="텍스트 상자 31">
              <a:extLst>
                <a:ext uri="{FF2B5EF4-FFF2-40B4-BE49-F238E27FC236}">
                  <a16:creationId xmlns:a16="http://schemas.microsoft.com/office/drawing/2014/main" id="{C2D55B83-48CB-4F51-861D-640C671109A7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000" b="1" dirty="0">
                  <a:latin typeface="+mn-ea"/>
                  <a:ea typeface="+mn-ea"/>
                </a:rPr>
                <a:t>회사원이 가장 </a:t>
              </a:r>
              <a:r>
                <a:rPr lang="ko-KR" altLang="en-US" sz="1000" b="1" dirty="0">
                  <a:latin typeface="+mn-ea"/>
                  <a:ea typeface="+mn-ea"/>
                </a:rPr>
                <a:t>많이 받는 스트레스는</a:t>
              </a:r>
              <a:r>
                <a:rPr lang="en-US" altLang="ko-KR" sz="1000" b="1" dirty="0">
                  <a:latin typeface="+mn-ea"/>
                  <a:ea typeface="+mn-ea"/>
                </a:rPr>
                <a:t>?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89" name="텍스트 상자 31">
              <a:extLst>
                <a:ext uri="{FF2B5EF4-FFF2-40B4-BE49-F238E27FC236}">
                  <a16:creationId xmlns:a16="http://schemas.microsoft.com/office/drawing/2014/main" id="{E29E25F7-E2BE-4618-AA86-ADAAB9DC8F77}"/>
                </a:ext>
              </a:extLst>
            </p:cNvPr>
            <p:cNvSpPr txBox="1"/>
            <p:nvPr/>
          </p:nvSpPr>
          <p:spPr>
            <a:xfrm>
              <a:off x="2911776" y="2619909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5" name="직사각형">
            <a:extLst>
              <a:ext uri="{FF2B5EF4-FFF2-40B4-BE49-F238E27FC236}">
                <a16:creationId xmlns:a16="http://schemas.microsoft.com/office/drawing/2014/main" id="{4B75AF92-A230-4D0E-B230-A5C36554E6A0}"/>
              </a:ext>
            </a:extLst>
          </p:cNvPr>
          <p:cNvSpPr/>
          <p:nvPr/>
        </p:nvSpPr>
        <p:spPr>
          <a:xfrm>
            <a:off x="2327823" y="227687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6" name="직사각형">
            <a:extLst>
              <a:ext uri="{FF2B5EF4-FFF2-40B4-BE49-F238E27FC236}">
                <a16:creationId xmlns:a16="http://schemas.microsoft.com/office/drawing/2014/main" id="{2DB9C28F-42C9-42D8-8C6C-663E443D966B}"/>
              </a:ext>
            </a:extLst>
          </p:cNvPr>
          <p:cNvSpPr/>
          <p:nvPr/>
        </p:nvSpPr>
        <p:spPr>
          <a:xfrm>
            <a:off x="2306472" y="209445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7" name="텍스트 상자 31">
            <a:extLst>
              <a:ext uri="{FF2B5EF4-FFF2-40B4-BE49-F238E27FC236}">
                <a16:creationId xmlns:a16="http://schemas.microsoft.com/office/drawing/2014/main" id="{7430F362-331F-4FD0-9036-AD299CB1C1B2}"/>
              </a:ext>
            </a:extLst>
          </p:cNvPr>
          <p:cNvSpPr txBox="1"/>
          <p:nvPr/>
        </p:nvSpPr>
        <p:spPr>
          <a:xfrm>
            <a:off x="2328208" y="284899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회사원들의 노고 반영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C6B14ED-D4D3-47F0-881E-C4CBEDDA860F}"/>
              </a:ext>
            </a:extLst>
          </p:cNvPr>
          <p:cNvSpPr txBox="1"/>
          <p:nvPr/>
        </p:nvSpPr>
        <p:spPr>
          <a:xfrm>
            <a:off x="2238108" y="2996953"/>
            <a:ext cx="6518845" cy="41734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회사원들이 가장 많이 받는 다는 스트레스의 원인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과로사와 탈모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극심한 스트레스성 위염의 발생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직사각형">
            <a:extLst>
              <a:ext uri="{FF2B5EF4-FFF2-40B4-BE49-F238E27FC236}">
                <a16:creationId xmlns:a16="http://schemas.microsoft.com/office/drawing/2014/main" id="{1CECE90D-2711-4D34-BA6B-201E6A73921F}"/>
              </a:ext>
            </a:extLst>
          </p:cNvPr>
          <p:cNvSpPr/>
          <p:nvPr/>
        </p:nvSpPr>
        <p:spPr>
          <a:xfrm>
            <a:off x="2307104" y="245768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          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%  (3/6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0DB04D-CB5E-4972-99F2-12EDED8927EE}"/>
              </a:ext>
            </a:extLst>
          </p:cNvPr>
          <p:cNvSpPr/>
          <p:nvPr/>
        </p:nvSpPr>
        <p:spPr>
          <a:xfrm>
            <a:off x="2701846" y="2459490"/>
            <a:ext cx="491534" cy="114315"/>
          </a:xfrm>
          <a:prstGeom prst="rect">
            <a:avLst/>
          </a:prstGeom>
          <a:gradFill>
            <a:gsLst>
              <a:gs pos="3700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37" name="Group 459">
            <a:extLst>
              <a:ext uri="{FF2B5EF4-FFF2-40B4-BE49-F238E27FC236}">
                <a16:creationId xmlns:a16="http://schemas.microsoft.com/office/drawing/2014/main" id="{1305A39F-58FF-42A7-8300-4E8DF7B87FF2}"/>
              </a:ext>
            </a:extLst>
          </p:cNvPr>
          <p:cNvGrpSpPr/>
          <p:nvPr/>
        </p:nvGrpSpPr>
        <p:grpSpPr>
          <a:xfrm>
            <a:off x="3893884" y="2393407"/>
            <a:ext cx="531489" cy="224174"/>
            <a:chOff x="3444734" y="1992365"/>
            <a:chExt cx="231646" cy="164487"/>
          </a:xfrm>
        </p:grpSpPr>
        <p:sp>
          <p:nvSpPr>
            <p:cNvPr id="138" name="Rounded Rectangle 939">
              <a:extLst>
                <a:ext uri="{FF2B5EF4-FFF2-40B4-BE49-F238E27FC236}">
                  <a16:creationId xmlns:a16="http://schemas.microsoft.com/office/drawing/2014/main" id="{0B323A27-5DDF-49FC-8C7A-DE7430E9BDFC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텍스트 상자 31">
              <a:extLst>
                <a:ext uri="{FF2B5EF4-FFF2-40B4-BE49-F238E27FC236}">
                  <a16:creationId xmlns:a16="http://schemas.microsoft.com/office/drawing/2014/main" id="{BCE09982-DB5D-4584-8B45-B8A31A2F7DB2}"/>
                </a:ext>
              </a:extLst>
            </p:cNvPr>
            <p:cNvSpPr txBox="1"/>
            <p:nvPr/>
          </p:nvSpPr>
          <p:spPr>
            <a:xfrm>
              <a:off x="3452557" y="2040207"/>
              <a:ext cx="216000" cy="68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063DCABB-7C14-4985-9954-CB87966BC07A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9F4E373-976B-4A8C-BE56-9BC2D4463CFA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8" name="Rectangle 14">
              <a:extLst>
                <a:ext uri="{FF2B5EF4-FFF2-40B4-BE49-F238E27FC236}">
                  <a16:creationId xmlns:a16="http://schemas.microsoft.com/office/drawing/2014/main" id="{E75C3138-6A49-492D-AE0B-44EE36174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9" name="텍스트 상자 31">
              <a:extLst>
                <a:ext uri="{FF2B5EF4-FFF2-40B4-BE49-F238E27FC236}">
                  <a16:creationId xmlns:a16="http://schemas.microsoft.com/office/drawing/2014/main" id="{9CDDC0FA-305F-4100-9BA5-E0801DCD619D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19CA7E36-1124-40FA-AAAC-F448DFEBF8FF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61" name="직선 연결선[R] 33">
              <a:extLst>
                <a:ext uri="{FF2B5EF4-FFF2-40B4-BE49-F238E27FC236}">
                  <a16:creationId xmlns:a16="http://schemas.microsoft.com/office/drawing/2014/main" id="{12EDAB9F-383E-4053-A2A5-A66DFAD6F2AB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텍스트 상자 31">
              <a:extLst>
                <a:ext uri="{FF2B5EF4-FFF2-40B4-BE49-F238E27FC236}">
                  <a16:creationId xmlns:a16="http://schemas.microsoft.com/office/drawing/2014/main" id="{B6026B9E-8CEC-4518-AB03-C6CA03DBBA9D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63" name="텍스트 상자 31">
              <a:extLst>
                <a:ext uri="{FF2B5EF4-FFF2-40B4-BE49-F238E27FC236}">
                  <a16:creationId xmlns:a16="http://schemas.microsoft.com/office/drawing/2014/main" id="{63459562-CEAA-435C-810A-EC0CB6526E43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64" name="텍스트 상자 31">
              <a:extLst>
                <a:ext uri="{FF2B5EF4-FFF2-40B4-BE49-F238E27FC236}">
                  <a16:creationId xmlns:a16="http://schemas.microsoft.com/office/drawing/2014/main" id="{EBCAD195-D4AF-4B09-A264-852CB917B0C9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4421A64-7A0A-419B-83DE-2FE806127BAD}"/>
                </a:ext>
              </a:extLst>
            </p:cNvPr>
            <p:cNvCxnSpPr>
              <a:cxnSpLocks/>
              <a:stCxn id="158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DB0A6CC-56CE-4CB8-9925-29B49B6FD191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A6FBF78-12C5-4FC5-9C4B-F5AE346A1B4C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68" name="텍스트 상자 31">
              <a:extLst>
                <a:ext uri="{FF2B5EF4-FFF2-40B4-BE49-F238E27FC236}">
                  <a16:creationId xmlns:a16="http://schemas.microsoft.com/office/drawing/2014/main" id="{30831830-BC0B-4EF3-A9CC-C43CD4B4E058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69" name="직선 연결선[R] 33">
              <a:extLst>
                <a:ext uri="{FF2B5EF4-FFF2-40B4-BE49-F238E27FC236}">
                  <a16:creationId xmlns:a16="http://schemas.microsoft.com/office/drawing/2014/main" id="{7B59E13E-01C5-4AB7-8C3E-494467C45E5D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[R] 7">
              <a:extLst>
                <a:ext uri="{FF2B5EF4-FFF2-40B4-BE49-F238E27FC236}">
                  <a16:creationId xmlns:a16="http://schemas.microsoft.com/office/drawing/2014/main" id="{5F1BFFE6-24E3-4C4A-8C12-C6DD0CEAD145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71" name="직선 연결선[R] 33">
              <a:extLst>
                <a:ext uri="{FF2B5EF4-FFF2-40B4-BE49-F238E27FC236}">
                  <a16:creationId xmlns:a16="http://schemas.microsoft.com/office/drawing/2014/main" id="{D5B259E0-D19B-4748-B9BB-9FC6809C7FC7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텍스트 상자 31">
              <a:extLst>
                <a:ext uri="{FF2B5EF4-FFF2-40B4-BE49-F238E27FC236}">
                  <a16:creationId xmlns:a16="http://schemas.microsoft.com/office/drawing/2014/main" id="{BB419E6D-745F-4218-9620-1A272B68E0B3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73" name="직선 연결선[R] 33">
              <a:extLst>
                <a:ext uri="{FF2B5EF4-FFF2-40B4-BE49-F238E27FC236}">
                  <a16:creationId xmlns:a16="http://schemas.microsoft.com/office/drawing/2014/main" id="{68660D16-0D61-46FB-8F85-92C859C06DBD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2" name="Group 3">
            <a:extLst>
              <a:ext uri="{FF2B5EF4-FFF2-40B4-BE49-F238E27FC236}">
                <a16:creationId xmlns:a16="http://schemas.microsoft.com/office/drawing/2014/main" id="{41035BBA-6994-46BB-916E-0586FE69E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029706"/>
              </p:ext>
            </p:extLst>
          </p:nvPr>
        </p:nvGraphicFramePr>
        <p:xfrm>
          <a:off x="9290533" y="813265"/>
          <a:ext cx="2835141" cy="4109915"/>
        </p:xfrm>
        <a:graphic>
          <a:graphicData uri="http://schemas.openxmlformats.org/drawingml/2006/table">
            <a:tbl>
              <a:tblPr/>
              <a:tblGrid>
                <a:gridCol w="26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진행중인 설문의 유형이 기명일 경우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일반 사용자도 참여현황을 통해 참여자와 미참여자 보기 가능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설문의 유형이 무기명일 경우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참여현황 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히든처리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관리자는 기명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유기명상관없이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전부 노출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참여하기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 내용의 답변을 달고 참여하기 버튼 클릭 시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참여완료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얼럿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처리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답변이 객관식일 경우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1a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의 화면과 같이 라디오버튼으로 질문에 답변 선택 후 응답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순위형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수량형 동일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주관식일 경우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질문 하단으로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Input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박스 노출 되어 답변 작성 후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응답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참여현황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layer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 출력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다음페이지 참고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 </a:t>
                      </a:r>
                    </a:p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설문을 송부 받은 사람만 참여 가능함</a:t>
                      </a: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  </a:t>
                      </a: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설문 참여</a:t>
                      </a:r>
                      <a:endParaRPr kumimoji="1"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ko-KR" altLang="en-US" sz="8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하기 불가능한자는 참여하기 버튼 </a:t>
                      </a:r>
                      <a:r>
                        <a:rPr kumimoji="1" lang="ko-KR" altLang="en-US" sz="800" b="1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히든처리</a:t>
                      </a:r>
                      <a:endParaRPr kumimoji="1"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15707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indent="-171450" algn="l" defTabSz="914400">
                        <a:buSzPct val="75000"/>
                        <a:buFont typeface="Arial" panose="020B0604020202020204" pitchFamily="34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결과보기 버튼 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결과보기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팝업창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출력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1113" indent="0" algn="l" defTabSz="914400"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다음페이지 참고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  <a:endParaRPr kumimoji="1"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233982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buSzPct val="75000"/>
                        <a:buFont typeface="Arial" panose="020B0604020202020204" pitchFamily="34" charset="0"/>
                        <a:buNone/>
                        <a:tabLst/>
                        <a:defRPr sz="2000"/>
                      </a:pP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상세 내용 노출 영역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설문에 참여가능한 사용자의 경우 질문에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참여가능할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수 있게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입력란 또는 답변 선택가능한 라디오버튼이 노출되나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권한이 없는 사람에 경우 입력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선택 버튼 </a:t>
                      </a:r>
                      <a:r>
                        <a:rPr kumimoji="1" lang="ko-KR" altLang="en-US" sz="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히든처리되고</a:t>
                      </a:r>
                      <a:r>
                        <a:rPr kumimoji="1"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보기만 가능</a:t>
                      </a:r>
                      <a:r>
                        <a:rPr kumimoji="1" lang="en-US" altLang="ko-KR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endParaRPr kumimoji="1"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1079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9B74978-58FE-4E01-94F0-4BFB010AC876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 </a:t>
            </a:r>
          </a:p>
        </p:txBody>
      </p:sp>
    </p:spTree>
    <p:extLst>
      <p:ext uri="{BB962C8B-B14F-4D97-AF65-F5344CB8AC3E}">
        <p14:creationId xmlns:p14="http://schemas.microsoft.com/office/powerpoint/2010/main" val="1241635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18781E-DF12-411C-B2A1-A3B599342125}"/>
              </a:ext>
            </a:extLst>
          </p:cNvPr>
          <p:cNvSpPr/>
          <p:nvPr/>
        </p:nvSpPr>
        <p:spPr>
          <a:xfrm>
            <a:off x="469391" y="1552216"/>
            <a:ext cx="1306129" cy="1897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16469"/>
              </p:ext>
            </p:extLst>
          </p:nvPr>
        </p:nvGraphicFramePr>
        <p:xfrm>
          <a:off x="9290533" y="813265"/>
          <a:ext cx="2835141" cy="88754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관리자의 진행중인 설문 리스트 노출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설문제목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작성자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상태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작성일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종료일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참여자 출력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삭제버튼을 사용하여 설문 삭제 가능</a:t>
                      </a: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진행중인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설문 </a:t>
            </a:r>
          </a:p>
        </p:txBody>
      </p:sp>
      <p:grpSp>
        <p:nvGrpSpPr>
          <p:cNvPr id="353" name="Group 357">
            <a:extLst>
              <a:ext uri="{FF2B5EF4-FFF2-40B4-BE49-F238E27FC236}">
                <a16:creationId xmlns:a16="http://schemas.microsoft.com/office/drawing/2014/main" id="{858E1051-FC07-4CB9-8151-B851C5C83F56}"/>
              </a:ext>
            </a:extLst>
          </p:cNvPr>
          <p:cNvGrpSpPr/>
          <p:nvPr/>
        </p:nvGrpSpPr>
        <p:grpSpPr>
          <a:xfrm>
            <a:off x="8954646" y="857945"/>
            <a:ext cx="134782" cy="145799"/>
            <a:chOff x="7681409" y="2293429"/>
            <a:chExt cx="157246" cy="170099"/>
          </a:xfrm>
        </p:grpSpPr>
        <p:sp>
          <p:nvSpPr>
            <p:cNvPr id="354" name="Rounded Rectangle 358">
              <a:extLst>
                <a:ext uri="{FF2B5EF4-FFF2-40B4-BE49-F238E27FC236}">
                  <a16:creationId xmlns:a16="http://schemas.microsoft.com/office/drawing/2014/main" id="{F8B7A5E7-E40D-4E95-AB57-A044289DF2CD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355" name="Freeform 32">
              <a:extLst>
                <a:ext uri="{FF2B5EF4-FFF2-40B4-BE49-F238E27FC236}">
                  <a16:creationId xmlns:a16="http://schemas.microsoft.com/office/drawing/2014/main" id="{D19AA097-70C7-487E-8068-0E7AA8EBE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2" name="직선 연결선[R] 7">
            <a:extLst>
              <a:ext uri="{FF2B5EF4-FFF2-40B4-BE49-F238E27FC236}">
                <a16:creationId xmlns:a16="http://schemas.microsoft.com/office/drawing/2014/main" id="{40184640-1426-43CB-BEF8-669B1B2587FF}"/>
              </a:ext>
            </a:extLst>
          </p:cNvPr>
          <p:cNvCxnSpPr>
            <a:cxnSpLocks/>
          </p:cNvCxnSpPr>
          <p:nvPr/>
        </p:nvCxnSpPr>
        <p:spPr>
          <a:xfrm>
            <a:off x="1775520" y="1484633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43" name="Group 224">
            <a:extLst>
              <a:ext uri="{FF2B5EF4-FFF2-40B4-BE49-F238E27FC236}">
                <a16:creationId xmlns:a16="http://schemas.microsoft.com/office/drawing/2014/main" id="{ED497A27-A0D9-4142-BFE1-330D42C1D3E3}"/>
              </a:ext>
            </a:extLst>
          </p:cNvPr>
          <p:cNvGrpSpPr/>
          <p:nvPr/>
        </p:nvGrpSpPr>
        <p:grpSpPr>
          <a:xfrm>
            <a:off x="8768531" y="1186251"/>
            <a:ext cx="412743" cy="246221"/>
            <a:chOff x="7387841" y="2237382"/>
            <a:chExt cx="450534" cy="265485"/>
          </a:xfrm>
        </p:grpSpPr>
        <p:sp>
          <p:nvSpPr>
            <p:cNvPr id="144" name="Rounded Rectangle 160">
              <a:extLst>
                <a:ext uri="{FF2B5EF4-FFF2-40B4-BE49-F238E27FC236}">
                  <a16:creationId xmlns:a16="http://schemas.microsoft.com/office/drawing/2014/main" id="{71AB8639-11F7-43DB-82B7-A9FB04BF0A23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45" name="Straight Connector 183">
              <a:extLst>
                <a:ext uri="{FF2B5EF4-FFF2-40B4-BE49-F238E27FC236}">
                  <a16:creationId xmlns:a16="http://schemas.microsoft.com/office/drawing/2014/main" id="{F8EEE2FD-103D-49E9-99CD-09DAA5B4A2D1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46" name="텍스트 상자 31">
              <a:extLst>
                <a:ext uri="{FF2B5EF4-FFF2-40B4-BE49-F238E27FC236}">
                  <a16:creationId xmlns:a16="http://schemas.microsoft.com/office/drawing/2014/main" id="{33BC8C24-414D-40C3-8509-27020C81E3A4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47" name="Triangle 223">
              <a:extLst>
                <a:ext uri="{FF2B5EF4-FFF2-40B4-BE49-F238E27FC236}">
                  <a16:creationId xmlns:a16="http://schemas.microsoft.com/office/drawing/2014/main" id="{32E9C1D5-A9F4-458E-9A76-070FFD90BCF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1488C600-4159-4AA4-AB14-9478BE7D0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178358"/>
              </p:ext>
            </p:extLst>
          </p:nvPr>
        </p:nvGraphicFramePr>
        <p:xfrm>
          <a:off x="1781212" y="1482969"/>
          <a:ext cx="7364321" cy="26208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8896">
                  <a:extLst>
                    <a:ext uri="{9D8B030D-6E8A-4147-A177-3AD203B41FA5}">
                      <a16:colId xmlns:a16="http://schemas.microsoft.com/office/drawing/2014/main" val="771731084"/>
                    </a:ext>
                  </a:extLst>
                </a:gridCol>
                <a:gridCol w="3718355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2948461323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410087154"/>
                    </a:ext>
                  </a:extLst>
                </a:gridCol>
                <a:gridCol w="787131">
                  <a:extLst>
                    <a:ext uri="{9D8B030D-6E8A-4147-A177-3AD203B41FA5}">
                      <a16:colId xmlns:a16="http://schemas.microsoft.com/office/drawing/2014/main" val="1406644137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167272866"/>
                    </a:ext>
                  </a:extLst>
                </a:gridCol>
                <a:gridCol w="482113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설문 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상태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참여자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8F3620E-8D6C-4B09-AE50-5D171EE79B16}"/>
              </a:ext>
            </a:extLst>
          </p:cNvPr>
          <p:cNvSpPr/>
          <p:nvPr/>
        </p:nvSpPr>
        <p:spPr>
          <a:xfrm>
            <a:off x="1823313" y="113536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A0E0B9-0BD5-4E44-B071-7468667EF3C4}"/>
              </a:ext>
            </a:extLst>
          </p:cNvPr>
          <p:cNvGrpSpPr/>
          <p:nvPr/>
        </p:nvGrpSpPr>
        <p:grpSpPr>
          <a:xfrm>
            <a:off x="1824928" y="1765558"/>
            <a:ext cx="336331" cy="2307018"/>
            <a:chOff x="1824928" y="1765558"/>
            <a:chExt cx="336331" cy="2307018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DD392E3-3C71-4FD1-8151-324F942C2A27}"/>
                </a:ext>
              </a:extLst>
            </p:cNvPr>
            <p:cNvSpPr/>
            <p:nvPr/>
          </p:nvSpPr>
          <p:spPr>
            <a:xfrm>
              <a:off x="1824928" y="176555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C877BBE-09E1-4B6B-BA85-25B3ADEBFEFF}"/>
                </a:ext>
              </a:extLst>
            </p:cNvPr>
            <p:cNvSpPr/>
            <p:nvPr/>
          </p:nvSpPr>
          <p:spPr>
            <a:xfrm>
              <a:off x="1825732" y="2083171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886967D-782C-4249-9441-91EA7FB92840}"/>
                </a:ext>
              </a:extLst>
            </p:cNvPr>
            <p:cNvSpPr/>
            <p:nvPr/>
          </p:nvSpPr>
          <p:spPr>
            <a:xfrm>
              <a:off x="1832950" y="2380996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685409A-2B7D-412A-AC24-A06432DA3409}"/>
                </a:ext>
              </a:extLst>
            </p:cNvPr>
            <p:cNvSpPr/>
            <p:nvPr/>
          </p:nvSpPr>
          <p:spPr>
            <a:xfrm>
              <a:off x="1833754" y="266944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0539CE-2EFF-4932-999B-B36219B3F647}"/>
                </a:ext>
              </a:extLst>
            </p:cNvPr>
            <p:cNvSpPr/>
            <p:nvPr/>
          </p:nvSpPr>
          <p:spPr>
            <a:xfrm>
              <a:off x="1845934" y="296367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005A74FC-4473-46C5-BE1F-ADFA81CAB87A}"/>
                </a:ext>
              </a:extLst>
            </p:cNvPr>
            <p:cNvSpPr/>
            <p:nvPr/>
          </p:nvSpPr>
          <p:spPr>
            <a:xfrm>
              <a:off x="1846738" y="323279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E9B5B91-B1CB-4DC5-B472-4B0C359104DD}"/>
                </a:ext>
              </a:extLst>
            </p:cNvPr>
            <p:cNvSpPr/>
            <p:nvPr/>
          </p:nvSpPr>
          <p:spPr>
            <a:xfrm>
              <a:off x="1847549" y="355030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9FD1829-BB5A-4456-8849-24B6A02FFE4A}"/>
                </a:ext>
              </a:extLst>
            </p:cNvPr>
            <p:cNvSpPr/>
            <p:nvPr/>
          </p:nvSpPr>
          <p:spPr>
            <a:xfrm>
              <a:off x="1848353" y="3826355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5DB68BE-2990-4A01-A8D3-E777BC4B5712}"/>
              </a:ext>
            </a:extLst>
          </p:cNvPr>
          <p:cNvGrpSpPr/>
          <p:nvPr/>
        </p:nvGrpSpPr>
        <p:grpSpPr>
          <a:xfrm>
            <a:off x="4367808" y="6302548"/>
            <a:ext cx="2840854" cy="236543"/>
            <a:chOff x="3685440" y="4863567"/>
            <a:chExt cx="2840854" cy="157372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23C00D8F-BF08-4AB7-BBC4-8A167D78DCEF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471DBFB-5D08-4FBA-8D63-AD8004F34407}"/>
                </a:ext>
              </a:extLst>
            </p:cNvPr>
            <p:cNvGrpSpPr/>
            <p:nvPr/>
          </p:nvGrpSpPr>
          <p:grpSpPr>
            <a:xfrm>
              <a:off x="6034340" y="4894939"/>
              <a:ext cx="491954" cy="126000"/>
              <a:chOff x="6034340" y="4894939"/>
              <a:chExt cx="491954" cy="126000"/>
            </a:xfrm>
          </p:grpSpPr>
          <p:sp>
            <p:nvSpPr>
              <p:cNvPr id="162" name="Rounded Rectangle 936">
                <a:extLst>
                  <a:ext uri="{FF2B5EF4-FFF2-40B4-BE49-F238E27FC236}">
                    <a16:creationId xmlns:a16="http://schemas.microsoft.com/office/drawing/2014/main" id="{B30FBA95-F5D3-4A53-896E-EF1FADFDC4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EE50FAF-F087-467E-AC72-C8906BF86CBC}"/>
                  </a:ext>
                </a:extLst>
              </p:cNvPr>
              <p:cNvSpPr/>
              <p:nvPr/>
            </p:nvSpPr>
            <p:spPr>
              <a:xfrm>
                <a:off x="6276226" y="4911014"/>
                <a:ext cx="250068" cy="81906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66" name="텍스트 상자 31">
            <a:extLst>
              <a:ext uri="{FF2B5EF4-FFF2-40B4-BE49-F238E27FC236}">
                <a16:creationId xmlns:a16="http://schemas.microsoft.com/office/drawing/2014/main" id="{3FA2E5B7-17F6-4FA8-A0DC-58FA4F4C6B9E}"/>
              </a:ext>
            </a:extLst>
          </p:cNvPr>
          <p:cNvSpPr txBox="1"/>
          <p:nvPr/>
        </p:nvSpPr>
        <p:spPr>
          <a:xfrm>
            <a:off x="8479295" y="862027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86CEB942-CCDC-4C02-B196-532A5FCF24A4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D4C3D40-3C37-4737-AD6B-18D0CB7A3241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00" name="Group 1">
                <a:extLst>
                  <a:ext uri="{FF2B5EF4-FFF2-40B4-BE49-F238E27FC236}">
                    <a16:creationId xmlns:a16="http://schemas.microsoft.com/office/drawing/2014/main" id="{C684BC44-CB51-4465-9E5E-FE58AE0192F4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02" name="Rectangle 14">
                  <a:extLst>
                    <a:ext uri="{FF2B5EF4-FFF2-40B4-BE49-F238E27FC236}">
                      <a16:creationId xmlns:a16="http://schemas.microsoft.com/office/drawing/2014/main" id="{C9D51218-FFE5-4365-B50C-3BF2C6EF00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6C18EE05-2A1E-4D84-B8E1-FA0F35FF635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04" name="텍스트 상자 31">
                  <a:extLst>
                    <a:ext uri="{FF2B5EF4-FFF2-40B4-BE49-F238E27FC236}">
                      <a16:creationId xmlns:a16="http://schemas.microsoft.com/office/drawing/2014/main" id="{94DA711F-8C60-4FDB-933D-6FDDAB615CAB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105" name="Straight Connector 1159">
                  <a:extLst>
                    <a:ext uri="{FF2B5EF4-FFF2-40B4-BE49-F238E27FC236}">
                      <a16:creationId xmlns:a16="http://schemas.microsoft.com/office/drawing/2014/main" id="{6160981A-30B6-4B36-A40E-0508908719EC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6" name="Triangle 942">
                  <a:extLst>
                    <a:ext uri="{FF2B5EF4-FFF2-40B4-BE49-F238E27FC236}">
                      <a16:creationId xmlns:a16="http://schemas.microsoft.com/office/drawing/2014/main" id="{7BEA5A6C-1C19-419D-AD5F-27A2BA4155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91F553D0-A8C1-49D1-A840-5A3E48B52963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FCD7C29F-A006-4820-BCC2-080B71D5A631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텍스트 상자 31">
              <a:extLst>
                <a:ext uri="{FF2B5EF4-FFF2-40B4-BE49-F238E27FC236}">
                  <a16:creationId xmlns:a16="http://schemas.microsoft.com/office/drawing/2014/main" id="{A976C901-3CA0-45AB-9182-00F6845F4B5A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876E784-0077-4ABF-A29F-E3305FC0038F}"/>
              </a:ext>
            </a:extLst>
          </p:cNvPr>
          <p:cNvSpPr/>
          <p:nvPr/>
        </p:nvSpPr>
        <p:spPr>
          <a:xfrm>
            <a:off x="10183324" y="298379"/>
            <a:ext cx="8092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</a:t>
            </a:r>
          </a:p>
        </p:txBody>
      </p:sp>
      <p:grpSp>
        <p:nvGrpSpPr>
          <p:cNvPr id="89" name="그룹 143">
            <a:extLst>
              <a:ext uri="{FF2B5EF4-FFF2-40B4-BE49-F238E27FC236}">
                <a16:creationId xmlns:a16="http://schemas.microsoft.com/office/drawing/2014/main" id="{BA16C7A6-7B86-4373-B400-37F502944422}"/>
              </a:ext>
            </a:extLst>
          </p:cNvPr>
          <p:cNvGrpSpPr/>
          <p:nvPr/>
        </p:nvGrpSpPr>
        <p:grpSpPr>
          <a:xfrm>
            <a:off x="5807968" y="1743590"/>
            <a:ext cx="216000" cy="252000"/>
            <a:chOff x="2704212" y="2825113"/>
            <a:chExt cx="216000" cy="252000"/>
          </a:xfrm>
        </p:grpSpPr>
        <p:sp>
          <p:nvSpPr>
            <p:cNvPr id="90" name="타원형">
              <a:extLst>
                <a:ext uri="{FF2B5EF4-FFF2-40B4-BE49-F238E27FC236}">
                  <a16:creationId xmlns:a16="http://schemas.microsoft.com/office/drawing/2014/main" id="{06BF8EDD-9D0F-4592-8962-FC546B923B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91" name="2">
              <a:extLst>
                <a:ext uri="{FF2B5EF4-FFF2-40B4-BE49-F238E27FC236}">
                  <a16:creationId xmlns:a16="http://schemas.microsoft.com/office/drawing/2014/main" id="{D9B3657B-DCAD-45AD-A255-2500A9DADC34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81" name="Rounded Rectangle 939">
            <a:extLst>
              <a:ext uri="{FF2B5EF4-FFF2-40B4-BE49-F238E27FC236}">
                <a16:creationId xmlns:a16="http://schemas.microsoft.com/office/drawing/2014/main" id="{602D1395-99F6-4307-A610-2208BBCDE866}"/>
              </a:ext>
            </a:extLst>
          </p:cNvPr>
          <p:cNvSpPr/>
          <p:nvPr/>
        </p:nvSpPr>
        <p:spPr>
          <a:xfrm>
            <a:off x="2279576" y="1142976"/>
            <a:ext cx="466487" cy="257351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2" name="그룹 143">
            <a:extLst>
              <a:ext uri="{FF2B5EF4-FFF2-40B4-BE49-F238E27FC236}">
                <a16:creationId xmlns:a16="http://schemas.microsoft.com/office/drawing/2014/main" id="{3DE6D83F-A866-4C4D-A079-B84776D588DE}"/>
              </a:ext>
            </a:extLst>
          </p:cNvPr>
          <p:cNvGrpSpPr/>
          <p:nvPr/>
        </p:nvGrpSpPr>
        <p:grpSpPr>
          <a:xfrm>
            <a:off x="2143078" y="1056359"/>
            <a:ext cx="216000" cy="252000"/>
            <a:chOff x="2704212" y="2825113"/>
            <a:chExt cx="216000" cy="252000"/>
          </a:xfrm>
        </p:grpSpPr>
        <p:sp>
          <p:nvSpPr>
            <p:cNvPr id="93" name="타원형">
              <a:extLst>
                <a:ext uri="{FF2B5EF4-FFF2-40B4-BE49-F238E27FC236}">
                  <a16:creationId xmlns:a16="http://schemas.microsoft.com/office/drawing/2014/main" id="{2FBC285B-C256-4E55-B38A-5865772AA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94" name="2">
              <a:extLst>
                <a:ext uri="{FF2B5EF4-FFF2-40B4-BE49-F238E27FC236}">
                  <a16:creationId xmlns:a16="http://schemas.microsoft.com/office/drawing/2014/main" id="{58DA20F0-5F0D-4095-A4BD-0BDB14C18C20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096C886-30A4-4DC5-B182-6A76823538C4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896296B-8697-4A0E-975C-9225CFC5E485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4" name="Rectangle 14">
              <a:extLst>
                <a:ext uri="{FF2B5EF4-FFF2-40B4-BE49-F238E27FC236}">
                  <a16:creationId xmlns:a16="http://schemas.microsoft.com/office/drawing/2014/main" id="{59C0B119-C6DA-4D0D-8A05-9BAB55268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텍스트 상자 31">
              <a:extLst>
                <a:ext uri="{FF2B5EF4-FFF2-40B4-BE49-F238E27FC236}">
                  <a16:creationId xmlns:a16="http://schemas.microsoft.com/office/drawing/2014/main" id="{F8F73EE8-2AA6-44FE-AB56-D71F102E599E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6" name="텍스트 상자 31">
              <a:extLst>
                <a:ext uri="{FF2B5EF4-FFF2-40B4-BE49-F238E27FC236}">
                  <a16:creationId xmlns:a16="http://schemas.microsoft.com/office/drawing/2014/main" id="{3D56CF52-08E1-4299-ACC2-73CF47ACEC16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87" name="직선 연결선[R] 33">
              <a:extLst>
                <a:ext uri="{FF2B5EF4-FFF2-40B4-BE49-F238E27FC236}">
                  <a16:creationId xmlns:a16="http://schemas.microsoft.com/office/drawing/2014/main" id="{D572C9FB-C8FB-4122-8F38-0528DAB6FBA1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텍스트 상자 31">
              <a:extLst>
                <a:ext uri="{FF2B5EF4-FFF2-40B4-BE49-F238E27FC236}">
                  <a16:creationId xmlns:a16="http://schemas.microsoft.com/office/drawing/2014/main" id="{EAAB46D2-7AD6-4AD4-851B-E6FDDC02E0F3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23" name="텍스트 상자 31">
              <a:extLst>
                <a:ext uri="{FF2B5EF4-FFF2-40B4-BE49-F238E27FC236}">
                  <a16:creationId xmlns:a16="http://schemas.microsoft.com/office/drawing/2014/main" id="{E9A39B1A-DD63-4DA6-9BA8-E58D8B808F96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4" name="텍스트 상자 31">
              <a:extLst>
                <a:ext uri="{FF2B5EF4-FFF2-40B4-BE49-F238E27FC236}">
                  <a16:creationId xmlns:a16="http://schemas.microsoft.com/office/drawing/2014/main" id="{71F90009-BCAA-4497-9F42-5A454AD0BB9E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78CAADDF-C3D9-4FC3-AB0E-A1E42179B613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BFB4BD0-B50C-43BC-8806-888851CA70FF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3E50E88-416E-44C6-A64A-0A618AB6971B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28" name="텍스트 상자 31">
              <a:extLst>
                <a:ext uri="{FF2B5EF4-FFF2-40B4-BE49-F238E27FC236}">
                  <a16:creationId xmlns:a16="http://schemas.microsoft.com/office/drawing/2014/main" id="{2B938AB8-E47A-44CF-A98E-5A3C58D0AD7A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29" name="직선 연결선[R] 33">
              <a:extLst>
                <a:ext uri="{FF2B5EF4-FFF2-40B4-BE49-F238E27FC236}">
                  <a16:creationId xmlns:a16="http://schemas.microsoft.com/office/drawing/2014/main" id="{FEC2E431-F1BC-4904-81D2-797E70D9A434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7">
              <a:extLst>
                <a:ext uri="{FF2B5EF4-FFF2-40B4-BE49-F238E27FC236}">
                  <a16:creationId xmlns:a16="http://schemas.microsoft.com/office/drawing/2014/main" id="{569AD351-3A6D-4A60-B603-BA6C29605D4A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31" name="직선 연결선[R] 33">
              <a:extLst>
                <a:ext uri="{FF2B5EF4-FFF2-40B4-BE49-F238E27FC236}">
                  <a16:creationId xmlns:a16="http://schemas.microsoft.com/office/drawing/2014/main" id="{8190D7D5-CDF4-4535-BB0A-DEE2DD61D121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텍스트 상자 31">
              <a:extLst>
                <a:ext uri="{FF2B5EF4-FFF2-40B4-BE49-F238E27FC236}">
                  <a16:creationId xmlns:a16="http://schemas.microsoft.com/office/drawing/2014/main" id="{A8650D3F-CBDA-4542-94FC-1EA1DBD87ACC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33" name="직선 연결선[R] 33">
              <a:extLst>
                <a:ext uri="{FF2B5EF4-FFF2-40B4-BE49-F238E27FC236}">
                  <a16:creationId xmlns:a16="http://schemas.microsoft.com/office/drawing/2014/main" id="{EF422B08-560D-4EE1-848C-F06B678A9BE1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301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88160"/>
              </p:ext>
            </p:extLst>
          </p:nvPr>
        </p:nvGraphicFramePr>
        <p:xfrm>
          <a:off x="9290533" y="813265"/>
          <a:ext cx="2835141" cy="389490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이 설문을 작성한 사람의 화면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 참여기간 변경과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참여현황에서 설문 재송부가 가능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참여기간변경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참여현황 레이어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팝업창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출력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관리자화면에서는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설문송부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버튼이 팝업창에 새로 출력됨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다음페이지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참여하기 버튼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관리자와 작성자도 설문에 참여가능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답변을 선택 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참여현황과 결과에 적용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82563" indent="-171450" algn="l" defTabSz="914400">
                        <a:buSzPct val="75000"/>
                        <a:buFontTx/>
                        <a:buChar char="-"/>
                        <a:tabLst/>
                        <a:defRPr sz="2000"/>
                      </a:pP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Tx/>
                        <a:buChar char="-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참여기간 변경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설문의 참여기간을 변경 가능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레이어 팝업 출력되어 선택 가능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Tx/>
                        <a:buChar char="-"/>
                        <a:tabLst/>
                        <a:defRPr sz="2000"/>
                      </a:pP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Tx/>
                        <a:buChar char="-"/>
                        <a:tabLst/>
                        <a:defRPr sz="2000"/>
                      </a:pP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재작성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설문의 형식을 인용하여 다른 설문을 작성하기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원할경우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재작성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해당설문의 전체 내용이 전달된 수정가능한 페이지 노출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화면에서 내용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수정후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재 송부 가능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182563" indent="-171450" algn="l" defTabSz="914400">
                        <a:buSzPct val="75000"/>
                        <a:buFontTx/>
                        <a:buChar char="-"/>
                        <a:tabLst/>
                        <a:defRPr sz="2000"/>
                      </a:pP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Tx/>
                        <a:buChar char="-"/>
                        <a:tabLst/>
                        <a:defRPr sz="2000"/>
                      </a:pP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삭세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설문 삭제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280758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0358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850661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진행중인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화면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응답유형이 무기명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일경우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설문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90" name="Rectangle 396">
            <a:extLst>
              <a:ext uri="{FF2B5EF4-FFF2-40B4-BE49-F238E27FC236}">
                <a16:creationId xmlns:a16="http://schemas.microsoft.com/office/drawing/2014/main" id="{7C9B1464-F8E8-42D9-BF62-2A34D4C226C2}"/>
              </a:ext>
            </a:extLst>
          </p:cNvPr>
          <p:cNvSpPr/>
          <p:nvPr/>
        </p:nvSpPr>
        <p:spPr>
          <a:xfrm>
            <a:off x="1988057" y="162066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840398" y="807157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07" name="텍스트 상자 31">
            <a:extLst>
              <a:ext uri="{FF2B5EF4-FFF2-40B4-BE49-F238E27FC236}">
                <a16:creationId xmlns:a16="http://schemas.microsoft.com/office/drawing/2014/main" id="{53D5CACC-F0C6-4834-BD37-16EA77D98582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EBA3D5-EC41-41D8-9EE3-E38BB7FBFE7A}"/>
              </a:ext>
            </a:extLst>
          </p:cNvPr>
          <p:cNvSpPr txBox="1"/>
          <p:nvPr/>
        </p:nvSpPr>
        <p:spPr>
          <a:xfrm>
            <a:off x="2258583" y="3362820"/>
            <a:ext cx="6518845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회사에서 가장 힘들었던 문제는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출퇴근 시간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간의 소통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상사와의 관계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사내 분위기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891AA39-FF8C-4979-B511-CCAF6C892FE0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33C2C39-44A6-4C6C-AFCE-44071952C3F0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79" name="Group 1">
                <a:extLst>
                  <a:ext uri="{FF2B5EF4-FFF2-40B4-BE49-F238E27FC236}">
                    <a16:creationId xmlns:a16="http://schemas.microsoft.com/office/drawing/2014/main" id="{C8DFC2F9-F233-425B-B160-94D1EB552E08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81" name="Rectangle 14">
                  <a:extLst>
                    <a:ext uri="{FF2B5EF4-FFF2-40B4-BE49-F238E27FC236}">
                      <a16:creationId xmlns:a16="http://schemas.microsoft.com/office/drawing/2014/main" id="{A707ABD4-1913-4B74-A381-11F84410B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7" name="Freeform 10">
                  <a:extLst>
                    <a:ext uri="{FF2B5EF4-FFF2-40B4-BE49-F238E27FC236}">
                      <a16:creationId xmlns:a16="http://schemas.microsoft.com/office/drawing/2014/main" id="{C6C05E92-8BDD-4B98-A2EB-3ECA39AA126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88" name="텍스트 상자 31">
                  <a:extLst>
                    <a:ext uri="{FF2B5EF4-FFF2-40B4-BE49-F238E27FC236}">
                      <a16:creationId xmlns:a16="http://schemas.microsoft.com/office/drawing/2014/main" id="{4E0E50F9-7956-4AA9-8B3A-6EDF28BE53BC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89" name="Straight Connector 1159">
                  <a:extLst>
                    <a:ext uri="{FF2B5EF4-FFF2-40B4-BE49-F238E27FC236}">
                      <a16:creationId xmlns:a16="http://schemas.microsoft.com/office/drawing/2014/main" id="{D23FC841-FF41-4C7E-AD38-E94D56428E14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5" name="Triangle 942">
                  <a:extLst>
                    <a:ext uri="{FF2B5EF4-FFF2-40B4-BE49-F238E27FC236}">
                      <a16:creationId xmlns:a16="http://schemas.microsoft.com/office/drawing/2014/main" id="{B0464001-F81B-4B37-9C44-B188EA6C7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0" name="텍스트 상자 31">
                <a:extLst>
                  <a:ext uri="{FF2B5EF4-FFF2-40B4-BE49-F238E27FC236}">
                    <a16:creationId xmlns:a16="http://schemas.microsoft.com/office/drawing/2014/main" id="{BDF62DDF-AD38-4C6C-A06A-4545CAE24C7F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72AE280-9A75-4FEC-ADD5-5D65D7A77187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텍스트 상자 31">
              <a:extLst>
                <a:ext uri="{FF2B5EF4-FFF2-40B4-BE49-F238E27FC236}">
                  <a16:creationId xmlns:a16="http://schemas.microsoft.com/office/drawing/2014/main" id="{6EF7C395-6163-4187-B41C-CC583A5C5AF8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799FDE1-7EDC-47D7-8C94-7EA327B79A12}"/>
              </a:ext>
            </a:extLst>
          </p:cNvPr>
          <p:cNvSpPr/>
          <p:nvPr/>
        </p:nvSpPr>
        <p:spPr>
          <a:xfrm>
            <a:off x="10183324" y="298379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</a:t>
            </a:r>
          </a:p>
        </p:txBody>
      </p:sp>
      <p:cxnSp>
        <p:nvCxnSpPr>
          <p:cNvPr id="77" name="직선 연결선[R] 7">
            <a:extLst>
              <a:ext uri="{FF2B5EF4-FFF2-40B4-BE49-F238E27FC236}">
                <a16:creationId xmlns:a16="http://schemas.microsoft.com/office/drawing/2014/main" id="{8D97DF8A-6A63-4FDE-B659-728B66D5618B}"/>
              </a:ext>
            </a:extLst>
          </p:cNvPr>
          <p:cNvCxnSpPr/>
          <p:nvPr/>
        </p:nvCxnSpPr>
        <p:spPr>
          <a:xfrm>
            <a:off x="2189428" y="2721294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grpSp>
        <p:nvGrpSpPr>
          <p:cNvPr id="82" name="Group 4">
            <a:extLst>
              <a:ext uri="{FF2B5EF4-FFF2-40B4-BE49-F238E27FC236}">
                <a16:creationId xmlns:a16="http://schemas.microsoft.com/office/drawing/2014/main" id="{83CA0E8A-472A-4BCB-B9DE-1AF9B53CB300}"/>
              </a:ext>
            </a:extLst>
          </p:cNvPr>
          <p:cNvGrpSpPr/>
          <p:nvPr/>
        </p:nvGrpSpPr>
        <p:grpSpPr>
          <a:xfrm>
            <a:off x="2201952" y="1752504"/>
            <a:ext cx="3235869" cy="301937"/>
            <a:chOff x="2821439" y="2479174"/>
            <a:chExt cx="2796773" cy="218793"/>
          </a:xfrm>
        </p:grpSpPr>
        <p:sp>
          <p:nvSpPr>
            <p:cNvPr id="83" name="텍스트 상자 31">
              <a:extLst>
                <a:ext uri="{FF2B5EF4-FFF2-40B4-BE49-F238E27FC236}">
                  <a16:creationId xmlns:a16="http://schemas.microsoft.com/office/drawing/2014/main" id="{E7034BA5-B3B2-4579-8813-6A1722E5B583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000" b="1" dirty="0">
                  <a:latin typeface="+mn-ea"/>
                  <a:ea typeface="+mn-ea"/>
                </a:rPr>
                <a:t>회사원이 가장 </a:t>
              </a:r>
              <a:r>
                <a:rPr lang="ko-KR" altLang="en-US" sz="1000" b="1" dirty="0">
                  <a:latin typeface="+mn-ea"/>
                  <a:ea typeface="+mn-ea"/>
                </a:rPr>
                <a:t>많이 받는 스트레스는</a:t>
              </a:r>
              <a:r>
                <a:rPr lang="en-US" altLang="ko-KR" sz="1000" b="1" dirty="0">
                  <a:latin typeface="+mn-ea"/>
                  <a:ea typeface="+mn-ea"/>
                </a:rPr>
                <a:t>?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109" name="텍스트 상자 31">
              <a:extLst>
                <a:ext uri="{FF2B5EF4-FFF2-40B4-BE49-F238E27FC236}">
                  <a16:creationId xmlns:a16="http://schemas.microsoft.com/office/drawing/2014/main" id="{3277A02D-615B-4344-8F6A-8730ED3A9FA2}"/>
                </a:ext>
              </a:extLst>
            </p:cNvPr>
            <p:cNvSpPr txBox="1"/>
            <p:nvPr/>
          </p:nvSpPr>
          <p:spPr>
            <a:xfrm>
              <a:off x="2911776" y="2619909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0" name="직사각형">
            <a:extLst>
              <a:ext uri="{FF2B5EF4-FFF2-40B4-BE49-F238E27FC236}">
                <a16:creationId xmlns:a16="http://schemas.microsoft.com/office/drawing/2014/main" id="{C5730304-3D38-4AFD-8ACD-D0DC60040125}"/>
              </a:ext>
            </a:extLst>
          </p:cNvPr>
          <p:cNvSpPr/>
          <p:nvPr/>
        </p:nvSpPr>
        <p:spPr>
          <a:xfrm>
            <a:off x="2327823" y="227687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1" name="직사각형">
            <a:extLst>
              <a:ext uri="{FF2B5EF4-FFF2-40B4-BE49-F238E27FC236}">
                <a16:creationId xmlns:a16="http://schemas.microsoft.com/office/drawing/2014/main" id="{F55F0537-A8DD-44ED-82F6-90E56A38A625}"/>
              </a:ext>
            </a:extLst>
          </p:cNvPr>
          <p:cNvSpPr/>
          <p:nvPr/>
        </p:nvSpPr>
        <p:spPr>
          <a:xfrm>
            <a:off x="2306472" y="209445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2" name="텍스트 상자 31">
            <a:extLst>
              <a:ext uri="{FF2B5EF4-FFF2-40B4-BE49-F238E27FC236}">
                <a16:creationId xmlns:a16="http://schemas.microsoft.com/office/drawing/2014/main" id="{424850ED-79CD-49AE-8D35-A33AEAC2B5DE}"/>
              </a:ext>
            </a:extLst>
          </p:cNvPr>
          <p:cNvSpPr txBox="1"/>
          <p:nvPr/>
        </p:nvSpPr>
        <p:spPr>
          <a:xfrm>
            <a:off x="2328208" y="284899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회사원들의 노고 반영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0F97438-9544-41C1-965D-9D7AEE8C15C8}"/>
              </a:ext>
            </a:extLst>
          </p:cNvPr>
          <p:cNvSpPr txBox="1"/>
          <p:nvPr/>
        </p:nvSpPr>
        <p:spPr>
          <a:xfrm>
            <a:off x="2238108" y="2996953"/>
            <a:ext cx="6518845" cy="41734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회사원들이 가장 많이 받는 다는 스트레스의 원인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과로사와 탈모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극심한 스트레스성 위염의 발생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">
            <a:extLst>
              <a:ext uri="{FF2B5EF4-FFF2-40B4-BE49-F238E27FC236}">
                <a16:creationId xmlns:a16="http://schemas.microsoft.com/office/drawing/2014/main" id="{19ECD244-FDBF-4B55-B735-1B4EFB672114}"/>
              </a:ext>
            </a:extLst>
          </p:cNvPr>
          <p:cNvSpPr/>
          <p:nvPr/>
        </p:nvSpPr>
        <p:spPr>
          <a:xfrm>
            <a:off x="2307104" y="245768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          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%  (3/6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B6B2FE0-AE48-41DE-BA84-295FCE4266C2}"/>
              </a:ext>
            </a:extLst>
          </p:cNvPr>
          <p:cNvSpPr/>
          <p:nvPr/>
        </p:nvSpPr>
        <p:spPr>
          <a:xfrm>
            <a:off x="2701846" y="2459490"/>
            <a:ext cx="491534" cy="114315"/>
          </a:xfrm>
          <a:prstGeom prst="rect">
            <a:avLst/>
          </a:prstGeom>
          <a:gradFill>
            <a:gsLst>
              <a:gs pos="3700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0" name="Group 459">
            <a:extLst>
              <a:ext uri="{FF2B5EF4-FFF2-40B4-BE49-F238E27FC236}">
                <a16:creationId xmlns:a16="http://schemas.microsoft.com/office/drawing/2014/main" id="{B890762B-4269-4C21-AE67-F2B728EBEAD0}"/>
              </a:ext>
            </a:extLst>
          </p:cNvPr>
          <p:cNvGrpSpPr/>
          <p:nvPr/>
        </p:nvGrpSpPr>
        <p:grpSpPr>
          <a:xfrm>
            <a:off x="3893884" y="2393407"/>
            <a:ext cx="531489" cy="224174"/>
            <a:chOff x="3444734" y="1992365"/>
            <a:chExt cx="231646" cy="164487"/>
          </a:xfrm>
        </p:grpSpPr>
        <p:sp>
          <p:nvSpPr>
            <p:cNvPr id="121" name="Rounded Rectangle 939">
              <a:extLst>
                <a:ext uri="{FF2B5EF4-FFF2-40B4-BE49-F238E27FC236}">
                  <a16:creationId xmlns:a16="http://schemas.microsoft.com/office/drawing/2014/main" id="{CAEAC8E0-D8BD-4F4B-9070-4085E5C6A396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텍스트 상자 31">
              <a:extLst>
                <a:ext uri="{FF2B5EF4-FFF2-40B4-BE49-F238E27FC236}">
                  <a16:creationId xmlns:a16="http://schemas.microsoft.com/office/drawing/2014/main" id="{64E95AE6-6E37-4774-BB17-201F07F5CF18}"/>
                </a:ext>
              </a:extLst>
            </p:cNvPr>
            <p:cNvSpPr txBox="1"/>
            <p:nvPr/>
          </p:nvSpPr>
          <p:spPr>
            <a:xfrm>
              <a:off x="3452557" y="2040207"/>
              <a:ext cx="216000" cy="68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3B53DAC-D3C2-4EE4-B187-DC757AC7556C}"/>
              </a:ext>
            </a:extLst>
          </p:cNvPr>
          <p:cNvGrpSpPr/>
          <p:nvPr/>
        </p:nvGrpSpPr>
        <p:grpSpPr>
          <a:xfrm>
            <a:off x="1947379" y="1141436"/>
            <a:ext cx="2951947" cy="260382"/>
            <a:chOff x="2466089" y="4514592"/>
            <a:chExt cx="2951947" cy="260382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FD3E70ED-DAAC-4008-99A5-0834558D1CEB}"/>
                </a:ext>
              </a:extLst>
            </p:cNvPr>
            <p:cNvGrpSpPr/>
            <p:nvPr/>
          </p:nvGrpSpPr>
          <p:grpSpPr>
            <a:xfrm>
              <a:off x="3108025" y="4514592"/>
              <a:ext cx="1691831" cy="260381"/>
              <a:chOff x="2778221" y="2057912"/>
              <a:chExt cx="1691831" cy="229202"/>
            </a:xfrm>
          </p:grpSpPr>
          <p:sp>
            <p:nvSpPr>
              <p:cNvPr id="124" name="Rounded Rectangle 939">
                <a:extLst>
                  <a:ext uri="{FF2B5EF4-FFF2-40B4-BE49-F238E27FC236}">
                    <a16:creationId xmlns:a16="http://schemas.microsoft.com/office/drawing/2014/main" id="{A70A7393-D293-4D35-ADF4-9A4B14DA2DB4}"/>
                  </a:ext>
                </a:extLst>
              </p:cNvPr>
              <p:cNvSpPr/>
              <p:nvPr/>
            </p:nvSpPr>
            <p:spPr>
              <a:xfrm>
                <a:off x="3461940" y="2060579"/>
                <a:ext cx="466487" cy="226535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재작성</a:t>
                </a:r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Rounded Rectangle 939">
                <a:extLst>
                  <a:ext uri="{FF2B5EF4-FFF2-40B4-BE49-F238E27FC236}">
                    <a16:creationId xmlns:a16="http://schemas.microsoft.com/office/drawing/2014/main" id="{43419D3E-4CFF-476A-9B11-BBD80646998D}"/>
                  </a:ext>
                </a:extLst>
              </p:cNvPr>
              <p:cNvSpPr/>
              <p:nvPr/>
            </p:nvSpPr>
            <p:spPr>
              <a:xfrm>
                <a:off x="2778221" y="2057912"/>
                <a:ext cx="611110" cy="226535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참여기간 변경</a:t>
                </a:r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Rounded Rectangle 939">
                <a:extLst>
                  <a:ext uri="{FF2B5EF4-FFF2-40B4-BE49-F238E27FC236}">
                    <a16:creationId xmlns:a16="http://schemas.microsoft.com/office/drawing/2014/main" id="{BB956695-3ADF-430E-A881-DD9AD6E67DA5}"/>
                  </a:ext>
                </a:extLst>
              </p:cNvPr>
              <p:cNvSpPr/>
              <p:nvPr/>
            </p:nvSpPr>
            <p:spPr>
              <a:xfrm>
                <a:off x="4003565" y="2060036"/>
                <a:ext cx="466487" cy="226535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kumimoji="1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삭제</a:t>
                </a:r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7" name="Group 458">
              <a:extLst>
                <a:ext uri="{FF2B5EF4-FFF2-40B4-BE49-F238E27FC236}">
                  <a16:creationId xmlns:a16="http://schemas.microsoft.com/office/drawing/2014/main" id="{91BBF4C0-BA3F-41CA-93FA-E5495A7BB0D8}"/>
                </a:ext>
              </a:extLst>
            </p:cNvPr>
            <p:cNvGrpSpPr/>
            <p:nvPr/>
          </p:nvGrpSpPr>
          <p:grpSpPr>
            <a:xfrm>
              <a:off x="2466089" y="4521599"/>
              <a:ext cx="615917" cy="247169"/>
              <a:chOff x="3239643" y="1992365"/>
              <a:chExt cx="398056" cy="175131"/>
            </a:xfrm>
          </p:grpSpPr>
          <p:sp>
            <p:nvSpPr>
              <p:cNvPr id="128" name="Rounded Rectangle 939">
                <a:extLst>
                  <a:ext uri="{FF2B5EF4-FFF2-40B4-BE49-F238E27FC236}">
                    <a16:creationId xmlns:a16="http://schemas.microsoft.com/office/drawing/2014/main" id="{BF87245D-41E9-406B-AEA1-09BA5268BD36}"/>
                  </a:ext>
                </a:extLst>
              </p:cNvPr>
              <p:cNvSpPr/>
              <p:nvPr/>
            </p:nvSpPr>
            <p:spPr>
              <a:xfrm>
                <a:off x="3239643" y="1992365"/>
                <a:ext cx="378411" cy="175131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텍스트 상자 31">
                <a:extLst>
                  <a:ext uri="{FF2B5EF4-FFF2-40B4-BE49-F238E27FC236}">
                    <a16:creationId xmlns:a16="http://schemas.microsoft.com/office/drawing/2014/main" id="{E31C3B52-78C2-4515-9B9A-A3C02D277919}"/>
                  </a:ext>
                </a:extLst>
              </p:cNvPr>
              <p:cNvSpPr txBox="1"/>
              <p:nvPr/>
            </p:nvSpPr>
            <p:spPr>
              <a:xfrm>
                <a:off x="3247471" y="2041799"/>
                <a:ext cx="390228" cy="7632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참여</a:t>
                </a:r>
                <a:r>
                  <a:rPr kumimoji="1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하기</a:t>
                </a:r>
              </a:p>
            </p:txBody>
          </p:sp>
        </p:grpSp>
        <p:grpSp>
          <p:nvGrpSpPr>
            <p:cNvPr id="146" name="Group 459">
              <a:extLst>
                <a:ext uri="{FF2B5EF4-FFF2-40B4-BE49-F238E27FC236}">
                  <a16:creationId xmlns:a16="http://schemas.microsoft.com/office/drawing/2014/main" id="{17FA577D-F0A4-438F-9FC9-0F881CA7637D}"/>
                </a:ext>
              </a:extLst>
            </p:cNvPr>
            <p:cNvGrpSpPr/>
            <p:nvPr/>
          </p:nvGrpSpPr>
          <p:grpSpPr>
            <a:xfrm>
              <a:off x="4861630" y="4517346"/>
              <a:ext cx="556406" cy="257628"/>
              <a:chOff x="3444734" y="1992365"/>
              <a:chExt cx="231646" cy="164487"/>
            </a:xfrm>
          </p:grpSpPr>
          <p:sp>
            <p:nvSpPr>
              <p:cNvPr id="147" name="Rounded Rectangle 939">
                <a:extLst>
                  <a:ext uri="{FF2B5EF4-FFF2-40B4-BE49-F238E27FC236}">
                    <a16:creationId xmlns:a16="http://schemas.microsoft.com/office/drawing/2014/main" id="{CC7D137F-892E-424F-8DA7-E5ECBBD3C0A3}"/>
                  </a:ext>
                </a:extLst>
              </p:cNvPr>
              <p:cNvSpPr/>
              <p:nvPr/>
            </p:nvSpPr>
            <p:spPr>
              <a:xfrm>
                <a:off x="3444734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8" name="텍스트 상자 31">
                <a:extLst>
                  <a:ext uri="{FF2B5EF4-FFF2-40B4-BE49-F238E27FC236}">
                    <a16:creationId xmlns:a16="http://schemas.microsoft.com/office/drawing/2014/main" id="{09809E62-C059-4601-934E-A8EF7503C219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참여현황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97B7E3D-07B9-460F-A49D-AD204956D2E6}"/>
              </a:ext>
            </a:extLst>
          </p:cNvPr>
          <p:cNvSpPr/>
          <p:nvPr/>
        </p:nvSpPr>
        <p:spPr>
          <a:xfrm>
            <a:off x="1866850" y="1122235"/>
            <a:ext cx="3103649" cy="334138"/>
          </a:xfrm>
          <a:prstGeom prst="rect">
            <a:avLst/>
          </a:prstGeom>
          <a:solidFill>
            <a:srgbClr val="FF0066">
              <a:alpha val="50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3BB9C51-CB33-4F5A-944A-39741668925F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3609B8C0-537A-485F-BBC4-9C7572B95F6E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1" name="Rectangle 14">
              <a:extLst>
                <a:ext uri="{FF2B5EF4-FFF2-40B4-BE49-F238E27FC236}">
                  <a16:creationId xmlns:a16="http://schemas.microsoft.com/office/drawing/2014/main" id="{E6EEF0BB-35F3-493D-85E5-62B6602D1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2" name="텍스트 상자 31">
              <a:extLst>
                <a:ext uri="{FF2B5EF4-FFF2-40B4-BE49-F238E27FC236}">
                  <a16:creationId xmlns:a16="http://schemas.microsoft.com/office/drawing/2014/main" id="{CC5CF235-9611-4B65-99F3-70EBA1D6B3D8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53" name="텍스트 상자 31">
              <a:extLst>
                <a:ext uri="{FF2B5EF4-FFF2-40B4-BE49-F238E27FC236}">
                  <a16:creationId xmlns:a16="http://schemas.microsoft.com/office/drawing/2014/main" id="{F62F4563-7AA9-44F0-B926-3F4D6B96EFC8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54" name="직선 연결선[R] 33">
              <a:extLst>
                <a:ext uri="{FF2B5EF4-FFF2-40B4-BE49-F238E27FC236}">
                  <a16:creationId xmlns:a16="http://schemas.microsoft.com/office/drawing/2014/main" id="{509BCA41-F695-4E33-A5AB-AAEEA8834491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텍스트 상자 31">
              <a:extLst>
                <a:ext uri="{FF2B5EF4-FFF2-40B4-BE49-F238E27FC236}">
                  <a16:creationId xmlns:a16="http://schemas.microsoft.com/office/drawing/2014/main" id="{923EC726-E542-41D8-922A-7A0DF376AD74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56" name="텍스트 상자 31">
              <a:extLst>
                <a:ext uri="{FF2B5EF4-FFF2-40B4-BE49-F238E27FC236}">
                  <a16:creationId xmlns:a16="http://schemas.microsoft.com/office/drawing/2014/main" id="{8C070CC4-8690-4D91-9F17-58C1FF6607A1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57" name="텍스트 상자 31">
              <a:extLst>
                <a:ext uri="{FF2B5EF4-FFF2-40B4-BE49-F238E27FC236}">
                  <a16:creationId xmlns:a16="http://schemas.microsoft.com/office/drawing/2014/main" id="{14ECDB2D-0214-4294-B26A-A8CD2211201D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534717DC-2567-4A37-83BF-3973B7703809}"/>
                </a:ext>
              </a:extLst>
            </p:cNvPr>
            <p:cNvCxnSpPr>
              <a:cxnSpLocks/>
              <a:stCxn id="151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E72A409-33C1-465F-82B9-546464841F04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0F0AB78-37A3-407E-909B-E25B7AD5CEB2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61" name="텍스트 상자 31">
              <a:extLst>
                <a:ext uri="{FF2B5EF4-FFF2-40B4-BE49-F238E27FC236}">
                  <a16:creationId xmlns:a16="http://schemas.microsoft.com/office/drawing/2014/main" id="{C111A422-083F-4755-B0B6-7D9410C05504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62" name="직선 연결선[R] 33">
              <a:extLst>
                <a:ext uri="{FF2B5EF4-FFF2-40B4-BE49-F238E27FC236}">
                  <a16:creationId xmlns:a16="http://schemas.microsoft.com/office/drawing/2014/main" id="{F8AD2B1D-824F-4933-BB9C-9D8C7881CF63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[R] 7">
              <a:extLst>
                <a:ext uri="{FF2B5EF4-FFF2-40B4-BE49-F238E27FC236}">
                  <a16:creationId xmlns:a16="http://schemas.microsoft.com/office/drawing/2014/main" id="{5D2754DD-BAD5-4664-9B55-7A4E59833D3A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64" name="직선 연결선[R] 33">
              <a:extLst>
                <a:ext uri="{FF2B5EF4-FFF2-40B4-BE49-F238E27FC236}">
                  <a16:creationId xmlns:a16="http://schemas.microsoft.com/office/drawing/2014/main" id="{27896E13-B0BD-49D4-AD57-440354195CF9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텍스트 상자 31">
              <a:extLst>
                <a:ext uri="{FF2B5EF4-FFF2-40B4-BE49-F238E27FC236}">
                  <a16:creationId xmlns:a16="http://schemas.microsoft.com/office/drawing/2014/main" id="{1E51B3DE-D88E-4D3C-830D-20C99C82DFCA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66" name="직선 연결선[R] 33">
              <a:extLst>
                <a:ext uri="{FF2B5EF4-FFF2-40B4-BE49-F238E27FC236}">
                  <a16:creationId xmlns:a16="http://schemas.microsoft.com/office/drawing/2014/main" id="{458FDB5C-C173-427B-A79A-37B7D810FDF4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143">
            <a:extLst>
              <a:ext uri="{FF2B5EF4-FFF2-40B4-BE49-F238E27FC236}">
                <a16:creationId xmlns:a16="http://schemas.microsoft.com/office/drawing/2014/main" id="{AA3CA5CE-D693-4F63-B564-BF03BB67D5C5}"/>
              </a:ext>
            </a:extLst>
          </p:cNvPr>
          <p:cNvGrpSpPr/>
          <p:nvPr/>
        </p:nvGrpSpPr>
        <p:grpSpPr>
          <a:xfrm>
            <a:off x="1871172" y="1076898"/>
            <a:ext cx="216000" cy="252000"/>
            <a:chOff x="2704212" y="2825113"/>
            <a:chExt cx="216000" cy="252000"/>
          </a:xfrm>
        </p:grpSpPr>
        <p:sp>
          <p:nvSpPr>
            <p:cNvPr id="85" name="타원형">
              <a:extLst>
                <a:ext uri="{FF2B5EF4-FFF2-40B4-BE49-F238E27FC236}">
                  <a16:creationId xmlns:a16="http://schemas.microsoft.com/office/drawing/2014/main" id="{53114ABB-3921-4B30-A16A-A957EB1264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02" name="2">
              <a:extLst>
                <a:ext uri="{FF2B5EF4-FFF2-40B4-BE49-F238E27FC236}">
                  <a16:creationId xmlns:a16="http://schemas.microsoft.com/office/drawing/2014/main" id="{6668663E-0190-4708-8BE1-7494D7AE848C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698D9033-410A-42F8-A073-4FBCA69F64FC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 </a:t>
            </a:r>
          </a:p>
        </p:txBody>
      </p:sp>
    </p:spTree>
    <p:extLst>
      <p:ext uri="{BB962C8B-B14F-4D97-AF65-F5344CB8AC3E}">
        <p14:creationId xmlns:p14="http://schemas.microsoft.com/office/powerpoint/2010/main" val="13026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13265"/>
          <a:ext cx="2835141" cy="199663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이 설문을 작성한 사람의 화면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 응답기간 변경과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참여현황에서 설문 재송부가 가능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설문기간변경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참여현황 레이어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팝업창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출력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관리자화면에서는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설문송부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버튼이 팝업창에 새로 출력됨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다음페이지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280758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0358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850661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진행중인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화면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응답유형이 무기명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일경우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설문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90" name="Rectangle 396">
            <a:extLst>
              <a:ext uri="{FF2B5EF4-FFF2-40B4-BE49-F238E27FC236}">
                <a16:creationId xmlns:a16="http://schemas.microsoft.com/office/drawing/2014/main" id="{7C9B1464-F8E8-42D9-BF62-2A34D4C226C2}"/>
              </a:ext>
            </a:extLst>
          </p:cNvPr>
          <p:cNvSpPr/>
          <p:nvPr/>
        </p:nvSpPr>
        <p:spPr>
          <a:xfrm>
            <a:off x="1988057" y="162066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840398" y="807157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07" name="텍스트 상자 31">
            <a:extLst>
              <a:ext uri="{FF2B5EF4-FFF2-40B4-BE49-F238E27FC236}">
                <a16:creationId xmlns:a16="http://schemas.microsoft.com/office/drawing/2014/main" id="{53D5CACC-F0C6-4834-BD37-16EA77D98582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EBA3D5-EC41-41D8-9EE3-E38BB7FBFE7A}"/>
              </a:ext>
            </a:extLst>
          </p:cNvPr>
          <p:cNvSpPr txBox="1"/>
          <p:nvPr/>
        </p:nvSpPr>
        <p:spPr>
          <a:xfrm>
            <a:off x="2258583" y="3362820"/>
            <a:ext cx="6518845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회사에서 가장 힘들었던 문제는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출퇴근 시간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간의 소통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상사와의 관계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○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사내 분위기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891AA39-FF8C-4979-B511-CCAF6C892FE0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33C2C39-44A6-4C6C-AFCE-44071952C3F0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79" name="Group 1">
                <a:extLst>
                  <a:ext uri="{FF2B5EF4-FFF2-40B4-BE49-F238E27FC236}">
                    <a16:creationId xmlns:a16="http://schemas.microsoft.com/office/drawing/2014/main" id="{C8DFC2F9-F233-425B-B160-94D1EB552E08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81" name="Rectangle 14">
                  <a:extLst>
                    <a:ext uri="{FF2B5EF4-FFF2-40B4-BE49-F238E27FC236}">
                      <a16:creationId xmlns:a16="http://schemas.microsoft.com/office/drawing/2014/main" id="{A707ABD4-1913-4B74-A381-11F84410B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7" name="Freeform 10">
                  <a:extLst>
                    <a:ext uri="{FF2B5EF4-FFF2-40B4-BE49-F238E27FC236}">
                      <a16:creationId xmlns:a16="http://schemas.microsoft.com/office/drawing/2014/main" id="{C6C05E92-8BDD-4B98-A2EB-3ECA39AA126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88" name="텍스트 상자 31">
                  <a:extLst>
                    <a:ext uri="{FF2B5EF4-FFF2-40B4-BE49-F238E27FC236}">
                      <a16:creationId xmlns:a16="http://schemas.microsoft.com/office/drawing/2014/main" id="{4E0E50F9-7956-4AA9-8B3A-6EDF28BE53BC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89" name="Straight Connector 1159">
                  <a:extLst>
                    <a:ext uri="{FF2B5EF4-FFF2-40B4-BE49-F238E27FC236}">
                      <a16:creationId xmlns:a16="http://schemas.microsoft.com/office/drawing/2014/main" id="{D23FC841-FF41-4C7E-AD38-E94D56428E14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5" name="Triangle 942">
                  <a:extLst>
                    <a:ext uri="{FF2B5EF4-FFF2-40B4-BE49-F238E27FC236}">
                      <a16:creationId xmlns:a16="http://schemas.microsoft.com/office/drawing/2014/main" id="{B0464001-F81B-4B37-9C44-B188EA6C7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0" name="텍스트 상자 31">
                <a:extLst>
                  <a:ext uri="{FF2B5EF4-FFF2-40B4-BE49-F238E27FC236}">
                    <a16:creationId xmlns:a16="http://schemas.microsoft.com/office/drawing/2014/main" id="{BDF62DDF-AD38-4C6C-A06A-4545CAE24C7F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72AE280-9A75-4FEC-ADD5-5D65D7A77187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텍스트 상자 31">
              <a:extLst>
                <a:ext uri="{FF2B5EF4-FFF2-40B4-BE49-F238E27FC236}">
                  <a16:creationId xmlns:a16="http://schemas.microsoft.com/office/drawing/2014/main" id="{6EF7C395-6163-4187-B41C-CC583A5C5AF8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799FDE1-7EDC-47D7-8C94-7EA327B79A12}"/>
              </a:ext>
            </a:extLst>
          </p:cNvPr>
          <p:cNvSpPr/>
          <p:nvPr/>
        </p:nvSpPr>
        <p:spPr>
          <a:xfrm>
            <a:off x="10183324" y="298379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</a:t>
            </a:r>
          </a:p>
        </p:txBody>
      </p:sp>
      <p:cxnSp>
        <p:nvCxnSpPr>
          <p:cNvPr id="77" name="직선 연결선[R] 7">
            <a:extLst>
              <a:ext uri="{FF2B5EF4-FFF2-40B4-BE49-F238E27FC236}">
                <a16:creationId xmlns:a16="http://schemas.microsoft.com/office/drawing/2014/main" id="{8D97DF8A-6A63-4FDE-B659-728B66D5618B}"/>
              </a:ext>
            </a:extLst>
          </p:cNvPr>
          <p:cNvCxnSpPr/>
          <p:nvPr/>
        </p:nvCxnSpPr>
        <p:spPr>
          <a:xfrm>
            <a:off x="2189428" y="2721294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grpSp>
        <p:nvGrpSpPr>
          <p:cNvPr id="82" name="Group 4">
            <a:extLst>
              <a:ext uri="{FF2B5EF4-FFF2-40B4-BE49-F238E27FC236}">
                <a16:creationId xmlns:a16="http://schemas.microsoft.com/office/drawing/2014/main" id="{83CA0E8A-472A-4BCB-B9DE-1AF9B53CB300}"/>
              </a:ext>
            </a:extLst>
          </p:cNvPr>
          <p:cNvGrpSpPr/>
          <p:nvPr/>
        </p:nvGrpSpPr>
        <p:grpSpPr>
          <a:xfrm>
            <a:off x="2201952" y="1752504"/>
            <a:ext cx="3235869" cy="301937"/>
            <a:chOff x="2821439" y="2479174"/>
            <a:chExt cx="2796773" cy="218793"/>
          </a:xfrm>
        </p:grpSpPr>
        <p:sp>
          <p:nvSpPr>
            <p:cNvPr id="83" name="텍스트 상자 31">
              <a:extLst>
                <a:ext uri="{FF2B5EF4-FFF2-40B4-BE49-F238E27FC236}">
                  <a16:creationId xmlns:a16="http://schemas.microsoft.com/office/drawing/2014/main" id="{E7034BA5-B3B2-4579-8813-6A1722E5B583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000" b="1" dirty="0">
                  <a:latin typeface="+mn-ea"/>
                  <a:ea typeface="+mn-ea"/>
                </a:rPr>
                <a:t>회사원이 가장 </a:t>
              </a:r>
              <a:r>
                <a:rPr lang="ko-KR" altLang="en-US" sz="1000" b="1" dirty="0">
                  <a:latin typeface="+mn-ea"/>
                  <a:ea typeface="+mn-ea"/>
                </a:rPr>
                <a:t>많이 받는 스트레스는</a:t>
              </a:r>
              <a:r>
                <a:rPr lang="en-US" altLang="ko-KR" sz="1000" b="1" dirty="0">
                  <a:latin typeface="+mn-ea"/>
                  <a:ea typeface="+mn-ea"/>
                </a:rPr>
                <a:t>?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109" name="텍스트 상자 31">
              <a:extLst>
                <a:ext uri="{FF2B5EF4-FFF2-40B4-BE49-F238E27FC236}">
                  <a16:creationId xmlns:a16="http://schemas.microsoft.com/office/drawing/2014/main" id="{3277A02D-615B-4344-8F6A-8730ED3A9FA2}"/>
                </a:ext>
              </a:extLst>
            </p:cNvPr>
            <p:cNvSpPr txBox="1"/>
            <p:nvPr/>
          </p:nvSpPr>
          <p:spPr>
            <a:xfrm>
              <a:off x="2911776" y="2619909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0" name="직사각형">
            <a:extLst>
              <a:ext uri="{FF2B5EF4-FFF2-40B4-BE49-F238E27FC236}">
                <a16:creationId xmlns:a16="http://schemas.microsoft.com/office/drawing/2014/main" id="{C5730304-3D38-4AFD-8ACD-D0DC60040125}"/>
              </a:ext>
            </a:extLst>
          </p:cNvPr>
          <p:cNvSpPr/>
          <p:nvPr/>
        </p:nvSpPr>
        <p:spPr>
          <a:xfrm>
            <a:off x="2327823" y="227687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1" name="직사각형">
            <a:extLst>
              <a:ext uri="{FF2B5EF4-FFF2-40B4-BE49-F238E27FC236}">
                <a16:creationId xmlns:a16="http://schemas.microsoft.com/office/drawing/2014/main" id="{F55F0537-A8DD-44ED-82F6-90E56A38A625}"/>
              </a:ext>
            </a:extLst>
          </p:cNvPr>
          <p:cNvSpPr/>
          <p:nvPr/>
        </p:nvSpPr>
        <p:spPr>
          <a:xfrm>
            <a:off x="2306472" y="209445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2" name="텍스트 상자 31">
            <a:extLst>
              <a:ext uri="{FF2B5EF4-FFF2-40B4-BE49-F238E27FC236}">
                <a16:creationId xmlns:a16="http://schemas.microsoft.com/office/drawing/2014/main" id="{424850ED-79CD-49AE-8D35-A33AEAC2B5DE}"/>
              </a:ext>
            </a:extLst>
          </p:cNvPr>
          <p:cNvSpPr txBox="1"/>
          <p:nvPr/>
        </p:nvSpPr>
        <p:spPr>
          <a:xfrm>
            <a:off x="2328208" y="284899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회사원들의 노고 반영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0F97438-9544-41C1-965D-9D7AEE8C15C8}"/>
              </a:ext>
            </a:extLst>
          </p:cNvPr>
          <p:cNvSpPr txBox="1"/>
          <p:nvPr/>
        </p:nvSpPr>
        <p:spPr>
          <a:xfrm>
            <a:off x="2238108" y="2996953"/>
            <a:ext cx="6518845" cy="41734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회사원들이 가장 많이 받는 다는 스트레스의 원인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과로사와 탈모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극심한 스트레스성 위염의 발생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">
            <a:extLst>
              <a:ext uri="{FF2B5EF4-FFF2-40B4-BE49-F238E27FC236}">
                <a16:creationId xmlns:a16="http://schemas.microsoft.com/office/drawing/2014/main" id="{19ECD244-FDBF-4B55-B735-1B4EFB672114}"/>
              </a:ext>
            </a:extLst>
          </p:cNvPr>
          <p:cNvSpPr/>
          <p:nvPr/>
        </p:nvSpPr>
        <p:spPr>
          <a:xfrm>
            <a:off x="2307104" y="245768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          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%  (3/6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B6B2FE0-AE48-41DE-BA84-295FCE4266C2}"/>
              </a:ext>
            </a:extLst>
          </p:cNvPr>
          <p:cNvSpPr/>
          <p:nvPr/>
        </p:nvSpPr>
        <p:spPr>
          <a:xfrm>
            <a:off x="2701846" y="2459490"/>
            <a:ext cx="491534" cy="114315"/>
          </a:xfrm>
          <a:prstGeom prst="rect">
            <a:avLst/>
          </a:prstGeom>
          <a:gradFill>
            <a:gsLst>
              <a:gs pos="3700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20" name="Group 459">
            <a:extLst>
              <a:ext uri="{FF2B5EF4-FFF2-40B4-BE49-F238E27FC236}">
                <a16:creationId xmlns:a16="http://schemas.microsoft.com/office/drawing/2014/main" id="{B890762B-4269-4C21-AE67-F2B728EBEAD0}"/>
              </a:ext>
            </a:extLst>
          </p:cNvPr>
          <p:cNvGrpSpPr/>
          <p:nvPr/>
        </p:nvGrpSpPr>
        <p:grpSpPr>
          <a:xfrm>
            <a:off x="3893884" y="2393407"/>
            <a:ext cx="531489" cy="224174"/>
            <a:chOff x="3444734" y="1992365"/>
            <a:chExt cx="231646" cy="164487"/>
          </a:xfrm>
        </p:grpSpPr>
        <p:sp>
          <p:nvSpPr>
            <p:cNvPr id="121" name="Rounded Rectangle 939">
              <a:extLst>
                <a:ext uri="{FF2B5EF4-FFF2-40B4-BE49-F238E27FC236}">
                  <a16:creationId xmlns:a16="http://schemas.microsoft.com/office/drawing/2014/main" id="{CAEAC8E0-D8BD-4F4B-9070-4085E5C6A396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텍스트 상자 31">
              <a:extLst>
                <a:ext uri="{FF2B5EF4-FFF2-40B4-BE49-F238E27FC236}">
                  <a16:creationId xmlns:a16="http://schemas.microsoft.com/office/drawing/2014/main" id="{64E95AE6-6E37-4774-BB17-201F07F5CF18}"/>
                </a:ext>
              </a:extLst>
            </p:cNvPr>
            <p:cNvSpPr txBox="1"/>
            <p:nvPr/>
          </p:nvSpPr>
          <p:spPr>
            <a:xfrm>
              <a:off x="3452557" y="2040207"/>
              <a:ext cx="216000" cy="68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035C572-9D6F-458F-8514-B3432BD53DEC}"/>
              </a:ext>
            </a:extLst>
          </p:cNvPr>
          <p:cNvCxnSpPr>
            <a:cxnSpLocks/>
          </p:cNvCxnSpPr>
          <p:nvPr/>
        </p:nvCxnSpPr>
        <p:spPr>
          <a:xfrm>
            <a:off x="3034494" y="1407713"/>
            <a:ext cx="1594855" cy="724700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C3BC251C-FD4A-4C16-BF13-9EE483EDB3BC}"/>
              </a:ext>
            </a:extLst>
          </p:cNvPr>
          <p:cNvGrpSpPr/>
          <p:nvPr/>
        </p:nvGrpSpPr>
        <p:grpSpPr>
          <a:xfrm>
            <a:off x="1947379" y="1141436"/>
            <a:ext cx="2951947" cy="260382"/>
            <a:chOff x="2466089" y="4514592"/>
            <a:chExt cx="2951947" cy="260382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284CDB0A-9656-450E-8F14-007964DCDF71}"/>
                </a:ext>
              </a:extLst>
            </p:cNvPr>
            <p:cNvGrpSpPr/>
            <p:nvPr/>
          </p:nvGrpSpPr>
          <p:grpSpPr>
            <a:xfrm>
              <a:off x="3108025" y="4514592"/>
              <a:ext cx="1691831" cy="260381"/>
              <a:chOff x="2778221" y="2057912"/>
              <a:chExt cx="1691831" cy="229202"/>
            </a:xfrm>
          </p:grpSpPr>
          <p:sp>
            <p:nvSpPr>
              <p:cNvPr id="159" name="Rounded Rectangle 939">
                <a:extLst>
                  <a:ext uri="{FF2B5EF4-FFF2-40B4-BE49-F238E27FC236}">
                    <a16:creationId xmlns:a16="http://schemas.microsoft.com/office/drawing/2014/main" id="{E55631A1-D1EF-4928-A466-63A5C50B1725}"/>
                  </a:ext>
                </a:extLst>
              </p:cNvPr>
              <p:cNvSpPr/>
              <p:nvPr/>
            </p:nvSpPr>
            <p:spPr>
              <a:xfrm>
                <a:off x="3461940" y="2060579"/>
                <a:ext cx="466487" cy="226535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재전송</a:t>
                </a:r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Rounded Rectangle 939">
                <a:extLst>
                  <a:ext uri="{FF2B5EF4-FFF2-40B4-BE49-F238E27FC236}">
                    <a16:creationId xmlns:a16="http://schemas.microsoft.com/office/drawing/2014/main" id="{099481C0-5784-4C0F-9713-AC1C02A9BA7F}"/>
                  </a:ext>
                </a:extLst>
              </p:cNvPr>
              <p:cNvSpPr/>
              <p:nvPr/>
            </p:nvSpPr>
            <p:spPr>
              <a:xfrm>
                <a:off x="2778221" y="2057912"/>
                <a:ext cx="611110" cy="226535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참여기간 변경</a:t>
                </a:r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Rounded Rectangle 939">
                <a:extLst>
                  <a:ext uri="{FF2B5EF4-FFF2-40B4-BE49-F238E27FC236}">
                    <a16:creationId xmlns:a16="http://schemas.microsoft.com/office/drawing/2014/main" id="{BBF9C712-37B0-48F6-891D-2EFE7CDB4284}"/>
                  </a:ext>
                </a:extLst>
              </p:cNvPr>
              <p:cNvSpPr/>
              <p:nvPr/>
            </p:nvSpPr>
            <p:spPr>
              <a:xfrm>
                <a:off x="4003565" y="2060036"/>
                <a:ext cx="466487" cy="226535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r>
                  <a:rPr kumimoji="1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삭제</a:t>
                </a:r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3" name="Group 458">
              <a:extLst>
                <a:ext uri="{FF2B5EF4-FFF2-40B4-BE49-F238E27FC236}">
                  <a16:creationId xmlns:a16="http://schemas.microsoft.com/office/drawing/2014/main" id="{14FFB744-069C-4A4F-A493-FA76D8110CDD}"/>
                </a:ext>
              </a:extLst>
            </p:cNvPr>
            <p:cNvGrpSpPr/>
            <p:nvPr/>
          </p:nvGrpSpPr>
          <p:grpSpPr>
            <a:xfrm>
              <a:off x="2466089" y="4521599"/>
              <a:ext cx="615917" cy="247169"/>
              <a:chOff x="3239643" y="1992365"/>
              <a:chExt cx="398056" cy="175131"/>
            </a:xfrm>
          </p:grpSpPr>
          <p:sp>
            <p:nvSpPr>
              <p:cNvPr id="157" name="Rounded Rectangle 939">
                <a:extLst>
                  <a:ext uri="{FF2B5EF4-FFF2-40B4-BE49-F238E27FC236}">
                    <a16:creationId xmlns:a16="http://schemas.microsoft.com/office/drawing/2014/main" id="{BF728BCD-7594-4AEE-871C-301DBFFB5204}"/>
                  </a:ext>
                </a:extLst>
              </p:cNvPr>
              <p:cNvSpPr/>
              <p:nvPr/>
            </p:nvSpPr>
            <p:spPr>
              <a:xfrm>
                <a:off x="3239643" y="1992365"/>
                <a:ext cx="378411" cy="175131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텍스트 상자 31">
                <a:extLst>
                  <a:ext uri="{FF2B5EF4-FFF2-40B4-BE49-F238E27FC236}">
                    <a16:creationId xmlns:a16="http://schemas.microsoft.com/office/drawing/2014/main" id="{704FC7D7-5229-438F-A2A2-776EDD25E3AC}"/>
                  </a:ext>
                </a:extLst>
              </p:cNvPr>
              <p:cNvSpPr txBox="1"/>
              <p:nvPr/>
            </p:nvSpPr>
            <p:spPr>
              <a:xfrm>
                <a:off x="3247471" y="2041799"/>
                <a:ext cx="390228" cy="7632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참여</a:t>
                </a:r>
                <a:r>
                  <a:rPr kumimoji="1"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하기</a:t>
                </a:r>
              </a:p>
            </p:txBody>
          </p:sp>
        </p:grpSp>
        <p:grpSp>
          <p:nvGrpSpPr>
            <p:cNvPr id="154" name="Group 459">
              <a:extLst>
                <a:ext uri="{FF2B5EF4-FFF2-40B4-BE49-F238E27FC236}">
                  <a16:creationId xmlns:a16="http://schemas.microsoft.com/office/drawing/2014/main" id="{0D258D94-C205-45DB-9F6E-71CF6A2D3C0F}"/>
                </a:ext>
              </a:extLst>
            </p:cNvPr>
            <p:cNvGrpSpPr/>
            <p:nvPr/>
          </p:nvGrpSpPr>
          <p:grpSpPr>
            <a:xfrm>
              <a:off x="4861630" y="4517346"/>
              <a:ext cx="556406" cy="257628"/>
              <a:chOff x="3444734" y="1992365"/>
              <a:chExt cx="231646" cy="164487"/>
            </a:xfrm>
          </p:grpSpPr>
          <p:sp>
            <p:nvSpPr>
              <p:cNvPr id="155" name="Rounded Rectangle 939">
                <a:extLst>
                  <a:ext uri="{FF2B5EF4-FFF2-40B4-BE49-F238E27FC236}">
                    <a16:creationId xmlns:a16="http://schemas.microsoft.com/office/drawing/2014/main" id="{A3B703BB-AEFA-471C-9BD7-6CEA4C4CA934}"/>
                  </a:ext>
                </a:extLst>
              </p:cNvPr>
              <p:cNvSpPr/>
              <p:nvPr/>
            </p:nvSpPr>
            <p:spPr>
              <a:xfrm>
                <a:off x="3444734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텍스트 상자 31">
                <a:extLst>
                  <a:ext uri="{FF2B5EF4-FFF2-40B4-BE49-F238E27FC236}">
                    <a16:creationId xmlns:a16="http://schemas.microsoft.com/office/drawing/2014/main" id="{BDF0F7BD-DECA-4D37-A1E3-59F5B0B49D6F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참여현황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97B7E3D-07B9-460F-A49D-AD204956D2E6}"/>
              </a:ext>
            </a:extLst>
          </p:cNvPr>
          <p:cNvSpPr/>
          <p:nvPr/>
        </p:nvSpPr>
        <p:spPr>
          <a:xfrm>
            <a:off x="1947379" y="1097723"/>
            <a:ext cx="2996493" cy="334138"/>
          </a:xfrm>
          <a:prstGeom prst="rect">
            <a:avLst/>
          </a:prstGeom>
          <a:solidFill>
            <a:srgbClr val="FF0066">
              <a:alpha val="50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9B3476EB-1A0C-4E90-A2FF-EE6F33CF03F6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7C735852-75B6-4AB8-8B74-84FBC42A1292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4" name="Rectangle 14">
              <a:extLst>
                <a:ext uri="{FF2B5EF4-FFF2-40B4-BE49-F238E27FC236}">
                  <a16:creationId xmlns:a16="http://schemas.microsoft.com/office/drawing/2014/main" id="{0EF11C14-12EE-4E85-A7FA-D36FED0CB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5" name="텍스트 상자 31">
              <a:extLst>
                <a:ext uri="{FF2B5EF4-FFF2-40B4-BE49-F238E27FC236}">
                  <a16:creationId xmlns:a16="http://schemas.microsoft.com/office/drawing/2014/main" id="{EE5E4BDB-4E37-4BF2-972F-8E02B8823ACA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66" name="텍스트 상자 31">
              <a:extLst>
                <a:ext uri="{FF2B5EF4-FFF2-40B4-BE49-F238E27FC236}">
                  <a16:creationId xmlns:a16="http://schemas.microsoft.com/office/drawing/2014/main" id="{42A061FA-C62D-4097-8EA9-84EA1C13692E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67" name="직선 연결선[R] 33">
              <a:extLst>
                <a:ext uri="{FF2B5EF4-FFF2-40B4-BE49-F238E27FC236}">
                  <a16:creationId xmlns:a16="http://schemas.microsoft.com/office/drawing/2014/main" id="{308CC09C-4331-48A3-9A97-5445AD0CF4CB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텍스트 상자 31">
              <a:extLst>
                <a:ext uri="{FF2B5EF4-FFF2-40B4-BE49-F238E27FC236}">
                  <a16:creationId xmlns:a16="http://schemas.microsoft.com/office/drawing/2014/main" id="{A0E8FF7D-0464-4E13-B317-985D10660432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69" name="텍스트 상자 31">
              <a:extLst>
                <a:ext uri="{FF2B5EF4-FFF2-40B4-BE49-F238E27FC236}">
                  <a16:creationId xmlns:a16="http://schemas.microsoft.com/office/drawing/2014/main" id="{1F7C1F48-B181-4658-B81A-B48C7B23D099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70" name="텍스트 상자 31">
              <a:extLst>
                <a:ext uri="{FF2B5EF4-FFF2-40B4-BE49-F238E27FC236}">
                  <a16:creationId xmlns:a16="http://schemas.microsoft.com/office/drawing/2014/main" id="{C56B589D-EC96-4602-8ED3-15CEBA6D708F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FCF1D231-6397-4621-B36C-739911D7BF37}"/>
                </a:ext>
              </a:extLst>
            </p:cNvPr>
            <p:cNvCxnSpPr>
              <a:cxnSpLocks/>
              <a:stCxn id="16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3775A2E-6F37-4EB6-A66B-6F431BA64706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9A31212-ED72-41C3-97E4-309C60FD23D4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74" name="텍스트 상자 31">
              <a:extLst>
                <a:ext uri="{FF2B5EF4-FFF2-40B4-BE49-F238E27FC236}">
                  <a16:creationId xmlns:a16="http://schemas.microsoft.com/office/drawing/2014/main" id="{533BBFFB-6914-4A0C-8388-C4CB6AA97305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75" name="직선 연결선[R] 33">
              <a:extLst>
                <a:ext uri="{FF2B5EF4-FFF2-40B4-BE49-F238E27FC236}">
                  <a16:creationId xmlns:a16="http://schemas.microsoft.com/office/drawing/2014/main" id="{7DDE192E-F451-40ED-99C9-6AFF62A11E19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[R] 7">
              <a:extLst>
                <a:ext uri="{FF2B5EF4-FFF2-40B4-BE49-F238E27FC236}">
                  <a16:creationId xmlns:a16="http://schemas.microsoft.com/office/drawing/2014/main" id="{58492B1B-E4C9-45D4-B8DF-514AA718764B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77" name="직선 연결선[R] 33">
              <a:extLst>
                <a:ext uri="{FF2B5EF4-FFF2-40B4-BE49-F238E27FC236}">
                  <a16:creationId xmlns:a16="http://schemas.microsoft.com/office/drawing/2014/main" id="{2426C56C-9510-4E06-A8C8-9EC7C2AC6292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텍스트 상자 31">
              <a:extLst>
                <a:ext uri="{FF2B5EF4-FFF2-40B4-BE49-F238E27FC236}">
                  <a16:creationId xmlns:a16="http://schemas.microsoft.com/office/drawing/2014/main" id="{0896BB71-7A7B-443A-BB53-2BCBBD17A0AD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79" name="직선 연결선[R] 33">
              <a:extLst>
                <a:ext uri="{FF2B5EF4-FFF2-40B4-BE49-F238E27FC236}">
                  <a16:creationId xmlns:a16="http://schemas.microsoft.com/office/drawing/2014/main" id="{4CDF169A-8391-4AD4-8D94-B5E34D1128E6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C9B0374-35B7-4BD2-A04B-E2A00EDC25E8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참여기간변경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E2C7141-4622-4980-B8DC-A29DE043F396}"/>
              </a:ext>
            </a:extLst>
          </p:cNvPr>
          <p:cNvGrpSpPr/>
          <p:nvPr/>
        </p:nvGrpSpPr>
        <p:grpSpPr>
          <a:xfrm>
            <a:off x="4691713" y="1974416"/>
            <a:ext cx="4404130" cy="1598600"/>
            <a:chOff x="4691713" y="1974416"/>
            <a:chExt cx="4404130" cy="1598600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6A270371-B651-403A-89B4-A81652289C8F}"/>
                </a:ext>
              </a:extLst>
            </p:cNvPr>
            <p:cNvGrpSpPr/>
            <p:nvPr/>
          </p:nvGrpSpPr>
          <p:grpSpPr>
            <a:xfrm>
              <a:off x="4691713" y="1974416"/>
              <a:ext cx="4404130" cy="1598600"/>
              <a:chOff x="401101" y="1218537"/>
              <a:chExt cx="3578039" cy="3041295"/>
            </a:xfrm>
          </p:grpSpPr>
          <p:sp>
            <p:nvSpPr>
              <p:cNvPr id="148" name="직사각형">
                <a:extLst>
                  <a:ext uri="{FF2B5EF4-FFF2-40B4-BE49-F238E27FC236}">
                    <a16:creationId xmlns:a16="http://schemas.microsoft.com/office/drawing/2014/main" id="{56B2B078-DA92-469B-B59F-ACC41E5C4988}"/>
                  </a:ext>
                </a:extLst>
              </p:cNvPr>
              <p:cNvSpPr/>
              <p:nvPr/>
            </p:nvSpPr>
            <p:spPr>
              <a:xfrm>
                <a:off x="401101" y="1218537"/>
                <a:ext cx="3578039" cy="30412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50800" tIns="50800" rIns="50800" bIns="50800" anchor="ctr"/>
              <a:lstStyle/>
              <a:p>
                <a:endParaRPr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9" name="Rectangle 356">
                <a:extLst>
                  <a:ext uri="{FF2B5EF4-FFF2-40B4-BE49-F238E27FC236}">
                    <a16:creationId xmlns:a16="http://schemas.microsoft.com/office/drawing/2014/main" id="{FC387DE9-4F28-4E4D-B55A-FED492B1CFA9}"/>
                  </a:ext>
                </a:extLst>
              </p:cNvPr>
              <p:cNvSpPr/>
              <p:nvPr/>
            </p:nvSpPr>
            <p:spPr>
              <a:xfrm>
                <a:off x="407123" y="1269012"/>
                <a:ext cx="3564802" cy="3026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CD6ED0-8267-4298-9075-EB6FB1426015}"/>
                </a:ext>
              </a:extLst>
            </p:cNvPr>
            <p:cNvSpPr txBox="1"/>
            <p:nvPr/>
          </p:nvSpPr>
          <p:spPr>
            <a:xfrm>
              <a:off x="4700534" y="1984643"/>
              <a:ext cx="1405322" cy="200886"/>
            </a:xfrm>
            <a:prstGeom prst="rect">
              <a:avLst/>
            </a:prstGeom>
            <a:noFill/>
          </p:spPr>
          <p:txBody>
            <a:bodyPr wrap="square" lIns="72000" rIns="72000" rtlCol="0" anchor="ctr"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참여기간변경</a:t>
              </a:r>
            </a:p>
          </p:txBody>
        </p:sp>
        <p:sp>
          <p:nvSpPr>
            <p:cNvPr id="106" name="모서리가 둥근 직사각형 3">
              <a:extLst>
                <a:ext uri="{FF2B5EF4-FFF2-40B4-BE49-F238E27FC236}">
                  <a16:creationId xmlns:a16="http://schemas.microsoft.com/office/drawing/2014/main" id="{0A1F3CE2-6141-4DC9-8412-D65A6F277F9F}"/>
                </a:ext>
              </a:extLst>
            </p:cNvPr>
            <p:cNvSpPr/>
            <p:nvPr/>
          </p:nvSpPr>
          <p:spPr>
            <a:xfrm>
              <a:off x="6774130" y="3170716"/>
              <a:ext cx="486572" cy="24818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확인</a:t>
              </a: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4667E540-CF64-45AF-99C3-640F54D22856}"/>
                </a:ext>
              </a:extLst>
            </p:cNvPr>
            <p:cNvCxnSpPr>
              <a:cxnSpLocks/>
            </p:cNvCxnSpPr>
            <p:nvPr/>
          </p:nvCxnSpPr>
          <p:spPr>
            <a:xfrm>
              <a:off x="4700535" y="2163278"/>
              <a:ext cx="4395307" cy="132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8CCE872-C3C1-4953-9ED0-7A7C8A5F3521}"/>
                </a:ext>
              </a:extLst>
            </p:cNvPr>
            <p:cNvSpPr txBox="1"/>
            <p:nvPr/>
          </p:nvSpPr>
          <p:spPr>
            <a:xfrm>
              <a:off x="4752921" y="2446922"/>
              <a:ext cx="1405322" cy="200886"/>
            </a:xfrm>
            <a:prstGeom prst="rect">
              <a:avLst/>
            </a:prstGeom>
            <a:noFill/>
          </p:spPr>
          <p:txBody>
            <a:bodyPr wrap="square" lIns="72000" rIns="72000" rtlCol="0" anchor="ctr"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작성일자 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FF2FC0E-E5F2-4322-A637-F2F607B65B6D}"/>
                </a:ext>
              </a:extLst>
            </p:cNvPr>
            <p:cNvSpPr txBox="1"/>
            <p:nvPr/>
          </p:nvSpPr>
          <p:spPr>
            <a:xfrm>
              <a:off x="4759144" y="2664491"/>
              <a:ext cx="1405322" cy="200886"/>
            </a:xfrm>
            <a:prstGeom prst="rect">
              <a:avLst/>
            </a:prstGeom>
            <a:noFill/>
          </p:spPr>
          <p:txBody>
            <a:bodyPr wrap="square" lIns="72000" rIns="72000" rtlCol="0" anchor="ctr"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참여기간 </a:t>
              </a: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BADA887F-5A7A-4188-A4B8-AC1585E7AF4B}"/>
                </a:ext>
              </a:extLst>
            </p:cNvPr>
            <p:cNvSpPr txBox="1"/>
            <p:nvPr/>
          </p:nvSpPr>
          <p:spPr>
            <a:xfrm>
              <a:off x="5456805" y="2503364"/>
              <a:ext cx="1303473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2017-09-28 14:00</a:t>
              </a: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158E5EBA-CFE1-457C-9B33-433CD7EB6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591" y="2683407"/>
              <a:ext cx="172580" cy="172580"/>
            </a:xfrm>
            <a:prstGeom prst="rect">
              <a:avLst/>
            </a:prstGeom>
          </p:spPr>
        </p:pic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3163DAD-A68A-4949-9AC3-07DE9B174C7F}"/>
                </a:ext>
              </a:extLst>
            </p:cNvPr>
            <p:cNvSpPr/>
            <p:nvPr/>
          </p:nvSpPr>
          <p:spPr>
            <a:xfrm>
              <a:off x="5427894" y="2685967"/>
              <a:ext cx="779382" cy="173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873F69AC-77A0-4F79-97F1-EFF583ECF08A}"/>
                </a:ext>
              </a:extLst>
            </p:cNvPr>
            <p:cNvGrpSpPr/>
            <p:nvPr/>
          </p:nvGrpSpPr>
          <p:grpSpPr>
            <a:xfrm>
              <a:off x="6507202" y="2675802"/>
              <a:ext cx="479606" cy="171677"/>
              <a:chOff x="4464266" y="3052740"/>
              <a:chExt cx="479606" cy="171677"/>
            </a:xfrm>
          </p:grpSpPr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6DB9E5B5-D44F-48F6-893B-C863480FB2DA}"/>
                  </a:ext>
                </a:extLst>
              </p:cNvPr>
              <p:cNvSpPr/>
              <p:nvPr/>
            </p:nvSpPr>
            <p:spPr>
              <a:xfrm>
                <a:off x="4464266" y="3052740"/>
                <a:ext cx="479606" cy="17167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11:00</a:t>
                </a:r>
                <a:endParaRPr kumimoji="1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7" name="Triangle 942">
                <a:extLst>
                  <a:ext uri="{FF2B5EF4-FFF2-40B4-BE49-F238E27FC236}">
                    <a16:creationId xmlns:a16="http://schemas.microsoft.com/office/drawing/2014/main" id="{0558745D-DC5E-4B6E-BACD-76AC13FD337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838793" y="3131388"/>
                <a:ext cx="75371" cy="432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3" dirty="0">
                  <a:solidFill>
                    <a:schemeClr val="tx1"/>
                  </a:solidFill>
                  <a:latin typeface="+mn-ea"/>
                  <a:ea typeface="+mn-ea"/>
                  <a:cs typeface="ＭＳ Ｐゴシック" charset="0"/>
                </a:endParaRP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4BD695A-9FDD-43B9-9BD6-05CE29A2D8BE}"/>
                </a:ext>
              </a:extLst>
            </p:cNvPr>
            <p:cNvSpPr txBox="1"/>
            <p:nvPr/>
          </p:nvSpPr>
          <p:spPr>
            <a:xfrm>
              <a:off x="7009522" y="2671127"/>
              <a:ext cx="273079" cy="202829"/>
            </a:xfrm>
            <a:prstGeom prst="rect">
              <a:avLst/>
            </a:prstGeom>
            <a:noFill/>
          </p:spPr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~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991E729F-37B7-4748-9124-0EC69BF98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774" y="2689010"/>
              <a:ext cx="172580" cy="172580"/>
            </a:xfrm>
            <a:prstGeom prst="rect">
              <a:avLst/>
            </a:prstGeom>
          </p:spPr>
        </p:pic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3B85405-4080-41F1-A85D-661CDB3CD833}"/>
                </a:ext>
              </a:extLst>
            </p:cNvPr>
            <p:cNvSpPr/>
            <p:nvPr/>
          </p:nvSpPr>
          <p:spPr>
            <a:xfrm>
              <a:off x="7255384" y="2691570"/>
              <a:ext cx="779382" cy="173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4057C7A-E6FE-43B5-96C8-80DF5EC1B130}"/>
                </a:ext>
              </a:extLst>
            </p:cNvPr>
            <p:cNvGrpSpPr/>
            <p:nvPr/>
          </p:nvGrpSpPr>
          <p:grpSpPr>
            <a:xfrm>
              <a:off x="8394170" y="2690211"/>
              <a:ext cx="479606" cy="171677"/>
              <a:chOff x="4464266" y="3052740"/>
              <a:chExt cx="479606" cy="171677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72C17A7E-BE15-4C68-8298-F8E11823A422}"/>
                  </a:ext>
                </a:extLst>
              </p:cNvPr>
              <p:cNvSpPr/>
              <p:nvPr/>
            </p:nvSpPr>
            <p:spPr>
              <a:xfrm>
                <a:off x="4464266" y="3052740"/>
                <a:ext cx="479606" cy="17167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11:00</a:t>
                </a:r>
                <a:endParaRPr kumimoji="1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Triangle 942">
                <a:extLst>
                  <a:ext uri="{FF2B5EF4-FFF2-40B4-BE49-F238E27FC236}">
                    <a16:creationId xmlns:a16="http://schemas.microsoft.com/office/drawing/2014/main" id="{A83572E5-B04E-4428-A453-D0A5BEB3365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838793" y="3131388"/>
                <a:ext cx="75371" cy="432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3" dirty="0">
                  <a:solidFill>
                    <a:schemeClr val="tx1"/>
                  </a:solidFill>
                  <a:latin typeface="+mn-ea"/>
                  <a:ea typeface="+mn-ea"/>
                  <a:cs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83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02508"/>
              </p:ext>
            </p:extLst>
          </p:nvPr>
        </p:nvGraphicFramePr>
        <p:xfrm>
          <a:off x="990126" y="836716"/>
          <a:ext cx="10218442" cy="3945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426">
                  <a:extLst>
                    <a:ext uri="{9D8B030D-6E8A-4147-A177-3AD203B41FA5}">
                      <a16:colId xmlns:a16="http://schemas.microsoft.com/office/drawing/2014/main" val="2455209323"/>
                    </a:ext>
                  </a:extLst>
                </a:gridCol>
                <a:gridCol w="7200800">
                  <a:extLst>
                    <a:ext uri="{9D8B030D-6E8A-4147-A177-3AD203B41FA5}">
                      <a16:colId xmlns:a16="http://schemas.microsoft.com/office/drawing/2014/main" val="3789796816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094341974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79082165"/>
                    </a:ext>
                  </a:extLst>
                </a:gridCol>
              </a:tblGrid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변경 이력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Ver</a:t>
                      </a:r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832114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2017-09-27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설문 작성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임유나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V.01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1868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2017-09-28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설문 등록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투표등록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검색조건 작성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상세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디스크립션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임유나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V.01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069815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2017-10-10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설문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투표 상세 수정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팝업 다시 정렬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임유나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V.01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206292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2017-10-14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임시저장함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추가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설문과 투표 등록 상세 부분 다시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임유나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V.02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901359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150990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041531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707145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69914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38650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732271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985365"/>
                  </a:ext>
                </a:extLst>
              </a:tr>
              <a:tr h="303462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110434"/>
                  </a:ext>
                </a:extLst>
              </a:tr>
            </a:tbl>
          </a:graphicData>
        </a:graphic>
      </p:graphicFrame>
      <p:sp>
        <p:nvSpPr>
          <p:cNvPr id="4" name="텍스트 개체 틀 3"/>
          <p:cNvSpPr txBox="1">
            <a:spLocks/>
          </p:cNvSpPr>
          <p:nvPr/>
        </p:nvSpPr>
        <p:spPr>
          <a:xfrm>
            <a:off x="437676" y="260648"/>
            <a:ext cx="8568952" cy="3332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100" baseline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-10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코딩" panose="020D0009000000000000" pitchFamily="49" charset="-127"/>
                <a:ea typeface="나눔고딕코딩" panose="020D0009000000000000" pitchFamily="49" charset="-127"/>
                <a:cs typeface="+mn-cs"/>
              </a:rPr>
              <a:t>개정 이력</a:t>
            </a:r>
            <a:endParaRPr kumimoji="0" lang="ko-KR" altLang="en-US" sz="1200" b="1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고딕코딩" panose="020D0009000000000000" pitchFamily="49" charset="-127"/>
              <a:ea typeface="나눔고딕코딩" panose="020D0009000000000000" pitchFamily="49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730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2">
            <a:extLst>
              <a:ext uri="{FF2B5EF4-FFF2-40B4-BE49-F238E27FC236}">
                <a16:creationId xmlns:a16="http://schemas.microsoft.com/office/drawing/2014/main" id="{931CFAE0-4C98-47F5-BF61-6EB891A2AACE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동호회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grpSp>
        <p:nvGrpSpPr>
          <p:cNvPr id="43" name="Group 530">
            <a:extLst>
              <a:ext uri="{FF2B5EF4-FFF2-40B4-BE49-F238E27FC236}">
                <a16:creationId xmlns:a16="http://schemas.microsoft.com/office/drawing/2014/main" id="{13526805-50F6-4001-A685-DC2236A571A8}"/>
              </a:ext>
            </a:extLst>
          </p:cNvPr>
          <p:cNvGrpSpPr/>
          <p:nvPr/>
        </p:nvGrpSpPr>
        <p:grpSpPr>
          <a:xfrm>
            <a:off x="8391029" y="414412"/>
            <a:ext cx="729307" cy="166525"/>
            <a:chOff x="7109348" y="1300074"/>
            <a:chExt cx="729307" cy="166525"/>
          </a:xfrm>
        </p:grpSpPr>
        <p:grpSp>
          <p:nvGrpSpPr>
            <p:cNvPr id="44" name="Group 531">
              <a:extLst>
                <a:ext uri="{FF2B5EF4-FFF2-40B4-BE49-F238E27FC236}">
                  <a16:creationId xmlns:a16="http://schemas.microsoft.com/office/drawing/2014/main" id="{FF907477-7E1A-430F-BC6D-2AD674AC1445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54" name="Oval 541">
                <a:extLst>
                  <a:ext uri="{FF2B5EF4-FFF2-40B4-BE49-F238E27FC236}">
                    <a16:creationId xmlns:a16="http://schemas.microsoft.com/office/drawing/2014/main" id="{6E1DAEE3-F250-4C96-AE73-ADDEAB2FBC90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485D9B25-32C7-4ECB-90F8-04CAF46846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5" name="Group 532">
              <a:extLst>
                <a:ext uri="{FF2B5EF4-FFF2-40B4-BE49-F238E27FC236}">
                  <a16:creationId xmlns:a16="http://schemas.microsoft.com/office/drawing/2014/main" id="{5E2A72F8-8049-40BF-9E08-0297015A2F95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52" name="Oval 539">
                <a:extLst>
                  <a:ext uri="{FF2B5EF4-FFF2-40B4-BE49-F238E27FC236}">
                    <a16:creationId xmlns:a16="http://schemas.microsoft.com/office/drawing/2014/main" id="{4668B984-F908-4DA0-A5E2-1FFE6FB78048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3" name="Freeform 13">
                <a:extLst>
                  <a:ext uri="{FF2B5EF4-FFF2-40B4-BE49-F238E27FC236}">
                    <a16:creationId xmlns:a16="http://schemas.microsoft.com/office/drawing/2014/main" id="{47277208-6440-4E6C-BFC8-7AF170C21E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6" name="Group 533">
              <a:extLst>
                <a:ext uri="{FF2B5EF4-FFF2-40B4-BE49-F238E27FC236}">
                  <a16:creationId xmlns:a16="http://schemas.microsoft.com/office/drawing/2014/main" id="{8248BC67-1897-467A-BE20-F783D119A80E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47" name="Oval 534">
                <a:extLst>
                  <a:ext uri="{FF2B5EF4-FFF2-40B4-BE49-F238E27FC236}">
                    <a16:creationId xmlns:a16="http://schemas.microsoft.com/office/drawing/2014/main" id="{56895F3A-A53C-419C-AE3C-CA3D1AFE50EC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grpSp>
            <p:nvGrpSpPr>
              <p:cNvPr id="48" name="그룹 28">
                <a:extLst>
                  <a:ext uri="{FF2B5EF4-FFF2-40B4-BE49-F238E27FC236}">
                    <a16:creationId xmlns:a16="http://schemas.microsoft.com/office/drawing/2014/main" id="{CEDB9C6B-78E0-4426-A215-93783F7F65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49" name="직선 연결선[R] 24">
                  <a:extLst>
                    <a:ext uri="{FF2B5EF4-FFF2-40B4-BE49-F238E27FC236}">
                      <a16:creationId xmlns:a16="http://schemas.microsoft.com/office/drawing/2014/main" id="{D5D8CB99-4897-4389-950C-0534E83BBB90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[R] 25">
                  <a:extLst>
                    <a:ext uri="{FF2B5EF4-FFF2-40B4-BE49-F238E27FC236}">
                      <a16:creationId xmlns:a16="http://schemas.microsoft.com/office/drawing/2014/main" id="{EBB5B332-A908-4BBE-996B-ECDDE72A775A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[R] 26">
                  <a:extLst>
                    <a:ext uri="{FF2B5EF4-FFF2-40B4-BE49-F238E27FC236}">
                      <a16:creationId xmlns:a16="http://schemas.microsoft.com/office/drawing/2014/main" id="{4A336DB4-9C3B-45BF-81AD-54DB24FC1BA9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0" name="직선 연결선[R] 7">
            <a:extLst>
              <a:ext uri="{FF2B5EF4-FFF2-40B4-BE49-F238E27FC236}">
                <a16:creationId xmlns:a16="http://schemas.microsoft.com/office/drawing/2014/main" id="{6585484C-DA9B-43E0-9C5D-55EBC239F305}"/>
              </a:ext>
            </a:extLst>
          </p:cNvPr>
          <p:cNvCxnSpPr/>
          <p:nvPr/>
        </p:nvCxnSpPr>
        <p:spPr>
          <a:xfrm>
            <a:off x="1868022" y="104433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20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65858"/>
              </p:ext>
            </p:extLst>
          </p:nvPr>
        </p:nvGraphicFramePr>
        <p:xfrm>
          <a:off x="9290533" y="833863"/>
          <a:ext cx="2854139" cy="4470400"/>
        </p:xfrm>
        <a:graphic>
          <a:graphicData uri="http://schemas.openxmlformats.org/drawingml/2006/table">
            <a:tbl>
              <a:tblPr/>
              <a:tblGrid>
                <a:gridCol w="251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380">
                  <a:extLst>
                    <a:ext uri="{9D8B030D-6E8A-4147-A177-3AD203B41FA5}">
                      <a16:colId xmlns:a16="http://schemas.microsoft.com/office/drawing/2014/main" val="640442726"/>
                    </a:ext>
                  </a:extLst>
                </a:gridCol>
              </a:tblGrid>
              <a:tr h="216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 등록 화면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7465"/>
                  </a:ext>
                </a:extLst>
              </a:tr>
              <a:tr h="517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1A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 제목 입력 영역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1B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참여자 선정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1B-1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의 조직도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팝업창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참여자 선택가능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[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공통레이어팝업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1C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기명여부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설문에 참여한 사람의 노출여부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기명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해당 설문 을 볼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수있는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모든 사람에게 응시자보기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버튼통해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노출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1D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설문의 공개여부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비공개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내가 등록한 설문에서만 노출 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1E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–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참여기간 설정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날짜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defaullt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기준으로 시작일과 종료일을 시간과 같이 선택가능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공통 달력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컴퍼넌트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사용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1F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첨부파일 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버튼 선택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드래그 앤 드롭 두 가지 방식의 파일 첨부 기능</a:t>
                      </a:r>
                      <a:endParaRPr lang="en-US" altLang="ko-KR" sz="800" dirty="0">
                        <a:latin typeface="+mn-ea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내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 PC /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cs typeface="Nanum Gothic" charset="-127"/>
                        </a:rPr>
                        <a:t>파일함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버튼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첨부된 파일 정보 및 용량 제한 표시</a:t>
                      </a:r>
                      <a:b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</a:b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실 용량 및 개수 확인 필요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)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제공</a:t>
                      </a:r>
                      <a:endParaRPr lang="en-US" altLang="ko-KR" sz="800" dirty="0">
                        <a:latin typeface="+mn-ea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내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PC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버튼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: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선택 시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PC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파일 선택 팝업 노출</a:t>
                      </a:r>
                      <a:endParaRPr lang="en-US" altLang="ko-KR" sz="800" dirty="0">
                        <a:latin typeface="+mn-ea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  <a:cs typeface="Nanum Gothic" charset="-127"/>
                        </a:rPr>
                        <a:t>파일함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버튼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: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선택 시 그룹웨어 내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cs typeface="Nanum Gothic" charset="-127"/>
                        </a:rPr>
                        <a:t>파일함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파일 선택 팝업 노출</a:t>
                      </a:r>
                      <a:endParaRPr lang="en-US" altLang="ko-KR" sz="800" dirty="0">
                        <a:latin typeface="+mn-ea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전체삭제 버튼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: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선택 시 첨부된 모든 파일 삭제</a:t>
                      </a:r>
                      <a:endParaRPr lang="en-US" altLang="ko-KR" sz="800" dirty="0">
                        <a:latin typeface="+mn-ea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파일 드래그 앤 드롭 시 메일 쓰기 화면 전체를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drop-zone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으로 설정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1G -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취지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설면의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취지를 입력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상세의 제목 하단으로 취지 출력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1H –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문제추가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설문에 등록할 문제를 유형별로 선택하여 등록하는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윈도우팝업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화면 출력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cxnSp>
        <p:nvCxnSpPr>
          <p:cNvPr id="98" name="직선 연결선[R] 7">
            <a:extLst>
              <a:ext uri="{FF2B5EF4-FFF2-40B4-BE49-F238E27FC236}">
                <a16:creationId xmlns:a16="http://schemas.microsoft.com/office/drawing/2014/main" id="{7DE26AC2-F4B6-4279-BA6B-5D99EE8A06EE}"/>
              </a:ext>
            </a:extLst>
          </p:cNvPr>
          <p:cNvCxnSpPr/>
          <p:nvPr/>
        </p:nvCxnSpPr>
        <p:spPr>
          <a:xfrm>
            <a:off x="1860319" y="138924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27BBC4E-6627-4B95-B06A-F44A8DB0AE59}"/>
              </a:ext>
            </a:extLst>
          </p:cNvPr>
          <p:cNvSpPr txBox="1"/>
          <p:nvPr/>
        </p:nvSpPr>
        <p:spPr>
          <a:xfrm>
            <a:off x="2024368" y="3138986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첨부</a:t>
            </a:r>
          </a:p>
        </p:txBody>
      </p:sp>
      <p:grpSp>
        <p:nvGrpSpPr>
          <p:cNvPr id="160" name="Group 644">
            <a:extLst>
              <a:ext uri="{FF2B5EF4-FFF2-40B4-BE49-F238E27FC236}">
                <a16:creationId xmlns:a16="http://schemas.microsoft.com/office/drawing/2014/main" id="{665E47A5-0FFB-4288-87F3-6E4B6534FD50}"/>
              </a:ext>
            </a:extLst>
          </p:cNvPr>
          <p:cNvGrpSpPr/>
          <p:nvPr/>
        </p:nvGrpSpPr>
        <p:grpSpPr>
          <a:xfrm>
            <a:off x="3177813" y="3112246"/>
            <a:ext cx="903445" cy="172800"/>
            <a:chOff x="1057834" y="3280878"/>
            <a:chExt cx="869522" cy="172800"/>
          </a:xfrm>
        </p:grpSpPr>
        <p:sp>
          <p:nvSpPr>
            <p:cNvPr id="161" name="Rounded Rectangle 645">
              <a:extLst>
                <a:ext uri="{FF2B5EF4-FFF2-40B4-BE49-F238E27FC236}">
                  <a16:creationId xmlns:a16="http://schemas.microsoft.com/office/drawing/2014/main" id="{E81E7B72-0B1A-45A6-81A2-7A388F7B22D9}"/>
                </a:ext>
              </a:extLst>
            </p:cNvPr>
            <p:cNvSpPr/>
            <p:nvPr/>
          </p:nvSpPr>
          <p:spPr>
            <a:xfrm>
              <a:off x="1057834" y="3280878"/>
              <a:ext cx="86952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내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PC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     파일함</a:t>
              </a:r>
              <a:endPara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62" name="Straight Connector 646">
              <a:extLst>
                <a:ext uri="{FF2B5EF4-FFF2-40B4-BE49-F238E27FC236}">
                  <a16:creationId xmlns:a16="http://schemas.microsoft.com/office/drawing/2014/main" id="{43873A97-6CD2-4A70-B067-A483318493E7}"/>
                </a:ext>
              </a:extLst>
            </p:cNvPr>
            <p:cNvCxnSpPr/>
            <p:nvPr/>
          </p:nvCxnSpPr>
          <p:spPr>
            <a:xfrm>
              <a:off x="1469681" y="3280878"/>
              <a:ext cx="0" cy="170099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63" name="텍스트 상자 31">
            <a:extLst>
              <a:ext uri="{FF2B5EF4-FFF2-40B4-BE49-F238E27FC236}">
                <a16:creationId xmlns:a16="http://schemas.microsoft.com/office/drawing/2014/main" id="{D63668E0-1D18-4CCC-B47C-9C6709937219}"/>
              </a:ext>
            </a:extLst>
          </p:cNvPr>
          <p:cNvSpPr txBox="1"/>
          <p:nvPr/>
        </p:nvSpPr>
        <p:spPr>
          <a:xfrm>
            <a:off x="8532332" y="3173237"/>
            <a:ext cx="411450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ko-KR" altLang="en-US" sz="500" b="1" u="sng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전체 삭제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8BC1075-2B3C-47E7-86CA-8E5B98C03AF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 등록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51BD91-DB8E-4C7D-ACB6-CBC540A33DD6}"/>
              </a:ext>
            </a:extLst>
          </p:cNvPr>
          <p:cNvSpPr txBox="1"/>
          <p:nvPr/>
        </p:nvSpPr>
        <p:spPr>
          <a:xfrm>
            <a:off x="2011373" y="1481053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 제목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46504C-AE51-4B83-8488-21DC22955DAD}"/>
              </a:ext>
            </a:extLst>
          </p:cNvPr>
          <p:cNvSpPr/>
          <p:nvPr/>
        </p:nvSpPr>
        <p:spPr>
          <a:xfrm>
            <a:off x="10128448" y="277201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EN12.1.2.1.6</a:t>
            </a:r>
          </a:p>
        </p:txBody>
      </p:sp>
      <p:sp>
        <p:nvSpPr>
          <p:cNvPr id="189" name="직사각형">
            <a:extLst>
              <a:ext uri="{FF2B5EF4-FFF2-40B4-BE49-F238E27FC236}">
                <a16:creationId xmlns:a16="http://schemas.microsoft.com/office/drawing/2014/main" id="{6727981B-BD20-4D19-8BCD-78866E38AAAE}"/>
              </a:ext>
            </a:extLst>
          </p:cNvPr>
          <p:cNvSpPr/>
          <p:nvPr/>
        </p:nvSpPr>
        <p:spPr>
          <a:xfrm>
            <a:off x="3173812" y="3363430"/>
            <a:ext cx="5767278" cy="4919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400000"/>
          </a:ln>
        </p:spPr>
        <p:txBody>
          <a:bodyPr lIns="43543" tIns="43543" rIns="43543" bIns="43543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여러 개의 파일을 마우스로 끌어놓으세요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sz="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5" name="텍스트 상자 31">
            <a:extLst>
              <a:ext uri="{FF2B5EF4-FFF2-40B4-BE49-F238E27FC236}">
                <a16:creationId xmlns:a16="http://schemas.microsoft.com/office/drawing/2014/main" id="{5F676FC5-3E51-4267-97FC-5B6F38F4B886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등록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4D388B1-823B-40BD-847D-F3290AD360F5}"/>
              </a:ext>
            </a:extLst>
          </p:cNvPr>
          <p:cNvSpPr txBox="1"/>
          <p:nvPr/>
        </p:nvSpPr>
        <p:spPr>
          <a:xfrm>
            <a:off x="2003646" y="2289257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 여부</a:t>
            </a:r>
          </a:p>
        </p:txBody>
      </p:sp>
      <p:grpSp>
        <p:nvGrpSpPr>
          <p:cNvPr id="211" name="Option">
            <a:extLst>
              <a:ext uri="{FF2B5EF4-FFF2-40B4-BE49-F238E27FC236}">
                <a16:creationId xmlns:a16="http://schemas.microsoft.com/office/drawing/2014/main" id="{F04530D6-85B9-42C1-90AD-E4156770B840}"/>
              </a:ext>
            </a:extLst>
          </p:cNvPr>
          <p:cNvGrpSpPr/>
          <p:nvPr/>
        </p:nvGrpSpPr>
        <p:grpSpPr>
          <a:xfrm>
            <a:off x="3314083" y="2365319"/>
            <a:ext cx="398887" cy="153888"/>
            <a:chOff x="1068388" y="1862981"/>
            <a:chExt cx="398887" cy="153888"/>
          </a:xfrm>
        </p:grpSpPr>
        <p:grpSp>
          <p:nvGrpSpPr>
            <p:cNvPr id="212" name="Option">
              <a:extLst>
                <a:ext uri="{FF2B5EF4-FFF2-40B4-BE49-F238E27FC236}">
                  <a16:creationId xmlns:a16="http://schemas.microsoft.com/office/drawing/2014/main" id="{30E925D8-50C6-479B-952E-9109D0C04023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14" name="Circle">
                <a:extLst>
                  <a:ext uri="{FF2B5EF4-FFF2-40B4-BE49-F238E27FC236}">
                    <a16:creationId xmlns:a16="http://schemas.microsoft.com/office/drawing/2014/main" id="{DA5F0B87-CE99-4F4E-9C2A-23F497E88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Check">
                <a:extLst>
                  <a:ext uri="{FF2B5EF4-FFF2-40B4-BE49-F238E27FC236}">
                    <a16:creationId xmlns:a16="http://schemas.microsoft.com/office/drawing/2014/main" id="{D86C9EB6-9171-44AC-BCB4-4FF78543E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3" name="Text">
              <a:extLst>
                <a:ext uri="{FF2B5EF4-FFF2-40B4-BE49-F238E27FC236}">
                  <a16:creationId xmlns:a16="http://schemas.microsoft.com/office/drawing/2014/main" id="{000E3A69-042D-4170-A128-50955F3C96C8}"/>
                </a:ext>
              </a:extLst>
            </p:cNvPr>
            <p:cNvSpPr txBox="1"/>
            <p:nvPr/>
          </p:nvSpPr>
          <p:spPr>
            <a:xfrm>
              <a:off x="1262091" y="1862981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기명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16" name="Option">
            <a:extLst>
              <a:ext uri="{FF2B5EF4-FFF2-40B4-BE49-F238E27FC236}">
                <a16:creationId xmlns:a16="http://schemas.microsoft.com/office/drawing/2014/main" id="{9C052C50-1C4B-45F9-962D-F4D3A5DCAAAB}"/>
              </a:ext>
            </a:extLst>
          </p:cNvPr>
          <p:cNvGrpSpPr/>
          <p:nvPr/>
        </p:nvGrpSpPr>
        <p:grpSpPr>
          <a:xfrm>
            <a:off x="4013458" y="2365318"/>
            <a:ext cx="501480" cy="153888"/>
            <a:chOff x="1068388" y="1862981"/>
            <a:chExt cx="501480" cy="153888"/>
          </a:xfrm>
        </p:grpSpPr>
        <p:grpSp>
          <p:nvGrpSpPr>
            <p:cNvPr id="217" name="Option">
              <a:extLst>
                <a:ext uri="{FF2B5EF4-FFF2-40B4-BE49-F238E27FC236}">
                  <a16:creationId xmlns:a16="http://schemas.microsoft.com/office/drawing/2014/main" id="{04EFE969-02D5-40BC-AFD8-F21D80D125C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19" name="Circle">
                <a:extLst>
                  <a:ext uri="{FF2B5EF4-FFF2-40B4-BE49-F238E27FC236}">
                    <a16:creationId xmlns:a16="http://schemas.microsoft.com/office/drawing/2014/main" id="{F2A15223-5CAF-4D3F-BBFD-5501EB70C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Check" hidden="1">
                <a:extLst>
                  <a:ext uri="{FF2B5EF4-FFF2-40B4-BE49-F238E27FC236}">
                    <a16:creationId xmlns:a16="http://schemas.microsoft.com/office/drawing/2014/main" id="{2C94B99A-4F1D-47A2-89D4-267C3C3CA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8" name="Text">
              <a:extLst>
                <a:ext uri="{FF2B5EF4-FFF2-40B4-BE49-F238E27FC236}">
                  <a16:creationId xmlns:a16="http://schemas.microsoft.com/office/drawing/2014/main" id="{D91E21AB-28C7-4C6B-BF33-A914E0D08A58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무기명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74D10AA5-1B11-429B-87E7-D15B97B00077}"/>
              </a:ext>
            </a:extLst>
          </p:cNvPr>
          <p:cNvSpPr txBox="1"/>
          <p:nvPr/>
        </p:nvSpPr>
        <p:spPr>
          <a:xfrm>
            <a:off x="5720345" y="2280324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공개 여부</a:t>
            </a:r>
          </a:p>
        </p:txBody>
      </p:sp>
      <p:grpSp>
        <p:nvGrpSpPr>
          <p:cNvPr id="222" name="Option">
            <a:extLst>
              <a:ext uri="{FF2B5EF4-FFF2-40B4-BE49-F238E27FC236}">
                <a16:creationId xmlns:a16="http://schemas.microsoft.com/office/drawing/2014/main" id="{715A922D-6F27-4C89-A3FD-B8F1C87F9BA1}"/>
              </a:ext>
            </a:extLst>
          </p:cNvPr>
          <p:cNvGrpSpPr/>
          <p:nvPr/>
        </p:nvGrpSpPr>
        <p:grpSpPr>
          <a:xfrm>
            <a:off x="6964769" y="2350776"/>
            <a:ext cx="398887" cy="153888"/>
            <a:chOff x="1068388" y="1862981"/>
            <a:chExt cx="398887" cy="153888"/>
          </a:xfrm>
        </p:grpSpPr>
        <p:grpSp>
          <p:nvGrpSpPr>
            <p:cNvPr id="223" name="Option">
              <a:extLst>
                <a:ext uri="{FF2B5EF4-FFF2-40B4-BE49-F238E27FC236}">
                  <a16:creationId xmlns:a16="http://schemas.microsoft.com/office/drawing/2014/main" id="{01018E28-1F09-40F4-9618-F1AD9735DC6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25" name="Circle">
                <a:extLst>
                  <a:ext uri="{FF2B5EF4-FFF2-40B4-BE49-F238E27FC236}">
                    <a16:creationId xmlns:a16="http://schemas.microsoft.com/office/drawing/2014/main" id="{D697682C-0B6F-4A30-84EA-558A3200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Check">
                <a:extLst>
                  <a:ext uri="{FF2B5EF4-FFF2-40B4-BE49-F238E27FC236}">
                    <a16:creationId xmlns:a16="http://schemas.microsoft.com/office/drawing/2014/main" id="{0707E3D1-4B6D-474A-8E3C-77BEFD7FC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4" name="Text">
              <a:extLst>
                <a:ext uri="{FF2B5EF4-FFF2-40B4-BE49-F238E27FC236}">
                  <a16:creationId xmlns:a16="http://schemas.microsoft.com/office/drawing/2014/main" id="{EF5476EB-7C62-4551-9F03-A95B04A269BA}"/>
                </a:ext>
              </a:extLst>
            </p:cNvPr>
            <p:cNvSpPr txBox="1"/>
            <p:nvPr/>
          </p:nvSpPr>
          <p:spPr>
            <a:xfrm>
              <a:off x="1262091" y="1862981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공개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28" name="Option">
            <a:extLst>
              <a:ext uri="{FF2B5EF4-FFF2-40B4-BE49-F238E27FC236}">
                <a16:creationId xmlns:a16="http://schemas.microsoft.com/office/drawing/2014/main" id="{6E8E64A4-4AF0-4464-BFDF-EB5F5C0654CE}"/>
              </a:ext>
            </a:extLst>
          </p:cNvPr>
          <p:cNvGrpSpPr/>
          <p:nvPr/>
        </p:nvGrpSpPr>
        <p:grpSpPr>
          <a:xfrm>
            <a:off x="7664144" y="2350775"/>
            <a:ext cx="501480" cy="153888"/>
            <a:chOff x="1068388" y="1862981"/>
            <a:chExt cx="501480" cy="153888"/>
          </a:xfrm>
        </p:grpSpPr>
        <p:grpSp>
          <p:nvGrpSpPr>
            <p:cNvPr id="231" name="Option">
              <a:extLst>
                <a:ext uri="{FF2B5EF4-FFF2-40B4-BE49-F238E27FC236}">
                  <a16:creationId xmlns:a16="http://schemas.microsoft.com/office/drawing/2014/main" id="{29977122-2FC7-466B-80C3-6300CB3C06B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33" name="Circle">
                <a:extLst>
                  <a:ext uri="{FF2B5EF4-FFF2-40B4-BE49-F238E27FC236}">
                    <a16:creationId xmlns:a16="http://schemas.microsoft.com/office/drawing/2014/main" id="{E4D7E80F-C42C-4CBA-8419-7038882CF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Check" hidden="1">
                <a:extLst>
                  <a:ext uri="{FF2B5EF4-FFF2-40B4-BE49-F238E27FC236}">
                    <a16:creationId xmlns:a16="http://schemas.microsoft.com/office/drawing/2014/main" id="{164CB204-AAE3-46A5-AA41-EF8F01A9A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2" name="Text">
              <a:extLst>
                <a:ext uri="{FF2B5EF4-FFF2-40B4-BE49-F238E27FC236}">
                  <a16:creationId xmlns:a16="http://schemas.microsoft.com/office/drawing/2014/main" id="{8B295303-5750-4EA1-91CB-9EB69734BA72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비공개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0" name="Rounded Rectangle 939">
            <a:extLst>
              <a:ext uri="{FF2B5EF4-FFF2-40B4-BE49-F238E27FC236}">
                <a16:creationId xmlns:a16="http://schemas.microsoft.com/office/drawing/2014/main" id="{D1F7C000-A5D4-4B6F-B117-07EDE7F1D97A}"/>
              </a:ext>
            </a:extLst>
          </p:cNvPr>
          <p:cNvSpPr/>
          <p:nvPr/>
        </p:nvSpPr>
        <p:spPr>
          <a:xfrm>
            <a:off x="7200399" y="4337783"/>
            <a:ext cx="537396" cy="195770"/>
          </a:xfrm>
          <a:prstGeom prst="roundRect">
            <a:avLst>
              <a:gd name="adj" fmla="val 8420"/>
            </a:avLst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문제추가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8" name="직선 연결선[R] 7">
            <a:extLst>
              <a:ext uri="{FF2B5EF4-FFF2-40B4-BE49-F238E27FC236}">
                <a16:creationId xmlns:a16="http://schemas.microsoft.com/office/drawing/2014/main" id="{2906C2C6-4882-4AE1-BBAF-F4282EAFF842}"/>
              </a:ext>
            </a:extLst>
          </p:cNvPr>
          <p:cNvCxnSpPr/>
          <p:nvPr/>
        </p:nvCxnSpPr>
        <p:spPr>
          <a:xfrm>
            <a:off x="1868022" y="3979261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77" name="그룹 143">
            <a:extLst>
              <a:ext uri="{FF2B5EF4-FFF2-40B4-BE49-F238E27FC236}">
                <a16:creationId xmlns:a16="http://schemas.microsoft.com/office/drawing/2014/main" id="{650DFF29-69A7-40A9-BBB2-DE9B567C064B}"/>
              </a:ext>
            </a:extLst>
          </p:cNvPr>
          <p:cNvGrpSpPr/>
          <p:nvPr/>
        </p:nvGrpSpPr>
        <p:grpSpPr>
          <a:xfrm>
            <a:off x="1728976" y="1198063"/>
            <a:ext cx="216000" cy="252000"/>
            <a:chOff x="2704212" y="2825113"/>
            <a:chExt cx="216000" cy="252000"/>
          </a:xfrm>
        </p:grpSpPr>
        <p:sp>
          <p:nvSpPr>
            <p:cNvPr id="179" name="타원형">
              <a:extLst>
                <a:ext uri="{FF2B5EF4-FFF2-40B4-BE49-F238E27FC236}">
                  <a16:creationId xmlns:a16="http://schemas.microsoft.com/office/drawing/2014/main" id="{B990F1BF-7DCF-4114-A730-4354D1C27F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80" name="2">
              <a:extLst>
                <a:ext uri="{FF2B5EF4-FFF2-40B4-BE49-F238E27FC236}">
                  <a16:creationId xmlns:a16="http://schemas.microsoft.com/office/drawing/2014/main" id="{5642ABEE-F865-4982-9EC6-B337BDDE88FE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FB69B643-A7EA-4E97-9941-515912CBD2F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8F713AC8-B666-450E-A311-1F6435DD5B88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293" name="Group 1">
                <a:extLst>
                  <a:ext uri="{FF2B5EF4-FFF2-40B4-BE49-F238E27FC236}">
                    <a16:creationId xmlns:a16="http://schemas.microsoft.com/office/drawing/2014/main" id="{81F3D2B6-68B8-48EC-9C60-6C61F9A82560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295" name="Rectangle 14">
                  <a:extLst>
                    <a:ext uri="{FF2B5EF4-FFF2-40B4-BE49-F238E27FC236}">
                      <a16:creationId xmlns:a16="http://schemas.microsoft.com/office/drawing/2014/main" id="{3BF4D876-DDA3-4227-8B09-DAC9EE73D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6" name="Freeform 10">
                  <a:extLst>
                    <a:ext uri="{FF2B5EF4-FFF2-40B4-BE49-F238E27FC236}">
                      <a16:creationId xmlns:a16="http://schemas.microsoft.com/office/drawing/2014/main" id="{28F84F0E-E936-4E64-BEB2-756215FC3A5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297" name="텍스트 상자 31">
                  <a:extLst>
                    <a:ext uri="{FF2B5EF4-FFF2-40B4-BE49-F238E27FC236}">
                      <a16:creationId xmlns:a16="http://schemas.microsoft.com/office/drawing/2014/main" id="{78B142A4-79E8-47D4-93E8-0148AECA20CC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298" name="Straight Connector 1159">
                  <a:extLst>
                    <a:ext uri="{FF2B5EF4-FFF2-40B4-BE49-F238E27FC236}">
                      <a16:creationId xmlns:a16="http://schemas.microsoft.com/office/drawing/2014/main" id="{6124BF67-0C6E-4363-846C-F6D8F59EFF46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9" name="Triangle 942">
                  <a:extLst>
                    <a:ext uri="{FF2B5EF4-FFF2-40B4-BE49-F238E27FC236}">
                      <a16:creationId xmlns:a16="http://schemas.microsoft.com/office/drawing/2014/main" id="{0DB4A6F6-9A05-4BA8-83EF-40C1EC80DF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4" name="텍스트 상자 31">
                <a:extLst>
                  <a:ext uri="{FF2B5EF4-FFF2-40B4-BE49-F238E27FC236}">
                    <a16:creationId xmlns:a16="http://schemas.microsoft.com/office/drawing/2014/main" id="{B894330B-60B4-44D8-910D-DBDCB94CF551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9BBF0467-3BAA-48DB-90E6-A2669F461304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텍스트 상자 31">
              <a:extLst>
                <a:ext uri="{FF2B5EF4-FFF2-40B4-BE49-F238E27FC236}">
                  <a16:creationId xmlns:a16="http://schemas.microsoft.com/office/drawing/2014/main" id="{17E380D3-1A6C-4D98-B59D-06A7E6DC1537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8" name="텍스트 상자 31">
            <a:extLst>
              <a:ext uri="{FF2B5EF4-FFF2-40B4-BE49-F238E27FC236}">
                <a16:creationId xmlns:a16="http://schemas.microsoft.com/office/drawing/2014/main" id="{5BA70614-4599-4D2B-B311-37957E3B92F5}"/>
              </a:ext>
            </a:extLst>
          </p:cNvPr>
          <p:cNvSpPr txBox="1"/>
          <p:nvPr/>
        </p:nvSpPr>
        <p:spPr>
          <a:xfrm>
            <a:off x="3277268" y="1544737"/>
            <a:ext cx="2461404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000" b="1" dirty="0">
                <a:latin typeface="+mn-ea"/>
                <a:ea typeface="+mn-ea"/>
              </a:rPr>
              <a:t>회사원이 가장 </a:t>
            </a:r>
            <a:r>
              <a:rPr lang="ko-KR" altLang="en-US" sz="1000" b="1" dirty="0">
                <a:latin typeface="+mn-ea"/>
                <a:ea typeface="+mn-ea"/>
              </a:rPr>
              <a:t>많이 받는 스트레스는</a:t>
            </a:r>
            <a:r>
              <a:rPr lang="en-US" altLang="ko-KR" sz="1000" b="1" dirty="0">
                <a:latin typeface="+mn-ea"/>
                <a:ea typeface="+mn-ea"/>
              </a:rPr>
              <a:t>?</a:t>
            </a:r>
            <a:endParaRPr kumimoji="1" lang="en-US" altLang="ko-KR" sz="1000" b="1" dirty="0">
              <a:latin typeface="+mn-ea"/>
              <a:ea typeface="+mn-ea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54B0B0C-9402-4E2F-8FCB-6BB0E5934FC4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4432D4B-BDC4-4954-87E0-50834604206E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Rectangle 14">
              <a:extLst>
                <a:ext uri="{FF2B5EF4-FFF2-40B4-BE49-F238E27FC236}">
                  <a16:creationId xmlns:a16="http://schemas.microsoft.com/office/drawing/2014/main" id="{D7406507-78F8-4C44-8347-A1606726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텍스트 상자 31">
              <a:extLst>
                <a:ext uri="{FF2B5EF4-FFF2-40B4-BE49-F238E27FC236}">
                  <a16:creationId xmlns:a16="http://schemas.microsoft.com/office/drawing/2014/main" id="{FDF333AE-0641-427C-8861-4084FD74C61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249DD9C8-BEF2-42E3-86E7-9C25D8B601CE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직선 연결선[R] 33">
              <a:extLst>
                <a:ext uri="{FF2B5EF4-FFF2-40B4-BE49-F238E27FC236}">
                  <a16:creationId xmlns:a16="http://schemas.microsoft.com/office/drawing/2014/main" id="{B494EA20-F4DE-42EE-BA86-1D26AF01B4EE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EBFC08FB-3424-4F4D-8F64-09D6A266871D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42" name="텍스트 상자 31">
              <a:extLst>
                <a:ext uri="{FF2B5EF4-FFF2-40B4-BE49-F238E27FC236}">
                  <a16:creationId xmlns:a16="http://schemas.microsoft.com/office/drawing/2014/main" id="{2137C86A-A966-4164-BDDE-1D2DB428B0F2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7" name="텍스트 상자 31">
              <a:extLst>
                <a:ext uri="{FF2B5EF4-FFF2-40B4-BE49-F238E27FC236}">
                  <a16:creationId xmlns:a16="http://schemas.microsoft.com/office/drawing/2014/main" id="{18C2D29F-CBA5-4DE7-A4A5-FBA7A8DDE447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2607EE3-F287-42FD-9247-BB44CD916FD2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7F0E6E1-20BE-474C-8A61-B11A12551BE7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1F34EAB-61EA-4AB4-87D7-1A6C321312E3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54" name="텍스트 상자 31">
              <a:extLst>
                <a:ext uri="{FF2B5EF4-FFF2-40B4-BE49-F238E27FC236}">
                  <a16:creationId xmlns:a16="http://schemas.microsoft.com/office/drawing/2014/main" id="{BC4530D2-140F-442B-BB12-2B126644C44E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55" name="직선 연결선[R] 33">
              <a:extLst>
                <a:ext uri="{FF2B5EF4-FFF2-40B4-BE49-F238E27FC236}">
                  <a16:creationId xmlns:a16="http://schemas.microsoft.com/office/drawing/2014/main" id="{E1861495-18E8-4B4F-A7D2-A1876D8E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7">
              <a:extLst>
                <a:ext uri="{FF2B5EF4-FFF2-40B4-BE49-F238E27FC236}">
                  <a16:creationId xmlns:a16="http://schemas.microsoft.com/office/drawing/2014/main" id="{99668653-F55A-4BBC-A45F-54912A45D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57" name="직선 연결선[R] 33">
              <a:extLst>
                <a:ext uri="{FF2B5EF4-FFF2-40B4-BE49-F238E27FC236}">
                  <a16:creationId xmlns:a16="http://schemas.microsoft.com/office/drawing/2014/main" id="{AF05B6E0-3E1B-4B5D-A0A1-FD926663F8F2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텍스트 상자 31">
              <a:extLst>
                <a:ext uri="{FF2B5EF4-FFF2-40B4-BE49-F238E27FC236}">
                  <a16:creationId xmlns:a16="http://schemas.microsoft.com/office/drawing/2014/main" id="{36435F91-FEBE-425D-8BD3-C4D39F78D2D5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66" name="직선 연결선[R] 33">
              <a:extLst>
                <a:ext uri="{FF2B5EF4-FFF2-40B4-BE49-F238E27FC236}">
                  <a16:creationId xmlns:a16="http://schemas.microsoft.com/office/drawing/2014/main" id="{41815DE3-ED70-408C-86DD-9BF9C57EDA8D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26B0A8-B465-4EFC-9648-15B6F5368945}"/>
              </a:ext>
            </a:extLst>
          </p:cNvPr>
          <p:cNvSpPr/>
          <p:nvPr/>
        </p:nvSpPr>
        <p:spPr>
          <a:xfrm>
            <a:off x="3188143" y="4553232"/>
            <a:ext cx="5697130" cy="24392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B7A4B51-216B-4F63-8978-CFA3892BACB7}"/>
              </a:ext>
            </a:extLst>
          </p:cNvPr>
          <p:cNvSpPr/>
          <p:nvPr/>
        </p:nvSpPr>
        <p:spPr>
          <a:xfrm>
            <a:off x="3190187" y="1493266"/>
            <a:ext cx="3909854" cy="2439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4FDD5A-F17B-454E-806E-57563A5D8763}"/>
              </a:ext>
            </a:extLst>
          </p:cNvPr>
          <p:cNvSpPr txBox="1"/>
          <p:nvPr/>
        </p:nvSpPr>
        <p:spPr>
          <a:xfrm>
            <a:off x="1994998" y="4349765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9BE7E4F-5D8C-406F-B950-BCB58056906F}"/>
              </a:ext>
            </a:extLst>
          </p:cNvPr>
          <p:cNvSpPr/>
          <p:nvPr/>
        </p:nvSpPr>
        <p:spPr>
          <a:xfrm>
            <a:off x="3173812" y="4361978"/>
            <a:ext cx="3909854" cy="2439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E948DC6-2A19-46EA-AAF1-57B61D93C7AD}"/>
              </a:ext>
            </a:extLst>
          </p:cNvPr>
          <p:cNvSpPr txBox="1"/>
          <p:nvPr/>
        </p:nvSpPr>
        <p:spPr>
          <a:xfrm>
            <a:off x="2011372" y="271393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참여기간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830306C-E465-4895-8F0A-6D76F109FC3A}"/>
              </a:ext>
            </a:extLst>
          </p:cNvPr>
          <p:cNvSpPr txBox="1"/>
          <p:nvPr/>
        </p:nvSpPr>
        <p:spPr>
          <a:xfrm>
            <a:off x="1991541" y="1895848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참여자 선정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0058B4B-5D95-47BF-AC02-D8D08B4DB28C}"/>
              </a:ext>
            </a:extLst>
          </p:cNvPr>
          <p:cNvSpPr/>
          <p:nvPr/>
        </p:nvSpPr>
        <p:spPr>
          <a:xfrm>
            <a:off x="3187783" y="1836475"/>
            <a:ext cx="4273238" cy="2755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A401281-4333-46E2-9ACF-C76989F3EBFD}"/>
              </a:ext>
            </a:extLst>
          </p:cNvPr>
          <p:cNvGrpSpPr/>
          <p:nvPr/>
        </p:nvGrpSpPr>
        <p:grpSpPr>
          <a:xfrm>
            <a:off x="7548439" y="1836697"/>
            <a:ext cx="213070" cy="225847"/>
            <a:chOff x="9264017" y="2445255"/>
            <a:chExt cx="213070" cy="225847"/>
          </a:xfrm>
        </p:grpSpPr>
        <p:sp>
          <p:nvSpPr>
            <p:cNvPr id="129" name="모서리가 둥근 직사각형 111">
              <a:extLst>
                <a:ext uri="{FF2B5EF4-FFF2-40B4-BE49-F238E27FC236}">
                  <a16:creationId xmlns:a16="http://schemas.microsoft.com/office/drawing/2014/main" id="{8543AEC9-AF91-4FE5-82E6-DB5B98105E44}"/>
                </a:ext>
              </a:extLst>
            </p:cNvPr>
            <p:cNvSpPr/>
            <p:nvPr/>
          </p:nvSpPr>
          <p:spPr>
            <a:xfrm>
              <a:off x="9264017" y="2445255"/>
              <a:ext cx="213070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30" name="Picture 157" descr="man-user (1).png">
              <a:extLst>
                <a:ext uri="{FF2B5EF4-FFF2-40B4-BE49-F238E27FC236}">
                  <a16:creationId xmlns:a16="http://schemas.microsoft.com/office/drawing/2014/main" id="{29F01F45-0ADC-40C5-A900-FA831E3DD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1336" y="2505558"/>
              <a:ext cx="109070" cy="109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58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31" name="Rounded Rectangle 939">
            <a:extLst>
              <a:ext uri="{FF2B5EF4-FFF2-40B4-BE49-F238E27FC236}">
                <a16:creationId xmlns:a16="http://schemas.microsoft.com/office/drawing/2014/main" id="{05205980-1AAC-4269-9A12-2CD50CAFAD5E}"/>
              </a:ext>
            </a:extLst>
          </p:cNvPr>
          <p:cNvSpPr/>
          <p:nvPr/>
        </p:nvSpPr>
        <p:spPr>
          <a:xfrm>
            <a:off x="3674754" y="1100352"/>
            <a:ext cx="697924" cy="21814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미리보기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D64E9A02-019F-46D5-BE1A-EEDBC2728A9E}"/>
              </a:ext>
            </a:extLst>
          </p:cNvPr>
          <p:cNvGrpSpPr/>
          <p:nvPr/>
        </p:nvGrpSpPr>
        <p:grpSpPr>
          <a:xfrm>
            <a:off x="2058857" y="1087502"/>
            <a:ext cx="1019273" cy="230990"/>
            <a:chOff x="2233305" y="2053457"/>
            <a:chExt cx="1019273" cy="230990"/>
          </a:xfrm>
        </p:grpSpPr>
        <p:sp>
          <p:nvSpPr>
            <p:cNvPr id="135" name="Rounded Rectangle 939">
              <a:extLst>
                <a:ext uri="{FF2B5EF4-FFF2-40B4-BE49-F238E27FC236}">
                  <a16:creationId xmlns:a16="http://schemas.microsoft.com/office/drawing/2014/main" id="{B910BB03-6A79-4347-B08B-D08F11E356D7}"/>
                </a:ext>
              </a:extLst>
            </p:cNvPr>
            <p:cNvSpPr/>
            <p:nvPr/>
          </p:nvSpPr>
          <p:spPr>
            <a:xfrm>
              <a:off x="2774425" y="2057911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6" name="Group 456">
              <a:extLst>
                <a:ext uri="{FF2B5EF4-FFF2-40B4-BE49-F238E27FC236}">
                  <a16:creationId xmlns:a16="http://schemas.microsoft.com/office/drawing/2014/main" id="{3DDBF98E-BB14-4E15-848B-3614CC7028D9}"/>
                </a:ext>
              </a:extLst>
            </p:cNvPr>
            <p:cNvGrpSpPr/>
            <p:nvPr/>
          </p:nvGrpSpPr>
          <p:grpSpPr>
            <a:xfrm>
              <a:off x="2233305" y="2053457"/>
              <a:ext cx="478153" cy="226536"/>
              <a:chOff x="3444733" y="1992365"/>
              <a:chExt cx="231646" cy="164487"/>
            </a:xfrm>
          </p:grpSpPr>
          <p:sp>
            <p:nvSpPr>
              <p:cNvPr id="138" name="Rounded Rectangle 939">
                <a:extLst>
                  <a:ext uri="{FF2B5EF4-FFF2-40B4-BE49-F238E27FC236}">
                    <a16:creationId xmlns:a16="http://schemas.microsoft.com/office/drawing/2014/main" id="{910F9C34-804C-42E4-BC39-B4989BF53FE7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텍스트 상자 31">
                <a:extLst>
                  <a:ext uri="{FF2B5EF4-FFF2-40B4-BE49-F238E27FC236}">
                    <a16:creationId xmlns:a16="http://schemas.microsoft.com/office/drawing/2014/main" id="{A9064D16-388A-43FB-BF01-80DF69C2A0DD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설문송부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8" name="Rounded Rectangle 939">
            <a:extLst>
              <a:ext uri="{FF2B5EF4-FFF2-40B4-BE49-F238E27FC236}">
                <a16:creationId xmlns:a16="http://schemas.microsoft.com/office/drawing/2014/main" id="{C100AE58-93E0-4CC8-8E0D-1EC2DB310421}"/>
              </a:ext>
            </a:extLst>
          </p:cNvPr>
          <p:cNvSpPr/>
          <p:nvPr/>
        </p:nvSpPr>
        <p:spPr>
          <a:xfrm>
            <a:off x="3143545" y="1094589"/>
            <a:ext cx="466487" cy="22653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AAA37A4F-188B-4715-8C10-4968B8392FC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17" y="2725447"/>
            <a:ext cx="172580" cy="172580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7014CDD-AD2E-4F72-B7FC-CB08CA3EAFAA}"/>
              </a:ext>
            </a:extLst>
          </p:cNvPr>
          <p:cNvSpPr/>
          <p:nvPr/>
        </p:nvSpPr>
        <p:spPr>
          <a:xfrm>
            <a:off x="3178420" y="2728007"/>
            <a:ext cx="779382" cy="17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9F94ABF1-9C4F-493B-A02B-52188430EAEC}"/>
              </a:ext>
            </a:extLst>
          </p:cNvPr>
          <p:cNvGrpSpPr/>
          <p:nvPr/>
        </p:nvGrpSpPr>
        <p:grpSpPr>
          <a:xfrm>
            <a:off x="4257728" y="2717842"/>
            <a:ext cx="479606" cy="171677"/>
            <a:chOff x="4464266" y="3052740"/>
            <a:chExt cx="479606" cy="171677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08FD99D-E36F-4CF5-96A5-4AE51A11C3D1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11:00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Triangle 942">
              <a:extLst>
                <a:ext uri="{FF2B5EF4-FFF2-40B4-BE49-F238E27FC236}">
                  <a16:creationId xmlns:a16="http://schemas.microsoft.com/office/drawing/2014/main" id="{176481A5-CF7C-40CB-9B60-C8DE7910A10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17212D21-C2B3-4BB5-B314-1128503FAAB7}"/>
              </a:ext>
            </a:extLst>
          </p:cNvPr>
          <p:cNvSpPr txBox="1"/>
          <p:nvPr/>
        </p:nvSpPr>
        <p:spPr>
          <a:xfrm>
            <a:off x="4760048" y="2713167"/>
            <a:ext cx="273079" cy="202829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~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6CBB4D22-E561-4B8A-9DC2-F9D08EDF0A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00" y="2731050"/>
            <a:ext cx="172580" cy="172580"/>
          </a:xfrm>
          <a:prstGeom prst="rect">
            <a:avLst/>
          </a:prstGeom>
        </p:spPr>
      </p:pic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38FA1BA-0399-4836-958C-1B81E63B1234}"/>
              </a:ext>
            </a:extLst>
          </p:cNvPr>
          <p:cNvSpPr/>
          <p:nvPr/>
        </p:nvSpPr>
        <p:spPr>
          <a:xfrm>
            <a:off x="5005910" y="2733610"/>
            <a:ext cx="779382" cy="17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C8079312-7D3B-4EDA-9251-7C694BD50E52}"/>
              </a:ext>
            </a:extLst>
          </p:cNvPr>
          <p:cNvGrpSpPr/>
          <p:nvPr/>
        </p:nvGrpSpPr>
        <p:grpSpPr>
          <a:xfrm>
            <a:off x="6144696" y="2732251"/>
            <a:ext cx="479606" cy="171677"/>
            <a:chOff x="4464266" y="3052740"/>
            <a:chExt cx="479606" cy="171677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2B599CB-80BC-45B0-A616-AA832CB99351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11:00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Triangle 942">
              <a:extLst>
                <a:ext uri="{FF2B5EF4-FFF2-40B4-BE49-F238E27FC236}">
                  <a16:creationId xmlns:a16="http://schemas.microsoft.com/office/drawing/2014/main" id="{F671A0BE-5558-4A3D-BC97-83B0F976806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pSp>
        <p:nvGrpSpPr>
          <p:cNvPr id="172" name="그룹 143">
            <a:extLst>
              <a:ext uri="{FF2B5EF4-FFF2-40B4-BE49-F238E27FC236}">
                <a16:creationId xmlns:a16="http://schemas.microsoft.com/office/drawing/2014/main" id="{49B7447E-E6D2-440C-A017-DED952BEF055}"/>
              </a:ext>
            </a:extLst>
          </p:cNvPr>
          <p:cNvGrpSpPr/>
          <p:nvPr/>
        </p:nvGrpSpPr>
        <p:grpSpPr>
          <a:xfrm>
            <a:off x="2063552" y="1444003"/>
            <a:ext cx="237790" cy="252000"/>
            <a:chOff x="2682422" y="2825113"/>
            <a:chExt cx="237790" cy="252000"/>
          </a:xfrm>
        </p:grpSpPr>
        <p:sp>
          <p:nvSpPr>
            <p:cNvPr id="173" name="타원형">
              <a:extLst>
                <a:ext uri="{FF2B5EF4-FFF2-40B4-BE49-F238E27FC236}">
                  <a16:creationId xmlns:a16="http://schemas.microsoft.com/office/drawing/2014/main" id="{B73F1C52-606D-4E80-B109-85609DB9A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74" name="2">
              <a:extLst>
                <a:ext uri="{FF2B5EF4-FFF2-40B4-BE49-F238E27FC236}">
                  <a16:creationId xmlns:a16="http://schemas.microsoft.com/office/drawing/2014/main" id="{22ECA62C-7543-443F-B9C9-9591C4427C50}"/>
                </a:ext>
              </a:extLst>
            </p:cNvPr>
            <p:cNvSpPr txBox="1"/>
            <p:nvPr/>
          </p:nvSpPr>
          <p:spPr>
            <a:xfrm>
              <a:off x="268242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1A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75" name="그룹 143">
            <a:extLst>
              <a:ext uri="{FF2B5EF4-FFF2-40B4-BE49-F238E27FC236}">
                <a16:creationId xmlns:a16="http://schemas.microsoft.com/office/drawing/2014/main" id="{2006D1B3-C5C8-4A2D-A602-34794D339056}"/>
              </a:ext>
            </a:extLst>
          </p:cNvPr>
          <p:cNvGrpSpPr/>
          <p:nvPr/>
        </p:nvGrpSpPr>
        <p:grpSpPr>
          <a:xfrm>
            <a:off x="2029755" y="1848716"/>
            <a:ext cx="216000" cy="252000"/>
            <a:chOff x="2704212" y="2825113"/>
            <a:chExt cx="216000" cy="252000"/>
          </a:xfrm>
        </p:grpSpPr>
        <p:sp>
          <p:nvSpPr>
            <p:cNvPr id="176" name="타원형">
              <a:extLst>
                <a:ext uri="{FF2B5EF4-FFF2-40B4-BE49-F238E27FC236}">
                  <a16:creationId xmlns:a16="http://schemas.microsoft.com/office/drawing/2014/main" id="{7C7CF960-F2A2-4238-A333-0CB078029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78" name="2">
              <a:extLst>
                <a:ext uri="{FF2B5EF4-FFF2-40B4-BE49-F238E27FC236}">
                  <a16:creationId xmlns:a16="http://schemas.microsoft.com/office/drawing/2014/main" id="{D731BA9E-043A-4D71-B1E1-46DCFF848A7D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1B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81" name="그룹 143">
            <a:extLst>
              <a:ext uri="{FF2B5EF4-FFF2-40B4-BE49-F238E27FC236}">
                <a16:creationId xmlns:a16="http://schemas.microsoft.com/office/drawing/2014/main" id="{4BF49877-1277-4BD9-886C-41A90DA5A975}"/>
              </a:ext>
            </a:extLst>
          </p:cNvPr>
          <p:cNvGrpSpPr/>
          <p:nvPr/>
        </p:nvGrpSpPr>
        <p:grpSpPr>
          <a:xfrm>
            <a:off x="7640255" y="1663349"/>
            <a:ext cx="216000" cy="252000"/>
            <a:chOff x="2704212" y="2825113"/>
            <a:chExt cx="216000" cy="252000"/>
          </a:xfrm>
        </p:grpSpPr>
        <p:sp>
          <p:nvSpPr>
            <p:cNvPr id="182" name="타원형">
              <a:extLst>
                <a:ext uri="{FF2B5EF4-FFF2-40B4-BE49-F238E27FC236}">
                  <a16:creationId xmlns:a16="http://schemas.microsoft.com/office/drawing/2014/main" id="{6CBB09C5-7090-4D23-B960-1BE225CFA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83" name="2">
              <a:extLst>
                <a:ext uri="{FF2B5EF4-FFF2-40B4-BE49-F238E27FC236}">
                  <a16:creationId xmlns:a16="http://schemas.microsoft.com/office/drawing/2014/main" id="{540D0F68-2A07-42F1-AE93-9E5A86F01CDE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1B-1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84" name="그룹 143">
            <a:extLst>
              <a:ext uri="{FF2B5EF4-FFF2-40B4-BE49-F238E27FC236}">
                <a16:creationId xmlns:a16="http://schemas.microsoft.com/office/drawing/2014/main" id="{C9BA10FB-8B5B-4BA5-99DC-1F001737A96D}"/>
              </a:ext>
            </a:extLst>
          </p:cNvPr>
          <p:cNvGrpSpPr/>
          <p:nvPr/>
        </p:nvGrpSpPr>
        <p:grpSpPr>
          <a:xfrm>
            <a:off x="1959291" y="2215321"/>
            <a:ext cx="216000" cy="252000"/>
            <a:chOff x="2704212" y="2825113"/>
            <a:chExt cx="216000" cy="252000"/>
          </a:xfrm>
        </p:grpSpPr>
        <p:sp>
          <p:nvSpPr>
            <p:cNvPr id="185" name="타원형">
              <a:extLst>
                <a:ext uri="{FF2B5EF4-FFF2-40B4-BE49-F238E27FC236}">
                  <a16:creationId xmlns:a16="http://schemas.microsoft.com/office/drawing/2014/main" id="{F76FCB76-A03C-4633-8A7D-E80C8AAE0F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86" name="2">
              <a:extLst>
                <a:ext uri="{FF2B5EF4-FFF2-40B4-BE49-F238E27FC236}">
                  <a16:creationId xmlns:a16="http://schemas.microsoft.com/office/drawing/2014/main" id="{EC749EF5-008E-4132-8596-6EC28A9572DA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1C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87" name="그룹 143">
            <a:extLst>
              <a:ext uri="{FF2B5EF4-FFF2-40B4-BE49-F238E27FC236}">
                <a16:creationId xmlns:a16="http://schemas.microsoft.com/office/drawing/2014/main" id="{A53466AC-A85A-405D-AA82-6F0DE46D257F}"/>
              </a:ext>
            </a:extLst>
          </p:cNvPr>
          <p:cNvGrpSpPr/>
          <p:nvPr/>
        </p:nvGrpSpPr>
        <p:grpSpPr>
          <a:xfrm>
            <a:off x="5841451" y="2197321"/>
            <a:ext cx="216000" cy="252000"/>
            <a:chOff x="2704212" y="2825113"/>
            <a:chExt cx="216000" cy="252000"/>
          </a:xfrm>
        </p:grpSpPr>
        <p:sp>
          <p:nvSpPr>
            <p:cNvPr id="188" name="타원형">
              <a:extLst>
                <a:ext uri="{FF2B5EF4-FFF2-40B4-BE49-F238E27FC236}">
                  <a16:creationId xmlns:a16="http://schemas.microsoft.com/office/drawing/2014/main" id="{099C33AD-080B-495F-94A3-060AF3A4D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90" name="2">
              <a:extLst>
                <a:ext uri="{FF2B5EF4-FFF2-40B4-BE49-F238E27FC236}">
                  <a16:creationId xmlns:a16="http://schemas.microsoft.com/office/drawing/2014/main" id="{DE79858F-A8E8-46CD-8979-3B8369826EAA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1D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91" name="그룹 143">
            <a:extLst>
              <a:ext uri="{FF2B5EF4-FFF2-40B4-BE49-F238E27FC236}">
                <a16:creationId xmlns:a16="http://schemas.microsoft.com/office/drawing/2014/main" id="{E4A4E83D-26D9-41C2-9660-036ABE2AF9CC}"/>
              </a:ext>
            </a:extLst>
          </p:cNvPr>
          <p:cNvGrpSpPr/>
          <p:nvPr/>
        </p:nvGrpSpPr>
        <p:grpSpPr>
          <a:xfrm>
            <a:off x="2020208" y="2665000"/>
            <a:ext cx="216000" cy="252000"/>
            <a:chOff x="2704212" y="2825113"/>
            <a:chExt cx="216000" cy="252000"/>
          </a:xfrm>
        </p:grpSpPr>
        <p:sp>
          <p:nvSpPr>
            <p:cNvPr id="192" name="타원형">
              <a:extLst>
                <a:ext uri="{FF2B5EF4-FFF2-40B4-BE49-F238E27FC236}">
                  <a16:creationId xmlns:a16="http://schemas.microsoft.com/office/drawing/2014/main" id="{ECC74887-5E4C-496D-861A-BC73E2C62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93" name="2">
              <a:extLst>
                <a:ext uri="{FF2B5EF4-FFF2-40B4-BE49-F238E27FC236}">
                  <a16:creationId xmlns:a16="http://schemas.microsoft.com/office/drawing/2014/main" id="{A3DD1260-27EA-41D8-9BA3-C8A56F73E66E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1E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94" name="그룹 143">
            <a:extLst>
              <a:ext uri="{FF2B5EF4-FFF2-40B4-BE49-F238E27FC236}">
                <a16:creationId xmlns:a16="http://schemas.microsoft.com/office/drawing/2014/main" id="{D5C042BC-8AFC-491F-AB60-D31D867096CD}"/>
              </a:ext>
            </a:extLst>
          </p:cNvPr>
          <p:cNvGrpSpPr/>
          <p:nvPr/>
        </p:nvGrpSpPr>
        <p:grpSpPr>
          <a:xfrm>
            <a:off x="1976220" y="3038450"/>
            <a:ext cx="216000" cy="252000"/>
            <a:chOff x="2704212" y="2825113"/>
            <a:chExt cx="216000" cy="252000"/>
          </a:xfrm>
        </p:grpSpPr>
        <p:sp>
          <p:nvSpPr>
            <p:cNvPr id="195" name="타원형">
              <a:extLst>
                <a:ext uri="{FF2B5EF4-FFF2-40B4-BE49-F238E27FC236}">
                  <a16:creationId xmlns:a16="http://schemas.microsoft.com/office/drawing/2014/main" id="{20CA5864-ABB0-45E3-976E-7FF7E68B5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96" name="2">
              <a:extLst>
                <a:ext uri="{FF2B5EF4-FFF2-40B4-BE49-F238E27FC236}">
                  <a16:creationId xmlns:a16="http://schemas.microsoft.com/office/drawing/2014/main" id="{431635E5-3B92-4494-84BB-868C4F630C74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1F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97" name="그룹 143">
            <a:extLst>
              <a:ext uri="{FF2B5EF4-FFF2-40B4-BE49-F238E27FC236}">
                <a16:creationId xmlns:a16="http://schemas.microsoft.com/office/drawing/2014/main" id="{2C832A7E-5A3C-4EC6-8328-09C2E7068362}"/>
              </a:ext>
            </a:extLst>
          </p:cNvPr>
          <p:cNvGrpSpPr/>
          <p:nvPr/>
        </p:nvGrpSpPr>
        <p:grpSpPr>
          <a:xfrm>
            <a:off x="1929396" y="4301232"/>
            <a:ext cx="216000" cy="252000"/>
            <a:chOff x="2704212" y="2825113"/>
            <a:chExt cx="216000" cy="252000"/>
          </a:xfrm>
        </p:grpSpPr>
        <p:sp>
          <p:nvSpPr>
            <p:cNvPr id="198" name="타원형">
              <a:extLst>
                <a:ext uri="{FF2B5EF4-FFF2-40B4-BE49-F238E27FC236}">
                  <a16:creationId xmlns:a16="http://schemas.microsoft.com/office/drawing/2014/main" id="{A80A3AAC-9313-469A-A121-8F093C4AD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99" name="2">
              <a:extLst>
                <a:ext uri="{FF2B5EF4-FFF2-40B4-BE49-F238E27FC236}">
                  <a16:creationId xmlns:a16="http://schemas.microsoft.com/office/drawing/2014/main" id="{F85E1DB8-A344-4CF3-A6AB-5F0187D359AF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1G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200" name="그룹 143">
            <a:extLst>
              <a:ext uri="{FF2B5EF4-FFF2-40B4-BE49-F238E27FC236}">
                <a16:creationId xmlns:a16="http://schemas.microsoft.com/office/drawing/2014/main" id="{6099B786-AD22-4E25-B50B-5F4EEFFF17D0}"/>
              </a:ext>
            </a:extLst>
          </p:cNvPr>
          <p:cNvGrpSpPr/>
          <p:nvPr/>
        </p:nvGrpSpPr>
        <p:grpSpPr>
          <a:xfrm>
            <a:off x="7050472" y="4169003"/>
            <a:ext cx="216000" cy="252000"/>
            <a:chOff x="2704212" y="2825113"/>
            <a:chExt cx="216000" cy="252000"/>
          </a:xfrm>
        </p:grpSpPr>
        <p:sp>
          <p:nvSpPr>
            <p:cNvPr id="201" name="타원형">
              <a:extLst>
                <a:ext uri="{FF2B5EF4-FFF2-40B4-BE49-F238E27FC236}">
                  <a16:creationId xmlns:a16="http://schemas.microsoft.com/office/drawing/2014/main" id="{FB427AF5-DE39-4C3D-A7FA-773ADBDC7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202" name="2">
              <a:extLst>
                <a:ext uri="{FF2B5EF4-FFF2-40B4-BE49-F238E27FC236}">
                  <a16:creationId xmlns:a16="http://schemas.microsoft.com/office/drawing/2014/main" id="{036C0EB9-0B76-4A77-8F53-9CFB95D851B7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1H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6922C-AD0A-4ACC-BA08-F081AA310D0E}"/>
              </a:ext>
            </a:extLst>
          </p:cNvPr>
          <p:cNvSpPr/>
          <p:nvPr/>
        </p:nvSpPr>
        <p:spPr>
          <a:xfrm>
            <a:off x="1880793" y="1405072"/>
            <a:ext cx="7306802" cy="34701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3" name="Lab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FBF9CE8-8E28-4A06-80D0-DA30648E6B7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769998" y="4347731"/>
            <a:ext cx="506805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문제위치</a:t>
            </a:r>
            <a:endParaRPr lang="en-US"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5" name="Lab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60E42FFA-6E16-4F50-BBB4-E006AF8C884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158178" y="4336438"/>
            <a:ext cx="486996" cy="181588"/>
          </a:xfrm>
          <a:prstGeom prst="rect">
            <a:avLst/>
          </a:prstGeom>
          <a:noFill/>
        </p:spPr>
        <p:txBody>
          <a:bodyPr wrap="squar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아래로</a:t>
            </a:r>
            <a:endParaRPr lang="en-US"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FBA7EFAF-9661-475B-87B8-93E760FB3EA6}"/>
              </a:ext>
            </a:extLst>
          </p:cNvPr>
          <p:cNvGrpSpPr/>
          <p:nvPr/>
        </p:nvGrpSpPr>
        <p:grpSpPr>
          <a:xfrm>
            <a:off x="8585951" y="4336438"/>
            <a:ext cx="479606" cy="171677"/>
            <a:chOff x="4467840" y="3031536"/>
            <a:chExt cx="479606" cy="171677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3F597F6-635E-4F7B-84AF-E1FF050792FB}"/>
                </a:ext>
              </a:extLst>
            </p:cNvPr>
            <p:cNvSpPr/>
            <p:nvPr/>
          </p:nvSpPr>
          <p:spPr>
            <a:xfrm>
              <a:off x="4467840" y="3031536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0" name="Triangle 942">
              <a:extLst>
                <a:ext uri="{FF2B5EF4-FFF2-40B4-BE49-F238E27FC236}">
                  <a16:creationId xmlns:a16="http://schemas.microsoft.com/office/drawing/2014/main" id="{5494F5AF-5132-4C2A-A0A6-15F39AC71B1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pSp>
        <p:nvGrpSpPr>
          <p:cNvPr id="204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1D6D4F7E-7E34-4C3B-915A-F4BAF9CD946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 flipH="1">
            <a:off x="9101135" y="1396434"/>
            <a:ext cx="57154" cy="5272926"/>
            <a:chOff x="5794297" y="1229599"/>
            <a:chExt cx="85739" cy="2743200"/>
          </a:xfrm>
        </p:grpSpPr>
        <p:sp>
          <p:nvSpPr>
            <p:cNvPr id="227" name="Track">
              <a:extLst>
                <a:ext uri="{FF2B5EF4-FFF2-40B4-BE49-F238E27FC236}">
                  <a16:creationId xmlns:a16="http://schemas.microsoft.com/office/drawing/2014/main" id="{0FF2B9F6-A0BE-4545-9A30-21EFA2E1FEDA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5D213890-C88A-4662-9D28-C4B42847212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794302" y="1274197"/>
              <a:ext cx="85722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0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CDE0452-F5E0-40E6-AB28-38E2FE47F20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794305" y="1243639"/>
              <a:ext cx="85731" cy="16518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5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D0DC894F-A90F-47A2-B71F-E27F5BCFA63D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5794297" y="3942240"/>
              <a:ext cx="85733" cy="16518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391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2">
            <a:extLst>
              <a:ext uri="{FF2B5EF4-FFF2-40B4-BE49-F238E27FC236}">
                <a16:creationId xmlns:a16="http://schemas.microsoft.com/office/drawing/2014/main" id="{931CFAE0-4C98-47F5-BF61-6EB891A2AACE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동호회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grpSp>
        <p:nvGrpSpPr>
          <p:cNvPr id="43" name="Group 530">
            <a:extLst>
              <a:ext uri="{FF2B5EF4-FFF2-40B4-BE49-F238E27FC236}">
                <a16:creationId xmlns:a16="http://schemas.microsoft.com/office/drawing/2014/main" id="{13526805-50F6-4001-A685-DC2236A571A8}"/>
              </a:ext>
            </a:extLst>
          </p:cNvPr>
          <p:cNvGrpSpPr/>
          <p:nvPr/>
        </p:nvGrpSpPr>
        <p:grpSpPr>
          <a:xfrm>
            <a:off x="8391029" y="414412"/>
            <a:ext cx="729307" cy="166525"/>
            <a:chOff x="7109348" y="1300074"/>
            <a:chExt cx="729307" cy="166525"/>
          </a:xfrm>
        </p:grpSpPr>
        <p:grpSp>
          <p:nvGrpSpPr>
            <p:cNvPr id="44" name="Group 531">
              <a:extLst>
                <a:ext uri="{FF2B5EF4-FFF2-40B4-BE49-F238E27FC236}">
                  <a16:creationId xmlns:a16="http://schemas.microsoft.com/office/drawing/2014/main" id="{FF907477-7E1A-430F-BC6D-2AD674AC1445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54" name="Oval 541">
                <a:extLst>
                  <a:ext uri="{FF2B5EF4-FFF2-40B4-BE49-F238E27FC236}">
                    <a16:creationId xmlns:a16="http://schemas.microsoft.com/office/drawing/2014/main" id="{6E1DAEE3-F250-4C96-AE73-ADDEAB2FBC90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485D9B25-32C7-4ECB-90F8-04CAF46846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5" name="Group 532">
              <a:extLst>
                <a:ext uri="{FF2B5EF4-FFF2-40B4-BE49-F238E27FC236}">
                  <a16:creationId xmlns:a16="http://schemas.microsoft.com/office/drawing/2014/main" id="{5E2A72F8-8049-40BF-9E08-0297015A2F95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52" name="Oval 539">
                <a:extLst>
                  <a:ext uri="{FF2B5EF4-FFF2-40B4-BE49-F238E27FC236}">
                    <a16:creationId xmlns:a16="http://schemas.microsoft.com/office/drawing/2014/main" id="{4668B984-F908-4DA0-A5E2-1FFE6FB78048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3" name="Freeform 13">
                <a:extLst>
                  <a:ext uri="{FF2B5EF4-FFF2-40B4-BE49-F238E27FC236}">
                    <a16:creationId xmlns:a16="http://schemas.microsoft.com/office/drawing/2014/main" id="{47277208-6440-4E6C-BFC8-7AF170C21E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6" name="Group 533">
              <a:extLst>
                <a:ext uri="{FF2B5EF4-FFF2-40B4-BE49-F238E27FC236}">
                  <a16:creationId xmlns:a16="http://schemas.microsoft.com/office/drawing/2014/main" id="{8248BC67-1897-467A-BE20-F783D119A80E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47" name="Oval 534">
                <a:extLst>
                  <a:ext uri="{FF2B5EF4-FFF2-40B4-BE49-F238E27FC236}">
                    <a16:creationId xmlns:a16="http://schemas.microsoft.com/office/drawing/2014/main" id="{56895F3A-A53C-419C-AE3C-CA3D1AFE50EC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grpSp>
            <p:nvGrpSpPr>
              <p:cNvPr id="48" name="그룹 28">
                <a:extLst>
                  <a:ext uri="{FF2B5EF4-FFF2-40B4-BE49-F238E27FC236}">
                    <a16:creationId xmlns:a16="http://schemas.microsoft.com/office/drawing/2014/main" id="{CEDB9C6B-78E0-4426-A215-93783F7F65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49" name="직선 연결선[R] 24">
                  <a:extLst>
                    <a:ext uri="{FF2B5EF4-FFF2-40B4-BE49-F238E27FC236}">
                      <a16:creationId xmlns:a16="http://schemas.microsoft.com/office/drawing/2014/main" id="{D5D8CB99-4897-4389-950C-0534E83BBB90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[R] 25">
                  <a:extLst>
                    <a:ext uri="{FF2B5EF4-FFF2-40B4-BE49-F238E27FC236}">
                      <a16:creationId xmlns:a16="http://schemas.microsoft.com/office/drawing/2014/main" id="{EBB5B332-A908-4BBE-996B-ECDDE72A775A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[R] 26">
                  <a:extLst>
                    <a:ext uri="{FF2B5EF4-FFF2-40B4-BE49-F238E27FC236}">
                      <a16:creationId xmlns:a16="http://schemas.microsoft.com/office/drawing/2014/main" id="{4A336DB4-9C3B-45BF-81AD-54DB24FC1BA9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0" name="직선 연결선[R] 7">
            <a:extLst>
              <a:ext uri="{FF2B5EF4-FFF2-40B4-BE49-F238E27FC236}">
                <a16:creationId xmlns:a16="http://schemas.microsoft.com/office/drawing/2014/main" id="{6585484C-DA9B-43E0-9C5D-55EBC239F305}"/>
              </a:ext>
            </a:extLst>
          </p:cNvPr>
          <p:cNvCxnSpPr/>
          <p:nvPr/>
        </p:nvCxnSpPr>
        <p:spPr>
          <a:xfrm>
            <a:off x="1868022" y="104433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20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33863"/>
          <a:ext cx="2854139" cy="4470400"/>
        </p:xfrm>
        <a:graphic>
          <a:graphicData uri="http://schemas.openxmlformats.org/drawingml/2006/table">
            <a:tbl>
              <a:tblPr/>
              <a:tblGrid>
                <a:gridCol w="251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380">
                  <a:extLst>
                    <a:ext uri="{9D8B030D-6E8A-4147-A177-3AD203B41FA5}">
                      <a16:colId xmlns:a16="http://schemas.microsoft.com/office/drawing/2014/main" val="640442726"/>
                    </a:ext>
                  </a:extLst>
                </a:gridCol>
              </a:tblGrid>
              <a:tr h="216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 등록 화면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7465"/>
                  </a:ext>
                </a:extLst>
              </a:tr>
              <a:tr h="517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1A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 제목 입력 영역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1B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참여자 선정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1B-1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의 조직도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팝업창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참여자 선택가능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[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공통레이어팝업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1C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기명여부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설문에 참여한 사람의 노출여부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기명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해당 설문 을 볼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수있는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모든 사람에게 응시자보기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버튼통해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노출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1D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설문의 공개여부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비공개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내가 등록한 설문에서만 노출 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1E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–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참여기간 설정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날짜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defaullt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기준으로 시작일과 종료일을 시간과 같이 선택가능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공통 달력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컴퍼넌트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사용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1F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첨부파일 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버튼 선택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드래그 앤 드롭 두 가지 방식의 파일 첨부 기능</a:t>
                      </a:r>
                      <a:endParaRPr lang="en-US" altLang="ko-KR" sz="800" dirty="0">
                        <a:latin typeface="+mn-ea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내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 PC /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cs typeface="Nanum Gothic" charset="-127"/>
                        </a:rPr>
                        <a:t>파일함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버튼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첨부된 파일 정보 및 용량 제한 표시</a:t>
                      </a:r>
                      <a:b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</a:b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실 용량 및 개수 확인 필요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)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제공</a:t>
                      </a:r>
                      <a:endParaRPr lang="en-US" altLang="ko-KR" sz="800" dirty="0">
                        <a:latin typeface="+mn-ea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내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PC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버튼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: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선택 시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PC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파일 선택 팝업 노출</a:t>
                      </a:r>
                      <a:endParaRPr lang="en-US" altLang="ko-KR" sz="800" dirty="0">
                        <a:latin typeface="+mn-ea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800" dirty="0" err="1">
                          <a:latin typeface="+mn-ea"/>
                          <a:ea typeface="+mn-ea"/>
                          <a:cs typeface="Nanum Gothic" charset="-127"/>
                        </a:rPr>
                        <a:t>파일함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버튼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: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선택 시 그룹웨어 내 </a:t>
                      </a:r>
                      <a:r>
                        <a:rPr lang="ko-KR" altLang="en-US" sz="800" dirty="0" err="1">
                          <a:latin typeface="+mn-ea"/>
                          <a:ea typeface="+mn-ea"/>
                          <a:cs typeface="Nanum Gothic" charset="-127"/>
                        </a:rPr>
                        <a:t>파일함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파일 선택 팝업 노출</a:t>
                      </a:r>
                      <a:endParaRPr lang="en-US" altLang="ko-KR" sz="800" dirty="0">
                        <a:latin typeface="+mn-ea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전체삭제 버튼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: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 선택 시 첨부된 모든 파일 삭제</a:t>
                      </a:r>
                      <a:endParaRPr lang="en-US" altLang="ko-KR" sz="800" dirty="0">
                        <a:latin typeface="+mn-ea"/>
                        <a:ea typeface="+mn-ea"/>
                        <a:cs typeface="Nanum Gothic" charset="-127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파일 드래그 앤 드롭 시 메일 쓰기 화면 전체를 </a:t>
                      </a:r>
                      <a:r>
                        <a:rPr lang="en-US" altLang="ko-KR" sz="800" dirty="0">
                          <a:latin typeface="+mn-ea"/>
                          <a:ea typeface="+mn-ea"/>
                          <a:cs typeface="Nanum Gothic" charset="-127"/>
                        </a:rPr>
                        <a:t>drop-zone</a:t>
                      </a:r>
                      <a:r>
                        <a:rPr lang="ko-KR" altLang="en-US" sz="800" dirty="0">
                          <a:latin typeface="+mn-ea"/>
                          <a:ea typeface="+mn-ea"/>
                          <a:cs typeface="Nanum Gothic" charset="-127"/>
                        </a:rPr>
                        <a:t>으로 설정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1G -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취지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설면의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취지를 입력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상세의 제목 하단으로 취지 출력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1H –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문제추가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설문에 등록할 문제를 유형별로 선택하여 등록하는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윈도우팝업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화면 출력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cxnSp>
        <p:nvCxnSpPr>
          <p:cNvPr id="98" name="직선 연결선[R] 7">
            <a:extLst>
              <a:ext uri="{FF2B5EF4-FFF2-40B4-BE49-F238E27FC236}">
                <a16:creationId xmlns:a16="http://schemas.microsoft.com/office/drawing/2014/main" id="{7DE26AC2-F4B6-4279-BA6B-5D99EE8A06EE}"/>
              </a:ext>
            </a:extLst>
          </p:cNvPr>
          <p:cNvCxnSpPr/>
          <p:nvPr/>
        </p:nvCxnSpPr>
        <p:spPr>
          <a:xfrm>
            <a:off x="1860319" y="138924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27BBC4E-6627-4B95-B06A-F44A8DB0AE59}"/>
              </a:ext>
            </a:extLst>
          </p:cNvPr>
          <p:cNvSpPr txBox="1"/>
          <p:nvPr/>
        </p:nvSpPr>
        <p:spPr>
          <a:xfrm>
            <a:off x="2024368" y="3138986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첨부</a:t>
            </a:r>
          </a:p>
        </p:txBody>
      </p:sp>
      <p:grpSp>
        <p:nvGrpSpPr>
          <p:cNvPr id="160" name="Group 644">
            <a:extLst>
              <a:ext uri="{FF2B5EF4-FFF2-40B4-BE49-F238E27FC236}">
                <a16:creationId xmlns:a16="http://schemas.microsoft.com/office/drawing/2014/main" id="{665E47A5-0FFB-4288-87F3-6E4B6534FD50}"/>
              </a:ext>
            </a:extLst>
          </p:cNvPr>
          <p:cNvGrpSpPr/>
          <p:nvPr/>
        </p:nvGrpSpPr>
        <p:grpSpPr>
          <a:xfrm>
            <a:off x="3177813" y="3112246"/>
            <a:ext cx="903445" cy="172800"/>
            <a:chOff x="1057834" y="3280878"/>
            <a:chExt cx="869522" cy="172800"/>
          </a:xfrm>
        </p:grpSpPr>
        <p:sp>
          <p:nvSpPr>
            <p:cNvPr id="161" name="Rounded Rectangle 645">
              <a:extLst>
                <a:ext uri="{FF2B5EF4-FFF2-40B4-BE49-F238E27FC236}">
                  <a16:creationId xmlns:a16="http://schemas.microsoft.com/office/drawing/2014/main" id="{E81E7B72-0B1A-45A6-81A2-7A388F7B22D9}"/>
                </a:ext>
              </a:extLst>
            </p:cNvPr>
            <p:cNvSpPr/>
            <p:nvPr/>
          </p:nvSpPr>
          <p:spPr>
            <a:xfrm>
              <a:off x="1057834" y="3280878"/>
              <a:ext cx="86952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내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PC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     파일함</a:t>
              </a:r>
              <a:endPara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62" name="Straight Connector 646">
              <a:extLst>
                <a:ext uri="{FF2B5EF4-FFF2-40B4-BE49-F238E27FC236}">
                  <a16:creationId xmlns:a16="http://schemas.microsoft.com/office/drawing/2014/main" id="{43873A97-6CD2-4A70-B067-A483318493E7}"/>
                </a:ext>
              </a:extLst>
            </p:cNvPr>
            <p:cNvCxnSpPr/>
            <p:nvPr/>
          </p:nvCxnSpPr>
          <p:spPr>
            <a:xfrm>
              <a:off x="1469681" y="3280878"/>
              <a:ext cx="0" cy="170099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63" name="텍스트 상자 31">
            <a:extLst>
              <a:ext uri="{FF2B5EF4-FFF2-40B4-BE49-F238E27FC236}">
                <a16:creationId xmlns:a16="http://schemas.microsoft.com/office/drawing/2014/main" id="{D63668E0-1D18-4CCC-B47C-9C6709937219}"/>
              </a:ext>
            </a:extLst>
          </p:cNvPr>
          <p:cNvSpPr txBox="1"/>
          <p:nvPr/>
        </p:nvSpPr>
        <p:spPr>
          <a:xfrm>
            <a:off x="8532332" y="3173237"/>
            <a:ext cx="411450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ko-KR" altLang="en-US" sz="500" b="1" u="sng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전체 삭제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8BC1075-2B3C-47E7-86CA-8E5B98C03AF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 등록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51BD91-DB8E-4C7D-ACB6-CBC540A33DD6}"/>
              </a:ext>
            </a:extLst>
          </p:cNvPr>
          <p:cNvSpPr txBox="1"/>
          <p:nvPr/>
        </p:nvSpPr>
        <p:spPr>
          <a:xfrm>
            <a:off x="2011373" y="1481053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 제목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46504C-AE51-4B83-8488-21DC22955DAD}"/>
              </a:ext>
            </a:extLst>
          </p:cNvPr>
          <p:cNvSpPr/>
          <p:nvPr/>
        </p:nvSpPr>
        <p:spPr>
          <a:xfrm>
            <a:off x="10128448" y="277201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EN12.1.2.1.6</a:t>
            </a:r>
          </a:p>
        </p:txBody>
      </p:sp>
      <p:sp>
        <p:nvSpPr>
          <p:cNvPr id="189" name="직사각형">
            <a:extLst>
              <a:ext uri="{FF2B5EF4-FFF2-40B4-BE49-F238E27FC236}">
                <a16:creationId xmlns:a16="http://schemas.microsoft.com/office/drawing/2014/main" id="{6727981B-BD20-4D19-8BCD-78866E38AAAE}"/>
              </a:ext>
            </a:extLst>
          </p:cNvPr>
          <p:cNvSpPr/>
          <p:nvPr/>
        </p:nvSpPr>
        <p:spPr>
          <a:xfrm>
            <a:off x="3173812" y="3363430"/>
            <a:ext cx="5767278" cy="4919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400000"/>
          </a:ln>
        </p:spPr>
        <p:txBody>
          <a:bodyPr lIns="43543" tIns="43543" rIns="43543" bIns="43543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여러 개의 파일을 마우스로 끌어놓으세요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sz="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5" name="텍스트 상자 31">
            <a:extLst>
              <a:ext uri="{FF2B5EF4-FFF2-40B4-BE49-F238E27FC236}">
                <a16:creationId xmlns:a16="http://schemas.microsoft.com/office/drawing/2014/main" id="{5F676FC5-3E51-4267-97FC-5B6F38F4B886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등록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4D388B1-823B-40BD-847D-F3290AD360F5}"/>
              </a:ext>
            </a:extLst>
          </p:cNvPr>
          <p:cNvSpPr txBox="1"/>
          <p:nvPr/>
        </p:nvSpPr>
        <p:spPr>
          <a:xfrm>
            <a:off x="2003646" y="2289257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 여부</a:t>
            </a:r>
          </a:p>
        </p:txBody>
      </p:sp>
      <p:grpSp>
        <p:nvGrpSpPr>
          <p:cNvPr id="211" name="Option">
            <a:extLst>
              <a:ext uri="{FF2B5EF4-FFF2-40B4-BE49-F238E27FC236}">
                <a16:creationId xmlns:a16="http://schemas.microsoft.com/office/drawing/2014/main" id="{F04530D6-85B9-42C1-90AD-E4156770B840}"/>
              </a:ext>
            </a:extLst>
          </p:cNvPr>
          <p:cNvGrpSpPr/>
          <p:nvPr/>
        </p:nvGrpSpPr>
        <p:grpSpPr>
          <a:xfrm>
            <a:off x="3314083" y="2365319"/>
            <a:ext cx="398887" cy="153888"/>
            <a:chOff x="1068388" y="1862981"/>
            <a:chExt cx="398887" cy="153888"/>
          </a:xfrm>
        </p:grpSpPr>
        <p:grpSp>
          <p:nvGrpSpPr>
            <p:cNvPr id="212" name="Option">
              <a:extLst>
                <a:ext uri="{FF2B5EF4-FFF2-40B4-BE49-F238E27FC236}">
                  <a16:creationId xmlns:a16="http://schemas.microsoft.com/office/drawing/2014/main" id="{30E925D8-50C6-479B-952E-9109D0C04023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14" name="Circle">
                <a:extLst>
                  <a:ext uri="{FF2B5EF4-FFF2-40B4-BE49-F238E27FC236}">
                    <a16:creationId xmlns:a16="http://schemas.microsoft.com/office/drawing/2014/main" id="{DA5F0B87-CE99-4F4E-9C2A-23F497E88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Check">
                <a:extLst>
                  <a:ext uri="{FF2B5EF4-FFF2-40B4-BE49-F238E27FC236}">
                    <a16:creationId xmlns:a16="http://schemas.microsoft.com/office/drawing/2014/main" id="{D86C9EB6-9171-44AC-BCB4-4FF78543E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3" name="Text">
              <a:extLst>
                <a:ext uri="{FF2B5EF4-FFF2-40B4-BE49-F238E27FC236}">
                  <a16:creationId xmlns:a16="http://schemas.microsoft.com/office/drawing/2014/main" id="{000E3A69-042D-4170-A128-50955F3C96C8}"/>
                </a:ext>
              </a:extLst>
            </p:cNvPr>
            <p:cNvSpPr txBox="1"/>
            <p:nvPr/>
          </p:nvSpPr>
          <p:spPr>
            <a:xfrm>
              <a:off x="1262091" y="1862981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기명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16" name="Option">
            <a:extLst>
              <a:ext uri="{FF2B5EF4-FFF2-40B4-BE49-F238E27FC236}">
                <a16:creationId xmlns:a16="http://schemas.microsoft.com/office/drawing/2014/main" id="{9C052C50-1C4B-45F9-962D-F4D3A5DCAAAB}"/>
              </a:ext>
            </a:extLst>
          </p:cNvPr>
          <p:cNvGrpSpPr/>
          <p:nvPr/>
        </p:nvGrpSpPr>
        <p:grpSpPr>
          <a:xfrm>
            <a:off x="4013458" y="2365318"/>
            <a:ext cx="501480" cy="153888"/>
            <a:chOff x="1068388" y="1862981"/>
            <a:chExt cx="501480" cy="153888"/>
          </a:xfrm>
        </p:grpSpPr>
        <p:grpSp>
          <p:nvGrpSpPr>
            <p:cNvPr id="217" name="Option">
              <a:extLst>
                <a:ext uri="{FF2B5EF4-FFF2-40B4-BE49-F238E27FC236}">
                  <a16:creationId xmlns:a16="http://schemas.microsoft.com/office/drawing/2014/main" id="{04EFE969-02D5-40BC-AFD8-F21D80D125C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19" name="Circle">
                <a:extLst>
                  <a:ext uri="{FF2B5EF4-FFF2-40B4-BE49-F238E27FC236}">
                    <a16:creationId xmlns:a16="http://schemas.microsoft.com/office/drawing/2014/main" id="{F2A15223-5CAF-4D3F-BBFD-5501EB70C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Check" hidden="1">
                <a:extLst>
                  <a:ext uri="{FF2B5EF4-FFF2-40B4-BE49-F238E27FC236}">
                    <a16:creationId xmlns:a16="http://schemas.microsoft.com/office/drawing/2014/main" id="{2C94B99A-4F1D-47A2-89D4-267C3C3CA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8" name="Text">
              <a:extLst>
                <a:ext uri="{FF2B5EF4-FFF2-40B4-BE49-F238E27FC236}">
                  <a16:creationId xmlns:a16="http://schemas.microsoft.com/office/drawing/2014/main" id="{D91E21AB-28C7-4C6B-BF33-A914E0D08A58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무기명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74D10AA5-1B11-429B-87E7-D15B97B00077}"/>
              </a:ext>
            </a:extLst>
          </p:cNvPr>
          <p:cNvSpPr txBox="1"/>
          <p:nvPr/>
        </p:nvSpPr>
        <p:spPr>
          <a:xfrm>
            <a:off x="5720345" y="2280324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공개 여부</a:t>
            </a:r>
          </a:p>
        </p:txBody>
      </p:sp>
      <p:grpSp>
        <p:nvGrpSpPr>
          <p:cNvPr id="222" name="Option">
            <a:extLst>
              <a:ext uri="{FF2B5EF4-FFF2-40B4-BE49-F238E27FC236}">
                <a16:creationId xmlns:a16="http://schemas.microsoft.com/office/drawing/2014/main" id="{715A922D-6F27-4C89-A3FD-B8F1C87F9BA1}"/>
              </a:ext>
            </a:extLst>
          </p:cNvPr>
          <p:cNvGrpSpPr/>
          <p:nvPr/>
        </p:nvGrpSpPr>
        <p:grpSpPr>
          <a:xfrm>
            <a:off x="6964769" y="2350776"/>
            <a:ext cx="398887" cy="153888"/>
            <a:chOff x="1068388" y="1862981"/>
            <a:chExt cx="398887" cy="153888"/>
          </a:xfrm>
        </p:grpSpPr>
        <p:grpSp>
          <p:nvGrpSpPr>
            <p:cNvPr id="223" name="Option">
              <a:extLst>
                <a:ext uri="{FF2B5EF4-FFF2-40B4-BE49-F238E27FC236}">
                  <a16:creationId xmlns:a16="http://schemas.microsoft.com/office/drawing/2014/main" id="{01018E28-1F09-40F4-9618-F1AD9735DC6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25" name="Circle">
                <a:extLst>
                  <a:ext uri="{FF2B5EF4-FFF2-40B4-BE49-F238E27FC236}">
                    <a16:creationId xmlns:a16="http://schemas.microsoft.com/office/drawing/2014/main" id="{D697682C-0B6F-4A30-84EA-558A3200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Check">
                <a:extLst>
                  <a:ext uri="{FF2B5EF4-FFF2-40B4-BE49-F238E27FC236}">
                    <a16:creationId xmlns:a16="http://schemas.microsoft.com/office/drawing/2014/main" id="{0707E3D1-4B6D-474A-8E3C-77BEFD7FC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4" name="Text">
              <a:extLst>
                <a:ext uri="{FF2B5EF4-FFF2-40B4-BE49-F238E27FC236}">
                  <a16:creationId xmlns:a16="http://schemas.microsoft.com/office/drawing/2014/main" id="{EF5476EB-7C62-4551-9F03-A95B04A269BA}"/>
                </a:ext>
              </a:extLst>
            </p:cNvPr>
            <p:cNvSpPr txBox="1"/>
            <p:nvPr/>
          </p:nvSpPr>
          <p:spPr>
            <a:xfrm>
              <a:off x="1262091" y="1862981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공개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28" name="Option">
            <a:extLst>
              <a:ext uri="{FF2B5EF4-FFF2-40B4-BE49-F238E27FC236}">
                <a16:creationId xmlns:a16="http://schemas.microsoft.com/office/drawing/2014/main" id="{6E8E64A4-4AF0-4464-BFDF-EB5F5C0654CE}"/>
              </a:ext>
            </a:extLst>
          </p:cNvPr>
          <p:cNvGrpSpPr/>
          <p:nvPr/>
        </p:nvGrpSpPr>
        <p:grpSpPr>
          <a:xfrm>
            <a:off x="7664144" y="2350775"/>
            <a:ext cx="501480" cy="153888"/>
            <a:chOff x="1068388" y="1862981"/>
            <a:chExt cx="501480" cy="153888"/>
          </a:xfrm>
        </p:grpSpPr>
        <p:grpSp>
          <p:nvGrpSpPr>
            <p:cNvPr id="231" name="Option">
              <a:extLst>
                <a:ext uri="{FF2B5EF4-FFF2-40B4-BE49-F238E27FC236}">
                  <a16:creationId xmlns:a16="http://schemas.microsoft.com/office/drawing/2014/main" id="{29977122-2FC7-466B-80C3-6300CB3C06B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33" name="Circle">
                <a:extLst>
                  <a:ext uri="{FF2B5EF4-FFF2-40B4-BE49-F238E27FC236}">
                    <a16:creationId xmlns:a16="http://schemas.microsoft.com/office/drawing/2014/main" id="{E4D7E80F-C42C-4CBA-8419-7038882CF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Check" hidden="1">
                <a:extLst>
                  <a:ext uri="{FF2B5EF4-FFF2-40B4-BE49-F238E27FC236}">
                    <a16:creationId xmlns:a16="http://schemas.microsoft.com/office/drawing/2014/main" id="{164CB204-AAE3-46A5-AA41-EF8F01A9A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2" name="Text">
              <a:extLst>
                <a:ext uri="{FF2B5EF4-FFF2-40B4-BE49-F238E27FC236}">
                  <a16:creationId xmlns:a16="http://schemas.microsoft.com/office/drawing/2014/main" id="{8B295303-5750-4EA1-91CB-9EB69734BA72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비공개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0" name="Rounded Rectangle 939">
            <a:extLst>
              <a:ext uri="{FF2B5EF4-FFF2-40B4-BE49-F238E27FC236}">
                <a16:creationId xmlns:a16="http://schemas.microsoft.com/office/drawing/2014/main" id="{D1F7C000-A5D4-4B6F-B117-07EDE7F1D97A}"/>
              </a:ext>
            </a:extLst>
          </p:cNvPr>
          <p:cNvSpPr/>
          <p:nvPr/>
        </p:nvSpPr>
        <p:spPr>
          <a:xfrm>
            <a:off x="7200399" y="4337783"/>
            <a:ext cx="537396" cy="195770"/>
          </a:xfrm>
          <a:prstGeom prst="roundRect">
            <a:avLst>
              <a:gd name="adj" fmla="val 8420"/>
            </a:avLst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문제추가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8" name="직선 연결선[R] 7">
            <a:extLst>
              <a:ext uri="{FF2B5EF4-FFF2-40B4-BE49-F238E27FC236}">
                <a16:creationId xmlns:a16="http://schemas.microsoft.com/office/drawing/2014/main" id="{2906C2C6-4882-4AE1-BBAF-F4282EAFF842}"/>
              </a:ext>
            </a:extLst>
          </p:cNvPr>
          <p:cNvCxnSpPr/>
          <p:nvPr/>
        </p:nvCxnSpPr>
        <p:spPr>
          <a:xfrm>
            <a:off x="1868022" y="3979261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FB69B643-A7EA-4E97-9941-515912CBD2F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8F713AC8-B666-450E-A311-1F6435DD5B88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293" name="Group 1">
                <a:extLst>
                  <a:ext uri="{FF2B5EF4-FFF2-40B4-BE49-F238E27FC236}">
                    <a16:creationId xmlns:a16="http://schemas.microsoft.com/office/drawing/2014/main" id="{81F3D2B6-68B8-48EC-9C60-6C61F9A82560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295" name="Rectangle 14">
                  <a:extLst>
                    <a:ext uri="{FF2B5EF4-FFF2-40B4-BE49-F238E27FC236}">
                      <a16:creationId xmlns:a16="http://schemas.microsoft.com/office/drawing/2014/main" id="{3BF4D876-DDA3-4227-8B09-DAC9EE73D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6" name="Freeform 10">
                  <a:extLst>
                    <a:ext uri="{FF2B5EF4-FFF2-40B4-BE49-F238E27FC236}">
                      <a16:creationId xmlns:a16="http://schemas.microsoft.com/office/drawing/2014/main" id="{28F84F0E-E936-4E64-BEB2-756215FC3A5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297" name="텍스트 상자 31">
                  <a:extLst>
                    <a:ext uri="{FF2B5EF4-FFF2-40B4-BE49-F238E27FC236}">
                      <a16:creationId xmlns:a16="http://schemas.microsoft.com/office/drawing/2014/main" id="{78B142A4-79E8-47D4-93E8-0148AECA20CC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298" name="Straight Connector 1159">
                  <a:extLst>
                    <a:ext uri="{FF2B5EF4-FFF2-40B4-BE49-F238E27FC236}">
                      <a16:creationId xmlns:a16="http://schemas.microsoft.com/office/drawing/2014/main" id="{6124BF67-0C6E-4363-846C-F6D8F59EFF46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9" name="Triangle 942">
                  <a:extLst>
                    <a:ext uri="{FF2B5EF4-FFF2-40B4-BE49-F238E27FC236}">
                      <a16:creationId xmlns:a16="http://schemas.microsoft.com/office/drawing/2014/main" id="{0DB4A6F6-9A05-4BA8-83EF-40C1EC80DF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4" name="텍스트 상자 31">
                <a:extLst>
                  <a:ext uri="{FF2B5EF4-FFF2-40B4-BE49-F238E27FC236}">
                    <a16:creationId xmlns:a16="http://schemas.microsoft.com/office/drawing/2014/main" id="{B894330B-60B4-44D8-910D-DBDCB94CF551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9BBF0467-3BAA-48DB-90E6-A2669F461304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텍스트 상자 31">
              <a:extLst>
                <a:ext uri="{FF2B5EF4-FFF2-40B4-BE49-F238E27FC236}">
                  <a16:creationId xmlns:a16="http://schemas.microsoft.com/office/drawing/2014/main" id="{17E380D3-1A6C-4D98-B59D-06A7E6DC1537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8" name="텍스트 상자 31">
            <a:extLst>
              <a:ext uri="{FF2B5EF4-FFF2-40B4-BE49-F238E27FC236}">
                <a16:creationId xmlns:a16="http://schemas.microsoft.com/office/drawing/2014/main" id="{5BA70614-4599-4D2B-B311-37957E3B92F5}"/>
              </a:ext>
            </a:extLst>
          </p:cNvPr>
          <p:cNvSpPr txBox="1"/>
          <p:nvPr/>
        </p:nvSpPr>
        <p:spPr>
          <a:xfrm>
            <a:off x="3277268" y="1544737"/>
            <a:ext cx="2461404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000" b="1" dirty="0">
                <a:latin typeface="+mn-ea"/>
                <a:ea typeface="+mn-ea"/>
              </a:rPr>
              <a:t>회사원이 가장 </a:t>
            </a:r>
            <a:r>
              <a:rPr lang="ko-KR" altLang="en-US" sz="1000" b="1" dirty="0">
                <a:latin typeface="+mn-ea"/>
                <a:ea typeface="+mn-ea"/>
              </a:rPr>
              <a:t>많이 받는 스트레스는</a:t>
            </a:r>
            <a:r>
              <a:rPr lang="en-US" altLang="ko-KR" sz="1000" b="1" dirty="0">
                <a:latin typeface="+mn-ea"/>
                <a:ea typeface="+mn-ea"/>
              </a:rPr>
              <a:t>?</a:t>
            </a:r>
            <a:endParaRPr kumimoji="1" lang="en-US" altLang="ko-KR" sz="1000" b="1" dirty="0">
              <a:latin typeface="+mn-ea"/>
              <a:ea typeface="+mn-ea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54B0B0C-9402-4E2F-8FCB-6BB0E5934FC4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4432D4B-BDC4-4954-87E0-50834604206E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Rectangle 14">
              <a:extLst>
                <a:ext uri="{FF2B5EF4-FFF2-40B4-BE49-F238E27FC236}">
                  <a16:creationId xmlns:a16="http://schemas.microsoft.com/office/drawing/2014/main" id="{D7406507-78F8-4C44-8347-A1606726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텍스트 상자 31">
              <a:extLst>
                <a:ext uri="{FF2B5EF4-FFF2-40B4-BE49-F238E27FC236}">
                  <a16:creationId xmlns:a16="http://schemas.microsoft.com/office/drawing/2014/main" id="{FDF333AE-0641-427C-8861-4084FD74C61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249DD9C8-BEF2-42E3-86E7-9C25D8B601CE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직선 연결선[R] 33">
              <a:extLst>
                <a:ext uri="{FF2B5EF4-FFF2-40B4-BE49-F238E27FC236}">
                  <a16:creationId xmlns:a16="http://schemas.microsoft.com/office/drawing/2014/main" id="{B494EA20-F4DE-42EE-BA86-1D26AF01B4EE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EBFC08FB-3424-4F4D-8F64-09D6A266871D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42" name="텍스트 상자 31">
              <a:extLst>
                <a:ext uri="{FF2B5EF4-FFF2-40B4-BE49-F238E27FC236}">
                  <a16:creationId xmlns:a16="http://schemas.microsoft.com/office/drawing/2014/main" id="{2137C86A-A966-4164-BDDE-1D2DB428B0F2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7" name="텍스트 상자 31">
              <a:extLst>
                <a:ext uri="{FF2B5EF4-FFF2-40B4-BE49-F238E27FC236}">
                  <a16:creationId xmlns:a16="http://schemas.microsoft.com/office/drawing/2014/main" id="{18C2D29F-CBA5-4DE7-A4A5-FBA7A8DDE447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2607EE3-F287-42FD-9247-BB44CD916FD2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7F0E6E1-20BE-474C-8A61-B11A12551BE7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1F34EAB-61EA-4AB4-87D7-1A6C321312E3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54" name="텍스트 상자 31">
              <a:extLst>
                <a:ext uri="{FF2B5EF4-FFF2-40B4-BE49-F238E27FC236}">
                  <a16:creationId xmlns:a16="http://schemas.microsoft.com/office/drawing/2014/main" id="{BC4530D2-140F-442B-BB12-2B126644C44E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55" name="직선 연결선[R] 33">
              <a:extLst>
                <a:ext uri="{FF2B5EF4-FFF2-40B4-BE49-F238E27FC236}">
                  <a16:creationId xmlns:a16="http://schemas.microsoft.com/office/drawing/2014/main" id="{E1861495-18E8-4B4F-A7D2-A1876D8E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7">
              <a:extLst>
                <a:ext uri="{FF2B5EF4-FFF2-40B4-BE49-F238E27FC236}">
                  <a16:creationId xmlns:a16="http://schemas.microsoft.com/office/drawing/2014/main" id="{99668653-F55A-4BBC-A45F-54912A45D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57" name="직선 연결선[R] 33">
              <a:extLst>
                <a:ext uri="{FF2B5EF4-FFF2-40B4-BE49-F238E27FC236}">
                  <a16:creationId xmlns:a16="http://schemas.microsoft.com/office/drawing/2014/main" id="{AF05B6E0-3E1B-4B5D-A0A1-FD926663F8F2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텍스트 상자 31">
              <a:extLst>
                <a:ext uri="{FF2B5EF4-FFF2-40B4-BE49-F238E27FC236}">
                  <a16:creationId xmlns:a16="http://schemas.microsoft.com/office/drawing/2014/main" id="{36435F91-FEBE-425D-8BD3-C4D39F78D2D5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66" name="직선 연결선[R] 33">
              <a:extLst>
                <a:ext uri="{FF2B5EF4-FFF2-40B4-BE49-F238E27FC236}">
                  <a16:creationId xmlns:a16="http://schemas.microsoft.com/office/drawing/2014/main" id="{41815DE3-ED70-408C-86DD-9BF9C57EDA8D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26B0A8-B465-4EFC-9648-15B6F5368945}"/>
              </a:ext>
            </a:extLst>
          </p:cNvPr>
          <p:cNvSpPr/>
          <p:nvPr/>
        </p:nvSpPr>
        <p:spPr>
          <a:xfrm>
            <a:off x="3188143" y="4553232"/>
            <a:ext cx="5697130" cy="24392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B7A4B51-216B-4F63-8978-CFA3892BACB7}"/>
              </a:ext>
            </a:extLst>
          </p:cNvPr>
          <p:cNvSpPr/>
          <p:nvPr/>
        </p:nvSpPr>
        <p:spPr>
          <a:xfrm>
            <a:off x="3190187" y="1493266"/>
            <a:ext cx="3909854" cy="2439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4FDD5A-F17B-454E-806E-57563A5D8763}"/>
              </a:ext>
            </a:extLst>
          </p:cNvPr>
          <p:cNvSpPr txBox="1"/>
          <p:nvPr/>
        </p:nvSpPr>
        <p:spPr>
          <a:xfrm>
            <a:off x="1994998" y="4349765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9BE7E4F-5D8C-406F-B950-BCB58056906F}"/>
              </a:ext>
            </a:extLst>
          </p:cNvPr>
          <p:cNvSpPr/>
          <p:nvPr/>
        </p:nvSpPr>
        <p:spPr>
          <a:xfrm>
            <a:off x="3173812" y="4361978"/>
            <a:ext cx="3909854" cy="2439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E948DC6-2A19-46EA-AAF1-57B61D93C7AD}"/>
              </a:ext>
            </a:extLst>
          </p:cNvPr>
          <p:cNvSpPr txBox="1"/>
          <p:nvPr/>
        </p:nvSpPr>
        <p:spPr>
          <a:xfrm>
            <a:off x="2011372" y="271393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참여기간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830306C-E465-4895-8F0A-6D76F109FC3A}"/>
              </a:ext>
            </a:extLst>
          </p:cNvPr>
          <p:cNvSpPr txBox="1"/>
          <p:nvPr/>
        </p:nvSpPr>
        <p:spPr>
          <a:xfrm>
            <a:off x="1991541" y="1895848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참여자 선정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0058B4B-5D95-47BF-AC02-D8D08B4DB28C}"/>
              </a:ext>
            </a:extLst>
          </p:cNvPr>
          <p:cNvSpPr/>
          <p:nvPr/>
        </p:nvSpPr>
        <p:spPr>
          <a:xfrm>
            <a:off x="3187783" y="1836475"/>
            <a:ext cx="4273238" cy="2755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A401281-4333-46E2-9ACF-C76989F3EBFD}"/>
              </a:ext>
            </a:extLst>
          </p:cNvPr>
          <p:cNvGrpSpPr/>
          <p:nvPr/>
        </p:nvGrpSpPr>
        <p:grpSpPr>
          <a:xfrm>
            <a:off x="7548439" y="1836697"/>
            <a:ext cx="213070" cy="225847"/>
            <a:chOff x="9264017" y="2445255"/>
            <a:chExt cx="213070" cy="225847"/>
          </a:xfrm>
        </p:grpSpPr>
        <p:sp>
          <p:nvSpPr>
            <p:cNvPr id="129" name="모서리가 둥근 직사각형 111">
              <a:extLst>
                <a:ext uri="{FF2B5EF4-FFF2-40B4-BE49-F238E27FC236}">
                  <a16:creationId xmlns:a16="http://schemas.microsoft.com/office/drawing/2014/main" id="{8543AEC9-AF91-4FE5-82E6-DB5B98105E44}"/>
                </a:ext>
              </a:extLst>
            </p:cNvPr>
            <p:cNvSpPr/>
            <p:nvPr/>
          </p:nvSpPr>
          <p:spPr>
            <a:xfrm>
              <a:off x="9264017" y="2445255"/>
              <a:ext cx="213070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30" name="Picture 157" descr="man-user (1).png">
              <a:extLst>
                <a:ext uri="{FF2B5EF4-FFF2-40B4-BE49-F238E27FC236}">
                  <a16:creationId xmlns:a16="http://schemas.microsoft.com/office/drawing/2014/main" id="{29F01F45-0ADC-40C5-A900-FA831E3DD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1336" y="2505558"/>
              <a:ext cx="109070" cy="109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58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31" name="Rounded Rectangle 939">
            <a:extLst>
              <a:ext uri="{FF2B5EF4-FFF2-40B4-BE49-F238E27FC236}">
                <a16:creationId xmlns:a16="http://schemas.microsoft.com/office/drawing/2014/main" id="{05205980-1AAC-4269-9A12-2CD50CAFAD5E}"/>
              </a:ext>
            </a:extLst>
          </p:cNvPr>
          <p:cNvSpPr/>
          <p:nvPr/>
        </p:nvSpPr>
        <p:spPr>
          <a:xfrm>
            <a:off x="3674754" y="1100352"/>
            <a:ext cx="697924" cy="21814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미리보기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D64E9A02-019F-46D5-BE1A-EEDBC2728A9E}"/>
              </a:ext>
            </a:extLst>
          </p:cNvPr>
          <p:cNvGrpSpPr/>
          <p:nvPr/>
        </p:nvGrpSpPr>
        <p:grpSpPr>
          <a:xfrm>
            <a:off x="2058857" y="1087502"/>
            <a:ext cx="1019273" cy="230990"/>
            <a:chOff x="2233305" y="2053457"/>
            <a:chExt cx="1019273" cy="230990"/>
          </a:xfrm>
        </p:grpSpPr>
        <p:sp>
          <p:nvSpPr>
            <p:cNvPr id="135" name="Rounded Rectangle 939">
              <a:extLst>
                <a:ext uri="{FF2B5EF4-FFF2-40B4-BE49-F238E27FC236}">
                  <a16:creationId xmlns:a16="http://schemas.microsoft.com/office/drawing/2014/main" id="{B910BB03-6A79-4347-B08B-D08F11E356D7}"/>
                </a:ext>
              </a:extLst>
            </p:cNvPr>
            <p:cNvSpPr/>
            <p:nvPr/>
          </p:nvSpPr>
          <p:spPr>
            <a:xfrm>
              <a:off x="2774425" y="2057911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6" name="Group 456">
              <a:extLst>
                <a:ext uri="{FF2B5EF4-FFF2-40B4-BE49-F238E27FC236}">
                  <a16:creationId xmlns:a16="http://schemas.microsoft.com/office/drawing/2014/main" id="{3DDBF98E-BB14-4E15-848B-3614CC7028D9}"/>
                </a:ext>
              </a:extLst>
            </p:cNvPr>
            <p:cNvGrpSpPr/>
            <p:nvPr/>
          </p:nvGrpSpPr>
          <p:grpSpPr>
            <a:xfrm>
              <a:off x="2233305" y="2053457"/>
              <a:ext cx="478153" cy="226536"/>
              <a:chOff x="3444733" y="1992365"/>
              <a:chExt cx="231646" cy="164487"/>
            </a:xfrm>
          </p:grpSpPr>
          <p:sp>
            <p:nvSpPr>
              <p:cNvPr id="138" name="Rounded Rectangle 939">
                <a:extLst>
                  <a:ext uri="{FF2B5EF4-FFF2-40B4-BE49-F238E27FC236}">
                    <a16:creationId xmlns:a16="http://schemas.microsoft.com/office/drawing/2014/main" id="{910F9C34-804C-42E4-BC39-B4989BF53FE7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텍스트 상자 31">
                <a:extLst>
                  <a:ext uri="{FF2B5EF4-FFF2-40B4-BE49-F238E27FC236}">
                    <a16:creationId xmlns:a16="http://schemas.microsoft.com/office/drawing/2014/main" id="{A9064D16-388A-43FB-BF01-80DF69C2A0DD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설문송부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8" name="Rounded Rectangle 939">
            <a:extLst>
              <a:ext uri="{FF2B5EF4-FFF2-40B4-BE49-F238E27FC236}">
                <a16:creationId xmlns:a16="http://schemas.microsoft.com/office/drawing/2014/main" id="{C100AE58-93E0-4CC8-8E0D-1EC2DB310421}"/>
              </a:ext>
            </a:extLst>
          </p:cNvPr>
          <p:cNvSpPr/>
          <p:nvPr/>
        </p:nvSpPr>
        <p:spPr>
          <a:xfrm>
            <a:off x="3143545" y="1094589"/>
            <a:ext cx="466487" cy="22653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AAA37A4F-188B-4715-8C10-4968B8392FC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17" y="2725447"/>
            <a:ext cx="172580" cy="172580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7014CDD-AD2E-4F72-B7FC-CB08CA3EAFAA}"/>
              </a:ext>
            </a:extLst>
          </p:cNvPr>
          <p:cNvSpPr/>
          <p:nvPr/>
        </p:nvSpPr>
        <p:spPr>
          <a:xfrm>
            <a:off x="3178420" y="2728007"/>
            <a:ext cx="779382" cy="17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9F94ABF1-9C4F-493B-A02B-52188430EAEC}"/>
              </a:ext>
            </a:extLst>
          </p:cNvPr>
          <p:cNvGrpSpPr/>
          <p:nvPr/>
        </p:nvGrpSpPr>
        <p:grpSpPr>
          <a:xfrm>
            <a:off x="4257728" y="2717842"/>
            <a:ext cx="479606" cy="171677"/>
            <a:chOff x="4464266" y="3052740"/>
            <a:chExt cx="479606" cy="171677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08FD99D-E36F-4CF5-96A5-4AE51A11C3D1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11:00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Triangle 942">
              <a:extLst>
                <a:ext uri="{FF2B5EF4-FFF2-40B4-BE49-F238E27FC236}">
                  <a16:creationId xmlns:a16="http://schemas.microsoft.com/office/drawing/2014/main" id="{176481A5-CF7C-40CB-9B60-C8DE7910A10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pSp>
        <p:nvGrpSpPr>
          <p:cNvPr id="181" name="그룹 143">
            <a:extLst>
              <a:ext uri="{FF2B5EF4-FFF2-40B4-BE49-F238E27FC236}">
                <a16:creationId xmlns:a16="http://schemas.microsoft.com/office/drawing/2014/main" id="{4BF49877-1277-4BD9-886C-41A90DA5A975}"/>
              </a:ext>
            </a:extLst>
          </p:cNvPr>
          <p:cNvGrpSpPr/>
          <p:nvPr/>
        </p:nvGrpSpPr>
        <p:grpSpPr>
          <a:xfrm>
            <a:off x="7640255" y="1663349"/>
            <a:ext cx="216000" cy="252000"/>
            <a:chOff x="2704212" y="2825113"/>
            <a:chExt cx="216000" cy="252000"/>
          </a:xfrm>
        </p:grpSpPr>
        <p:sp>
          <p:nvSpPr>
            <p:cNvPr id="182" name="타원형">
              <a:extLst>
                <a:ext uri="{FF2B5EF4-FFF2-40B4-BE49-F238E27FC236}">
                  <a16:creationId xmlns:a16="http://schemas.microsoft.com/office/drawing/2014/main" id="{6CBB09C5-7090-4D23-B960-1BE225CFA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83" name="2">
              <a:extLst>
                <a:ext uri="{FF2B5EF4-FFF2-40B4-BE49-F238E27FC236}">
                  <a16:creationId xmlns:a16="http://schemas.microsoft.com/office/drawing/2014/main" id="{540D0F68-2A07-42F1-AE93-9E5A86F01CDE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1B-1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203" name="Lab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FBF9CE8-8E28-4A06-80D0-DA30648E6B7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769998" y="4347731"/>
            <a:ext cx="506805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문제위치</a:t>
            </a:r>
            <a:endParaRPr lang="en-US"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5" name="Lab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60E42FFA-6E16-4F50-BBB4-E006AF8C884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158178" y="4336438"/>
            <a:ext cx="486996" cy="181588"/>
          </a:xfrm>
          <a:prstGeom prst="rect">
            <a:avLst/>
          </a:prstGeom>
          <a:noFill/>
        </p:spPr>
        <p:txBody>
          <a:bodyPr wrap="squar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아래로</a:t>
            </a:r>
            <a:endParaRPr lang="en-US"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FBA7EFAF-9661-475B-87B8-93E760FB3EA6}"/>
              </a:ext>
            </a:extLst>
          </p:cNvPr>
          <p:cNvGrpSpPr/>
          <p:nvPr/>
        </p:nvGrpSpPr>
        <p:grpSpPr>
          <a:xfrm>
            <a:off x="8585951" y="4336438"/>
            <a:ext cx="479606" cy="171677"/>
            <a:chOff x="4467840" y="3031536"/>
            <a:chExt cx="479606" cy="171677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53F597F6-635E-4F7B-84AF-E1FF050792FB}"/>
                </a:ext>
              </a:extLst>
            </p:cNvPr>
            <p:cNvSpPr/>
            <p:nvPr/>
          </p:nvSpPr>
          <p:spPr>
            <a:xfrm>
              <a:off x="4467840" y="3031536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0" name="Triangle 942">
              <a:extLst>
                <a:ext uri="{FF2B5EF4-FFF2-40B4-BE49-F238E27FC236}">
                  <a16:creationId xmlns:a16="http://schemas.microsoft.com/office/drawing/2014/main" id="{5494F5AF-5132-4C2A-A0A6-15F39AC71B1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pSp>
        <p:nvGrpSpPr>
          <p:cNvPr id="204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1D6D4F7E-7E34-4C3B-915A-F4BAF9CD946F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 flipH="1">
            <a:off x="9101135" y="1396434"/>
            <a:ext cx="57154" cy="5272926"/>
            <a:chOff x="5794297" y="1229599"/>
            <a:chExt cx="85739" cy="2743200"/>
          </a:xfrm>
        </p:grpSpPr>
        <p:sp>
          <p:nvSpPr>
            <p:cNvPr id="227" name="Track">
              <a:extLst>
                <a:ext uri="{FF2B5EF4-FFF2-40B4-BE49-F238E27FC236}">
                  <a16:creationId xmlns:a16="http://schemas.microsoft.com/office/drawing/2014/main" id="{0FF2B9F6-A0BE-4545-9A30-21EFA2E1FEDA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5D213890-C88A-4662-9D28-C4B42847212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794302" y="1274197"/>
              <a:ext cx="85722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0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6CDE0452-F5E0-40E6-AB28-38E2FE47F20D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5794305" y="1243639"/>
              <a:ext cx="85731" cy="16518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5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D0DC894F-A90F-47A2-B71F-E27F5BCFA63D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>
              <a:off x="5794297" y="3942240"/>
              <a:ext cx="85733" cy="16518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8" name="순서도: 병합 267">
            <a:extLst>
              <a:ext uri="{FF2B5EF4-FFF2-40B4-BE49-F238E27FC236}">
                <a16:creationId xmlns:a16="http://schemas.microsoft.com/office/drawing/2014/main" id="{7CEFD63C-9998-49B3-8B52-74D364F71D0B}"/>
              </a:ext>
            </a:extLst>
          </p:cNvPr>
          <p:cNvSpPr/>
          <p:nvPr/>
        </p:nvSpPr>
        <p:spPr>
          <a:xfrm>
            <a:off x="5027138" y="2729469"/>
            <a:ext cx="97402" cy="53227"/>
          </a:xfrm>
          <a:prstGeom prst="flowChartMerge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FF10176D-42A8-4F6A-8A81-37B24D6E4B3E}"/>
              </a:ext>
            </a:extLst>
          </p:cNvPr>
          <p:cNvSpPr/>
          <p:nvPr/>
        </p:nvSpPr>
        <p:spPr>
          <a:xfrm>
            <a:off x="5088329" y="1853473"/>
            <a:ext cx="2331422" cy="3362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2EAF394-9E62-4F78-99C1-C1B42A659098}"/>
              </a:ext>
            </a:extLst>
          </p:cNvPr>
          <p:cNvSpPr txBox="1"/>
          <p:nvPr/>
        </p:nvSpPr>
        <p:spPr>
          <a:xfrm>
            <a:off x="5152455" y="1881377"/>
            <a:ext cx="2475381" cy="226066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조직도</a:t>
            </a:r>
          </a:p>
        </p:txBody>
      </p:sp>
      <p:sp>
        <p:nvSpPr>
          <p:cNvPr id="279" name="텍스트 상자 31">
            <a:extLst>
              <a:ext uri="{FF2B5EF4-FFF2-40B4-BE49-F238E27FC236}">
                <a16:creationId xmlns:a16="http://schemas.microsoft.com/office/drawing/2014/main" id="{11640038-AE7F-4958-97BE-CB285EFAAE88}"/>
              </a:ext>
            </a:extLst>
          </p:cNvPr>
          <p:cNvSpPr txBox="1"/>
          <p:nvPr/>
        </p:nvSpPr>
        <p:spPr>
          <a:xfrm>
            <a:off x="5229224" y="4305827"/>
            <a:ext cx="167773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선택된 사람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0" name="Panel">
            <a:extLst>
              <a:ext uri="{FF2B5EF4-FFF2-40B4-BE49-F238E27FC236}">
                <a16:creationId xmlns:a16="http://schemas.microsoft.com/office/drawing/2014/main" id="{D83D33B5-7B40-479B-B73D-7F1645A905C8}"/>
              </a:ext>
            </a:extLst>
          </p:cNvPr>
          <p:cNvSpPr/>
          <p:nvPr/>
        </p:nvSpPr>
        <p:spPr>
          <a:xfrm>
            <a:off x="5152455" y="2561029"/>
            <a:ext cx="2185692" cy="160422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8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0659719B-A7B9-43B6-A4D6-45A1AB8AF92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277818" y="2587807"/>
            <a:ext cx="63342" cy="1577449"/>
            <a:chOff x="5789656" y="1229599"/>
            <a:chExt cx="95050" cy="2743200"/>
          </a:xfrm>
        </p:grpSpPr>
        <p:sp>
          <p:nvSpPr>
            <p:cNvPr id="300" name="Track">
              <a:extLst>
                <a:ext uri="{FF2B5EF4-FFF2-40B4-BE49-F238E27FC236}">
                  <a16:creationId xmlns:a16="http://schemas.microsoft.com/office/drawing/2014/main" id="{42B55809-2AB8-40AD-81FC-D4F68A46AE03}"/>
                </a:ext>
              </a:extLst>
            </p:cNvPr>
            <p:cNvSpPr/>
            <p:nvPr/>
          </p:nvSpPr>
          <p:spPr>
            <a:xfrm>
              <a:off x="5794323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1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4A542C06-425A-4949-8EE9-EC7CD1C47E2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794398" y="1381672"/>
              <a:ext cx="85683" cy="166838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2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F57730B5-F921-4DCF-8EC1-BBC930384739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>
              <a:off x="5789695" y="1277476"/>
              <a:ext cx="95011" cy="56323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3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A6C3B0DB-F39C-4B2D-86F6-3100CBB71CB8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5789656" y="3868601"/>
              <a:ext cx="95011" cy="56323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070769F2-CEFD-44BF-AD68-FCAA008CA070}"/>
              </a:ext>
            </a:extLst>
          </p:cNvPr>
          <p:cNvCxnSpPr>
            <a:cxnSpLocks/>
          </p:cNvCxnSpPr>
          <p:nvPr/>
        </p:nvCxnSpPr>
        <p:spPr>
          <a:xfrm>
            <a:off x="5088327" y="2132070"/>
            <a:ext cx="2377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DC0BDBC4-D85A-438A-AEBF-3F64E520700B}"/>
              </a:ext>
            </a:extLst>
          </p:cNvPr>
          <p:cNvGrpSpPr/>
          <p:nvPr/>
        </p:nvGrpSpPr>
        <p:grpSpPr>
          <a:xfrm>
            <a:off x="5174842" y="2224356"/>
            <a:ext cx="1817450" cy="241623"/>
            <a:chOff x="5641085" y="1769164"/>
            <a:chExt cx="2255116" cy="290565"/>
          </a:xfrm>
        </p:grpSpPr>
        <p:sp>
          <p:nvSpPr>
            <p:cNvPr id="306" name="Rectangle 14">
              <a:extLst>
                <a:ext uri="{FF2B5EF4-FFF2-40B4-BE49-F238E27FC236}">
                  <a16:creationId xmlns:a16="http://schemas.microsoft.com/office/drawing/2014/main" id="{DAC2467C-A5D8-4817-8AC4-BEB9933D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085" y="1769164"/>
              <a:ext cx="2255116" cy="290565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x-none" altLang="x-none" sz="2400">
                <a:solidFill>
                  <a:srgbClr val="FFFFFF"/>
                </a:solidFill>
              </a:endParaRPr>
            </a:p>
          </p:txBody>
        </p:sp>
        <p:sp>
          <p:nvSpPr>
            <p:cNvPr id="307" name="Freeform 10">
              <a:extLst>
                <a:ext uri="{FF2B5EF4-FFF2-40B4-BE49-F238E27FC236}">
                  <a16:creationId xmlns:a16="http://schemas.microsoft.com/office/drawing/2014/main" id="{B03D417E-3C18-4ED2-9B40-912E2920086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80176" y="1855673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/>
            </a:p>
          </p:txBody>
        </p:sp>
        <p:sp>
          <p:nvSpPr>
            <p:cNvPr id="308" name="텍스트 상자 31">
              <a:extLst>
                <a:ext uri="{FF2B5EF4-FFF2-40B4-BE49-F238E27FC236}">
                  <a16:creationId xmlns:a16="http://schemas.microsoft.com/office/drawing/2014/main" id="{1344D86C-4CA1-4353-A20A-6641C68E95D3}"/>
                </a:ext>
              </a:extLst>
            </p:cNvPr>
            <p:cNvSpPr txBox="1"/>
            <p:nvPr/>
          </p:nvSpPr>
          <p:spPr>
            <a:xfrm>
              <a:off x="5740018" y="1871340"/>
              <a:ext cx="613742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ko-KR" altLang="en-US" sz="800" dirty="0">
                  <a:solidFill>
                    <a:schemeClr val="bg1">
                      <a:lumMod val="75000"/>
                    </a:schemeClr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검색</a:t>
              </a:r>
            </a:p>
          </p:txBody>
        </p:sp>
      </p:grp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64174BE0-29F7-48D9-A3BE-EEB62C6C2502}"/>
              </a:ext>
            </a:extLst>
          </p:cNvPr>
          <p:cNvSpPr/>
          <p:nvPr/>
        </p:nvSpPr>
        <p:spPr>
          <a:xfrm>
            <a:off x="7054349" y="2237794"/>
            <a:ext cx="289045" cy="2347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Chevron Down">
            <a:extLst>
              <a:ext uri="{FF2B5EF4-FFF2-40B4-BE49-F238E27FC236}">
                <a16:creationId xmlns:a16="http://schemas.microsoft.com/office/drawing/2014/main" id="{3DDA0F54-264E-4783-BF4E-736C93D6F98D}"/>
              </a:ext>
            </a:extLst>
          </p:cNvPr>
          <p:cNvSpPr>
            <a:spLocks noChangeAspect="1"/>
          </p:cNvSpPr>
          <p:nvPr/>
        </p:nvSpPr>
        <p:spPr bwMode="auto">
          <a:xfrm>
            <a:off x="7128604" y="2332149"/>
            <a:ext cx="132504" cy="66005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1" name="모서리가 둥근 직사각형 27">
            <a:extLst>
              <a:ext uri="{FF2B5EF4-FFF2-40B4-BE49-F238E27FC236}">
                <a16:creationId xmlns:a16="http://schemas.microsoft.com/office/drawing/2014/main" id="{C5D527FE-AFE5-4F77-909E-91F98CBF370E}"/>
              </a:ext>
            </a:extLst>
          </p:cNvPr>
          <p:cNvSpPr/>
          <p:nvPr/>
        </p:nvSpPr>
        <p:spPr>
          <a:xfrm>
            <a:off x="5677574" y="4938539"/>
            <a:ext cx="438390" cy="166560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확인</a:t>
            </a:r>
          </a:p>
        </p:txBody>
      </p:sp>
      <p:sp>
        <p:nvSpPr>
          <p:cNvPr id="312" name="모서리가 둥근 직사각형 27">
            <a:extLst>
              <a:ext uri="{FF2B5EF4-FFF2-40B4-BE49-F238E27FC236}">
                <a16:creationId xmlns:a16="http://schemas.microsoft.com/office/drawing/2014/main" id="{46C7B099-9A55-4DB7-9DBA-9758785878B0}"/>
              </a:ext>
            </a:extLst>
          </p:cNvPr>
          <p:cNvSpPr/>
          <p:nvPr/>
        </p:nvSpPr>
        <p:spPr>
          <a:xfrm>
            <a:off x="6171251" y="4938539"/>
            <a:ext cx="438390" cy="166560"/>
          </a:xfrm>
          <a:prstGeom prst="round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취소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9400F55E-4BB7-4C21-B214-02A5F8E6E0EA}"/>
              </a:ext>
            </a:extLst>
          </p:cNvPr>
          <p:cNvSpPr/>
          <p:nvPr/>
        </p:nvSpPr>
        <p:spPr>
          <a:xfrm>
            <a:off x="5162869" y="4524885"/>
            <a:ext cx="2166566" cy="36844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4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8A59DFB3-DB72-4A25-93E0-ECC2641BD94E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238014" y="4495044"/>
            <a:ext cx="91422" cy="368440"/>
            <a:chOff x="5794309" y="1229599"/>
            <a:chExt cx="85726" cy="2743200"/>
          </a:xfrm>
        </p:grpSpPr>
        <p:sp>
          <p:nvSpPr>
            <p:cNvPr id="315" name="Track">
              <a:extLst>
                <a:ext uri="{FF2B5EF4-FFF2-40B4-BE49-F238E27FC236}">
                  <a16:creationId xmlns:a16="http://schemas.microsoft.com/office/drawing/2014/main" id="{E1082066-258B-45DA-9105-E5F018DBC716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6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5D010925-EBF4-459F-AD16-A3CF8E1CD80D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794309" y="176035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457C5BE-CB4C-435E-8E86-2A4DA16FF3DB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5812596" y="1396691"/>
              <a:ext cx="49153" cy="19657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9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581419A9-C8A1-462B-AC78-9E78E38995BF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5812596" y="3609125"/>
              <a:ext cx="49153" cy="19657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5" name="텍스트 상자 31">
            <a:extLst>
              <a:ext uri="{FF2B5EF4-FFF2-40B4-BE49-F238E27FC236}">
                <a16:creationId xmlns:a16="http://schemas.microsoft.com/office/drawing/2014/main" id="{CF30B34D-13CA-4879-8ABD-C9574FEC9409}"/>
              </a:ext>
            </a:extLst>
          </p:cNvPr>
          <p:cNvSpPr txBox="1"/>
          <p:nvPr/>
        </p:nvSpPr>
        <p:spPr>
          <a:xfrm>
            <a:off x="5396168" y="2636167"/>
            <a:ext cx="958974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dirty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영업본부</a:t>
            </a:r>
          </a:p>
        </p:txBody>
      </p:sp>
      <p:sp>
        <p:nvSpPr>
          <p:cNvPr id="366" name="Freeform 24">
            <a:extLst>
              <a:ext uri="{FF2B5EF4-FFF2-40B4-BE49-F238E27FC236}">
                <a16:creationId xmlns:a16="http://schemas.microsoft.com/office/drawing/2014/main" id="{2D5CE3D5-130C-417F-BF93-6F82C15B78D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07767" y="2663463"/>
            <a:ext cx="58776" cy="53449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69" name="Freeform 24">
            <a:extLst>
              <a:ext uri="{FF2B5EF4-FFF2-40B4-BE49-F238E27FC236}">
                <a16:creationId xmlns:a16="http://schemas.microsoft.com/office/drawing/2014/main" id="{619EB2E7-6926-4464-B56D-979805E4773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455502" y="2836556"/>
            <a:ext cx="58776" cy="53449"/>
          </a:xfrm>
          <a:custGeom>
            <a:avLst/>
            <a:gdLst>
              <a:gd name="T0" fmla="*/ 155 w 306"/>
              <a:gd name="T1" fmla="*/ 0 h 190"/>
              <a:gd name="T2" fmla="*/ 0 w 306"/>
              <a:gd name="T3" fmla="*/ 155 h 190"/>
              <a:gd name="T4" fmla="*/ 39 w 306"/>
              <a:gd name="T5" fmla="*/ 189 h 190"/>
              <a:gd name="T6" fmla="*/ 155 w 306"/>
              <a:gd name="T7" fmla="*/ 73 h 190"/>
              <a:gd name="T8" fmla="*/ 271 w 306"/>
              <a:gd name="T9" fmla="*/ 189 h 190"/>
              <a:gd name="T10" fmla="*/ 305 w 306"/>
              <a:gd name="T11" fmla="*/ 155 h 190"/>
              <a:gd name="T12" fmla="*/ 155 w 306"/>
              <a:gd name="T13" fmla="*/ 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6" h="190">
                <a:moveTo>
                  <a:pt x="155" y="0"/>
                </a:moveTo>
                <a:lnTo>
                  <a:pt x="0" y="155"/>
                </a:lnTo>
                <a:lnTo>
                  <a:pt x="39" y="189"/>
                </a:lnTo>
                <a:lnTo>
                  <a:pt x="155" y="73"/>
                </a:lnTo>
                <a:lnTo>
                  <a:pt x="271" y="189"/>
                </a:lnTo>
                <a:lnTo>
                  <a:pt x="305" y="155"/>
                </a:lnTo>
                <a:lnTo>
                  <a:pt x="155" y="0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33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371" name="Rounded Rectangle 939">
            <a:extLst>
              <a:ext uri="{FF2B5EF4-FFF2-40B4-BE49-F238E27FC236}">
                <a16:creationId xmlns:a16="http://schemas.microsoft.com/office/drawing/2014/main" id="{6BB9742F-DDE1-444D-BB9B-7FD02F075F25}"/>
              </a:ext>
            </a:extLst>
          </p:cNvPr>
          <p:cNvSpPr>
            <a:spLocks/>
          </p:cNvSpPr>
          <p:nvPr/>
        </p:nvSpPr>
        <p:spPr>
          <a:xfrm>
            <a:off x="5526950" y="2976141"/>
            <a:ext cx="108000" cy="108512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2" name="Rounded Rectangle 939">
            <a:extLst>
              <a:ext uri="{FF2B5EF4-FFF2-40B4-BE49-F238E27FC236}">
                <a16:creationId xmlns:a16="http://schemas.microsoft.com/office/drawing/2014/main" id="{AB8F3AF3-89A9-4FB3-8004-73FF5BFEB827}"/>
              </a:ext>
            </a:extLst>
          </p:cNvPr>
          <p:cNvSpPr>
            <a:spLocks/>
          </p:cNvSpPr>
          <p:nvPr/>
        </p:nvSpPr>
        <p:spPr>
          <a:xfrm>
            <a:off x="5526950" y="3140168"/>
            <a:ext cx="108000" cy="108512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3" name="Rounded Rectangle 939">
            <a:extLst>
              <a:ext uri="{FF2B5EF4-FFF2-40B4-BE49-F238E27FC236}">
                <a16:creationId xmlns:a16="http://schemas.microsoft.com/office/drawing/2014/main" id="{B262F6A4-96E1-4AD3-B49A-129635DD9300}"/>
              </a:ext>
            </a:extLst>
          </p:cNvPr>
          <p:cNvSpPr>
            <a:spLocks/>
          </p:cNvSpPr>
          <p:nvPr/>
        </p:nvSpPr>
        <p:spPr>
          <a:xfrm>
            <a:off x="5526950" y="3304195"/>
            <a:ext cx="108000" cy="108512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4" name="Rounded Rectangle 939">
            <a:extLst>
              <a:ext uri="{FF2B5EF4-FFF2-40B4-BE49-F238E27FC236}">
                <a16:creationId xmlns:a16="http://schemas.microsoft.com/office/drawing/2014/main" id="{9FC535BF-BE9C-4A16-9B11-E2C152B74C66}"/>
              </a:ext>
            </a:extLst>
          </p:cNvPr>
          <p:cNvSpPr>
            <a:spLocks/>
          </p:cNvSpPr>
          <p:nvPr/>
        </p:nvSpPr>
        <p:spPr>
          <a:xfrm>
            <a:off x="5526950" y="3468222"/>
            <a:ext cx="108000" cy="108512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5" name="Rounded Rectangle 939">
            <a:extLst>
              <a:ext uri="{FF2B5EF4-FFF2-40B4-BE49-F238E27FC236}">
                <a16:creationId xmlns:a16="http://schemas.microsoft.com/office/drawing/2014/main" id="{3E2D0E35-0457-4FC5-9197-499346066C27}"/>
              </a:ext>
            </a:extLst>
          </p:cNvPr>
          <p:cNvSpPr>
            <a:spLocks/>
          </p:cNvSpPr>
          <p:nvPr/>
        </p:nvSpPr>
        <p:spPr>
          <a:xfrm>
            <a:off x="5526950" y="3632249"/>
            <a:ext cx="108000" cy="108512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6" name="Rounded Rectangle 939">
            <a:extLst>
              <a:ext uri="{FF2B5EF4-FFF2-40B4-BE49-F238E27FC236}">
                <a16:creationId xmlns:a16="http://schemas.microsoft.com/office/drawing/2014/main" id="{60096754-95E8-48A6-87B7-E400A19D5C89}"/>
              </a:ext>
            </a:extLst>
          </p:cNvPr>
          <p:cNvSpPr>
            <a:spLocks/>
          </p:cNvSpPr>
          <p:nvPr/>
        </p:nvSpPr>
        <p:spPr>
          <a:xfrm>
            <a:off x="5526950" y="3796276"/>
            <a:ext cx="108000" cy="108512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77" name="Rounded Rectangle 939">
            <a:extLst>
              <a:ext uri="{FF2B5EF4-FFF2-40B4-BE49-F238E27FC236}">
                <a16:creationId xmlns:a16="http://schemas.microsoft.com/office/drawing/2014/main" id="{92FFB17C-6DAE-405D-86B9-0323DB34D0C7}"/>
              </a:ext>
            </a:extLst>
          </p:cNvPr>
          <p:cNvSpPr>
            <a:spLocks/>
          </p:cNvSpPr>
          <p:nvPr/>
        </p:nvSpPr>
        <p:spPr>
          <a:xfrm>
            <a:off x="5526950" y="3960303"/>
            <a:ext cx="108000" cy="108512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20000"/>
              </a:lnSpc>
            </a:pPr>
            <a:endParaRPr lang="en-US" sz="5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7" name="텍스트 상자 31">
            <a:extLst>
              <a:ext uri="{FF2B5EF4-FFF2-40B4-BE49-F238E27FC236}">
                <a16:creationId xmlns:a16="http://schemas.microsoft.com/office/drawing/2014/main" id="{0F8B6087-01FA-41D7-B50E-F4159C7FF234}"/>
              </a:ext>
            </a:extLst>
          </p:cNvPr>
          <p:cNvSpPr txBox="1"/>
          <p:nvPr/>
        </p:nvSpPr>
        <p:spPr>
          <a:xfrm>
            <a:off x="5530443" y="2766945"/>
            <a:ext cx="1156073" cy="13295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80000"/>
              </a:lnSpc>
            </a:pPr>
            <a:r>
              <a:rPr kumimoji="1" lang="ko-KR" altLang="en-US" sz="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영업 </a:t>
            </a:r>
            <a:r>
              <a:rPr kumimoji="1" lang="en-US" altLang="ko-KR" sz="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1</a:t>
            </a:r>
            <a:r>
              <a:rPr kumimoji="1" lang="ko-KR" altLang="en-US" sz="6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팀 </a:t>
            </a:r>
            <a:r>
              <a:rPr kumimoji="1" lang="en-US" altLang="ko-KR" sz="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(9)</a:t>
            </a:r>
          </a:p>
          <a:p>
            <a:pPr marL="134938" lvl="1">
              <a:lnSpc>
                <a:spcPct val="180000"/>
              </a:lnSpc>
            </a:pPr>
            <a:r>
              <a:rPr kumimoji="1"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김경호  부장</a:t>
            </a:r>
            <a:endParaRPr kumimoji="1" lang="en-US" altLang="ko-KR" sz="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  <a:p>
            <a:pPr marL="134938" lvl="1">
              <a:lnSpc>
                <a:spcPct val="180000"/>
              </a:lnSpc>
            </a:pPr>
            <a:r>
              <a:rPr kumimoji="1"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박명수  본부장</a:t>
            </a:r>
            <a:endParaRPr kumimoji="1" lang="en-US" altLang="ko-KR" sz="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  <a:p>
            <a:pPr marL="134938" lvl="1">
              <a:lnSpc>
                <a:spcPct val="180000"/>
              </a:lnSpc>
            </a:pPr>
            <a:r>
              <a:rPr kumimoji="1"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김은호  대리</a:t>
            </a:r>
            <a:endParaRPr kumimoji="1" lang="en-US" altLang="ko-KR" sz="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  <a:p>
            <a:pPr marL="134938" lvl="1">
              <a:lnSpc>
                <a:spcPct val="180000"/>
              </a:lnSpc>
            </a:pPr>
            <a:r>
              <a:rPr kumimoji="1"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이민수  대리</a:t>
            </a:r>
            <a:endParaRPr kumimoji="1" lang="en-US" altLang="ko-KR" sz="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  <a:p>
            <a:pPr marL="134938" lvl="1">
              <a:lnSpc>
                <a:spcPct val="180000"/>
              </a:lnSpc>
            </a:pPr>
            <a:r>
              <a:rPr kumimoji="1"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고진수  사원</a:t>
            </a:r>
            <a:endParaRPr kumimoji="1" lang="en-US" altLang="ko-KR" sz="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  <a:p>
            <a:pPr marL="134938" lvl="1">
              <a:lnSpc>
                <a:spcPct val="180000"/>
              </a:lnSpc>
            </a:pPr>
            <a:r>
              <a:rPr kumimoji="1"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나민지  사원</a:t>
            </a:r>
          </a:p>
          <a:p>
            <a:pPr marL="134938" lvl="1">
              <a:lnSpc>
                <a:spcPct val="180000"/>
              </a:lnSpc>
            </a:pPr>
            <a:r>
              <a:rPr kumimoji="1" lang="ko-KR" altLang="en-US" sz="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박기수  사원</a:t>
            </a:r>
            <a:endParaRPr kumimoji="1" lang="en-US" altLang="ko-KR" sz="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0CF62571-D88D-4601-AA0A-90F14F0923EB}"/>
              </a:ext>
            </a:extLst>
          </p:cNvPr>
          <p:cNvSpPr/>
          <p:nvPr/>
        </p:nvSpPr>
        <p:spPr>
          <a:xfrm>
            <a:off x="5139219" y="2576513"/>
            <a:ext cx="2195168" cy="1595803"/>
          </a:xfrm>
          <a:prstGeom prst="rect">
            <a:avLst/>
          </a:prstGeom>
          <a:solidFill>
            <a:schemeClr val="tx1">
              <a:lumMod val="50000"/>
              <a:lumOff val="50000"/>
              <a:alpha val="57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TBD</a:t>
            </a:r>
            <a:endParaRPr lang="ko-KR" altLang="en-US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6B434AD-4F9D-447E-9CE3-012232E338C1}"/>
              </a:ext>
            </a:extLst>
          </p:cNvPr>
          <p:cNvCxnSpPr>
            <a:stCxn id="129" idx="2"/>
          </p:cNvCxnSpPr>
          <p:nvPr/>
        </p:nvCxnSpPr>
        <p:spPr>
          <a:xfrm flipH="1">
            <a:off x="7469097" y="2062544"/>
            <a:ext cx="185877" cy="498485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8F5CD0-05E8-4881-8A1B-CE084BA788BA}"/>
              </a:ext>
            </a:extLst>
          </p:cNvPr>
          <p:cNvSpPr/>
          <p:nvPr/>
        </p:nvSpPr>
        <p:spPr>
          <a:xfrm>
            <a:off x="4943872" y="1789349"/>
            <a:ext cx="2604567" cy="3583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0680AB28-32AB-41CE-B067-6CB9AF944A7E}"/>
              </a:ext>
            </a:extLst>
          </p:cNvPr>
          <p:cNvSpPr txBox="1"/>
          <p:nvPr/>
        </p:nvSpPr>
        <p:spPr>
          <a:xfrm>
            <a:off x="5421027" y="43897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설문등록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조직도 팝업</a:t>
            </a:r>
          </a:p>
        </p:txBody>
      </p:sp>
    </p:spTree>
    <p:extLst>
      <p:ext uri="{BB962C8B-B14F-4D97-AF65-F5344CB8AC3E}">
        <p14:creationId xmlns:p14="http://schemas.microsoft.com/office/powerpoint/2010/main" val="2567229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2">
            <a:extLst>
              <a:ext uri="{FF2B5EF4-FFF2-40B4-BE49-F238E27FC236}">
                <a16:creationId xmlns:a16="http://schemas.microsoft.com/office/drawing/2014/main" id="{931CFAE0-4C98-47F5-BF61-6EB891A2AACE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동호회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grpSp>
        <p:nvGrpSpPr>
          <p:cNvPr id="43" name="Group 530">
            <a:extLst>
              <a:ext uri="{FF2B5EF4-FFF2-40B4-BE49-F238E27FC236}">
                <a16:creationId xmlns:a16="http://schemas.microsoft.com/office/drawing/2014/main" id="{13526805-50F6-4001-A685-DC2236A571A8}"/>
              </a:ext>
            </a:extLst>
          </p:cNvPr>
          <p:cNvGrpSpPr/>
          <p:nvPr/>
        </p:nvGrpSpPr>
        <p:grpSpPr>
          <a:xfrm>
            <a:off x="8391029" y="414412"/>
            <a:ext cx="729307" cy="166525"/>
            <a:chOff x="7109348" y="1300074"/>
            <a:chExt cx="729307" cy="166525"/>
          </a:xfrm>
        </p:grpSpPr>
        <p:grpSp>
          <p:nvGrpSpPr>
            <p:cNvPr id="44" name="Group 531">
              <a:extLst>
                <a:ext uri="{FF2B5EF4-FFF2-40B4-BE49-F238E27FC236}">
                  <a16:creationId xmlns:a16="http://schemas.microsoft.com/office/drawing/2014/main" id="{FF907477-7E1A-430F-BC6D-2AD674AC1445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54" name="Oval 541">
                <a:extLst>
                  <a:ext uri="{FF2B5EF4-FFF2-40B4-BE49-F238E27FC236}">
                    <a16:creationId xmlns:a16="http://schemas.microsoft.com/office/drawing/2014/main" id="{6E1DAEE3-F250-4C96-AE73-ADDEAB2FBC90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485D9B25-32C7-4ECB-90F8-04CAF46846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5" name="Group 532">
              <a:extLst>
                <a:ext uri="{FF2B5EF4-FFF2-40B4-BE49-F238E27FC236}">
                  <a16:creationId xmlns:a16="http://schemas.microsoft.com/office/drawing/2014/main" id="{5E2A72F8-8049-40BF-9E08-0297015A2F95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52" name="Oval 539">
                <a:extLst>
                  <a:ext uri="{FF2B5EF4-FFF2-40B4-BE49-F238E27FC236}">
                    <a16:creationId xmlns:a16="http://schemas.microsoft.com/office/drawing/2014/main" id="{4668B984-F908-4DA0-A5E2-1FFE6FB78048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3" name="Freeform 13">
                <a:extLst>
                  <a:ext uri="{FF2B5EF4-FFF2-40B4-BE49-F238E27FC236}">
                    <a16:creationId xmlns:a16="http://schemas.microsoft.com/office/drawing/2014/main" id="{47277208-6440-4E6C-BFC8-7AF170C21E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6" name="Group 533">
              <a:extLst>
                <a:ext uri="{FF2B5EF4-FFF2-40B4-BE49-F238E27FC236}">
                  <a16:creationId xmlns:a16="http://schemas.microsoft.com/office/drawing/2014/main" id="{8248BC67-1897-467A-BE20-F783D119A80E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47" name="Oval 534">
                <a:extLst>
                  <a:ext uri="{FF2B5EF4-FFF2-40B4-BE49-F238E27FC236}">
                    <a16:creationId xmlns:a16="http://schemas.microsoft.com/office/drawing/2014/main" id="{56895F3A-A53C-419C-AE3C-CA3D1AFE50EC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grpSp>
            <p:nvGrpSpPr>
              <p:cNvPr id="48" name="그룹 28">
                <a:extLst>
                  <a:ext uri="{FF2B5EF4-FFF2-40B4-BE49-F238E27FC236}">
                    <a16:creationId xmlns:a16="http://schemas.microsoft.com/office/drawing/2014/main" id="{CEDB9C6B-78E0-4426-A215-93783F7F65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49" name="직선 연결선[R] 24">
                  <a:extLst>
                    <a:ext uri="{FF2B5EF4-FFF2-40B4-BE49-F238E27FC236}">
                      <a16:creationId xmlns:a16="http://schemas.microsoft.com/office/drawing/2014/main" id="{D5D8CB99-4897-4389-950C-0534E83BBB90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[R] 25">
                  <a:extLst>
                    <a:ext uri="{FF2B5EF4-FFF2-40B4-BE49-F238E27FC236}">
                      <a16:creationId xmlns:a16="http://schemas.microsoft.com/office/drawing/2014/main" id="{EBB5B332-A908-4BBE-996B-ECDDE72A775A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[R] 26">
                  <a:extLst>
                    <a:ext uri="{FF2B5EF4-FFF2-40B4-BE49-F238E27FC236}">
                      <a16:creationId xmlns:a16="http://schemas.microsoft.com/office/drawing/2014/main" id="{4A336DB4-9C3B-45BF-81AD-54DB24FC1BA9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20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18875"/>
              </p:ext>
            </p:extLst>
          </p:nvPr>
        </p:nvGraphicFramePr>
        <p:xfrm>
          <a:off x="9290533" y="833863"/>
          <a:ext cx="2854139" cy="4551680"/>
        </p:xfrm>
        <a:graphic>
          <a:graphicData uri="http://schemas.openxmlformats.org/drawingml/2006/table">
            <a:tbl>
              <a:tblPr/>
              <a:tblGrid>
                <a:gridCol w="251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380">
                  <a:extLst>
                    <a:ext uri="{9D8B030D-6E8A-4147-A177-3AD203B41FA5}">
                      <a16:colId xmlns:a16="http://schemas.microsoft.com/office/drawing/2014/main" val="640442726"/>
                    </a:ext>
                  </a:extLst>
                </a:gridCol>
              </a:tblGrid>
              <a:tr h="216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 등록 화면</a:t>
                      </a: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7465"/>
                  </a:ext>
                </a:extLst>
              </a:tr>
              <a:tr h="517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1A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지문추가 지문내역 해당 지문에 특별히 설명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덧붙힐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부분이 있을 경우 입력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[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 상위로 노출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1B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 제목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입력창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1C : 1D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에서 우선적으로 선택한 질문유형이 객관식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수량형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순위형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일 경우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1C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의 형식과 같이 답변의 입력창이 하단에 노출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항목을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추가할때마다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답변의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입력창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수가 추가됨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1C-1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질문의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답변수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추가 버튼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답변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입력창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추가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1C-2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 추가버튼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이미지 선택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파일 선택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창 출력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썸네일이 보여지고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추가버튼 옆으로 파일명과 삭제버튼 노출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삭제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이미지 삭제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 추가버튼으로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삭제없이도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이미지 변경 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1D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 유형 선택 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기본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1C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의 답변유형은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객관식이 자동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default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출력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질문유형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유형에 맞는 답변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UI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출력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1E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답변수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선택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사용자가 선택가능한 질문의 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답변수를 설정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1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설정시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설문 참여자는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개의 답변만 선택 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기본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default. 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1F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개발자 검토 영역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체크박스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결과보기 화면에서 득표수가 많은 순으로 순차적으로 결과 노출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현재는 답변 번호 순으로 노출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1G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개발자 검토영역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공개여부 선택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체크박스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참여자들이 선택한 답변을 누구나 확인 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설문의 공개 비공개 여부와 상관없이 공개처리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E8BC1075-2B3C-47E7-86CA-8E5B98C03AF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46504C-AE51-4B83-8488-21DC22955DAD}"/>
              </a:ext>
            </a:extLst>
          </p:cNvPr>
          <p:cNvSpPr/>
          <p:nvPr/>
        </p:nvSpPr>
        <p:spPr>
          <a:xfrm>
            <a:off x="10128448" y="277201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EN12.1.2.1.6</a:t>
            </a:r>
          </a:p>
        </p:txBody>
      </p: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FB69B643-A7EA-4E97-9941-515912CBD2F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8F713AC8-B666-450E-A311-1F6435DD5B88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293" name="Group 1">
                <a:extLst>
                  <a:ext uri="{FF2B5EF4-FFF2-40B4-BE49-F238E27FC236}">
                    <a16:creationId xmlns:a16="http://schemas.microsoft.com/office/drawing/2014/main" id="{81F3D2B6-68B8-48EC-9C60-6C61F9A82560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295" name="Rectangle 14">
                  <a:extLst>
                    <a:ext uri="{FF2B5EF4-FFF2-40B4-BE49-F238E27FC236}">
                      <a16:creationId xmlns:a16="http://schemas.microsoft.com/office/drawing/2014/main" id="{3BF4D876-DDA3-4227-8B09-DAC9EE73D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6" name="Freeform 10">
                  <a:extLst>
                    <a:ext uri="{FF2B5EF4-FFF2-40B4-BE49-F238E27FC236}">
                      <a16:creationId xmlns:a16="http://schemas.microsoft.com/office/drawing/2014/main" id="{28F84F0E-E936-4E64-BEB2-756215FC3A5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297" name="텍스트 상자 31">
                  <a:extLst>
                    <a:ext uri="{FF2B5EF4-FFF2-40B4-BE49-F238E27FC236}">
                      <a16:creationId xmlns:a16="http://schemas.microsoft.com/office/drawing/2014/main" id="{78B142A4-79E8-47D4-93E8-0148AECA20CC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298" name="Straight Connector 1159">
                  <a:extLst>
                    <a:ext uri="{FF2B5EF4-FFF2-40B4-BE49-F238E27FC236}">
                      <a16:creationId xmlns:a16="http://schemas.microsoft.com/office/drawing/2014/main" id="{6124BF67-0C6E-4363-846C-F6D8F59EFF46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9" name="Triangle 942">
                  <a:extLst>
                    <a:ext uri="{FF2B5EF4-FFF2-40B4-BE49-F238E27FC236}">
                      <a16:creationId xmlns:a16="http://schemas.microsoft.com/office/drawing/2014/main" id="{0DB4A6F6-9A05-4BA8-83EF-40C1EC80DF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4" name="텍스트 상자 31">
                <a:extLst>
                  <a:ext uri="{FF2B5EF4-FFF2-40B4-BE49-F238E27FC236}">
                    <a16:creationId xmlns:a16="http://schemas.microsoft.com/office/drawing/2014/main" id="{B894330B-60B4-44D8-910D-DBDCB94CF551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9BBF0467-3BAA-48DB-90E6-A2669F461304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텍스트 상자 31">
              <a:extLst>
                <a:ext uri="{FF2B5EF4-FFF2-40B4-BE49-F238E27FC236}">
                  <a16:creationId xmlns:a16="http://schemas.microsoft.com/office/drawing/2014/main" id="{17E380D3-1A6C-4D98-B59D-06A7E6DC1537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54B0B0C-9402-4E2F-8FCB-6BB0E5934FC4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4432D4B-BDC4-4954-87E0-50834604206E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Rectangle 14">
              <a:extLst>
                <a:ext uri="{FF2B5EF4-FFF2-40B4-BE49-F238E27FC236}">
                  <a16:creationId xmlns:a16="http://schemas.microsoft.com/office/drawing/2014/main" id="{D7406507-78F8-4C44-8347-A1606726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텍스트 상자 31">
              <a:extLst>
                <a:ext uri="{FF2B5EF4-FFF2-40B4-BE49-F238E27FC236}">
                  <a16:creationId xmlns:a16="http://schemas.microsoft.com/office/drawing/2014/main" id="{FDF333AE-0641-427C-8861-4084FD74C61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249DD9C8-BEF2-42E3-86E7-9C25D8B601CE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직선 연결선[R] 33">
              <a:extLst>
                <a:ext uri="{FF2B5EF4-FFF2-40B4-BE49-F238E27FC236}">
                  <a16:creationId xmlns:a16="http://schemas.microsoft.com/office/drawing/2014/main" id="{B494EA20-F4DE-42EE-BA86-1D26AF01B4EE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EBFC08FB-3424-4F4D-8F64-09D6A266871D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42" name="텍스트 상자 31">
              <a:extLst>
                <a:ext uri="{FF2B5EF4-FFF2-40B4-BE49-F238E27FC236}">
                  <a16:creationId xmlns:a16="http://schemas.microsoft.com/office/drawing/2014/main" id="{2137C86A-A966-4164-BDDE-1D2DB428B0F2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7" name="텍스트 상자 31">
              <a:extLst>
                <a:ext uri="{FF2B5EF4-FFF2-40B4-BE49-F238E27FC236}">
                  <a16:creationId xmlns:a16="http://schemas.microsoft.com/office/drawing/2014/main" id="{18C2D29F-CBA5-4DE7-A4A5-FBA7A8DDE447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2607EE3-F287-42FD-9247-BB44CD916FD2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7F0E6E1-20BE-474C-8A61-B11A12551BE7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1F34EAB-61EA-4AB4-87D7-1A6C321312E3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54" name="텍스트 상자 31">
              <a:extLst>
                <a:ext uri="{FF2B5EF4-FFF2-40B4-BE49-F238E27FC236}">
                  <a16:creationId xmlns:a16="http://schemas.microsoft.com/office/drawing/2014/main" id="{BC4530D2-140F-442B-BB12-2B126644C44E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55" name="직선 연결선[R] 33">
              <a:extLst>
                <a:ext uri="{FF2B5EF4-FFF2-40B4-BE49-F238E27FC236}">
                  <a16:creationId xmlns:a16="http://schemas.microsoft.com/office/drawing/2014/main" id="{E1861495-18E8-4B4F-A7D2-A1876D8E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7">
              <a:extLst>
                <a:ext uri="{FF2B5EF4-FFF2-40B4-BE49-F238E27FC236}">
                  <a16:creationId xmlns:a16="http://schemas.microsoft.com/office/drawing/2014/main" id="{99668653-F55A-4BBC-A45F-54912A45D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57" name="직선 연결선[R] 33">
              <a:extLst>
                <a:ext uri="{FF2B5EF4-FFF2-40B4-BE49-F238E27FC236}">
                  <a16:creationId xmlns:a16="http://schemas.microsoft.com/office/drawing/2014/main" id="{AF05B6E0-3E1B-4B5D-A0A1-FD926663F8F2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텍스트 상자 31">
              <a:extLst>
                <a:ext uri="{FF2B5EF4-FFF2-40B4-BE49-F238E27FC236}">
                  <a16:creationId xmlns:a16="http://schemas.microsoft.com/office/drawing/2014/main" id="{36435F91-FEBE-425D-8BD3-C4D39F78D2D5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66" name="직선 연결선[R] 33">
              <a:extLst>
                <a:ext uri="{FF2B5EF4-FFF2-40B4-BE49-F238E27FC236}">
                  <a16:creationId xmlns:a16="http://schemas.microsoft.com/office/drawing/2014/main" id="{41815DE3-ED70-408C-86DD-9BF9C57EDA8D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FA1AF3D3-C5C3-43DE-A08F-12B2560109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20133" y="1768568"/>
            <a:ext cx="6912768" cy="360464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2" name="Title Bar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174B6A35-3AC9-46C0-876D-EF6944B0B0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20134" y="1530824"/>
            <a:ext cx="6912767" cy="2377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3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1334499F-A258-4D82-8CDE-E06A4F14BA1E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8722017" y="1602071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0" name="직선 연결선[R] 7">
            <a:extLst>
              <a:ext uri="{FF2B5EF4-FFF2-40B4-BE49-F238E27FC236}">
                <a16:creationId xmlns:a16="http://schemas.microsoft.com/office/drawing/2014/main" id="{D34C6AFE-7352-41C4-9EE6-6017D3756367}"/>
              </a:ext>
            </a:extLst>
          </p:cNvPr>
          <p:cNvCxnSpPr>
            <a:cxnSpLocks/>
          </p:cNvCxnSpPr>
          <p:nvPr/>
        </p:nvCxnSpPr>
        <p:spPr>
          <a:xfrm>
            <a:off x="2020133" y="5012731"/>
            <a:ext cx="691276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40E78241-C1B5-4F01-BC4D-9D1CDF5BACA6}"/>
              </a:ext>
            </a:extLst>
          </p:cNvPr>
          <p:cNvSpPr txBox="1"/>
          <p:nvPr/>
        </p:nvSpPr>
        <p:spPr>
          <a:xfrm>
            <a:off x="2017625" y="2516782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질문 제목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6A3AC79E-AF8F-4F86-A9FA-A7DE81C67779}"/>
              </a:ext>
            </a:extLst>
          </p:cNvPr>
          <p:cNvSpPr/>
          <p:nvPr/>
        </p:nvSpPr>
        <p:spPr>
          <a:xfrm>
            <a:off x="2906379" y="2543388"/>
            <a:ext cx="3340661" cy="1657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56DAA154-7BC7-481E-A4DF-ED1AC8F14D5F}"/>
              </a:ext>
            </a:extLst>
          </p:cNvPr>
          <p:cNvCxnSpPr>
            <a:cxnSpLocks/>
          </p:cNvCxnSpPr>
          <p:nvPr/>
        </p:nvCxnSpPr>
        <p:spPr>
          <a:xfrm>
            <a:off x="6370321" y="2204864"/>
            <a:ext cx="0" cy="2808312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F7F77523-3241-4FA0-80FE-527C057DE6D7}"/>
              </a:ext>
            </a:extLst>
          </p:cNvPr>
          <p:cNvGrpSpPr/>
          <p:nvPr/>
        </p:nvGrpSpPr>
        <p:grpSpPr>
          <a:xfrm>
            <a:off x="7400121" y="2626995"/>
            <a:ext cx="884707" cy="172446"/>
            <a:chOff x="4464266" y="3052740"/>
            <a:chExt cx="479606" cy="171677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7ED8D3FF-B749-4E2C-9DE7-171134B628FE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0" name="Triangle 942">
              <a:extLst>
                <a:ext uri="{FF2B5EF4-FFF2-40B4-BE49-F238E27FC236}">
                  <a16:creationId xmlns:a16="http://schemas.microsoft.com/office/drawing/2014/main" id="{DBBAEC8C-B096-4D94-A126-FF33CD015AB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61AB7A5C-9932-4EC1-A6B8-437C882ED604}"/>
              </a:ext>
            </a:extLst>
          </p:cNvPr>
          <p:cNvSpPr txBox="1"/>
          <p:nvPr/>
        </p:nvSpPr>
        <p:spPr>
          <a:xfrm>
            <a:off x="6462619" y="259662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질문 답변 수 </a:t>
            </a:r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862F3ED2-A2C3-40C6-85E5-E83C8459D582}"/>
              </a:ext>
            </a:extLst>
          </p:cNvPr>
          <p:cNvGrpSpPr/>
          <p:nvPr/>
        </p:nvGrpSpPr>
        <p:grpSpPr>
          <a:xfrm>
            <a:off x="7370914" y="2240752"/>
            <a:ext cx="720080" cy="208567"/>
            <a:chOff x="4464266" y="3052740"/>
            <a:chExt cx="479606" cy="171677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C31A7BFE-F292-4FEA-8801-94A80253C458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질문 유형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7" name="Triangle 942">
              <a:extLst>
                <a:ext uri="{FF2B5EF4-FFF2-40B4-BE49-F238E27FC236}">
                  <a16:creationId xmlns:a16="http://schemas.microsoft.com/office/drawing/2014/main" id="{4F01284F-AF57-4ABD-B070-96D3825A9A4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48506" y="3131387"/>
              <a:ext cx="65657" cy="376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A56CF87A-3FFF-486D-A270-989E30EABA6F}"/>
              </a:ext>
            </a:extLst>
          </p:cNvPr>
          <p:cNvSpPr txBox="1"/>
          <p:nvPr/>
        </p:nvSpPr>
        <p:spPr>
          <a:xfrm>
            <a:off x="2017625" y="288235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답변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A81D2FF-A9B4-443C-83E7-3E6A3135B763}"/>
              </a:ext>
            </a:extLst>
          </p:cNvPr>
          <p:cNvSpPr txBox="1"/>
          <p:nvPr/>
        </p:nvSpPr>
        <p:spPr>
          <a:xfrm>
            <a:off x="2026283" y="3140109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(1)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B075C55-61F1-4DD9-9540-EDB1E3DCEC92}"/>
              </a:ext>
            </a:extLst>
          </p:cNvPr>
          <p:cNvSpPr/>
          <p:nvPr/>
        </p:nvSpPr>
        <p:spPr>
          <a:xfrm>
            <a:off x="2906378" y="3177747"/>
            <a:ext cx="3340661" cy="1657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19343C86-8D51-4E1F-A1B1-82C37A773E53}"/>
              </a:ext>
            </a:extLst>
          </p:cNvPr>
          <p:cNvSpPr/>
          <p:nvPr/>
        </p:nvSpPr>
        <p:spPr>
          <a:xfrm>
            <a:off x="2926545" y="3427708"/>
            <a:ext cx="486159" cy="1738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7605BF6D-295C-4A99-8D7B-21483508A38B}"/>
              </a:ext>
            </a:extLst>
          </p:cNvPr>
          <p:cNvSpPr txBox="1"/>
          <p:nvPr/>
        </p:nvSpPr>
        <p:spPr>
          <a:xfrm>
            <a:off x="2022489" y="3645024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(2)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0D41103-83B9-4865-B56D-00E6645DEEBA}"/>
              </a:ext>
            </a:extLst>
          </p:cNvPr>
          <p:cNvSpPr/>
          <p:nvPr/>
        </p:nvSpPr>
        <p:spPr>
          <a:xfrm>
            <a:off x="2902584" y="3722068"/>
            <a:ext cx="3340661" cy="1657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B5C0CD5F-3A3B-4B22-AC21-FF58B56D4601}"/>
              </a:ext>
            </a:extLst>
          </p:cNvPr>
          <p:cNvSpPr/>
          <p:nvPr/>
        </p:nvSpPr>
        <p:spPr>
          <a:xfrm>
            <a:off x="2922751" y="3988729"/>
            <a:ext cx="486159" cy="1738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CCFC647-E5C5-4B21-88CF-5537E6E5CA29}"/>
              </a:ext>
            </a:extLst>
          </p:cNvPr>
          <p:cNvSpPr txBox="1"/>
          <p:nvPr/>
        </p:nvSpPr>
        <p:spPr>
          <a:xfrm>
            <a:off x="2022489" y="4218156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(3)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9434190C-1541-4C33-BC03-62EDE8F1A1D4}"/>
              </a:ext>
            </a:extLst>
          </p:cNvPr>
          <p:cNvSpPr/>
          <p:nvPr/>
        </p:nvSpPr>
        <p:spPr>
          <a:xfrm>
            <a:off x="2922751" y="4479282"/>
            <a:ext cx="486159" cy="1738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620D4408-E2F4-41DD-B4D2-524B5BBF0283}"/>
              </a:ext>
            </a:extLst>
          </p:cNvPr>
          <p:cNvSpPr/>
          <p:nvPr/>
        </p:nvSpPr>
        <p:spPr>
          <a:xfrm>
            <a:off x="2914272" y="4244873"/>
            <a:ext cx="3340661" cy="1657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046EF9C-6040-483D-8FA1-14206F544766}"/>
              </a:ext>
            </a:extLst>
          </p:cNvPr>
          <p:cNvSpPr/>
          <p:nvPr/>
        </p:nvSpPr>
        <p:spPr>
          <a:xfrm>
            <a:off x="5757086" y="2917384"/>
            <a:ext cx="486159" cy="1738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 추가</a:t>
            </a:r>
          </a:p>
        </p:txBody>
      </p:sp>
      <p:sp>
        <p:nvSpPr>
          <p:cNvPr id="260" name="Rounded Rectangle 939">
            <a:extLst>
              <a:ext uri="{FF2B5EF4-FFF2-40B4-BE49-F238E27FC236}">
                <a16:creationId xmlns:a16="http://schemas.microsoft.com/office/drawing/2014/main" id="{57FF68B2-6C69-468A-A6C7-02DA5B436EE7}"/>
              </a:ext>
            </a:extLst>
          </p:cNvPr>
          <p:cNvSpPr/>
          <p:nvPr/>
        </p:nvSpPr>
        <p:spPr>
          <a:xfrm>
            <a:off x="5747343" y="5102482"/>
            <a:ext cx="348657" cy="20723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1" name="Group 459">
            <a:extLst>
              <a:ext uri="{FF2B5EF4-FFF2-40B4-BE49-F238E27FC236}">
                <a16:creationId xmlns:a16="http://schemas.microsoft.com/office/drawing/2014/main" id="{76EC8CA1-3D5B-4D3C-8CDA-013C550689F8}"/>
              </a:ext>
            </a:extLst>
          </p:cNvPr>
          <p:cNvGrpSpPr/>
          <p:nvPr/>
        </p:nvGrpSpPr>
        <p:grpSpPr>
          <a:xfrm>
            <a:off x="5329608" y="5102123"/>
            <a:ext cx="357376" cy="207236"/>
            <a:chOff x="3444734" y="1992365"/>
            <a:chExt cx="231646" cy="164487"/>
          </a:xfrm>
        </p:grpSpPr>
        <p:sp>
          <p:nvSpPr>
            <p:cNvPr id="276" name="Rounded Rectangle 939">
              <a:extLst>
                <a:ext uri="{FF2B5EF4-FFF2-40B4-BE49-F238E27FC236}">
                  <a16:creationId xmlns:a16="http://schemas.microsoft.com/office/drawing/2014/main" id="{A33C3D93-08B8-436B-A4BA-6F74B8D97F2C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7" name="텍스트 상자 31">
              <a:extLst>
                <a:ext uri="{FF2B5EF4-FFF2-40B4-BE49-F238E27FC236}">
                  <a16:creationId xmlns:a16="http://schemas.microsoft.com/office/drawing/2014/main" id="{D6436CC5-3E2D-43A1-8D94-5F1A8EF17D45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CA8AFFEA-C083-4EB2-A197-ED19C65D47ED}"/>
              </a:ext>
            </a:extLst>
          </p:cNvPr>
          <p:cNvSpPr txBox="1"/>
          <p:nvPr/>
        </p:nvSpPr>
        <p:spPr>
          <a:xfrm>
            <a:off x="6497309" y="297619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결과 표시 방법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AC56C96-CEB7-44F7-9D61-B6A3C947ACBE}"/>
              </a:ext>
            </a:extLst>
          </p:cNvPr>
          <p:cNvSpPr txBox="1"/>
          <p:nvPr/>
        </p:nvSpPr>
        <p:spPr>
          <a:xfrm>
            <a:off x="2034177" y="2227464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지문</a:t>
            </a: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DEA9946C-9008-4ABB-8B46-0E89B0B5334D}"/>
              </a:ext>
            </a:extLst>
          </p:cNvPr>
          <p:cNvSpPr/>
          <p:nvPr/>
        </p:nvSpPr>
        <p:spPr>
          <a:xfrm>
            <a:off x="2922931" y="2254070"/>
            <a:ext cx="3340661" cy="1657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65" name="Checkbox">
            <a:extLst>
              <a:ext uri="{FF2B5EF4-FFF2-40B4-BE49-F238E27FC236}">
                <a16:creationId xmlns:a16="http://schemas.microsoft.com/office/drawing/2014/main" id="{B097E6E5-80B8-4985-8739-CF5646A1C1B1}"/>
              </a:ext>
            </a:extLst>
          </p:cNvPr>
          <p:cNvGrpSpPr/>
          <p:nvPr/>
        </p:nvGrpSpPr>
        <p:grpSpPr>
          <a:xfrm>
            <a:off x="6512041" y="3261718"/>
            <a:ext cx="1432826" cy="153888"/>
            <a:chOff x="863600" y="1293865"/>
            <a:chExt cx="1432826" cy="153888"/>
          </a:xfrm>
        </p:grpSpPr>
        <p:grpSp>
          <p:nvGrpSpPr>
            <p:cNvPr id="272" name="Checkbox">
              <a:extLst>
                <a:ext uri="{FF2B5EF4-FFF2-40B4-BE49-F238E27FC236}">
                  <a16:creationId xmlns:a16="http://schemas.microsoft.com/office/drawing/2014/main" id="{C230DF3D-ABB2-4F9A-B1B3-D31DEA5B9903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274" name="Box">
                <a:extLst>
                  <a:ext uri="{FF2B5EF4-FFF2-40B4-BE49-F238E27FC236}">
                    <a16:creationId xmlns:a16="http://schemas.microsoft.com/office/drawing/2014/main" id="{1C0AD0FE-0EBD-4097-9EA6-97EF1B433A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5" name="Check" hidden="1">
                <a:extLst>
                  <a:ext uri="{FF2B5EF4-FFF2-40B4-BE49-F238E27FC236}">
                    <a16:creationId xmlns:a16="http://schemas.microsoft.com/office/drawing/2014/main" id="{87C494C0-0B36-42ED-A561-4099F9087E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3" name="Text">
              <a:extLst>
                <a:ext uri="{FF2B5EF4-FFF2-40B4-BE49-F238E27FC236}">
                  <a16:creationId xmlns:a16="http://schemas.microsoft.com/office/drawing/2014/main" id="{22FC95A9-A775-4D61-9ED1-475A6CA1E94A}"/>
                </a:ext>
              </a:extLst>
            </p:cNvPr>
            <p:cNvSpPr txBox="1"/>
            <p:nvPr/>
          </p:nvSpPr>
          <p:spPr>
            <a:xfrm>
              <a:off x="1057304" y="1293865"/>
              <a:ext cx="1239122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득표수가 많은 순으로 나열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C7007393-55DA-41F7-A1AE-C52D7A06C3E0}"/>
              </a:ext>
            </a:extLst>
          </p:cNvPr>
          <p:cNvSpPr txBox="1"/>
          <p:nvPr/>
        </p:nvSpPr>
        <p:spPr>
          <a:xfrm>
            <a:off x="6521074" y="349364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답변공개</a:t>
            </a:r>
          </a:p>
        </p:txBody>
      </p:sp>
      <p:grpSp>
        <p:nvGrpSpPr>
          <p:cNvPr id="267" name="Checkbox">
            <a:extLst>
              <a:ext uri="{FF2B5EF4-FFF2-40B4-BE49-F238E27FC236}">
                <a16:creationId xmlns:a16="http://schemas.microsoft.com/office/drawing/2014/main" id="{AA6ED457-730A-470E-8FFC-0698A2771C82}"/>
              </a:ext>
            </a:extLst>
          </p:cNvPr>
          <p:cNvGrpSpPr/>
          <p:nvPr/>
        </p:nvGrpSpPr>
        <p:grpSpPr>
          <a:xfrm>
            <a:off x="6535806" y="3779168"/>
            <a:ext cx="1330234" cy="153888"/>
            <a:chOff x="863600" y="1293865"/>
            <a:chExt cx="1330234" cy="153888"/>
          </a:xfrm>
        </p:grpSpPr>
        <p:grpSp>
          <p:nvGrpSpPr>
            <p:cNvPr id="268" name="Checkbox">
              <a:extLst>
                <a:ext uri="{FF2B5EF4-FFF2-40B4-BE49-F238E27FC236}">
                  <a16:creationId xmlns:a16="http://schemas.microsoft.com/office/drawing/2014/main" id="{34594700-2872-4F1D-B65B-BC54E9359432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270" name="Box">
                <a:extLst>
                  <a:ext uri="{FF2B5EF4-FFF2-40B4-BE49-F238E27FC236}">
                    <a16:creationId xmlns:a16="http://schemas.microsoft.com/office/drawing/2014/main" id="{EF276EFF-B342-4972-91E5-4F3535E151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1" name="Check" hidden="1">
                <a:extLst>
                  <a:ext uri="{FF2B5EF4-FFF2-40B4-BE49-F238E27FC236}">
                    <a16:creationId xmlns:a16="http://schemas.microsoft.com/office/drawing/2014/main" id="{F8F00CEA-229A-4FCC-8577-D7017DB733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9" name="Text">
              <a:extLst>
                <a:ext uri="{FF2B5EF4-FFF2-40B4-BE49-F238E27FC236}">
                  <a16:creationId xmlns:a16="http://schemas.microsoft.com/office/drawing/2014/main" id="{1180AF5C-D6E6-4816-93B9-BE2595BACDBB}"/>
                </a:ext>
              </a:extLst>
            </p:cNvPr>
            <p:cNvSpPr txBox="1"/>
            <p:nvPr/>
          </p:nvSpPr>
          <p:spPr>
            <a:xfrm>
              <a:off x="1057304" y="1293865"/>
              <a:ext cx="11365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참여자의 선택 항목 공개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D9A5EB93-85CF-4027-8484-9A462E334302}"/>
              </a:ext>
            </a:extLst>
          </p:cNvPr>
          <p:cNvSpPr/>
          <p:nvPr/>
        </p:nvSpPr>
        <p:spPr>
          <a:xfrm>
            <a:off x="1962936" y="1461038"/>
            <a:ext cx="7239735" cy="372486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05" name="그룹 143">
            <a:extLst>
              <a:ext uri="{FF2B5EF4-FFF2-40B4-BE49-F238E27FC236}">
                <a16:creationId xmlns:a16="http://schemas.microsoft.com/office/drawing/2014/main" id="{FFA82A16-DF9A-4803-9476-B1C721D09DE3}"/>
              </a:ext>
            </a:extLst>
          </p:cNvPr>
          <p:cNvGrpSpPr/>
          <p:nvPr/>
        </p:nvGrpSpPr>
        <p:grpSpPr>
          <a:xfrm>
            <a:off x="1918283" y="1365918"/>
            <a:ext cx="216000" cy="252000"/>
            <a:chOff x="2704212" y="2825113"/>
            <a:chExt cx="216000" cy="252000"/>
          </a:xfrm>
        </p:grpSpPr>
        <p:sp>
          <p:nvSpPr>
            <p:cNvPr id="306" name="타원형">
              <a:extLst>
                <a:ext uri="{FF2B5EF4-FFF2-40B4-BE49-F238E27FC236}">
                  <a16:creationId xmlns:a16="http://schemas.microsoft.com/office/drawing/2014/main" id="{2399AD4F-562A-47A0-A582-256BD26B5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307" name="2">
              <a:extLst>
                <a:ext uri="{FF2B5EF4-FFF2-40B4-BE49-F238E27FC236}">
                  <a16:creationId xmlns:a16="http://schemas.microsoft.com/office/drawing/2014/main" id="{F3665547-65CF-46D9-8CC6-4E7C2AA79BE2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311" name="그룹 143">
            <a:extLst>
              <a:ext uri="{FF2B5EF4-FFF2-40B4-BE49-F238E27FC236}">
                <a16:creationId xmlns:a16="http://schemas.microsoft.com/office/drawing/2014/main" id="{4CDDB298-2136-40AD-9B24-EDF2F38E8BA3}"/>
              </a:ext>
            </a:extLst>
          </p:cNvPr>
          <p:cNvGrpSpPr/>
          <p:nvPr/>
        </p:nvGrpSpPr>
        <p:grpSpPr>
          <a:xfrm>
            <a:off x="2049247" y="2513433"/>
            <a:ext cx="216000" cy="252000"/>
            <a:chOff x="2704212" y="2825113"/>
            <a:chExt cx="216000" cy="252000"/>
          </a:xfrm>
        </p:grpSpPr>
        <p:sp>
          <p:nvSpPr>
            <p:cNvPr id="312" name="타원형">
              <a:extLst>
                <a:ext uri="{FF2B5EF4-FFF2-40B4-BE49-F238E27FC236}">
                  <a16:creationId xmlns:a16="http://schemas.microsoft.com/office/drawing/2014/main" id="{5C5D79DD-1881-476D-AC5E-5ADD0AA788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313" name="2">
              <a:extLst>
                <a:ext uri="{FF2B5EF4-FFF2-40B4-BE49-F238E27FC236}">
                  <a16:creationId xmlns:a16="http://schemas.microsoft.com/office/drawing/2014/main" id="{AFE4F412-6B63-4928-9665-39C77344DE20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1B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314" name="그룹 143">
            <a:extLst>
              <a:ext uri="{FF2B5EF4-FFF2-40B4-BE49-F238E27FC236}">
                <a16:creationId xmlns:a16="http://schemas.microsoft.com/office/drawing/2014/main" id="{6D24D13C-936D-4DFD-9195-C0C3896DAA1F}"/>
              </a:ext>
            </a:extLst>
          </p:cNvPr>
          <p:cNvGrpSpPr/>
          <p:nvPr/>
        </p:nvGrpSpPr>
        <p:grpSpPr>
          <a:xfrm>
            <a:off x="2046985" y="2171683"/>
            <a:ext cx="216000" cy="234000"/>
            <a:chOff x="2704212" y="2825113"/>
            <a:chExt cx="216000" cy="234000"/>
          </a:xfrm>
        </p:grpSpPr>
        <p:sp>
          <p:nvSpPr>
            <p:cNvPr id="315" name="타원형">
              <a:extLst>
                <a:ext uri="{FF2B5EF4-FFF2-40B4-BE49-F238E27FC236}">
                  <a16:creationId xmlns:a16="http://schemas.microsoft.com/office/drawing/2014/main" id="{5BFE869D-0B59-479B-A10A-8C69F1910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316" name="2">
              <a:extLst>
                <a:ext uri="{FF2B5EF4-FFF2-40B4-BE49-F238E27FC236}">
                  <a16:creationId xmlns:a16="http://schemas.microsoft.com/office/drawing/2014/main" id="{96D87257-AF2E-44D5-880C-BE7E0BDB24A4}"/>
                </a:ext>
              </a:extLst>
            </p:cNvPr>
            <p:cNvSpPr txBox="1"/>
            <p:nvPr/>
          </p:nvSpPr>
          <p:spPr>
            <a:xfrm>
              <a:off x="2704212" y="2825113"/>
              <a:ext cx="160187" cy="214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1A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317" name="그룹 143">
            <a:extLst>
              <a:ext uri="{FF2B5EF4-FFF2-40B4-BE49-F238E27FC236}">
                <a16:creationId xmlns:a16="http://schemas.microsoft.com/office/drawing/2014/main" id="{1508800C-904E-44FF-A048-BA1CD422B33C}"/>
              </a:ext>
            </a:extLst>
          </p:cNvPr>
          <p:cNvGrpSpPr/>
          <p:nvPr/>
        </p:nvGrpSpPr>
        <p:grpSpPr>
          <a:xfrm>
            <a:off x="5630009" y="2780927"/>
            <a:ext cx="318845" cy="309113"/>
            <a:chOff x="2704212" y="2825113"/>
            <a:chExt cx="216000" cy="252000"/>
          </a:xfrm>
        </p:grpSpPr>
        <p:sp>
          <p:nvSpPr>
            <p:cNvPr id="320" name="타원형">
              <a:extLst>
                <a:ext uri="{FF2B5EF4-FFF2-40B4-BE49-F238E27FC236}">
                  <a16:creationId xmlns:a16="http://schemas.microsoft.com/office/drawing/2014/main" id="{1EAD0F3E-7907-40BE-A522-39B56FE94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322" name="2">
              <a:extLst>
                <a:ext uri="{FF2B5EF4-FFF2-40B4-BE49-F238E27FC236}">
                  <a16:creationId xmlns:a16="http://schemas.microsoft.com/office/drawing/2014/main" id="{FF98F6DC-EA2F-4A3E-BEF1-E1A482A02886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1C-1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323" name="그룹 143">
            <a:extLst>
              <a:ext uri="{FF2B5EF4-FFF2-40B4-BE49-F238E27FC236}">
                <a16:creationId xmlns:a16="http://schemas.microsoft.com/office/drawing/2014/main" id="{7500C711-CA7F-4E71-8928-9EB3F5A8253B}"/>
              </a:ext>
            </a:extLst>
          </p:cNvPr>
          <p:cNvGrpSpPr/>
          <p:nvPr/>
        </p:nvGrpSpPr>
        <p:grpSpPr>
          <a:xfrm>
            <a:off x="1991397" y="2866649"/>
            <a:ext cx="216000" cy="252000"/>
            <a:chOff x="2704212" y="2825113"/>
            <a:chExt cx="216000" cy="252000"/>
          </a:xfrm>
        </p:grpSpPr>
        <p:sp>
          <p:nvSpPr>
            <p:cNvPr id="324" name="타원형">
              <a:extLst>
                <a:ext uri="{FF2B5EF4-FFF2-40B4-BE49-F238E27FC236}">
                  <a16:creationId xmlns:a16="http://schemas.microsoft.com/office/drawing/2014/main" id="{625A338F-D8B6-4C72-8582-F6486B0624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325" name="2">
              <a:extLst>
                <a:ext uri="{FF2B5EF4-FFF2-40B4-BE49-F238E27FC236}">
                  <a16:creationId xmlns:a16="http://schemas.microsoft.com/office/drawing/2014/main" id="{002838D6-F9F8-49F9-A26E-E5C5FFE5CF8F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1C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329" name="그룹 143">
            <a:extLst>
              <a:ext uri="{FF2B5EF4-FFF2-40B4-BE49-F238E27FC236}">
                <a16:creationId xmlns:a16="http://schemas.microsoft.com/office/drawing/2014/main" id="{D78EC6E3-283C-4E4A-B33B-118C674E1295}"/>
              </a:ext>
            </a:extLst>
          </p:cNvPr>
          <p:cNvGrpSpPr/>
          <p:nvPr/>
        </p:nvGrpSpPr>
        <p:grpSpPr>
          <a:xfrm>
            <a:off x="6377710" y="2570714"/>
            <a:ext cx="216000" cy="252000"/>
            <a:chOff x="2704212" y="2825113"/>
            <a:chExt cx="216000" cy="252000"/>
          </a:xfrm>
        </p:grpSpPr>
        <p:sp>
          <p:nvSpPr>
            <p:cNvPr id="330" name="타원형">
              <a:extLst>
                <a:ext uri="{FF2B5EF4-FFF2-40B4-BE49-F238E27FC236}">
                  <a16:creationId xmlns:a16="http://schemas.microsoft.com/office/drawing/2014/main" id="{9896DCDA-6BA9-45F2-854F-E8C4AEE04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331" name="2">
              <a:extLst>
                <a:ext uri="{FF2B5EF4-FFF2-40B4-BE49-F238E27FC236}">
                  <a16:creationId xmlns:a16="http://schemas.microsoft.com/office/drawing/2014/main" id="{4BF1E98B-2EB8-4CE0-B976-A9AA38FD5763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1E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335" name="그룹 143">
            <a:extLst>
              <a:ext uri="{FF2B5EF4-FFF2-40B4-BE49-F238E27FC236}">
                <a16:creationId xmlns:a16="http://schemas.microsoft.com/office/drawing/2014/main" id="{395EDDA8-F843-413D-964C-B700F414C7AB}"/>
              </a:ext>
            </a:extLst>
          </p:cNvPr>
          <p:cNvGrpSpPr/>
          <p:nvPr/>
        </p:nvGrpSpPr>
        <p:grpSpPr>
          <a:xfrm>
            <a:off x="6382524" y="2905633"/>
            <a:ext cx="216000" cy="252000"/>
            <a:chOff x="2704212" y="2825113"/>
            <a:chExt cx="216000" cy="252000"/>
          </a:xfrm>
          <a:solidFill>
            <a:srgbClr val="0000FF"/>
          </a:solidFill>
        </p:grpSpPr>
        <p:sp>
          <p:nvSpPr>
            <p:cNvPr id="336" name="타원형">
              <a:extLst>
                <a:ext uri="{FF2B5EF4-FFF2-40B4-BE49-F238E27FC236}">
                  <a16:creationId xmlns:a16="http://schemas.microsoft.com/office/drawing/2014/main" id="{35A95169-292B-464A-8756-DC5114F32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grpFill/>
            <a:ln w="12700" cap="flat">
              <a:solidFill>
                <a:srgbClr val="0000FF"/>
              </a:solidFill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337" name="2">
              <a:extLst>
                <a:ext uri="{FF2B5EF4-FFF2-40B4-BE49-F238E27FC236}">
                  <a16:creationId xmlns:a16="http://schemas.microsoft.com/office/drawing/2014/main" id="{1F5CFD3C-EDCB-4761-81CB-9741DF83614E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grpFill/>
            <a:ln w="12700" cap="flat">
              <a:solidFill>
                <a:srgbClr val="0000FF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1F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338" name="그룹 143">
            <a:extLst>
              <a:ext uri="{FF2B5EF4-FFF2-40B4-BE49-F238E27FC236}">
                <a16:creationId xmlns:a16="http://schemas.microsoft.com/office/drawing/2014/main" id="{114AA7FF-D908-48B9-A344-989C34D9C2C9}"/>
              </a:ext>
            </a:extLst>
          </p:cNvPr>
          <p:cNvGrpSpPr/>
          <p:nvPr/>
        </p:nvGrpSpPr>
        <p:grpSpPr>
          <a:xfrm>
            <a:off x="6393997" y="3467126"/>
            <a:ext cx="216000" cy="252000"/>
            <a:chOff x="2704212" y="2825113"/>
            <a:chExt cx="216000" cy="252000"/>
          </a:xfrm>
          <a:solidFill>
            <a:srgbClr val="0000FF"/>
          </a:solidFill>
        </p:grpSpPr>
        <p:sp>
          <p:nvSpPr>
            <p:cNvPr id="339" name="타원형">
              <a:extLst>
                <a:ext uri="{FF2B5EF4-FFF2-40B4-BE49-F238E27FC236}">
                  <a16:creationId xmlns:a16="http://schemas.microsoft.com/office/drawing/2014/main" id="{F42AA572-3FC8-4FC9-944B-ADD378782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grpFill/>
            <a:ln w="12700" cap="flat">
              <a:solidFill>
                <a:srgbClr val="0000FF"/>
              </a:solidFill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340" name="2">
              <a:extLst>
                <a:ext uri="{FF2B5EF4-FFF2-40B4-BE49-F238E27FC236}">
                  <a16:creationId xmlns:a16="http://schemas.microsoft.com/office/drawing/2014/main" id="{A68971D8-6175-41FC-8178-E89293206C12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grpFill/>
            <a:ln w="12700" cap="flat">
              <a:solidFill>
                <a:srgbClr val="0000FF"/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1G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cxnSp>
        <p:nvCxnSpPr>
          <p:cNvPr id="127" name="직선 연결선[R] 7">
            <a:extLst>
              <a:ext uri="{FF2B5EF4-FFF2-40B4-BE49-F238E27FC236}">
                <a16:creationId xmlns:a16="http://schemas.microsoft.com/office/drawing/2014/main" id="{44034CCD-03B1-424F-9585-116649A1EF7C}"/>
              </a:ext>
            </a:extLst>
          </p:cNvPr>
          <p:cNvCxnSpPr>
            <a:cxnSpLocks/>
          </p:cNvCxnSpPr>
          <p:nvPr/>
        </p:nvCxnSpPr>
        <p:spPr>
          <a:xfrm>
            <a:off x="2084220" y="2060848"/>
            <a:ext cx="672096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4A8CED-ED19-44C8-B96A-1D9DC91BD39F}"/>
              </a:ext>
            </a:extLst>
          </p:cNvPr>
          <p:cNvSpPr txBox="1"/>
          <p:nvPr/>
        </p:nvSpPr>
        <p:spPr>
          <a:xfrm>
            <a:off x="2164149" y="1787318"/>
            <a:ext cx="1411571" cy="26812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문제 추가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CA49A1-B181-4CBC-8653-44C1C7200B68}"/>
              </a:ext>
            </a:extLst>
          </p:cNvPr>
          <p:cNvSpPr txBox="1"/>
          <p:nvPr/>
        </p:nvSpPr>
        <p:spPr>
          <a:xfrm>
            <a:off x="6403823" y="2211379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질문 유형 </a:t>
            </a:r>
          </a:p>
        </p:txBody>
      </p:sp>
      <p:grpSp>
        <p:nvGrpSpPr>
          <p:cNvPr id="131" name="그룹 132">
            <a:extLst>
              <a:ext uri="{FF2B5EF4-FFF2-40B4-BE49-F238E27FC236}">
                <a16:creationId xmlns:a16="http://schemas.microsoft.com/office/drawing/2014/main" id="{8AD74C88-87A7-4461-848A-8A359D68058C}"/>
              </a:ext>
            </a:extLst>
          </p:cNvPr>
          <p:cNvGrpSpPr/>
          <p:nvPr/>
        </p:nvGrpSpPr>
        <p:grpSpPr>
          <a:xfrm>
            <a:off x="2427834" y="3175016"/>
            <a:ext cx="406414" cy="436978"/>
            <a:chOff x="241995" y="3140968"/>
            <a:chExt cx="3456384" cy="1224136"/>
          </a:xfrm>
          <a:solidFill>
            <a:schemeClr val="bg1"/>
          </a:solidFill>
        </p:grpSpPr>
        <p:sp>
          <p:nvSpPr>
            <p:cNvPr id="135" name="직사각형 46">
              <a:extLst>
                <a:ext uri="{FF2B5EF4-FFF2-40B4-BE49-F238E27FC236}">
                  <a16:creationId xmlns:a16="http://schemas.microsoft.com/office/drawing/2014/main" id="{26B2925D-8068-4097-A0A9-DF669855760C}"/>
                </a:ext>
              </a:extLst>
            </p:cNvPr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02B09F7E-426B-4228-9DD6-0DFE0D78510A}"/>
                </a:ext>
              </a:extLst>
            </p:cNvPr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8D11C4EF-5663-4655-A58E-0B558E06AE87}"/>
                </a:ext>
              </a:extLst>
            </p:cNvPr>
            <p:cNvCxnSpPr/>
            <p:nvPr/>
          </p:nvCxnSpPr>
          <p:spPr>
            <a:xfrm>
              <a:off x="408628" y="3196611"/>
              <a:ext cx="3142172" cy="111285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그룹 132">
            <a:extLst>
              <a:ext uri="{FF2B5EF4-FFF2-40B4-BE49-F238E27FC236}">
                <a16:creationId xmlns:a16="http://schemas.microsoft.com/office/drawing/2014/main" id="{4734F90B-B25D-4DCC-8ED8-BE982C90EA80}"/>
              </a:ext>
            </a:extLst>
          </p:cNvPr>
          <p:cNvGrpSpPr/>
          <p:nvPr/>
        </p:nvGrpSpPr>
        <p:grpSpPr>
          <a:xfrm>
            <a:off x="2434529" y="3711357"/>
            <a:ext cx="406414" cy="436979"/>
            <a:chOff x="241995" y="3140968"/>
            <a:chExt cx="3456384" cy="1224136"/>
          </a:xfrm>
          <a:solidFill>
            <a:schemeClr val="bg1"/>
          </a:solidFill>
        </p:grpSpPr>
        <p:sp>
          <p:nvSpPr>
            <p:cNvPr id="141" name="직사각형 46">
              <a:extLst>
                <a:ext uri="{FF2B5EF4-FFF2-40B4-BE49-F238E27FC236}">
                  <a16:creationId xmlns:a16="http://schemas.microsoft.com/office/drawing/2014/main" id="{E3B24815-98C7-42D0-8A2D-53795CDF0036}"/>
                </a:ext>
              </a:extLst>
            </p:cNvPr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3896F11E-ACEA-4E37-906E-E3D9501314C8}"/>
                </a:ext>
              </a:extLst>
            </p:cNvPr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BAEFC36B-3793-44A3-A552-A2FA7245E4FA}"/>
                </a:ext>
              </a:extLst>
            </p:cNvPr>
            <p:cNvCxnSpPr/>
            <p:nvPr/>
          </p:nvCxnSpPr>
          <p:spPr>
            <a:xfrm>
              <a:off x="408628" y="3196611"/>
              <a:ext cx="3142172" cy="111285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8ADAF343-8632-4E20-8517-0E2904C9383F}"/>
              </a:ext>
            </a:extLst>
          </p:cNvPr>
          <p:cNvGrpSpPr/>
          <p:nvPr/>
        </p:nvGrpSpPr>
        <p:grpSpPr>
          <a:xfrm>
            <a:off x="2434528" y="4242147"/>
            <a:ext cx="406414" cy="436978"/>
            <a:chOff x="1502062" y="1429704"/>
            <a:chExt cx="1332792" cy="648072"/>
          </a:xfrm>
        </p:grpSpPr>
        <p:grpSp>
          <p:nvGrpSpPr>
            <p:cNvPr id="146" name="그룹 132">
              <a:extLst>
                <a:ext uri="{FF2B5EF4-FFF2-40B4-BE49-F238E27FC236}">
                  <a16:creationId xmlns:a16="http://schemas.microsoft.com/office/drawing/2014/main" id="{CDD1B9C4-7463-494C-87D8-13102573255D}"/>
                </a:ext>
              </a:extLst>
            </p:cNvPr>
            <p:cNvGrpSpPr/>
            <p:nvPr/>
          </p:nvGrpSpPr>
          <p:grpSpPr>
            <a:xfrm>
              <a:off x="1502062" y="1429704"/>
              <a:ext cx="1332792" cy="648072"/>
              <a:chOff x="241995" y="3140968"/>
              <a:chExt cx="3456384" cy="1224136"/>
            </a:xfrm>
            <a:solidFill>
              <a:schemeClr val="bg1"/>
            </a:solidFill>
          </p:grpSpPr>
          <p:sp>
            <p:nvSpPr>
              <p:cNvPr id="149" name="직사각형 46">
                <a:extLst>
                  <a:ext uri="{FF2B5EF4-FFF2-40B4-BE49-F238E27FC236}">
                    <a16:creationId xmlns:a16="http://schemas.microsoft.com/office/drawing/2014/main" id="{628F6D81-3A25-4B4E-AD6A-4A809249C88A}"/>
                  </a:ext>
                </a:extLst>
              </p:cNvPr>
              <p:cNvSpPr/>
              <p:nvPr/>
            </p:nvSpPr>
            <p:spPr>
              <a:xfrm>
                <a:off x="251520" y="3140968"/>
                <a:ext cx="3412952" cy="1224136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9BA9D229-3B61-4CCF-8672-6D6F306E0F48}"/>
                  </a:ext>
                </a:extLst>
              </p:cNvPr>
              <p:cNvCxnSpPr/>
              <p:nvPr/>
            </p:nvCxnSpPr>
            <p:spPr>
              <a:xfrm rot="10800000" flipV="1">
                <a:off x="241995" y="3140968"/>
                <a:ext cx="3456384" cy="1224136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F77CE5CD-D5CE-47F1-9D53-CD83BBE170B6}"/>
                  </a:ext>
                </a:extLst>
              </p:cNvPr>
              <p:cNvCxnSpPr/>
              <p:nvPr/>
            </p:nvCxnSpPr>
            <p:spPr>
              <a:xfrm>
                <a:off x="408628" y="3196611"/>
                <a:ext cx="3142172" cy="1112850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직사각형 141">
              <a:extLst>
                <a:ext uri="{FF2B5EF4-FFF2-40B4-BE49-F238E27FC236}">
                  <a16:creationId xmlns:a16="http://schemas.microsoft.com/office/drawing/2014/main" id="{CF43774E-6C77-4F18-A998-84A747E04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204" y="1600707"/>
              <a:ext cx="362599" cy="2154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img</a:t>
              </a:r>
              <a:endPara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52E3CB-1B3A-4BA3-8F5F-A12CB427322A}"/>
              </a:ext>
            </a:extLst>
          </p:cNvPr>
          <p:cNvSpPr txBox="1"/>
          <p:nvPr/>
        </p:nvSpPr>
        <p:spPr>
          <a:xfrm>
            <a:off x="3408910" y="3461938"/>
            <a:ext cx="886890" cy="156829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1234efg.</a:t>
            </a:r>
            <a:r>
              <a: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img</a:t>
            </a:r>
            <a:r>
              <a:rPr lang="en-US" altLang="ko-KR" sz="60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X </a:t>
            </a:r>
            <a:r>
              <a:rPr lang="ko-KR" altLang="en-US" sz="600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삭제</a:t>
            </a:r>
          </a:p>
        </p:txBody>
      </p:sp>
      <p:sp>
        <p:nvSpPr>
          <p:cNvPr id="160" name="직사각형 141">
            <a:extLst>
              <a:ext uri="{FF2B5EF4-FFF2-40B4-BE49-F238E27FC236}">
                <a16:creationId xmlns:a16="http://schemas.microsoft.com/office/drawing/2014/main" id="{917716FA-2115-4515-9121-AD3790E0F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876" y="3839853"/>
            <a:ext cx="110569" cy="1452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img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1" name="직사각형 141">
            <a:extLst>
              <a:ext uri="{FF2B5EF4-FFF2-40B4-BE49-F238E27FC236}">
                <a16:creationId xmlns:a16="http://schemas.microsoft.com/office/drawing/2014/main" id="{7F6D535F-950C-4464-AB77-EFFEB430F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852" y="3278358"/>
            <a:ext cx="110569" cy="1452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img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411B077-BF65-4996-AA85-A9980BCE8465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설문등록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문제추가 윈도우 팝업</a:t>
            </a:r>
          </a:p>
        </p:txBody>
      </p:sp>
      <p:grpSp>
        <p:nvGrpSpPr>
          <p:cNvPr id="326" name="그룹 143">
            <a:extLst>
              <a:ext uri="{FF2B5EF4-FFF2-40B4-BE49-F238E27FC236}">
                <a16:creationId xmlns:a16="http://schemas.microsoft.com/office/drawing/2014/main" id="{B344D84B-288D-43BD-92F1-37D6C3FD4256}"/>
              </a:ext>
            </a:extLst>
          </p:cNvPr>
          <p:cNvGrpSpPr/>
          <p:nvPr/>
        </p:nvGrpSpPr>
        <p:grpSpPr>
          <a:xfrm>
            <a:off x="2218973" y="3066104"/>
            <a:ext cx="285204" cy="349502"/>
            <a:chOff x="2704212" y="2825113"/>
            <a:chExt cx="216000" cy="252000"/>
          </a:xfrm>
        </p:grpSpPr>
        <p:sp>
          <p:nvSpPr>
            <p:cNvPr id="327" name="타원형">
              <a:extLst>
                <a:ext uri="{FF2B5EF4-FFF2-40B4-BE49-F238E27FC236}">
                  <a16:creationId xmlns:a16="http://schemas.microsoft.com/office/drawing/2014/main" id="{02D4591E-51FE-4B99-9CBE-1C0AB6530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328" name="2">
              <a:extLst>
                <a:ext uri="{FF2B5EF4-FFF2-40B4-BE49-F238E27FC236}">
                  <a16:creationId xmlns:a16="http://schemas.microsoft.com/office/drawing/2014/main" id="{DCC64DA3-1A24-462B-B917-A68347CA4DD5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1C-2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63" name="그룹 143">
            <a:extLst>
              <a:ext uri="{FF2B5EF4-FFF2-40B4-BE49-F238E27FC236}">
                <a16:creationId xmlns:a16="http://schemas.microsoft.com/office/drawing/2014/main" id="{11B2ECC7-D446-4012-B702-3365587C4430}"/>
              </a:ext>
            </a:extLst>
          </p:cNvPr>
          <p:cNvGrpSpPr/>
          <p:nvPr/>
        </p:nvGrpSpPr>
        <p:grpSpPr>
          <a:xfrm>
            <a:off x="6373634" y="2081339"/>
            <a:ext cx="216000" cy="252000"/>
            <a:chOff x="2704212" y="2825113"/>
            <a:chExt cx="216000" cy="252000"/>
          </a:xfrm>
        </p:grpSpPr>
        <p:sp>
          <p:nvSpPr>
            <p:cNvPr id="164" name="타원형">
              <a:extLst>
                <a:ext uri="{FF2B5EF4-FFF2-40B4-BE49-F238E27FC236}">
                  <a16:creationId xmlns:a16="http://schemas.microsoft.com/office/drawing/2014/main" id="{086CB194-2103-4BAC-85B5-9B16DCB74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65" name="2">
              <a:extLst>
                <a:ext uri="{FF2B5EF4-FFF2-40B4-BE49-F238E27FC236}">
                  <a16:creationId xmlns:a16="http://schemas.microsoft.com/office/drawing/2014/main" id="{B388CDB2-4299-42D5-880F-AA8802FAF4AD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1D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32C6F1-B93D-40F4-B81D-92A48F67F044}"/>
              </a:ext>
            </a:extLst>
          </p:cNvPr>
          <p:cNvSpPr/>
          <p:nvPr/>
        </p:nvSpPr>
        <p:spPr>
          <a:xfrm>
            <a:off x="6377710" y="2799441"/>
            <a:ext cx="1852317" cy="131160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1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2EC097A9-3DF7-461C-AFFC-FC8BC042DA3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20133" y="1768568"/>
            <a:ext cx="6912768" cy="360464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931CFAE0-4C98-47F5-BF61-6EB891A2AACE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동호회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grpSp>
        <p:nvGrpSpPr>
          <p:cNvPr id="43" name="Group 530">
            <a:extLst>
              <a:ext uri="{FF2B5EF4-FFF2-40B4-BE49-F238E27FC236}">
                <a16:creationId xmlns:a16="http://schemas.microsoft.com/office/drawing/2014/main" id="{13526805-50F6-4001-A685-DC2236A571A8}"/>
              </a:ext>
            </a:extLst>
          </p:cNvPr>
          <p:cNvGrpSpPr/>
          <p:nvPr/>
        </p:nvGrpSpPr>
        <p:grpSpPr>
          <a:xfrm>
            <a:off x="8391029" y="414412"/>
            <a:ext cx="729307" cy="166525"/>
            <a:chOff x="7109348" y="1300074"/>
            <a:chExt cx="729307" cy="166525"/>
          </a:xfrm>
        </p:grpSpPr>
        <p:grpSp>
          <p:nvGrpSpPr>
            <p:cNvPr id="44" name="Group 531">
              <a:extLst>
                <a:ext uri="{FF2B5EF4-FFF2-40B4-BE49-F238E27FC236}">
                  <a16:creationId xmlns:a16="http://schemas.microsoft.com/office/drawing/2014/main" id="{FF907477-7E1A-430F-BC6D-2AD674AC1445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54" name="Oval 541">
                <a:extLst>
                  <a:ext uri="{FF2B5EF4-FFF2-40B4-BE49-F238E27FC236}">
                    <a16:creationId xmlns:a16="http://schemas.microsoft.com/office/drawing/2014/main" id="{6E1DAEE3-F250-4C96-AE73-ADDEAB2FBC90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485D9B25-32C7-4ECB-90F8-04CAF46846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5" name="Group 532">
              <a:extLst>
                <a:ext uri="{FF2B5EF4-FFF2-40B4-BE49-F238E27FC236}">
                  <a16:creationId xmlns:a16="http://schemas.microsoft.com/office/drawing/2014/main" id="{5E2A72F8-8049-40BF-9E08-0297015A2F95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52" name="Oval 539">
                <a:extLst>
                  <a:ext uri="{FF2B5EF4-FFF2-40B4-BE49-F238E27FC236}">
                    <a16:creationId xmlns:a16="http://schemas.microsoft.com/office/drawing/2014/main" id="{4668B984-F908-4DA0-A5E2-1FFE6FB78048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3" name="Freeform 13">
                <a:extLst>
                  <a:ext uri="{FF2B5EF4-FFF2-40B4-BE49-F238E27FC236}">
                    <a16:creationId xmlns:a16="http://schemas.microsoft.com/office/drawing/2014/main" id="{47277208-6440-4E6C-BFC8-7AF170C21E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6" name="Group 533">
              <a:extLst>
                <a:ext uri="{FF2B5EF4-FFF2-40B4-BE49-F238E27FC236}">
                  <a16:creationId xmlns:a16="http://schemas.microsoft.com/office/drawing/2014/main" id="{8248BC67-1897-467A-BE20-F783D119A80E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47" name="Oval 534">
                <a:extLst>
                  <a:ext uri="{FF2B5EF4-FFF2-40B4-BE49-F238E27FC236}">
                    <a16:creationId xmlns:a16="http://schemas.microsoft.com/office/drawing/2014/main" id="{56895F3A-A53C-419C-AE3C-CA3D1AFE50EC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grpSp>
            <p:nvGrpSpPr>
              <p:cNvPr id="48" name="그룹 28">
                <a:extLst>
                  <a:ext uri="{FF2B5EF4-FFF2-40B4-BE49-F238E27FC236}">
                    <a16:creationId xmlns:a16="http://schemas.microsoft.com/office/drawing/2014/main" id="{CEDB9C6B-78E0-4426-A215-93783F7F65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49" name="직선 연결선[R] 24">
                  <a:extLst>
                    <a:ext uri="{FF2B5EF4-FFF2-40B4-BE49-F238E27FC236}">
                      <a16:creationId xmlns:a16="http://schemas.microsoft.com/office/drawing/2014/main" id="{D5D8CB99-4897-4389-950C-0534E83BBB90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[R] 25">
                  <a:extLst>
                    <a:ext uri="{FF2B5EF4-FFF2-40B4-BE49-F238E27FC236}">
                      <a16:creationId xmlns:a16="http://schemas.microsoft.com/office/drawing/2014/main" id="{EBB5B332-A908-4BBE-996B-ECDDE72A775A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[R] 26">
                  <a:extLst>
                    <a:ext uri="{FF2B5EF4-FFF2-40B4-BE49-F238E27FC236}">
                      <a16:creationId xmlns:a16="http://schemas.microsoft.com/office/drawing/2014/main" id="{4A336DB4-9C3B-45BF-81AD-54DB24FC1BA9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8BC1075-2B3C-47E7-86CA-8E5B98C03AF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46504C-AE51-4B83-8488-21DC22955DAD}"/>
              </a:ext>
            </a:extLst>
          </p:cNvPr>
          <p:cNvSpPr/>
          <p:nvPr/>
        </p:nvSpPr>
        <p:spPr>
          <a:xfrm>
            <a:off x="10128448" y="277201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EN12.1.2.1.6</a:t>
            </a:r>
          </a:p>
        </p:txBody>
      </p: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FB69B643-A7EA-4E97-9941-515912CBD2F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8F713AC8-B666-450E-A311-1F6435DD5B88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293" name="Group 1">
                <a:extLst>
                  <a:ext uri="{FF2B5EF4-FFF2-40B4-BE49-F238E27FC236}">
                    <a16:creationId xmlns:a16="http://schemas.microsoft.com/office/drawing/2014/main" id="{81F3D2B6-68B8-48EC-9C60-6C61F9A82560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295" name="Rectangle 14">
                  <a:extLst>
                    <a:ext uri="{FF2B5EF4-FFF2-40B4-BE49-F238E27FC236}">
                      <a16:creationId xmlns:a16="http://schemas.microsoft.com/office/drawing/2014/main" id="{3BF4D876-DDA3-4227-8B09-DAC9EE73D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6" name="Freeform 10">
                  <a:extLst>
                    <a:ext uri="{FF2B5EF4-FFF2-40B4-BE49-F238E27FC236}">
                      <a16:creationId xmlns:a16="http://schemas.microsoft.com/office/drawing/2014/main" id="{28F84F0E-E936-4E64-BEB2-756215FC3A5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297" name="텍스트 상자 31">
                  <a:extLst>
                    <a:ext uri="{FF2B5EF4-FFF2-40B4-BE49-F238E27FC236}">
                      <a16:creationId xmlns:a16="http://schemas.microsoft.com/office/drawing/2014/main" id="{78B142A4-79E8-47D4-93E8-0148AECA20CC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298" name="Straight Connector 1159">
                  <a:extLst>
                    <a:ext uri="{FF2B5EF4-FFF2-40B4-BE49-F238E27FC236}">
                      <a16:creationId xmlns:a16="http://schemas.microsoft.com/office/drawing/2014/main" id="{6124BF67-0C6E-4363-846C-F6D8F59EFF46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9" name="Triangle 942">
                  <a:extLst>
                    <a:ext uri="{FF2B5EF4-FFF2-40B4-BE49-F238E27FC236}">
                      <a16:creationId xmlns:a16="http://schemas.microsoft.com/office/drawing/2014/main" id="{0DB4A6F6-9A05-4BA8-83EF-40C1EC80DF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4" name="텍스트 상자 31">
                <a:extLst>
                  <a:ext uri="{FF2B5EF4-FFF2-40B4-BE49-F238E27FC236}">
                    <a16:creationId xmlns:a16="http://schemas.microsoft.com/office/drawing/2014/main" id="{B894330B-60B4-44D8-910D-DBDCB94CF551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9BBF0467-3BAA-48DB-90E6-A2669F461304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텍스트 상자 31">
              <a:extLst>
                <a:ext uri="{FF2B5EF4-FFF2-40B4-BE49-F238E27FC236}">
                  <a16:creationId xmlns:a16="http://schemas.microsoft.com/office/drawing/2014/main" id="{17E380D3-1A6C-4D98-B59D-06A7E6DC1537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54B0B0C-9402-4E2F-8FCB-6BB0E5934FC4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4432D4B-BDC4-4954-87E0-50834604206E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Rectangle 14">
              <a:extLst>
                <a:ext uri="{FF2B5EF4-FFF2-40B4-BE49-F238E27FC236}">
                  <a16:creationId xmlns:a16="http://schemas.microsoft.com/office/drawing/2014/main" id="{D7406507-78F8-4C44-8347-A1606726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텍스트 상자 31">
              <a:extLst>
                <a:ext uri="{FF2B5EF4-FFF2-40B4-BE49-F238E27FC236}">
                  <a16:creationId xmlns:a16="http://schemas.microsoft.com/office/drawing/2014/main" id="{FDF333AE-0641-427C-8861-4084FD74C61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249DD9C8-BEF2-42E3-86E7-9C25D8B601CE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직선 연결선[R] 33">
              <a:extLst>
                <a:ext uri="{FF2B5EF4-FFF2-40B4-BE49-F238E27FC236}">
                  <a16:creationId xmlns:a16="http://schemas.microsoft.com/office/drawing/2014/main" id="{B494EA20-F4DE-42EE-BA86-1D26AF01B4EE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EBFC08FB-3424-4F4D-8F64-09D6A266871D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42" name="텍스트 상자 31">
              <a:extLst>
                <a:ext uri="{FF2B5EF4-FFF2-40B4-BE49-F238E27FC236}">
                  <a16:creationId xmlns:a16="http://schemas.microsoft.com/office/drawing/2014/main" id="{2137C86A-A966-4164-BDDE-1D2DB428B0F2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7" name="텍스트 상자 31">
              <a:extLst>
                <a:ext uri="{FF2B5EF4-FFF2-40B4-BE49-F238E27FC236}">
                  <a16:creationId xmlns:a16="http://schemas.microsoft.com/office/drawing/2014/main" id="{18C2D29F-CBA5-4DE7-A4A5-FBA7A8DDE447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2607EE3-F287-42FD-9247-BB44CD916FD2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7F0E6E1-20BE-474C-8A61-B11A12551BE7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1F34EAB-61EA-4AB4-87D7-1A6C321312E3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54" name="텍스트 상자 31">
              <a:extLst>
                <a:ext uri="{FF2B5EF4-FFF2-40B4-BE49-F238E27FC236}">
                  <a16:creationId xmlns:a16="http://schemas.microsoft.com/office/drawing/2014/main" id="{BC4530D2-140F-442B-BB12-2B126644C44E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55" name="직선 연결선[R] 33">
              <a:extLst>
                <a:ext uri="{FF2B5EF4-FFF2-40B4-BE49-F238E27FC236}">
                  <a16:creationId xmlns:a16="http://schemas.microsoft.com/office/drawing/2014/main" id="{E1861495-18E8-4B4F-A7D2-A1876D8E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7">
              <a:extLst>
                <a:ext uri="{FF2B5EF4-FFF2-40B4-BE49-F238E27FC236}">
                  <a16:creationId xmlns:a16="http://schemas.microsoft.com/office/drawing/2014/main" id="{99668653-F55A-4BBC-A45F-54912A45D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57" name="직선 연결선[R] 33">
              <a:extLst>
                <a:ext uri="{FF2B5EF4-FFF2-40B4-BE49-F238E27FC236}">
                  <a16:creationId xmlns:a16="http://schemas.microsoft.com/office/drawing/2014/main" id="{AF05B6E0-3E1B-4B5D-A0A1-FD926663F8F2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텍스트 상자 31">
              <a:extLst>
                <a:ext uri="{FF2B5EF4-FFF2-40B4-BE49-F238E27FC236}">
                  <a16:creationId xmlns:a16="http://schemas.microsoft.com/office/drawing/2014/main" id="{36435F91-FEBE-425D-8BD3-C4D39F78D2D5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66" name="직선 연결선[R] 33">
              <a:extLst>
                <a:ext uri="{FF2B5EF4-FFF2-40B4-BE49-F238E27FC236}">
                  <a16:creationId xmlns:a16="http://schemas.microsoft.com/office/drawing/2014/main" id="{41815DE3-ED70-408C-86DD-9BF9C57EDA8D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Title Bar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174B6A35-3AC9-46C0-876D-EF6944B0B0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20134" y="1530824"/>
            <a:ext cx="6912767" cy="2377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3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1334499F-A258-4D82-8CDE-E06A4F14BA1E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8722017" y="1602071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0" name="직선 연결선[R] 7">
            <a:extLst>
              <a:ext uri="{FF2B5EF4-FFF2-40B4-BE49-F238E27FC236}">
                <a16:creationId xmlns:a16="http://schemas.microsoft.com/office/drawing/2014/main" id="{D34C6AFE-7352-41C4-9EE6-6017D3756367}"/>
              </a:ext>
            </a:extLst>
          </p:cNvPr>
          <p:cNvCxnSpPr>
            <a:cxnSpLocks/>
          </p:cNvCxnSpPr>
          <p:nvPr/>
        </p:nvCxnSpPr>
        <p:spPr>
          <a:xfrm>
            <a:off x="2020133" y="5012731"/>
            <a:ext cx="691276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40E78241-C1B5-4F01-BC4D-9D1CDF5BACA6}"/>
              </a:ext>
            </a:extLst>
          </p:cNvPr>
          <p:cNvSpPr txBox="1"/>
          <p:nvPr/>
        </p:nvSpPr>
        <p:spPr>
          <a:xfrm>
            <a:off x="2017625" y="2516782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질문 제목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6A3AC79E-AF8F-4F86-A9FA-A7DE81C67779}"/>
              </a:ext>
            </a:extLst>
          </p:cNvPr>
          <p:cNvSpPr/>
          <p:nvPr/>
        </p:nvSpPr>
        <p:spPr>
          <a:xfrm>
            <a:off x="2906379" y="2543388"/>
            <a:ext cx="3340661" cy="1657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56DAA154-7BC7-481E-A4DF-ED1AC8F14D5F}"/>
              </a:ext>
            </a:extLst>
          </p:cNvPr>
          <p:cNvCxnSpPr>
            <a:cxnSpLocks/>
          </p:cNvCxnSpPr>
          <p:nvPr/>
        </p:nvCxnSpPr>
        <p:spPr>
          <a:xfrm>
            <a:off x="6370321" y="2204864"/>
            <a:ext cx="0" cy="2808312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F7F77523-3241-4FA0-80FE-527C057DE6D7}"/>
              </a:ext>
            </a:extLst>
          </p:cNvPr>
          <p:cNvGrpSpPr/>
          <p:nvPr/>
        </p:nvGrpSpPr>
        <p:grpSpPr>
          <a:xfrm>
            <a:off x="7400121" y="2626995"/>
            <a:ext cx="884707" cy="172446"/>
            <a:chOff x="4464266" y="3052740"/>
            <a:chExt cx="479606" cy="171677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7ED8D3FF-B749-4E2C-9DE7-171134B628FE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0" name="Triangle 942">
              <a:extLst>
                <a:ext uri="{FF2B5EF4-FFF2-40B4-BE49-F238E27FC236}">
                  <a16:creationId xmlns:a16="http://schemas.microsoft.com/office/drawing/2014/main" id="{DBBAEC8C-B096-4D94-A126-FF33CD015AB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61AB7A5C-9932-4EC1-A6B8-437C882ED604}"/>
              </a:ext>
            </a:extLst>
          </p:cNvPr>
          <p:cNvSpPr txBox="1"/>
          <p:nvPr/>
        </p:nvSpPr>
        <p:spPr>
          <a:xfrm>
            <a:off x="6462619" y="259662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질문 답변 수 </a:t>
            </a:r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862F3ED2-A2C3-40C6-85E5-E83C8459D582}"/>
              </a:ext>
            </a:extLst>
          </p:cNvPr>
          <p:cNvGrpSpPr/>
          <p:nvPr/>
        </p:nvGrpSpPr>
        <p:grpSpPr>
          <a:xfrm>
            <a:off x="7370914" y="2240752"/>
            <a:ext cx="720080" cy="208567"/>
            <a:chOff x="4464266" y="3052740"/>
            <a:chExt cx="479606" cy="171677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C31A7BFE-F292-4FEA-8801-94A80253C458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주관식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7" name="Triangle 942">
              <a:extLst>
                <a:ext uri="{FF2B5EF4-FFF2-40B4-BE49-F238E27FC236}">
                  <a16:creationId xmlns:a16="http://schemas.microsoft.com/office/drawing/2014/main" id="{4F01284F-AF57-4ABD-B070-96D3825A9A4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48506" y="3131387"/>
              <a:ext cx="65657" cy="376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A56CF87A-3FFF-486D-A270-989E30EABA6F}"/>
              </a:ext>
            </a:extLst>
          </p:cNvPr>
          <p:cNvSpPr txBox="1"/>
          <p:nvPr/>
        </p:nvSpPr>
        <p:spPr>
          <a:xfrm>
            <a:off x="2017625" y="288235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답변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A81D2FF-A9B4-443C-83E7-3E6A3135B763}"/>
              </a:ext>
            </a:extLst>
          </p:cNvPr>
          <p:cNvSpPr txBox="1"/>
          <p:nvPr/>
        </p:nvSpPr>
        <p:spPr>
          <a:xfrm>
            <a:off x="2026283" y="3140109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(1)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B075C55-61F1-4DD9-9540-EDB1E3DCEC92}"/>
              </a:ext>
            </a:extLst>
          </p:cNvPr>
          <p:cNvSpPr/>
          <p:nvPr/>
        </p:nvSpPr>
        <p:spPr>
          <a:xfrm>
            <a:off x="2478974" y="3177747"/>
            <a:ext cx="3768066" cy="8707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046EF9C-6040-483D-8FA1-14206F544766}"/>
              </a:ext>
            </a:extLst>
          </p:cNvPr>
          <p:cNvSpPr/>
          <p:nvPr/>
        </p:nvSpPr>
        <p:spPr>
          <a:xfrm>
            <a:off x="5757086" y="2917384"/>
            <a:ext cx="486159" cy="1738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 추가</a:t>
            </a:r>
          </a:p>
        </p:txBody>
      </p:sp>
      <p:sp>
        <p:nvSpPr>
          <p:cNvPr id="260" name="Rounded Rectangle 939">
            <a:extLst>
              <a:ext uri="{FF2B5EF4-FFF2-40B4-BE49-F238E27FC236}">
                <a16:creationId xmlns:a16="http://schemas.microsoft.com/office/drawing/2014/main" id="{57FF68B2-6C69-468A-A6C7-02DA5B436EE7}"/>
              </a:ext>
            </a:extLst>
          </p:cNvPr>
          <p:cNvSpPr/>
          <p:nvPr/>
        </p:nvSpPr>
        <p:spPr>
          <a:xfrm>
            <a:off x="5747343" y="5102482"/>
            <a:ext cx="348657" cy="20723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1" name="Group 459">
            <a:extLst>
              <a:ext uri="{FF2B5EF4-FFF2-40B4-BE49-F238E27FC236}">
                <a16:creationId xmlns:a16="http://schemas.microsoft.com/office/drawing/2014/main" id="{76EC8CA1-3D5B-4D3C-8CDA-013C550689F8}"/>
              </a:ext>
            </a:extLst>
          </p:cNvPr>
          <p:cNvGrpSpPr/>
          <p:nvPr/>
        </p:nvGrpSpPr>
        <p:grpSpPr>
          <a:xfrm>
            <a:off x="5329608" y="5102123"/>
            <a:ext cx="357376" cy="207236"/>
            <a:chOff x="3444734" y="1992365"/>
            <a:chExt cx="231646" cy="164487"/>
          </a:xfrm>
        </p:grpSpPr>
        <p:sp>
          <p:nvSpPr>
            <p:cNvPr id="276" name="Rounded Rectangle 939">
              <a:extLst>
                <a:ext uri="{FF2B5EF4-FFF2-40B4-BE49-F238E27FC236}">
                  <a16:creationId xmlns:a16="http://schemas.microsoft.com/office/drawing/2014/main" id="{A33C3D93-08B8-436B-A4BA-6F74B8D97F2C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7" name="텍스트 상자 31">
              <a:extLst>
                <a:ext uri="{FF2B5EF4-FFF2-40B4-BE49-F238E27FC236}">
                  <a16:creationId xmlns:a16="http://schemas.microsoft.com/office/drawing/2014/main" id="{D6436CC5-3E2D-43A1-8D94-5F1A8EF17D45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CA8AFFEA-C083-4EB2-A197-ED19C65D47ED}"/>
              </a:ext>
            </a:extLst>
          </p:cNvPr>
          <p:cNvSpPr txBox="1"/>
          <p:nvPr/>
        </p:nvSpPr>
        <p:spPr>
          <a:xfrm>
            <a:off x="6497309" y="297619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결과 표시 방법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AC56C96-CEB7-44F7-9D61-B6A3C947ACBE}"/>
              </a:ext>
            </a:extLst>
          </p:cNvPr>
          <p:cNvSpPr txBox="1"/>
          <p:nvPr/>
        </p:nvSpPr>
        <p:spPr>
          <a:xfrm>
            <a:off x="2034177" y="2227464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지문</a:t>
            </a: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DEA9946C-9008-4ABB-8B46-0E89B0B5334D}"/>
              </a:ext>
            </a:extLst>
          </p:cNvPr>
          <p:cNvSpPr/>
          <p:nvPr/>
        </p:nvSpPr>
        <p:spPr>
          <a:xfrm>
            <a:off x="2922931" y="2254070"/>
            <a:ext cx="3340661" cy="1657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65" name="Checkbox">
            <a:extLst>
              <a:ext uri="{FF2B5EF4-FFF2-40B4-BE49-F238E27FC236}">
                <a16:creationId xmlns:a16="http://schemas.microsoft.com/office/drawing/2014/main" id="{B097E6E5-80B8-4985-8739-CF5646A1C1B1}"/>
              </a:ext>
            </a:extLst>
          </p:cNvPr>
          <p:cNvGrpSpPr/>
          <p:nvPr/>
        </p:nvGrpSpPr>
        <p:grpSpPr>
          <a:xfrm>
            <a:off x="6512041" y="3261718"/>
            <a:ext cx="1432826" cy="153888"/>
            <a:chOff x="863600" y="1293865"/>
            <a:chExt cx="1432826" cy="153888"/>
          </a:xfrm>
        </p:grpSpPr>
        <p:grpSp>
          <p:nvGrpSpPr>
            <p:cNvPr id="272" name="Checkbox">
              <a:extLst>
                <a:ext uri="{FF2B5EF4-FFF2-40B4-BE49-F238E27FC236}">
                  <a16:creationId xmlns:a16="http://schemas.microsoft.com/office/drawing/2014/main" id="{C230DF3D-ABB2-4F9A-B1B3-D31DEA5B9903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274" name="Box">
                <a:extLst>
                  <a:ext uri="{FF2B5EF4-FFF2-40B4-BE49-F238E27FC236}">
                    <a16:creationId xmlns:a16="http://schemas.microsoft.com/office/drawing/2014/main" id="{1C0AD0FE-0EBD-4097-9EA6-97EF1B433A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5" name="Check" hidden="1">
                <a:extLst>
                  <a:ext uri="{FF2B5EF4-FFF2-40B4-BE49-F238E27FC236}">
                    <a16:creationId xmlns:a16="http://schemas.microsoft.com/office/drawing/2014/main" id="{87C494C0-0B36-42ED-A561-4099F9087E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3" name="Text">
              <a:extLst>
                <a:ext uri="{FF2B5EF4-FFF2-40B4-BE49-F238E27FC236}">
                  <a16:creationId xmlns:a16="http://schemas.microsoft.com/office/drawing/2014/main" id="{22FC95A9-A775-4D61-9ED1-475A6CA1E94A}"/>
                </a:ext>
              </a:extLst>
            </p:cNvPr>
            <p:cNvSpPr txBox="1"/>
            <p:nvPr/>
          </p:nvSpPr>
          <p:spPr>
            <a:xfrm>
              <a:off x="1057304" y="1293865"/>
              <a:ext cx="1239122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득표수가 많은 순으로 나열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C7007393-55DA-41F7-A1AE-C52D7A06C3E0}"/>
              </a:ext>
            </a:extLst>
          </p:cNvPr>
          <p:cNvSpPr txBox="1"/>
          <p:nvPr/>
        </p:nvSpPr>
        <p:spPr>
          <a:xfrm>
            <a:off x="6521074" y="349364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답변공개</a:t>
            </a:r>
          </a:p>
        </p:txBody>
      </p:sp>
      <p:grpSp>
        <p:nvGrpSpPr>
          <p:cNvPr id="267" name="Checkbox">
            <a:extLst>
              <a:ext uri="{FF2B5EF4-FFF2-40B4-BE49-F238E27FC236}">
                <a16:creationId xmlns:a16="http://schemas.microsoft.com/office/drawing/2014/main" id="{AA6ED457-730A-470E-8FFC-0698A2771C82}"/>
              </a:ext>
            </a:extLst>
          </p:cNvPr>
          <p:cNvGrpSpPr/>
          <p:nvPr/>
        </p:nvGrpSpPr>
        <p:grpSpPr>
          <a:xfrm>
            <a:off x="6535806" y="3779168"/>
            <a:ext cx="1330234" cy="153888"/>
            <a:chOff x="863600" y="1293865"/>
            <a:chExt cx="1330234" cy="153888"/>
          </a:xfrm>
        </p:grpSpPr>
        <p:grpSp>
          <p:nvGrpSpPr>
            <p:cNvPr id="268" name="Checkbox">
              <a:extLst>
                <a:ext uri="{FF2B5EF4-FFF2-40B4-BE49-F238E27FC236}">
                  <a16:creationId xmlns:a16="http://schemas.microsoft.com/office/drawing/2014/main" id="{34594700-2872-4F1D-B65B-BC54E9359432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270" name="Box">
                <a:extLst>
                  <a:ext uri="{FF2B5EF4-FFF2-40B4-BE49-F238E27FC236}">
                    <a16:creationId xmlns:a16="http://schemas.microsoft.com/office/drawing/2014/main" id="{EF276EFF-B342-4972-91E5-4F3535E151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1" name="Check" hidden="1">
                <a:extLst>
                  <a:ext uri="{FF2B5EF4-FFF2-40B4-BE49-F238E27FC236}">
                    <a16:creationId xmlns:a16="http://schemas.microsoft.com/office/drawing/2014/main" id="{F8F00CEA-229A-4FCC-8577-D7017DB733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9" name="Text">
              <a:extLst>
                <a:ext uri="{FF2B5EF4-FFF2-40B4-BE49-F238E27FC236}">
                  <a16:creationId xmlns:a16="http://schemas.microsoft.com/office/drawing/2014/main" id="{1180AF5C-D6E6-4816-93B9-BE2595BACDBB}"/>
                </a:ext>
              </a:extLst>
            </p:cNvPr>
            <p:cNvSpPr txBox="1"/>
            <p:nvPr/>
          </p:nvSpPr>
          <p:spPr>
            <a:xfrm>
              <a:off x="1057304" y="1293865"/>
              <a:ext cx="11365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참여자의 선택 항목 공개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D9A5EB93-85CF-4027-8484-9A462E334302}"/>
              </a:ext>
            </a:extLst>
          </p:cNvPr>
          <p:cNvSpPr/>
          <p:nvPr/>
        </p:nvSpPr>
        <p:spPr>
          <a:xfrm>
            <a:off x="1962937" y="3126270"/>
            <a:ext cx="4300656" cy="10861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05" name="그룹 143">
            <a:extLst>
              <a:ext uri="{FF2B5EF4-FFF2-40B4-BE49-F238E27FC236}">
                <a16:creationId xmlns:a16="http://schemas.microsoft.com/office/drawing/2014/main" id="{FFA82A16-DF9A-4803-9476-B1C721D09DE3}"/>
              </a:ext>
            </a:extLst>
          </p:cNvPr>
          <p:cNvGrpSpPr/>
          <p:nvPr/>
        </p:nvGrpSpPr>
        <p:grpSpPr>
          <a:xfrm>
            <a:off x="1918283" y="1365918"/>
            <a:ext cx="216000" cy="252000"/>
            <a:chOff x="2704212" y="2825113"/>
            <a:chExt cx="216000" cy="252000"/>
          </a:xfrm>
        </p:grpSpPr>
        <p:sp>
          <p:nvSpPr>
            <p:cNvPr id="306" name="타원형">
              <a:extLst>
                <a:ext uri="{FF2B5EF4-FFF2-40B4-BE49-F238E27FC236}">
                  <a16:creationId xmlns:a16="http://schemas.microsoft.com/office/drawing/2014/main" id="{2399AD4F-562A-47A0-A582-256BD26B5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307" name="2">
              <a:extLst>
                <a:ext uri="{FF2B5EF4-FFF2-40B4-BE49-F238E27FC236}">
                  <a16:creationId xmlns:a16="http://schemas.microsoft.com/office/drawing/2014/main" id="{F3665547-65CF-46D9-8CC6-4E7C2AA79BE2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cxnSp>
        <p:nvCxnSpPr>
          <p:cNvPr id="127" name="직선 연결선[R] 7">
            <a:extLst>
              <a:ext uri="{FF2B5EF4-FFF2-40B4-BE49-F238E27FC236}">
                <a16:creationId xmlns:a16="http://schemas.microsoft.com/office/drawing/2014/main" id="{44034CCD-03B1-424F-9585-116649A1EF7C}"/>
              </a:ext>
            </a:extLst>
          </p:cNvPr>
          <p:cNvCxnSpPr>
            <a:cxnSpLocks/>
          </p:cNvCxnSpPr>
          <p:nvPr/>
        </p:nvCxnSpPr>
        <p:spPr>
          <a:xfrm>
            <a:off x="2084220" y="2060848"/>
            <a:ext cx="672096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4A8CED-ED19-44C8-B96A-1D9DC91BD39F}"/>
              </a:ext>
            </a:extLst>
          </p:cNvPr>
          <p:cNvSpPr txBox="1"/>
          <p:nvPr/>
        </p:nvSpPr>
        <p:spPr>
          <a:xfrm>
            <a:off x="2164149" y="1787318"/>
            <a:ext cx="1411571" cy="26812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문제 추가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CA49A1-B181-4CBC-8653-44C1C7200B68}"/>
              </a:ext>
            </a:extLst>
          </p:cNvPr>
          <p:cNvSpPr txBox="1"/>
          <p:nvPr/>
        </p:nvSpPr>
        <p:spPr>
          <a:xfrm>
            <a:off x="6403823" y="2211379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질문 유형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411B077-BF65-4996-AA85-A9980BCE8465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설문등록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문제추가 윈도우 팝업</a:t>
            </a:r>
          </a:p>
        </p:txBody>
      </p:sp>
      <p:graphicFrame>
        <p:nvGraphicFramePr>
          <p:cNvPr id="168" name="Group 3">
            <a:extLst>
              <a:ext uri="{FF2B5EF4-FFF2-40B4-BE49-F238E27FC236}">
                <a16:creationId xmlns:a16="http://schemas.microsoft.com/office/drawing/2014/main" id="{7989C878-2D9F-46C4-9ECA-BF8DFB1C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52160"/>
              </p:ext>
            </p:extLst>
          </p:nvPr>
        </p:nvGraphicFramePr>
        <p:xfrm>
          <a:off x="9290533" y="833863"/>
          <a:ext cx="2854139" cy="4551680"/>
        </p:xfrm>
        <a:graphic>
          <a:graphicData uri="http://schemas.openxmlformats.org/drawingml/2006/table">
            <a:tbl>
              <a:tblPr/>
              <a:tblGrid>
                <a:gridCol w="251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380">
                  <a:extLst>
                    <a:ext uri="{9D8B030D-6E8A-4147-A177-3AD203B41FA5}">
                      <a16:colId xmlns:a16="http://schemas.microsoft.com/office/drawing/2014/main" val="640442726"/>
                    </a:ext>
                  </a:extLst>
                </a:gridCol>
              </a:tblGrid>
              <a:tr h="216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 등록 화면</a:t>
                      </a: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7465"/>
                  </a:ext>
                </a:extLst>
              </a:tr>
              <a:tr h="517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1A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지문추가 지문내역 해당 지문에 특별히 설명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덧붙힐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부분이 있을 경우 입력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[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 상위로 노출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1B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 제목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입력창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1C : 1D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에서 우선적으로 선택한 질문유형이 객관식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수량형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순위형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일 경우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1C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의 형식과 같이 답변의 입력창이 하단에 노출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항목을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추가할때마다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답변의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입력창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수가 추가됨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1C-1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질문의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답변수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추가 버튼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답변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입력창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추가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1C-2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 추가버튼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이미지 선택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파일 선택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창 출력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썸네일이 보여지고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추가버튼 옆으로 파일명과 삭제버튼 노출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삭제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이미지 삭제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이미지 추가버튼으로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삭제없이도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이미지 변경 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1D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 유형 선택 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기본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1C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의 답변유형은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객관식이 자동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default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출력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질문유형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유형에 맞는 답변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UI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출력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1E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답변수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선택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사용자가 선택가능한 질문의 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답변수를 설정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1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설정시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설문 참여자는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개의 답변만 선택 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기본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default. 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1F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개발자 검토 영역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해당 체크박스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결과보기 화면에서 득표수가 많은 순으로 순차적으로 결과 노출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현재는 답변 번호 순으로 노출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1G 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개발자 검토영역 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공개여부 선택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체크박스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선택시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참여자들이 선택한 답변을 누구나 확인 가능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설문의 공개 비공개 여부와 상관없이 공개처리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264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2">
            <a:extLst>
              <a:ext uri="{FF2B5EF4-FFF2-40B4-BE49-F238E27FC236}">
                <a16:creationId xmlns:a16="http://schemas.microsoft.com/office/drawing/2014/main" id="{931CFAE0-4C98-47F5-BF61-6EB891A2AACE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동호회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grpSp>
        <p:nvGrpSpPr>
          <p:cNvPr id="43" name="Group 530">
            <a:extLst>
              <a:ext uri="{FF2B5EF4-FFF2-40B4-BE49-F238E27FC236}">
                <a16:creationId xmlns:a16="http://schemas.microsoft.com/office/drawing/2014/main" id="{13526805-50F6-4001-A685-DC2236A571A8}"/>
              </a:ext>
            </a:extLst>
          </p:cNvPr>
          <p:cNvGrpSpPr/>
          <p:nvPr/>
        </p:nvGrpSpPr>
        <p:grpSpPr>
          <a:xfrm>
            <a:off x="8391029" y="414412"/>
            <a:ext cx="729307" cy="166525"/>
            <a:chOff x="7109348" y="1300074"/>
            <a:chExt cx="729307" cy="166525"/>
          </a:xfrm>
        </p:grpSpPr>
        <p:grpSp>
          <p:nvGrpSpPr>
            <p:cNvPr id="44" name="Group 531">
              <a:extLst>
                <a:ext uri="{FF2B5EF4-FFF2-40B4-BE49-F238E27FC236}">
                  <a16:creationId xmlns:a16="http://schemas.microsoft.com/office/drawing/2014/main" id="{FF907477-7E1A-430F-BC6D-2AD674AC1445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54" name="Oval 541">
                <a:extLst>
                  <a:ext uri="{FF2B5EF4-FFF2-40B4-BE49-F238E27FC236}">
                    <a16:creationId xmlns:a16="http://schemas.microsoft.com/office/drawing/2014/main" id="{6E1DAEE3-F250-4C96-AE73-ADDEAB2FBC90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485D9B25-32C7-4ECB-90F8-04CAF46846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5" name="Group 532">
              <a:extLst>
                <a:ext uri="{FF2B5EF4-FFF2-40B4-BE49-F238E27FC236}">
                  <a16:creationId xmlns:a16="http://schemas.microsoft.com/office/drawing/2014/main" id="{5E2A72F8-8049-40BF-9E08-0297015A2F95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52" name="Oval 539">
                <a:extLst>
                  <a:ext uri="{FF2B5EF4-FFF2-40B4-BE49-F238E27FC236}">
                    <a16:creationId xmlns:a16="http://schemas.microsoft.com/office/drawing/2014/main" id="{4668B984-F908-4DA0-A5E2-1FFE6FB78048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3" name="Freeform 13">
                <a:extLst>
                  <a:ext uri="{FF2B5EF4-FFF2-40B4-BE49-F238E27FC236}">
                    <a16:creationId xmlns:a16="http://schemas.microsoft.com/office/drawing/2014/main" id="{47277208-6440-4E6C-BFC8-7AF170C21E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6" name="Group 533">
              <a:extLst>
                <a:ext uri="{FF2B5EF4-FFF2-40B4-BE49-F238E27FC236}">
                  <a16:creationId xmlns:a16="http://schemas.microsoft.com/office/drawing/2014/main" id="{8248BC67-1897-467A-BE20-F783D119A80E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47" name="Oval 534">
                <a:extLst>
                  <a:ext uri="{FF2B5EF4-FFF2-40B4-BE49-F238E27FC236}">
                    <a16:creationId xmlns:a16="http://schemas.microsoft.com/office/drawing/2014/main" id="{56895F3A-A53C-419C-AE3C-CA3D1AFE50EC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grpSp>
            <p:nvGrpSpPr>
              <p:cNvPr id="48" name="그룹 28">
                <a:extLst>
                  <a:ext uri="{FF2B5EF4-FFF2-40B4-BE49-F238E27FC236}">
                    <a16:creationId xmlns:a16="http://schemas.microsoft.com/office/drawing/2014/main" id="{CEDB9C6B-78E0-4426-A215-93783F7F65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49" name="직선 연결선[R] 24">
                  <a:extLst>
                    <a:ext uri="{FF2B5EF4-FFF2-40B4-BE49-F238E27FC236}">
                      <a16:creationId xmlns:a16="http://schemas.microsoft.com/office/drawing/2014/main" id="{D5D8CB99-4897-4389-950C-0534E83BBB90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[R] 25">
                  <a:extLst>
                    <a:ext uri="{FF2B5EF4-FFF2-40B4-BE49-F238E27FC236}">
                      <a16:creationId xmlns:a16="http://schemas.microsoft.com/office/drawing/2014/main" id="{EBB5B332-A908-4BBE-996B-ECDDE72A775A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[R] 26">
                  <a:extLst>
                    <a:ext uri="{FF2B5EF4-FFF2-40B4-BE49-F238E27FC236}">
                      <a16:creationId xmlns:a16="http://schemas.microsoft.com/office/drawing/2014/main" id="{4A336DB4-9C3B-45BF-81AD-54DB24FC1BA9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0" name="직선 연결선[R] 7">
            <a:extLst>
              <a:ext uri="{FF2B5EF4-FFF2-40B4-BE49-F238E27FC236}">
                <a16:creationId xmlns:a16="http://schemas.microsoft.com/office/drawing/2014/main" id="{6585484C-DA9B-43E0-9C5D-55EBC239F305}"/>
              </a:ext>
            </a:extLst>
          </p:cNvPr>
          <p:cNvCxnSpPr/>
          <p:nvPr/>
        </p:nvCxnSpPr>
        <p:spPr>
          <a:xfrm>
            <a:off x="1868022" y="104433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20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33863"/>
          <a:ext cx="2854139" cy="959551"/>
        </p:xfrm>
        <a:graphic>
          <a:graphicData uri="http://schemas.openxmlformats.org/drawingml/2006/table">
            <a:tbl>
              <a:tblPr/>
              <a:tblGrid>
                <a:gridCol w="251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380">
                  <a:extLst>
                    <a:ext uri="{9D8B030D-6E8A-4147-A177-3AD203B41FA5}">
                      <a16:colId xmlns:a16="http://schemas.microsoft.com/office/drawing/2014/main" val="640442726"/>
                    </a:ext>
                  </a:extLst>
                </a:gridCol>
              </a:tblGrid>
              <a:tr h="216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 등록 화면</a:t>
                      </a: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7465"/>
                  </a:ext>
                </a:extLst>
              </a:tr>
              <a:tr h="517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1A : 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응답기간 설정 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cxnSp>
        <p:nvCxnSpPr>
          <p:cNvPr id="98" name="직선 연결선[R] 7">
            <a:extLst>
              <a:ext uri="{FF2B5EF4-FFF2-40B4-BE49-F238E27FC236}">
                <a16:creationId xmlns:a16="http://schemas.microsoft.com/office/drawing/2014/main" id="{7DE26AC2-F4B6-4279-BA6B-5D99EE8A06EE}"/>
              </a:ext>
            </a:extLst>
          </p:cNvPr>
          <p:cNvCxnSpPr/>
          <p:nvPr/>
        </p:nvCxnSpPr>
        <p:spPr>
          <a:xfrm>
            <a:off x="1860319" y="138924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27BBC4E-6627-4B95-B06A-F44A8DB0AE59}"/>
              </a:ext>
            </a:extLst>
          </p:cNvPr>
          <p:cNvSpPr txBox="1"/>
          <p:nvPr/>
        </p:nvSpPr>
        <p:spPr>
          <a:xfrm>
            <a:off x="2024368" y="3138986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첨부</a:t>
            </a:r>
          </a:p>
        </p:txBody>
      </p:sp>
      <p:grpSp>
        <p:nvGrpSpPr>
          <p:cNvPr id="160" name="Group 644">
            <a:extLst>
              <a:ext uri="{FF2B5EF4-FFF2-40B4-BE49-F238E27FC236}">
                <a16:creationId xmlns:a16="http://schemas.microsoft.com/office/drawing/2014/main" id="{665E47A5-0FFB-4288-87F3-6E4B6534FD50}"/>
              </a:ext>
            </a:extLst>
          </p:cNvPr>
          <p:cNvGrpSpPr/>
          <p:nvPr/>
        </p:nvGrpSpPr>
        <p:grpSpPr>
          <a:xfrm>
            <a:off x="3177813" y="3112246"/>
            <a:ext cx="903445" cy="172800"/>
            <a:chOff x="1057834" y="3280878"/>
            <a:chExt cx="869522" cy="172800"/>
          </a:xfrm>
        </p:grpSpPr>
        <p:sp>
          <p:nvSpPr>
            <p:cNvPr id="161" name="Rounded Rectangle 645">
              <a:extLst>
                <a:ext uri="{FF2B5EF4-FFF2-40B4-BE49-F238E27FC236}">
                  <a16:creationId xmlns:a16="http://schemas.microsoft.com/office/drawing/2014/main" id="{E81E7B72-0B1A-45A6-81A2-7A388F7B22D9}"/>
                </a:ext>
              </a:extLst>
            </p:cNvPr>
            <p:cNvSpPr/>
            <p:nvPr/>
          </p:nvSpPr>
          <p:spPr>
            <a:xfrm>
              <a:off x="1057834" y="3280878"/>
              <a:ext cx="86952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내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PC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     파일함</a:t>
              </a:r>
              <a:endPara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62" name="Straight Connector 646">
              <a:extLst>
                <a:ext uri="{FF2B5EF4-FFF2-40B4-BE49-F238E27FC236}">
                  <a16:creationId xmlns:a16="http://schemas.microsoft.com/office/drawing/2014/main" id="{43873A97-6CD2-4A70-B067-A483318493E7}"/>
                </a:ext>
              </a:extLst>
            </p:cNvPr>
            <p:cNvCxnSpPr/>
            <p:nvPr/>
          </p:nvCxnSpPr>
          <p:spPr>
            <a:xfrm>
              <a:off x="1469681" y="3280878"/>
              <a:ext cx="0" cy="170099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63" name="텍스트 상자 31">
            <a:extLst>
              <a:ext uri="{FF2B5EF4-FFF2-40B4-BE49-F238E27FC236}">
                <a16:creationId xmlns:a16="http://schemas.microsoft.com/office/drawing/2014/main" id="{D63668E0-1D18-4CCC-B47C-9C6709937219}"/>
              </a:ext>
            </a:extLst>
          </p:cNvPr>
          <p:cNvSpPr txBox="1"/>
          <p:nvPr/>
        </p:nvSpPr>
        <p:spPr>
          <a:xfrm>
            <a:off x="8532332" y="3173237"/>
            <a:ext cx="411450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ko-KR" altLang="en-US" sz="500" b="1" u="sng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전체 삭제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8BC1075-2B3C-47E7-86CA-8E5B98C03AF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 수정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51BD91-DB8E-4C7D-ACB6-CBC540A33DD6}"/>
              </a:ext>
            </a:extLst>
          </p:cNvPr>
          <p:cNvSpPr txBox="1"/>
          <p:nvPr/>
        </p:nvSpPr>
        <p:spPr>
          <a:xfrm>
            <a:off x="2011373" y="1481053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 제목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46504C-AE51-4B83-8488-21DC22955DAD}"/>
              </a:ext>
            </a:extLst>
          </p:cNvPr>
          <p:cNvSpPr/>
          <p:nvPr/>
        </p:nvSpPr>
        <p:spPr>
          <a:xfrm>
            <a:off x="10128448" y="277201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EN12.1.2.1.6</a:t>
            </a:r>
          </a:p>
        </p:txBody>
      </p:sp>
      <p:sp>
        <p:nvSpPr>
          <p:cNvPr id="189" name="직사각형">
            <a:extLst>
              <a:ext uri="{FF2B5EF4-FFF2-40B4-BE49-F238E27FC236}">
                <a16:creationId xmlns:a16="http://schemas.microsoft.com/office/drawing/2014/main" id="{6727981B-BD20-4D19-8BCD-78866E38AAAE}"/>
              </a:ext>
            </a:extLst>
          </p:cNvPr>
          <p:cNvSpPr/>
          <p:nvPr/>
        </p:nvSpPr>
        <p:spPr>
          <a:xfrm>
            <a:off x="3173812" y="3363430"/>
            <a:ext cx="5767278" cy="4919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400000"/>
          </a:ln>
        </p:spPr>
        <p:txBody>
          <a:bodyPr lIns="43543" tIns="43543" rIns="43543" bIns="43543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여러 개의 파일을 마우스로 끌어놓으세요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sz="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5" name="텍스트 상자 31">
            <a:extLst>
              <a:ext uri="{FF2B5EF4-FFF2-40B4-BE49-F238E27FC236}">
                <a16:creationId xmlns:a16="http://schemas.microsoft.com/office/drawing/2014/main" id="{5F676FC5-3E51-4267-97FC-5B6F38F4B886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등록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4D388B1-823B-40BD-847D-F3290AD360F5}"/>
              </a:ext>
            </a:extLst>
          </p:cNvPr>
          <p:cNvSpPr txBox="1"/>
          <p:nvPr/>
        </p:nvSpPr>
        <p:spPr>
          <a:xfrm>
            <a:off x="2003646" y="2289257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 여부</a:t>
            </a:r>
          </a:p>
        </p:txBody>
      </p:sp>
      <p:grpSp>
        <p:nvGrpSpPr>
          <p:cNvPr id="211" name="Option">
            <a:extLst>
              <a:ext uri="{FF2B5EF4-FFF2-40B4-BE49-F238E27FC236}">
                <a16:creationId xmlns:a16="http://schemas.microsoft.com/office/drawing/2014/main" id="{F04530D6-85B9-42C1-90AD-E4156770B840}"/>
              </a:ext>
            </a:extLst>
          </p:cNvPr>
          <p:cNvGrpSpPr/>
          <p:nvPr/>
        </p:nvGrpSpPr>
        <p:grpSpPr>
          <a:xfrm>
            <a:off x="3314083" y="2365319"/>
            <a:ext cx="398887" cy="153888"/>
            <a:chOff x="1068388" y="1862981"/>
            <a:chExt cx="398887" cy="153888"/>
          </a:xfrm>
        </p:grpSpPr>
        <p:grpSp>
          <p:nvGrpSpPr>
            <p:cNvPr id="212" name="Option">
              <a:extLst>
                <a:ext uri="{FF2B5EF4-FFF2-40B4-BE49-F238E27FC236}">
                  <a16:creationId xmlns:a16="http://schemas.microsoft.com/office/drawing/2014/main" id="{30E925D8-50C6-479B-952E-9109D0C04023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14" name="Circle">
                <a:extLst>
                  <a:ext uri="{FF2B5EF4-FFF2-40B4-BE49-F238E27FC236}">
                    <a16:creationId xmlns:a16="http://schemas.microsoft.com/office/drawing/2014/main" id="{DA5F0B87-CE99-4F4E-9C2A-23F497E88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Check">
                <a:extLst>
                  <a:ext uri="{FF2B5EF4-FFF2-40B4-BE49-F238E27FC236}">
                    <a16:creationId xmlns:a16="http://schemas.microsoft.com/office/drawing/2014/main" id="{D86C9EB6-9171-44AC-BCB4-4FF78543E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3" name="Text">
              <a:extLst>
                <a:ext uri="{FF2B5EF4-FFF2-40B4-BE49-F238E27FC236}">
                  <a16:creationId xmlns:a16="http://schemas.microsoft.com/office/drawing/2014/main" id="{000E3A69-042D-4170-A128-50955F3C96C8}"/>
                </a:ext>
              </a:extLst>
            </p:cNvPr>
            <p:cNvSpPr txBox="1"/>
            <p:nvPr/>
          </p:nvSpPr>
          <p:spPr>
            <a:xfrm>
              <a:off x="1262091" y="1862981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기명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16" name="Option">
            <a:extLst>
              <a:ext uri="{FF2B5EF4-FFF2-40B4-BE49-F238E27FC236}">
                <a16:creationId xmlns:a16="http://schemas.microsoft.com/office/drawing/2014/main" id="{9C052C50-1C4B-45F9-962D-F4D3A5DCAAAB}"/>
              </a:ext>
            </a:extLst>
          </p:cNvPr>
          <p:cNvGrpSpPr/>
          <p:nvPr/>
        </p:nvGrpSpPr>
        <p:grpSpPr>
          <a:xfrm>
            <a:off x="4013458" y="2365318"/>
            <a:ext cx="501480" cy="153888"/>
            <a:chOff x="1068388" y="1862981"/>
            <a:chExt cx="501480" cy="153888"/>
          </a:xfrm>
        </p:grpSpPr>
        <p:grpSp>
          <p:nvGrpSpPr>
            <p:cNvPr id="217" name="Option">
              <a:extLst>
                <a:ext uri="{FF2B5EF4-FFF2-40B4-BE49-F238E27FC236}">
                  <a16:creationId xmlns:a16="http://schemas.microsoft.com/office/drawing/2014/main" id="{04EFE969-02D5-40BC-AFD8-F21D80D125C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19" name="Circle">
                <a:extLst>
                  <a:ext uri="{FF2B5EF4-FFF2-40B4-BE49-F238E27FC236}">
                    <a16:creationId xmlns:a16="http://schemas.microsoft.com/office/drawing/2014/main" id="{F2A15223-5CAF-4D3F-BBFD-5501EB70C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Check" hidden="1">
                <a:extLst>
                  <a:ext uri="{FF2B5EF4-FFF2-40B4-BE49-F238E27FC236}">
                    <a16:creationId xmlns:a16="http://schemas.microsoft.com/office/drawing/2014/main" id="{2C94B99A-4F1D-47A2-89D4-267C3C3CA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8" name="Text">
              <a:extLst>
                <a:ext uri="{FF2B5EF4-FFF2-40B4-BE49-F238E27FC236}">
                  <a16:creationId xmlns:a16="http://schemas.microsoft.com/office/drawing/2014/main" id="{D91E21AB-28C7-4C6B-BF33-A914E0D08A58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무기명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74D10AA5-1B11-429B-87E7-D15B97B00077}"/>
              </a:ext>
            </a:extLst>
          </p:cNvPr>
          <p:cNvSpPr txBox="1"/>
          <p:nvPr/>
        </p:nvSpPr>
        <p:spPr>
          <a:xfrm>
            <a:off x="5720345" y="2280324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공개 여부</a:t>
            </a:r>
          </a:p>
        </p:txBody>
      </p:sp>
      <p:grpSp>
        <p:nvGrpSpPr>
          <p:cNvPr id="222" name="Option">
            <a:extLst>
              <a:ext uri="{FF2B5EF4-FFF2-40B4-BE49-F238E27FC236}">
                <a16:creationId xmlns:a16="http://schemas.microsoft.com/office/drawing/2014/main" id="{715A922D-6F27-4C89-A3FD-B8F1C87F9BA1}"/>
              </a:ext>
            </a:extLst>
          </p:cNvPr>
          <p:cNvGrpSpPr/>
          <p:nvPr/>
        </p:nvGrpSpPr>
        <p:grpSpPr>
          <a:xfrm>
            <a:off x="6964769" y="2350776"/>
            <a:ext cx="398887" cy="153888"/>
            <a:chOff x="1068388" y="1862981"/>
            <a:chExt cx="398887" cy="153888"/>
          </a:xfrm>
        </p:grpSpPr>
        <p:grpSp>
          <p:nvGrpSpPr>
            <p:cNvPr id="223" name="Option">
              <a:extLst>
                <a:ext uri="{FF2B5EF4-FFF2-40B4-BE49-F238E27FC236}">
                  <a16:creationId xmlns:a16="http://schemas.microsoft.com/office/drawing/2014/main" id="{01018E28-1F09-40F4-9618-F1AD9735DC6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25" name="Circle">
                <a:extLst>
                  <a:ext uri="{FF2B5EF4-FFF2-40B4-BE49-F238E27FC236}">
                    <a16:creationId xmlns:a16="http://schemas.microsoft.com/office/drawing/2014/main" id="{D697682C-0B6F-4A30-84EA-558A3200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Check">
                <a:extLst>
                  <a:ext uri="{FF2B5EF4-FFF2-40B4-BE49-F238E27FC236}">
                    <a16:creationId xmlns:a16="http://schemas.microsoft.com/office/drawing/2014/main" id="{0707E3D1-4B6D-474A-8E3C-77BEFD7FC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4" name="Text">
              <a:extLst>
                <a:ext uri="{FF2B5EF4-FFF2-40B4-BE49-F238E27FC236}">
                  <a16:creationId xmlns:a16="http://schemas.microsoft.com/office/drawing/2014/main" id="{EF5476EB-7C62-4551-9F03-A95B04A269BA}"/>
                </a:ext>
              </a:extLst>
            </p:cNvPr>
            <p:cNvSpPr txBox="1"/>
            <p:nvPr/>
          </p:nvSpPr>
          <p:spPr>
            <a:xfrm>
              <a:off x="1262091" y="1862981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공개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28" name="Option">
            <a:extLst>
              <a:ext uri="{FF2B5EF4-FFF2-40B4-BE49-F238E27FC236}">
                <a16:creationId xmlns:a16="http://schemas.microsoft.com/office/drawing/2014/main" id="{6E8E64A4-4AF0-4464-BFDF-EB5F5C0654CE}"/>
              </a:ext>
            </a:extLst>
          </p:cNvPr>
          <p:cNvGrpSpPr/>
          <p:nvPr/>
        </p:nvGrpSpPr>
        <p:grpSpPr>
          <a:xfrm>
            <a:off x="7664144" y="2350775"/>
            <a:ext cx="501480" cy="153888"/>
            <a:chOff x="1068388" y="1862981"/>
            <a:chExt cx="501480" cy="153888"/>
          </a:xfrm>
        </p:grpSpPr>
        <p:grpSp>
          <p:nvGrpSpPr>
            <p:cNvPr id="231" name="Option">
              <a:extLst>
                <a:ext uri="{FF2B5EF4-FFF2-40B4-BE49-F238E27FC236}">
                  <a16:creationId xmlns:a16="http://schemas.microsoft.com/office/drawing/2014/main" id="{29977122-2FC7-466B-80C3-6300CB3C06B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33" name="Circle">
                <a:extLst>
                  <a:ext uri="{FF2B5EF4-FFF2-40B4-BE49-F238E27FC236}">
                    <a16:creationId xmlns:a16="http://schemas.microsoft.com/office/drawing/2014/main" id="{E4D7E80F-C42C-4CBA-8419-7038882CF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Check" hidden="1">
                <a:extLst>
                  <a:ext uri="{FF2B5EF4-FFF2-40B4-BE49-F238E27FC236}">
                    <a16:creationId xmlns:a16="http://schemas.microsoft.com/office/drawing/2014/main" id="{164CB204-AAE3-46A5-AA41-EF8F01A9A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2" name="Text">
              <a:extLst>
                <a:ext uri="{FF2B5EF4-FFF2-40B4-BE49-F238E27FC236}">
                  <a16:creationId xmlns:a16="http://schemas.microsoft.com/office/drawing/2014/main" id="{8B295303-5750-4EA1-91CB-9EB69734BA72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비공개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0" name="Rounded Rectangle 939">
            <a:extLst>
              <a:ext uri="{FF2B5EF4-FFF2-40B4-BE49-F238E27FC236}">
                <a16:creationId xmlns:a16="http://schemas.microsoft.com/office/drawing/2014/main" id="{D1F7C000-A5D4-4B6F-B117-07EDE7F1D97A}"/>
              </a:ext>
            </a:extLst>
          </p:cNvPr>
          <p:cNvSpPr/>
          <p:nvPr/>
        </p:nvSpPr>
        <p:spPr>
          <a:xfrm>
            <a:off x="7427935" y="4316938"/>
            <a:ext cx="537396" cy="195770"/>
          </a:xfrm>
          <a:prstGeom prst="roundRect">
            <a:avLst>
              <a:gd name="adj" fmla="val 8420"/>
            </a:avLst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문제추가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8" name="직선 연결선[R] 7">
            <a:extLst>
              <a:ext uri="{FF2B5EF4-FFF2-40B4-BE49-F238E27FC236}">
                <a16:creationId xmlns:a16="http://schemas.microsoft.com/office/drawing/2014/main" id="{2906C2C6-4882-4AE1-BBAF-F4282EAFF842}"/>
              </a:ext>
            </a:extLst>
          </p:cNvPr>
          <p:cNvCxnSpPr/>
          <p:nvPr/>
        </p:nvCxnSpPr>
        <p:spPr>
          <a:xfrm>
            <a:off x="1868022" y="3979261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FB69B643-A7EA-4E97-9941-515912CBD2F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8F713AC8-B666-450E-A311-1F6435DD5B88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293" name="Group 1">
                <a:extLst>
                  <a:ext uri="{FF2B5EF4-FFF2-40B4-BE49-F238E27FC236}">
                    <a16:creationId xmlns:a16="http://schemas.microsoft.com/office/drawing/2014/main" id="{81F3D2B6-68B8-48EC-9C60-6C61F9A82560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295" name="Rectangle 14">
                  <a:extLst>
                    <a:ext uri="{FF2B5EF4-FFF2-40B4-BE49-F238E27FC236}">
                      <a16:creationId xmlns:a16="http://schemas.microsoft.com/office/drawing/2014/main" id="{3BF4D876-DDA3-4227-8B09-DAC9EE73D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6" name="Freeform 10">
                  <a:extLst>
                    <a:ext uri="{FF2B5EF4-FFF2-40B4-BE49-F238E27FC236}">
                      <a16:creationId xmlns:a16="http://schemas.microsoft.com/office/drawing/2014/main" id="{28F84F0E-E936-4E64-BEB2-756215FC3A5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297" name="텍스트 상자 31">
                  <a:extLst>
                    <a:ext uri="{FF2B5EF4-FFF2-40B4-BE49-F238E27FC236}">
                      <a16:creationId xmlns:a16="http://schemas.microsoft.com/office/drawing/2014/main" id="{78B142A4-79E8-47D4-93E8-0148AECA20CC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298" name="Straight Connector 1159">
                  <a:extLst>
                    <a:ext uri="{FF2B5EF4-FFF2-40B4-BE49-F238E27FC236}">
                      <a16:creationId xmlns:a16="http://schemas.microsoft.com/office/drawing/2014/main" id="{6124BF67-0C6E-4363-846C-F6D8F59EFF46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9" name="Triangle 942">
                  <a:extLst>
                    <a:ext uri="{FF2B5EF4-FFF2-40B4-BE49-F238E27FC236}">
                      <a16:creationId xmlns:a16="http://schemas.microsoft.com/office/drawing/2014/main" id="{0DB4A6F6-9A05-4BA8-83EF-40C1EC80DF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4" name="텍스트 상자 31">
                <a:extLst>
                  <a:ext uri="{FF2B5EF4-FFF2-40B4-BE49-F238E27FC236}">
                    <a16:creationId xmlns:a16="http://schemas.microsoft.com/office/drawing/2014/main" id="{B894330B-60B4-44D8-910D-DBDCB94CF551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9BBF0467-3BAA-48DB-90E6-A2669F461304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텍스트 상자 31">
              <a:extLst>
                <a:ext uri="{FF2B5EF4-FFF2-40B4-BE49-F238E27FC236}">
                  <a16:creationId xmlns:a16="http://schemas.microsoft.com/office/drawing/2014/main" id="{17E380D3-1A6C-4D98-B59D-06A7E6DC1537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8" name="텍스트 상자 31">
            <a:extLst>
              <a:ext uri="{FF2B5EF4-FFF2-40B4-BE49-F238E27FC236}">
                <a16:creationId xmlns:a16="http://schemas.microsoft.com/office/drawing/2014/main" id="{5BA70614-4599-4D2B-B311-37957E3B92F5}"/>
              </a:ext>
            </a:extLst>
          </p:cNvPr>
          <p:cNvSpPr txBox="1"/>
          <p:nvPr/>
        </p:nvSpPr>
        <p:spPr>
          <a:xfrm>
            <a:off x="3277268" y="1544737"/>
            <a:ext cx="2461404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000" b="1" dirty="0">
                <a:latin typeface="+mn-ea"/>
                <a:ea typeface="+mn-ea"/>
              </a:rPr>
              <a:t>회사원이 가장 </a:t>
            </a:r>
            <a:r>
              <a:rPr lang="ko-KR" altLang="en-US" sz="1000" b="1" dirty="0">
                <a:latin typeface="+mn-ea"/>
                <a:ea typeface="+mn-ea"/>
              </a:rPr>
              <a:t>많이 받는 스트레스는</a:t>
            </a:r>
            <a:r>
              <a:rPr lang="en-US" altLang="ko-KR" sz="1000" b="1" dirty="0">
                <a:latin typeface="+mn-ea"/>
                <a:ea typeface="+mn-ea"/>
              </a:rPr>
              <a:t>?</a:t>
            </a:r>
            <a:endParaRPr kumimoji="1" lang="en-US" altLang="ko-KR" sz="1000" b="1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C37CF6-2468-415C-B797-3782E6D16BE3}"/>
              </a:ext>
            </a:extLst>
          </p:cNvPr>
          <p:cNvSpPr/>
          <p:nvPr/>
        </p:nvSpPr>
        <p:spPr>
          <a:xfrm>
            <a:off x="9290533" y="1044338"/>
            <a:ext cx="2854139" cy="11691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등록화면 상세와 동일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54B0B0C-9402-4E2F-8FCB-6BB0E5934FC4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4432D4B-BDC4-4954-87E0-50834604206E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Rectangle 14">
              <a:extLst>
                <a:ext uri="{FF2B5EF4-FFF2-40B4-BE49-F238E27FC236}">
                  <a16:creationId xmlns:a16="http://schemas.microsoft.com/office/drawing/2014/main" id="{D7406507-78F8-4C44-8347-A1606726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텍스트 상자 31">
              <a:extLst>
                <a:ext uri="{FF2B5EF4-FFF2-40B4-BE49-F238E27FC236}">
                  <a16:creationId xmlns:a16="http://schemas.microsoft.com/office/drawing/2014/main" id="{FDF333AE-0641-427C-8861-4084FD74C61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249DD9C8-BEF2-42E3-86E7-9C25D8B601CE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직선 연결선[R] 33">
              <a:extLst>
                <a:ext uri="{FF2B5EF4-FFF2-40B4-BE49-F238E27FC236}">
                  <a16:creationId xmlns:a16="http://schemas.microsoft.com/office/drawing/2014/main" id="{B494EA20-F4DE-42EE-BA86-1D26AF01B4EE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EBFC08FB-3424-4F4D-8F64-09D6A266871D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42" name="텍스트 상자 31">
              <a:extLst>
                <a:ext uri="{FF2B5EF4-FFF2-40B4-BE49-F238E27FC236}">
                  <a16:creationId xmlns:a16="http://schemas.microsoft.com/office/drawing/2014/main" id="{2137C86A-A966-4164-BDDE-1D2DB428B0F2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7" name="텍스트 상자 31">
              <a:extLst>
                <a:ext uri="{FF2B5EF4-FFF2-40B4-BE49-F238E27FC236}">
                  <a16:creationId xmlns:a16="http://schemas.microsoft.com/office/drawing/2014/main" id="{18C2D29F-CBA5-4DE7-A4A5-FBA7A8DDE447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2607EE3-F287-42FD-9247-BB44CD916FD2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7F0E6E1-20BE-474C-8A61-B11A12551BE7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1F34EAB-61EA-4AB4-87D7-1A6C321312E3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54" name="텍스트 상자 31">
              <a:extLst>
                <a:ext uri="{FF2B5EF4-FFF2-40B4-BE49-F238E27FC236}">
                  <a16:creationId xmlns:a16="http://schemas.microsoft.com/office/drawing/2014/main" id="{BC4530D2-140F-442B-BB12-2B126644C44E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55" name="직선 연결선[R] 33">
              <a:extLst>
                <a:ext uri="{FF2B5EF4-FFF2-40B4-BE49-F238E27FC236}">
                  <a16:creationId xmlns:a16="http://schemas.microsoft.com/office/drawing/2014/main" id="{E1861495-18E8-4B4F-A7D2-A1876D8E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7">
              <a:extLst>
                <a:ext uri="{FF2B5EF4-FFF2-40B4-BE49-F238E27FC236}">
                  <a16:creationId xmlns:a16="http://schemas.microsoft.com/office/drawing/2014/main" id="{99668653-F55A-4BBC-A45F-54912A45D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57" name="직선 연결선[R] 33">
              <a:extLst>
                <a:ext uri="{FF2B5EF4-FFF2-40B4-BE49-F238E27FC236}">
                  <a16:creationId xmlns:a16="http://schemas.microsoft.com/office/drawing/2014/main" id="{AF05B6E0-3E1B-4B5D-A0A1-FD926663F8F2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텍스트 상자 31">
              <a:extLst>
                <a:ext uri="{FF2B5EF4-FFF2-40B4-BE49-F238E27FC236}">
                  <a16:creationId xmlns:a16="http://schemas.microsoft.com/office/drawing/2014/main" id="{36435F91-FEBE-425D-8BD3-C4D39F78D2D5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66" name="직선 연결선[R] 33">
              <a:extLst>
                <a:ext uri="{FF2B5EF4-FFF2-40B4-BE49-F238E27FC236}">
                  <a16:creationId xmlns:a16="http://schemas.microsoft.com/office/drawing/2014/main" id="{41815DE3-ED70-408C-86DD-9BF9C57EDA8D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26B0A8-B465-4EFC-9648-15B6F5368945}"/>
              </a:ext>
            </a:extLst>
          </p:cNvPr>
          <p:cNvSpPr/>
          <p:nvPr/>
        </p:nvSpPr>
        <p:spPr>
          <a:xfrm>
            <a:off x="3188143" y="4553232"/>
            <a:ext cx="5697130" cy="24392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B7A4B51-216B-4F63-8978-CFA3892BACB7}"/>
              </a:ext>
            </a:extLst>
          </p:cNvPr>
          <p:cNvSpPr/>
          <p:nvPr/>
        </p:nvSpPr>
        <p:spPr>
          <a:xfrm>
            <a:off x="3190187" y="1493266"/>
            <a:ext cx="3909854" cy="2439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4FDD5A-F17B-454E-806E-57563A5D8763}"/>
              </a:ext>
            </a:extLst>
          </p:cNvPr>
          <p:cNvSpPr txBox="1"/>
          <p:nvPr/>
        </p:nvSpPr>
        <p:spPr>
          <a:xfrm>
            <a:off x="1994998" y="4349765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9BE7E4F-5D8C-406F-B950-BCB58056906F}"/>
              </a:ext>
            </a:extLst>
          </p:cNvPr>
          <p:cNvSpPr/>
          <p:nvPr/>
        </p:nvSpPr>
        <p:spPr>
          <a:xfrm>
            <a:off x="3173812" y="4361978"/>
            <a:ext cx="3909854" cy="2439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E948DC6-2A19-46EA-AAF1-57B61D93C7AD}"/>
              </a:ext>
            </a:extLst>
          </p:cNvPr>
          <p:cNvSpPr txBox="1"/>
          <p:nvPr/>
        </p:nvSpPr>
        <p:spPr>
          <a:xfrm>
            <a:off x="2011372" y="271393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참여기간</a:t>
            </a:r>
          </a:p>
        </p:txBody>
      </p:sp>
      <p:grpSp>
        <p:nvGrpSpPr>
          <p:cNvPr id="102" name="Option">
            <a:extLst>
              <a:ext uri="{FF2B5EF4-FFF2-40B4-BE49-F238E27FC236}">
                <a16:creationId xmlns:a16="http://schemas.microsoft.com/office/drawing/2014/main" id="{5BECDD63-7048-48E2-A69B-28F74940351F}"/>
              </a:ext>
            </a:extLst>
          </p:cNvPr>
          <p:cNvGrpSpPr/>
          <p:nvPr/>
        </p:nvGrpSpPr>
        <p:grpSpPr>
          <a:xfrm>
            <a:off x="3291926" y="2745375"/>
            <a:ext cx="966350" cy="127000"/>
            <a:chOff x="1068388" y="1876425"/>
            <a:chExt cx="966350" cy="127000"/>
          </a:xfrm>
        </p:grpSpPr>
        <p:grpSp>
          <p:nvGrpSpPr>
            <p:cNvPr id="105" name="Option">
              <a:extLst>
                <a:ext uri="{FF2B5EF4-FFF2-40B4-BE49-F238E27FC236}">
                  <a16:creationId xmlns:a16="http://schemas.microsoft.com/office/drawing/2014/main" id="{339DC595-A2E9-4C6A-9580-FAB3F077C405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07" name="Circle">
                <a:extLst>
                  <a:ext uri="{FF2B5EF4-FFF2-40B4-BE49-F238E27FC236}">
                    <a16:creationId xmlns:a16="http://schemas.microsoft.com/office/drawing/2014/main" id="{B37AD978-D283-458B-BE63-74739F289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Check">
                <a:extLst>
                  <a:ext uri="{FF2B5EF4-FFF2-40B4-BE49-F238E27FC236}">
                    <a16:creationId xmlns:a16="http://schemas.microsoft.com/office/drawing/2014/main" id="{CFB2529D-C8DE-4442-8B1F-4BD63ECD8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0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6" name="Text">
              <a:extLst>
                <a:ext uri="{FF2B5EF4-FFF2-40B4-BE49-F238E27FC236}">
                  <a16:creationId xmlns:a16="http://schemas.microsoft.com/office/drawing/2014/main" id="{B1C69738-4F0A-4890-B54B-E388D8644E1A}"/>
                </a:ext>
              </a:extLst>
            </p:cNvPr>
            <p:cNvSpPr txBox="1"/>
            <p:nvPr/>
          </p:nvSpPr>
          <p:spPr>
            <a:xfrm>
              <a:off x="1262091" y="1879300"/>
              <a:ext cx="772647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설정안함</a:t>
              </a:r>
              <a:r>
                <a:rPr lang="en-US" altLang="ko-KR" sz="7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(</a:t>
              </a:r>
              <a:r>
                <a:rPr lang="ko-KR" altLang="en-US" sz="7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영구게시</a:t>
              </a:r>
              <a:r>
                <a:rPr lang="en-US" altLang="ko-KR" sz="700" noProof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)</a:t>
              </a:r>
              <a:endParaRPr lang="en-US" sz="700" noProof="1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09" name="Option">
            <a:extLst>
              <a:ext uri="{FF2B5EF4-FFF2-40B4-BE49-F238E27FC236}">
                <a16:creationId xmlns:a16="http://schemas.microsoft.com/office/drawing/2014/main" id="{BFA6F002-77E7-4CCA-A8C7-42973EC78C7C}"/>
              </a:ext>
            </a:extLst>
          </p:cNvPr>
          <p:cNvGrpSpPr/>
          <p:nvPr/>
        </p:nvGrpSpPr>
        <p:grpSpPr>
          <a:xfrm>
            <a:off x="4403153" y="2726771"/>
            <a:ext cx="373239" cy="127000"/>
            <a:chOff x="1068388" y="1876425"/>
            <a:chExt cx="373239" cy="127000"/>
          </a:xfrm>
        </p:grpSpPr>
        <p:grpSp>
          <p:nvGrpSpPr>
            <p:cNvPr id="110" name="Option">
              <a:extLst>
                <a:ext uri="{FF2B5EF4-FFF2-40B4-BE49-F238E27FC236}">
                  <a16:creationId xmlns:a16="http://schemas.microsoft.com/office/drawing/2014/main" id="{B2492967-3D37-4109-A5F9-ED04D8E7A7F2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12" name="Circle">
                <a:extLst>
                  <a:ext uri="{FF2B5EF4-FFF2-40B4-BE49-F238E27FC236}">
                    <a16:creationId xmlns:a16="http://schemas.microsoft.com/office/drawing/2014/main" id="{EF004D34-8811-4755-886C-6EB030062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Check" hidden="1">
                <a:extLst>
                  <a:ext uri="{FF2B5EF4-FFF2-40B4-BE49-F238E27FC236}">
                    <a16:creationId xmlns:a16="http://schemas.microsoft.com/office/drawing/2014/main" id="{F342C4F9-AF04-4F1B-9420-695EA4FF7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6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1" name="Text">
              <a:extLst>
                <a:ext uri="{FF2B5EF4-FFF2-40B4-BE49-F238E27FC236}">
                  <a16:creationId xmlns:a16="http://schemas.microsoft.com/office/drawing/2014/main" id="{54200644-5C98-4B5C-A16B-6625527E80AC}"/>
                </a:ext>
              </a:extLst>
            </p:cNvPr>
            <p:cNvSpPr txBox="1"/>
            <p:nvPr/>
          </p:nvSpPr>
          <p:spPr>
            <a:xfrm>
              <a:off x="1262091" y="1879652"/>
              <a:ext cx="179536" cy="12054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7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설정</a:t>
              </a:r>
              <a:endParaRPr lang="en-US" sz="7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pic>
        <p:nvPicPr>
          <p:cNvPr id="114" name="그림 113">
            <a:extLst>
              <a:ext uri="{FF2B5EF4-FFF2-40B4-BE49-F238E27FC236}">
                <a16:creationId xmlns:a16="http://schemas.microsoft.com/office/drawing/2014/main" id="{43160839-A1EC-4797-90BF-013B242E28F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94" y="2695651"/>
            <a:ext cx="172580" cy="172580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CAFCE6F-9A13-424A-950B-4F0969B38495}"/>
              </a:ext>
            </a:extLst>
          </p:cNvPr>
          <p:cNvSpPr/>
          <p:nvPr/>
        </p:nvSpPr>
        <p:spPr>
          <a:xfrm>
            <a:off x="4899704" y="2698211"/>
            <a:ext cx="779382" cy="17318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2017-10-12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A12563-6F45-498F-B698-A9FB78E0AB19}"/>
              </a:ext>
            </a:extLst>
          </p:cNvPr>
          <p:cNvSpPr txBox="1"/>
          <p:nvPr/>
        </p:nvSpPr>
        <p:spPr>
          <a:xfrm>
            <a:off x="5868604" y="2681102"/>
            <a:ext cx="273079" cy="202829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~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6E98D06A-4847-42CD-B5DE-F3934452F1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856" y="2698985"/>
            <a:ext cx="172580" cy="172580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D2D6ABB-AD95-4C61-9F22-186D90DE87E1}"/>
              </a:ext>
            </a:extLst>
          </p:cNvPr>
          <p:cNvSpPr/>
          <p:nvPr/>
        </p:nvSpPr>
        <p:spPr>
          <a:xfrm>
            <a:off x="6114466" y="2701545"/>
            <a:ext cx="779382" cy="17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830306C-E465-4895-8F0A-6D76F109FC3A}"/>
              </a:ext>
            </a:extLst>
          </p:cNvPr>
          <p:cNvSpPr txBox="1"/>
          <p:nvPr/>
        </p:nvSpPr>
        <p:spPr>
          <a:xfrm>
            <a:off x="1991541" y="1895848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참여자 선정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0058B4B-5D95-47BF-AC02-D8D08B4DB28C}"/>
              </a:ext>
            </a:extLst>
          </p:cNvPr>
          <p:cNvSpPr/>
          <p:nvPr/>
        </p:nvSpPr>
        <p:spPr>
          <a:xfrm>
            <a:off x="3187783" y="1836475"/>
            <a:ext cx="4273238" cy="2755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A401281-4333-46E2-9ACF-C76989F3EBFD}"/>
              </a:ext>
            </a:extLst>
          </p:cNvPr>
          <p:cNvGrpSpPr/>
          <p:nvPr/>
        </p:nvGrpSpPr>
        <p:grpSpPr>
          <a:xfrm>
            <a:off x="7548439" y="1836697"/>
            <a:ext cx="213070" cy="225847"/>
            <a:chOff x="9264017" y="2445255"/>
            <a:chExt cx="213070" cy="225847"/>
          </a:xfrm>
        </p:grpSpPr>
        <p:sp>
          <p:nvSpPr>
            <p:cNvPr id="129" name="모서리가 둥근 직사각형 111">
              <a:extLst>
                <a:ext uri="{FF2B5EF4-FFF2-40B4-BE49-F238E27FC236}">
                  <a16:creationId xmlns:a16="http://schemas.microsoft.com/office/drawing/2014/main" id="{8543AEC9-AF91-4FE5-82E6-DB5B98105E44}"/>
                </a:ext>
              </a:extLst>
            </p:cNvPr>
            <p:cNvSpPr/>
            <p:nvPr/>
          </p:nvSpPr>
          <p:spPr>
            <a:xfrm>
              <a:off x="9264017" y="2445255"/>
              <a:ext cx="213070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30" name="Picture 157" descr="man-user (1).png">
              <a:extLst>
                <a:ext uri="{FF2B5EF4-FFF2-40B4-BE49-F238E27FC236}">
                  <a16:creationId xmlns:a16="http://schemas.microsoft.com/office/drawing/2014/main" id="{29F01F45-0ADC-40C5-A900-FA831E3DD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1336" y="2505558"/>
              <a:ext cx="109070" cy="109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58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31" name="Rounded Rectangle 939">
            <a:extLst>
              <a:ext uri="{FF2B5EF4-FFF2-40B4-BE49-F238E27FC236}">
                <a16:creationId xmlns:a16="http://schemas.microsoft.com/office/drawing/2014/main" id="{05205980-1AAC-4269-9A12-2CD50CAFAD5E}"/>
              </a:ext>
            </a:extLst>
          </p:cNvPr>
          <p:cNvSpPr/>
          <p:nvPr/>
        </p:nvSpPr>
        <p:spPr>
          <a:xfrm>
            <a:off x="3674754" y="1100352"/>
            <a:ext cx="697924" cy="21814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미리보기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D64E9A02-019F-46D5-BE1A-EEDBC2728A9E}"/>
              </a:ext>
            </a:extLst>
          </p:cNvPr>
          <p:cNvGrpSpPr/>
          <p:nvPr/>
        </p:nvGrpSpPr>
        <p:grpSpPr>
          <a:xfrm>
            <a:off x="2058857" y="1087502"/>
            <a:ext cx="1019273" cy="230990"/>
            <a:chOff x="2233305" y="2053457"/>
            <a:chExt cx="1019273" cy="230990"/>
          </a:xfrm>
        </p:grpSpPr>
        <p:sp>
          <p:nvSpPr>
            <p:cNvPr id="135" name="Rounded Rectangle 939">
              <a:extLst>
                <a:ext uri="{FF2B5EF4-FFF2-40B4-BE49-F238E27FC236}">
                  <a16:creationId xmlns:a16="http://schemas.microsoft.com/office/drawing/2014/main" id="{B910BB03-6A79-4347-B08B-D08F11E356D7}"/>
                </a:ext>
              </a:extLst>
            </p:cNvPr>
            <p:cNvSpPr/>
            <p:nvPr/>
          </p:nvSpPr>
          <p:spPr>
            <a:xfrm>
              <a:off x="2774425" y="2057911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6" name="Group 456">
              <a:extLst>
                <a:ext uri="{FF2B5EF4-FFF2-40B4-BE49-F238E27FC236}">
                  <a16:creationId xmlns:a16="http://schemas.microsoft.com/office/drawing/2014/main" id="{3DDBF98E-BB14-4E15-848B-3614CC7028D9}"/>
                </a:ext>
              </a:extLst>
            </p:cNvPr>
            <p:cNvGrpSpPr/>
            <p:nvPr/>
          </p:nvGrpSpPr>
          <p:grpSpPr>
            <a:xfrm>
              <a:off x="2233305" y="2053457"/>
              <a:ext cx="478153" cy="226536"/>
              <a:chOff x="3444733" y="1992365"/>
              <a:chExt cx="231646" cy="164487"/>
            </a:xfrm>
          </p:grpSpPr>
          <p:sp>
            <p:nvSpPr>
              <p:cNvPr id="138" name="Rounded Rectangle 939">
                <a:extLst>
                  <a:ext uri="{FF2B5EF4-FFF2-40B4-BE49-F238E27FC236}">
                    <a16:creationId xmlns:a16="http://schemas.microsoft.com/office/drawing/2014/main" id="{910F9C34-804C-42E4-BC39-B4989BF53FE7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텍스트 상자 31">
                <a:extLst>
                  <a:ext uri="{FF2B5EF4-FFF2-40B4-BE49-F238E27FC236}">
                    <a16:creationId xmlns:a16="http://schemas.microsoft.com/office/drawing/2014/main" id="{A9064D16-388A-43FB-BF01-80DF69C2A0DD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설문송부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8" name="Rounded Rectangle 939">
            <a:extLst>
              <a:ext uri="{FF2B5EF4-FFF2-40B4-BE49-F238E27FC236}">
                <a16:creationId xmlns:a16="http://schemas.microsoft.com/office/drawing/2014/main" id="{C100AE58-93E0-4CC8-8E0D-1EC2DB310421}"/>
              </a:ext>
            </a:extLst>
          </p:cNvPr>
          <p:cNvSpPr/>
          <p:nvPr/>
        </p:nvSpPr>
        <p:spPr>
          <a:xfrm>
            <a:off x="3143545" y="1094589"/>
            <a:ext cx="466487" cy="22653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7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1056775E-5BB9-496D-BA56-0978F02CA1F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717826" y="2287920"/>
            <a:ext cx="3533545" cy="3144746"/>
            <a:chOff x="595684" y="1261242"/>
            <a:chExt cx="6668466" cy="4352544"/>
          </a:xfrm>
        </p:grpSpPr>
        <p:sp>
          <p:nvSpPr>
            <p:cNvPr id="140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2BB7D72-709F-427C-9B87-2D280D4D75A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95684" y="1654959"/>
              <a:ext cx="6668462" cy="3958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76D8AAF-CEB4-40CF-AA3A-0C8ECFC4C99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261242"/>
              <a:ext cx="6668464" cy="3937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설문 미리보기</a:t>
              </a:r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43" name="Group 4">
            <a:extLst>
              <a:ext uri="{FF2B5EF4-FFF2-40B4-BE49-F238E27FC236}">
                <a16:creationId xmlns:a16="http://schemas.microsoft.com/office/drawing/2014/main" id="{DB61BEC0-1983-4B87-A9F2-C6BD8CEC66B9}"/>
              </a:ext>
            </a:extLst>
          </p:cNvPr>
          <p:cNvGrpSpPr/>
          <p:nvPr/>
        </p:nvGrpSpPr>
        <p:grpSpPr>
          <a:xfrm>
            <a:off x="3801085" y="2644786"/>
            <a:ext cx="3131349" cy="314955"/>
            <a:chOff x="2819397" y="2490324"/>
            <a:chExt cx="2706436" cy="228227"/>
          </a:xfrm>
        </p:grpSpPr>
        <p:sp>
          <p:nvSpPr>
            <p:cNvPr id="144" name="텍스트 상자 31">
              <a:extLst>
                <a:ext uri="{FF2B5EF4-FFF2-40B4-BE49-F238E27FC236}">
                  <a16:creationId xmlns:a16="http://schemas.microsoft.com/office/drawing/2014/main" id="{11088AEA-263E-480A-A0A9-1EEB9482587B}"/>
                </a:ext>
              </a:extLst>
            </p:cNvPr>
            <p:cNvSpPr txBox="1"/>
            <p:nvPr/>
          </p:nvSpPr>
          <p:spPr>
            <a:xfrm>
              <a:off x="2821439" y="2490324"/>
              <a:ext cx="2127400" cy="892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latin typeface="+mn-ea"/>
                  <a:ea typeface="+mn-ea"/>
                </a:rPr>
                <a:t>추석 선물 </a:t>
              </a:r>
              <a:r>
                <a:rPr lang="en-US" altLang="ko-KR" sz="800" b="1" dirty="0">
                  <a:latin typeface="+mn-ea"/>
                  <a:ea typeface="+mn-ea"/>
                </a:rPr>
                <a:t>Best</a:t>
              </a:r>
              <a:endParaRPr kumimoji="1" lang="en-US" altLang="ko-KR" sz="800" b="1" dirty="0">
                <a:latin typeface="+mn-ea"/>
                <a:ea typeface="+mn-ea"/>
              </a:endParaRPr>
            </a:p>
          </p:txBody>
        </p:sp>
        <p:sp>
          <p:nvSpPr>
            <p:cNvPr id="145" name="텍스트 상자 31">
              <a:extLst>
                <a:ext uri="{FF2B5EF4-FFF2-40B4-BE49-F238E27FC236}">
                  <a16:creationId xmlns:a16="http://schemas.microsoft.com/office/drawing/2014/main" id="{C582A0EF-3191-4115-AFBA-173CD504585A}"/>
                </a:ext>
              </a:extLst>
            </p:cNvPr>
            <p:cNvSpPr txBox="1"/>
            <p:nvPr/>
          </p:nvSpPr>
          <p:spPr>
            <a:xfrm>
              <a:off x="2819397" y="2662795"/>
              <a:ext cx="2706436" cy="55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46" name="직선 연결선[R] 7">
            <a:extLst>
              <a:ext uri="{FF2B5EF4-FFF2-40B4-BE49-F238E27FC236}">
                <a16:creationId xmlns:a16="http://schemas.microsoft.com/office/drawing/2014/main" id="{D9B2B5B8-BAC9-4BDA-B212-501833CD231F}"/>
              </a:ext>
            </a:extLst>
          </p:cNvPr>
          <p:cNvCxnSpPr>
            <a:cxnSpLocks/>
          </p:cNvCxnSpPr>
          <p:nvPr/>
        </p:nvCxnSpPr>
        <p:spPr>
          <a:xfrm>
            <a:off x="3712970" y="3363430"/>
            <a:ext cx="353839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49" name="텍스트 상자 31">
            <a:extLst>
              <a:ext uri="{FF2B5EF4-FFF2-40B4-BE49-F238E27FC236}">
                <a16:creationId xmlns:a16="http://schemas.microsoft.com/office/drawing/2014/main" id="{F8698E71-F9B2-46EA-AC83-CCA7A8C01268}"/>
              </a:ext>
            </a:extLst>
          </p:cNvPr>
          <p:cNvSpPr txBox="1"/>
          <p:nvPr/>
        </p:nvSpPr>
        <p:spPr>
          <a:xfrm>
            <a:off x="6362371" y="2629134"/>
            <a:ext cx="130347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164" name="직사각형">
            <a:extLst>
              <a:ext uri="{FF2B5EF4-FFF2-40B4-BE49-F238E27FC236}">
                <a16:creationId xmlns:a16="http://schemas.microsoft.com/office/drawing/2014/main" id="{CF8BF462-E54F-4038-A8B2-4025A2A9CB84}"/>
              </a:ext>
            </a:extLst>
          </p:cNvPr>
          <p:cNvSpPr/>
          <p:nvPr/>
        </p:nvSpPr>
        <p:spPr>
          <a:xfrm>
            <a:off x="3801085" y="3242446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7" name="직사각형">
            <a:extLst>
              <a:ext uri="{FF2B5EF4-FFF2-40B4-BE49-F238E27FC236}">
                <a16:creationId xmlns:a16="http://schemas.microsoft.com/office/drawing/2014/main" id="{66DF74D0-1D46-458D-A3B3-4E17D3A4BD09}"/>
              </a:ext>
            </a:extLst>
          </p:cNvPr>
          <p:cNvSpPr/>
          <p:nvPr/>
        </p:nvSpPr>
        <p:spPr>
          <a:xfrm>
            <a:off x="3785800" y="3036755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</a:t>
            </a:r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기간 </a:t>
            </a:r>
            <a:r>
              <a:rPr kumimoji="1"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9" name="텍스트 상자 31">
            <a:extLst>
              <a:ext uri="{FF2B5EF4-FFF2-40B4-BE49-F238E27FC236}">
                <a16:creationId xmlns:a16="http://schemas.microsoft.com/office/drawing/2014/main" id="{D264D712-49A5-45E0-985A-55D28F32A570}"/>
              </a:ext>
            </a:extLst>
          </p:cNvPr>
          <p:cNvSpPr txBox="1"/>
          <p:nvPr/>
        </p:nvSpPr>
        <p:spPr>
          <a:xfrm>
            <a:off x="3836516" y="3483223"/>
            <a:ext cx="313135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사내 추석선물 기호 조사</a:t>
            </a:r>
            <a:endParaRPr kumimoji="1" lang="en-US" altLang="ko-KR" sz="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D21C105-1B8A-4A8E-BEEA-C8B2A765BBC3}"/>
              </a:ext>
            </a:extLst>
          </p:cNvPr>
          <p:cNvSpPr txBox="1"/>
          <p:nvPr/>
        </p:nvSpPr>
        <p:spPr>
          <a:xfrm>
            <a:off x="3820345" y="3588787"/>
            <a:ext cx="2109225" cy="120836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추석 선물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BEST?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종합선물세트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홍삼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금일봉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유급 추가 휴가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고기 세트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30BAA49-D09D-44FA-8AAA-AB45D4AC6421}"/>
              </a:ext>
            </a:extLst>
          </p:cNvPr>
          <p:cNvCxnSpPr/>
          <p:nvPr/>
        </p:nvCxnSpPr>
        <p:spPr>
          <a:xfrm>
            <a:off x="3836516" y="1314038"/>
            <a:ext cx="176942" cy="943834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그룹 143">
            <a:extLst>
              <a:ext uri="{FF2B5EF4-FFF2-40B4-BE49-F238E27FC236}">
                <a16:creationId xmlns:a16="http://schemas.microsoft.com/office/drawing/2014/main" id="{650DFF29-69A7-40A9-BBB2-DE9B567C064B}"/>
              </a:ext>
            </a:extLst>
          </p:cNvPr>
          <p:cNvGrpSpPr/>
          <p:nvPr/>
        </p:nvGrpSpPr>
        <p:grpSpPr>
          <a:xfrm>
            <a:off x="3566754" y="914513"/>
            <a:ext cx="216000" cy="252000"/>
            <a:chOff x="2704212" y="2825113"/>
            <a:chExt cx="216000" cy="252000"/>
          </a:xfrm>
        </p:grpSpPr>
        <p:sp>
          <p:nvSpPr>
            <p:cNvPr id="179" name="타원형">
              <a:extLst>
                <a:ext uri="{FF2B5EF4-FFF2-40B4-BE49-F238E27FC236}">
                  <a16:creationId xmlns:a16="http://schemas.microsoft.com/office/drawing/2014/main" id="{B990F1BF-7DCF-4114-A730-4354D1C27F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80" name="2">
              <a:extLst>
                <a:ext uri="{FF2B5EF4-FFF2-40B4-BE49-F238E27FC236}">
                  <a16:creationId xmlns:a16="http://schemas.microsoft.com/office/drawing/2014/main" id="{5642ABEE-F865-4982-9EC6-B337BDDE88FE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72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9B9A7A60-9242-49E8-A928-02CE331820B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 flipH="1">
            <a:off x="9101135" y="1396434"/>
            <a:ext cx="57154" cy="5272926"/>
            <a:chOff x="5794297" y="1229599"/>
            <a:chExt cx="85739" cy="2743200"/>
          </a:xfrm>
        </p:grpSpPr>
        <p:sp>
          <p:nvSpPr>
            <p:cNvPr id="173" name="Track">
              <a:extLst>
                <a:ext uri="{FF2B5EF4-FFF2-40B4-BE49-F238E27FC236}">
                  <a16:creationId xmlns:a16="http://schemas.microsoft.com/office/drawing/2014/main" id="{7BAA00C8-290E-4881-AB54-5EAAAACF2314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DC131478-C1FB-495E-9489-2B48BAB7C6F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02" y="1274197"/>
              <a:ext cx="85722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5F5DA57-0435-402E-95BB-348C1D8E922F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794305" y="1243639"/>
              <a:ext cx="85731" cy="16518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337F7E87-FAE0-4480-9776-F4F2CDE827D2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794297" y="3942240"/>
              <a:ext cx="85733" cy="16518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43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2">
            <a:extLst>
              <a:ext uri="{FF2B5EF4-FFF2-40B4-BE49-F238E27FC236}">
                <a16:creationId xmlns:a16="http://schemas.microsoft.com/office/drawing/2014/main" id="{931CFAE0-4C98-47F5-BF61-6EB891A2AACE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동호회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grpSp>
        <p:nvGrpSpPr>
          <p:cNvPr id="43" name="Group 530">
            <a:extLst>
              <a:ext uri="{FF2B5EF4-FFF2-40B4-BE49-F238E27FC236}">
                <a16:creationId xmlns:a16="http://schemas.microsoft.com/office/drawing/2014/main" id="{13526805-50F6-4001-A685-DC2236A571A8}"/>
              </a:ext>
            </a:extLst>
          </p:cNvPr>
          <p:cNvGrpSpPr/>
          <p:nvPr/>
        </p:nvGrpSpPr>
        <p:grpSpPr>
          <a:xfrm>
            <a:off x="8391029" y="414412"/>
            <a:ext cx="729307" cy="166525"/>
            <a:chOff x="7109348" y="1300074"/>
            <a:chExt cx="729307" cy="166525"/>
          </a:xfrm>
        </p:grpSpPr>
        <p:grpSp>
          <p:nvGrpSpPr>
            <p:cNvPr id="44" name="Group 531">
              <a:extLst>
                <a:ext uri="{FF2B5EF4-FFF2-40B4-BE49-F238E27FC236}">
                  <a16:creationId xmlns:a16="http://schemas.microsoft.com/office/drawing/2014/main" id="{FF907477-7E1A-430F-BC6D-2AD674AC1445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54" name="Oval 541">
                <a:extLst>
                  <a:ext uri="{FF2B5EF4-FFF2-40B4-BE49-F238E27FC236}">
                    <a16:creationId xmlns:a16="http://schemas.microsoft.com/office/drawing/2014/main" id="{6E1DAEE3-F250-4C96-AE73-ADDEAB2FBC90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485D9B25-32C7-4ECB-90F8-04CAF46846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5" name="Group 532">
              <a:extLst>
                <a:ext uri="{FF2B5EF4-FFF2-40B4-BE49-F238E27FC236}">
                  <a16:creationId xmlns:a16="http://schemas.microsoft.com/office/drawing/2014/main" id="{5E2A72F8-8049-40BF-9E08-0297015A2F95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52" name="Oval 539">
                <a:extLst>
                  <a:ext uri="{FF2B5EF4-FFF2-40B4-BE49-F238E27FC236}">
                    <a16:creationId xmlns:a16="http://schemas.microsoft.com/office/drawing/2014/main" id="{4668B984-F908-4DA0-A5E2-1FFE6FB78048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3" name="Freeform 13">
                <a:extLst>
                  <a:ext uri="{FF2B5EF4-FFF2-40B4-BE49-F238E27FC236}">
                    <a16:creationId xmlns:a16="http://schemas.microsoft.com/office/drawing/2014/main" id="{47277208-6440-4E6C-BFC8-7AF170C21E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6" name="Group 533">
              <a:extLst>
                <a:ext uri="{FF2B5EF4-FFF2-40B4-BE49-F238E27FC236}">
                  <a16:creationId xmlns:a16="http://schemas.microsoft.com/office/drawing/2014/main" id="{8248BC67-1897-467A-BE20-F783D119A80E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47" name="Oval 534">
                <a:extLst>
                  <a:ext uri="{FF2B5EF4-FFF2-40B4-BE49-F238E27FC236}">
                    <a16:creationId xmlns:a16="http://schemas.microsoft.com/office/drawing/2014/main" id="{56895F3A-A53C-419C-AE3C-CA3D1AFE50EC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grpSp>
            <p:nvGrpSpPr>
              <p:cNvPr id="48" name="그룹 28">
                <a:extLst>
                  <a:ext uri="{FF2B5EF4-FFF2-40B4-BE49-F238E27FC236}">
                    <a16:creationId xmlns:a16="http://schemas.microsoft.com/office/drawing/2014/main" id="{CEDB9C6B-78E0-4426-A215-93783F7F65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49" name="직선 연결선[R] 24">
                  <a:extLst>
                    <a:ext uri="{FF2B5EF4-FFF2-40B4-BE49-F238E27FC236}">
                      <a16:creationId xmlns:a16="http://schemas.microsoft.com/office/drawing/2014/main" id="{D5D8CB99-4897-4389-950C-0534E83BBB90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[R] 25">
                  <a:extLst>
                    <a:ext uri="{FF2B5EF4-FFF2-40B4-BE49-F238E27FC236}">
                      <a16:creationId xmlns:a16="http://schemas.microsoft.com/office/drawing/2014/main" id="{EBB5B332-A908-4BBE-996B-ECDDE72A775A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[R] 26">
                  <a:extLst>
                    <a:ext uri="{FF2B5EF4-FFF2-40B4-BE49-F238E27FC236}">
                      <a16:creationId xmlns:a16="http://schemas.microsoft.com/office/drawing/2014/main" id="{4A336DB4-9C3B-45BF-81AD-54DB24FC1BA9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0" name="직선 연결선[R] 7">
            <a:extLst>
              <a:ext uri="{FF2B5EF4-FFF2-40B4-BE49-F238E27FC236}">
                <a16:creationId xmlns:a16="http://schemas.microsoft.com/office/drawing/2014/main" id="{6585484C-DA9B-43E0-9C5D-55EBC239F305}"/>
              </a:ext>
            </a:extLst>
          </p:cNvPr>
          <p:cNvCxnSpPr/>
          <p:nvPr/>
        </p:nvCxnSpPr>
        <p:spPr>
          <a:xfrm>
            <a:off x="1868022" y="104433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20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44537"/>
              </p:ext>
            </p:extLst>
          </p:nvPr>
        </p:nvGraphicFramePr>
        <p:xfrm>
          <a:off x="9290533" y="833863"/>
          <a:ext cx="2854139" cy="1513840"/>
        </p:xfrm>
        <a:graphic>
          <a:graphicData uri="http://schemas.openxmlformats.org/drawingml/2006/table">
            <a:tbl>
              <a:tblPr/>
              <a:tblGrid>
                <a:gridCol w="251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380">
                  <a:extLst>
                    <a:ext uri="{9D8B030D-6E8A-4147-A177-3AD203B41FA5}">
                      <a16:colId xmlns:a16="http://schemas.microsoft.com/office/drawing/2014/main" val="640442726"/>
                    </a:ext>
                  </a:extLst>
                </a:gridCol>
              </a:tblGrid>
              <a:tr h="216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 등록 화면</a:t>
                      </a: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7465"/>
                  </a:ext>
                </a:extLst>
              </a:tr>
              <a:tr h="517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 수정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재전송 화면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임시저장함의 수정버튼과 상세에서 재전송 버튼</a:t>
                      </a: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해당화면으로 이동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endParaRPr lang="en-US" altLang="ko-KR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선택한 설문의 입력 내용이 출력되고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취지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지문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질문등을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수정 삭제 가능함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체크박스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선택후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삭제 버튼 </a:t>
                      </a:r>
                      <a:r>
                        <a:rPr lang="ko-KR" altLang="en-US" sz="8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삭제 됨</a:t>
                      </a: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cxnSp>
        <p:nvCxnSpPr>
          <p:cNvPr id="98" name="직선 연결선[R] 7">
            <a:extLst>
              <a:ext uri="{FF2B5EF4-FFF2-40B4-BE49-F238E27FC236}">
                <a16:creationId xmlns:a16="http://schemas.microsoft.com/office/drawing/2014/main" id="{7DE26AC2-F4B6-4279-BA6B-5D99EE8A06EE}"/>
              </a:ext>
            </a:extLst>
          </p:cNvPr>
          <p:cNvCxnSpPr/>
          <p:nvPr/>
        </p:nvCxnSpPr>
        <p:spPr>
          <a:xfrm>
            <a:off x="1860319" y="138924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9AAE4F3-BE72-4FF9-A8A9-2F3D477D0A2C}"/>
              </a:ext>
            </a:extLst>
          </p:cNvPr>
          <p:cNvSpPr txBox="1"/>
          <p:nvPr/>
        </p:nvSpPr>
        <p:spPr>
          <a:xfrm>
            <a:off x="2153102" y="3997544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27BBC4E-6627-4B95-B06A-F44A8DB0AE59}"/>
              </a:ext>
            </a:extLst>
          </p:cNvPr>
          <p:cNvSpPr txBox="1"/>
          <p:nvPr/>
        </p:nvSpPr>
        <p:spPr>
          <a:xfrm>
            <a:off x="2024368" y="3070644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첨부</a:t>
            </a:r>
          </a:p>
        </p:txBody>
      </p:sp>
      <p:grpSp>
        <p:nvGrpSpPr>
          <p:cNvPr id="160" name="Group 644">
            <a:extLst>
              <a:ext uri="{FF2B5EF4-FFF2-40B4-BE49-F238E27FC236}">
                <a16:creationId xmlns:a16="http://schemas.microsoft.com/office/drawing/2014/main" id="{665E47A5-0FFB-4288-87F3-6E4B6534FD50}"/>
              </a:ext>
            </a:extLst>
          </p:cNvPr>
          <p:cNvGrpSpPr/>
          <p:nvPr/>
        </p:nvGrpSpPr>
        <p:grpSpPr>
          <a:xfrm>
            <a:off x="3177813" y="3043904"/>
            <a:ext cx="903445" cy="172800"/>
            <a:chOff x="1057834" y="3280878"/>
            <a:chExt cx="869522" cy="172800"/>
          </a:xfrm>
        </p:grpSpPr>
        <p:sp>
          <p:nvSpPr>
            <p:cNvPr id="161" name="Rounded Rectangle 645">
              <a:extLst>
                <a:ext uri="{FF2B5EF4-FFF2-40B4-BE49-F238E27FC236}">
                  <a16:creationId xmlns:a16="http://schemas.microsoft.com/office/drawing/2014/main" id="{E81E7B72-0B1A-45A6-81A2-7A388F7B22D9}"/>
                </a:ext>
              </a:extLst>
            </p:cNvPr>
            <p:cNvSpPr/>
            <p:nvPr/>
          </p:nvSpPr>
          <p:spPr>
            <a:xfrm>
              <a:off x="1057834" y="3280878"/>
              <a:ext cx="86952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내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PC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     파일함</a:t>
              </a:r>
              <a:endPara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62" name="Straight Connector 646">
              <a:extLst>
                <a:ext uri="{FF2B5EF4-FFF2-40B4-BE49-F238E27FC236}">
                  <a16:creationId xmlns:a16="http://schemas.microsoft.com/office/drawing/2014/main" id="{43873A97-6CD2-4A70-B067-A483318493E7}"/>
                </a:ext>
              </a:extLst>
            </p:cNvPr>
            <p:cNvCxnSpPr/>
            <p:nvPr/>
          </p:nvCxnSpPr>
          <p:spPr>
            <a:xfrm>
              <a:off x="1469681" y="3280878"/>
              <a:ext cx="0" cy="170099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63" name="텍스트 상자 31">
            <a:extLst>
              <a:ext uri="{FF2B5EF4-FFF2-40B4-BE49-F238E27FC236}">
                <a16:creationId xmlns:a16="http://schemas.microsoft.com/office/drawing/2014/main" id="{D63668E0-1D18-4CCC-B47C-9C6709937219}"/>
              </a:ext>
            </a:extLst>
          </p:cNvPr>
          <p:cNvSpPr txBox="1"/>
          <p:nvPr/>
        </p:nvSpPr>
        <p:spPr>
          <a:xfrm>
            <a:off x="8532332" y="3104895"/>
            <a:ext cx="411450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ko-KR" altLang="en-US" sz="500" b="1" u="sng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전체 삭제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8BC1075-2B3C-47E7-86CA-8E5B98C03AF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 수정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51BD91-DB8E-4C7D-ACB6-CBC540A33DD6}"/>
              </a:ext>
            </a:extLst>
          </p:cNvPr>
          <p:cNvSpPr txBox="1"/>
          <p:nvPr/>
        </p:nvSpPr>
        <p:spPr>
          <a:xfrm>
            <a:off x="2011373" y="1481053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 제목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46504C-AE51-4B83-8488-21DC22955DAD}"/>
              </a:ext>
            </a:extLst>
          </p:cNvPr>
          <p:cNvSpPr/>
          <p:nvPr/>
        </p:nvSpPr>
        <p:spPr>
          <a:xfrm>
            <a:off x="10128448" y="277201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EN12.1.2.1.6</a:t>
            </a:r>
          </a:p>
        </p:txBody>
      </p:sp>
      <p:sp>
        <p:nvSpPr>
          <p:cNvPr id="189" name="직사각형">
            <a:extLst>
              <a:ext uri="{FF2B5EF4-FFF2-40B4-BE49-F238E27FC236}">
                <a16:creationId xmlns:a16="http://schemas.microsoft.com/office/drawing/2014/main" id="{6727981B-BD20-4D19-8BCD-78866E38AAAE}"/>
              </a:ext>
            </a:extLst>
          </p:cNvPr>
          <p:cNvSpPr/>
          <p:nvPr/>
        </p:nvSpPr>
        <p:spPr>
          <a:xfrm>
            <a:off x="3173812" y="3295088"/>
            <a:ext cx="5767278" cy="4919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400000"/>
          </a:ln>
        </p:spPr>
        <p:txBody>
          <a:bodyPr lIns="43543" tIns="43543" rIns="43543" bIns="43543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여러 개의 파일을 마우스로 끌어놓으세요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sz="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5" name="텍스트 상자 31">
            <a:extLst>
              <a:ext uri="{FF2B5EF4-FFF2-40B4-BE49-F238E27FC236}">
                <a16:creationId xmlns:a16="http://schemas.microsoft.com/office/drawing/2014/main" id="{5F676FC5-3E51-4267-97FC-5B6F38F4B886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수정</a:t>
            </a:r>
          </a:p>
        </p:txBody>
      </p:sp>
      <p:sp>
        <p:nvSpPr>
          <p:cNvPr id="150" name="Rounded Rectangle 939">
            <a:extLst>
              <a:ext uri="{FF2B5EF4-FFF2-40B4-BE49-F238E27FC236}">
                <a16:creationId xmlns:a16="http://schemas.microsoft.com/office/drawing/2014/main" id="{D1F7C000-A5D4-4B6F-B117-07EDE7F1D97A}"/>
              </a:ext>
            </a:extLst>
          </p:cNvPr>
          <p:cNvSpPr/>
          <p:nvPr/>
        </p:nvSpPr>
        <p:spPr>
          <a:xfrm>
            <a:off x="7363656" y="4897008"/>
            <a:ext cx="537396" cy="195770"/>
          </a:xfrm>
          <a:prstGeom prst="roundRect">
            <a:avLst>
              <a:gd name="adj" fmla="val 8420"/>
            </a:avLst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문제추가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8" name="직선 연결선[R] 7">
            <a:extLst>
              <a:ext uri="{FF2B5EF4-FFF2-40B4-BE49-F238E27FC236}">
                <a16:creationId xmlns:a16="http://schemas.microsoft.com/office/drawing/2014/main" id="{2906C2C6-4882-4AE1-BBAF-F4282EAFF842}"/>
              </a:ext>
            </a:extLst>
          </p:cNvPr>
          <p:cNvCxnSpPr/>
          <p:nvPr/>
        </p:nvCxnSpPr>
        <p:spPr>
          <a:xfrm>
            <a:off x="1868022" y="3910919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FB69B643-A7EA-4E97-9941-515912CBD2F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8F713AC8-B666-450E-A311-1F6435DD5B88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293" name="Group 1">
                <a:extLst>
                  <a:ext uri="{FF2B5EF4-FFF2-40B4-BE49-F238E27FC236}">
                    <a16:creationId xmlns:a16="http://schemas.microsoft.com/office/drawing/2014/main" id="{81F3D2B6-68B8-48EC-9C60-6C61F9A82560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295" name="Rectangle 14">
                  <a:extLst>
                    <a:ext uri="{FF2B5EF4-FFF2-40B4-BE49-F238E27FC236}">
                      <a16:creationId xmlns:a16="http://schemas.microsoft.com/office/drawing/2014/main" id="{3BF4D876-DDA3-4227-8B09-DAC9EE73D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6" name="Freeform 10">
                  <a:extLst>
                    <a:ext uri="{FF2B5EF4-FFF2-40B4-BE49-F238E27FC236}">
                      <a16:creationId xmlns:a16="http://schemas.microsoft.com/office/drawing/2014/main" id="{28F84F0E-E936-4E64-BEB2-756215FC3A5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297" name="텍스트 상자 31">
                  <a:extLst>
                    <a:ext uri="{FF2B5EF4-FFF2-40B4-BE49-F238E27FC236}">
                      <a16:creationId xmlns:a16="http://schemas.microsoft.com/office/drawing/2014/main" id="{78B142A4-79E8-47D4-93E8-0148AECA20CC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298" name="Straight Connector 1159">
                  <a:extLst>
                    <a:ext uri="{FF2B5EF4-FFF2-40B4-BE49-F238E27FC236}">
                      <a16:creationId xmlns:a16="http://schemas.microsoft.com/office/drawing/2014/main" id="{6124BF67-0C6E-4363-846C-F6D8F59EFF46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9" name="Triangle 942">
                  <a:extLst>
                    <a:ext uri="{FF2B5EF4-FFF2-40B4-BE49-F238E27FC236}">
                      <a16:creationId xmlns:a16="http://schemas.microsoft.com/office/drawing/2014/main" id="{0DB4A6F6-9A05-4BA8-83EF-40C1EC80DF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4" name="텍스트 상자 31">
                <a:extLst>
                  <a:ext uri="{FF2B5EF4-FFF2-40B4-BE49-F238E27FC236}">
                    <a16:creationId xmlns:a16="http://schemas.microsoft.com/office/drawing/2014/main" id="{B894330B-60B4-44D8-910D-DBDCB94CF551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9BBF0467-3BAA-48DB-90E6-A2669F461304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텍스트 상자 31">
              <a:extLst>
                <a:ext uri="{FF2B5EF4-FFF2-40B4-BE49-F238E27FC236}">
                  <a16:creationId xmlns:a16="http://schemas.microsoft.com/office/drawing/2014/main" id="{17E380D3-1A6C-4D98-B59D-06A7E6DC1537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8" name="텍스트 상자 31">
            <a:extLst>
              <a:ext uri="{FF2B5EF4-FFF2-40B4-BE49-F238E27FC236}">
                <a16:creationId xmlns:a16="http://schemas.microsoft.com/office/drawing/2014/main" id="{5BA70614-4599-4D2B-B311-37957E3B92F5}"/>
              </a:ext>
            </a:extLst>
          </p:cNvPr>
          <p:cNvSpPr txBox="1"/>
          <p:nvPr/>
        </p:nvSpPr>
        <p:spPr>
          <a:xfrm>
            <a:off x="3277268" y="1544737"/>
            <a:ext cx="2461404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000" b="1" dirty="0">
                <a:latin typeface="+mn-ea"/>
                <a:ea typeface="+mn-ea"/>
              </a:rPr>
              <a:t>회사원이 가장 </a:t>
            </a:r>
            <a:r>
              <a:rPr lang="ko-KR" altLang="en-US" sz="1000" b="1" dirty="0">
                <a:latin typeface="+mn-ea"/>
                <a:ea typeface="+mn-ea"/>
              </a:rPr>
              <a:t>많이 받는 스트레스는</a:t>
            </a:r>
            <a:r>
              <a:rPr lang="en-US" altLang="ko-KR" sz="1000" b="1" dirty="0">
                <a:latin typeface="+mn-ea"/>
                <a:ea typeface="+mn-ea"/>
              </a:rPr>
              <a:t>?</a:t>
            </a:r>
            <a:endParaRPr kumimoji="1" lang="en-US" altLang="ko-KR" sz="1000" b="1" dirty="0">
              <a:latin typeface="+mn-ea"/>
              <a:ea typeface="+mn-ea"/>
            </a:endParaRPr>
          </a:p>
        </p:txBody>
      </p:sp>
      <p:sp>
        <p:nvSpPr>
          <p:cNvPr id="319" name="텍스트 상자 31">
            <a:extLst>
              <a:ext uri="{FF2B5EF4-FFF2-40B4-BE49-F238E27FC236}">
                <a16:creationId xmlns:a16="http://schemas.microsoft.com/office/drawing/2014/main" id="{7F4B61F6-1594-46D2-BC91-12620E93390D}"/>
              </a:ext>
            </a:extLst>
          </p:cNvPr>
          <p:cNvSpPr txBox="1"/>
          <p:nvPr/>
        </p:nvSpPr>
        <p:spPr>
          <a:xfrm>
            <a:off x="3410920" y="4041992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회사원들의 노고 반영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54B0B0C-9402-4E2F-8FCB-6BB0E5934FC4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4432D4B-BDC4-4954-87E0-50834604206E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Rectangle 14">
              <a:extLst>
                <a:ext uri="{FF2B5EF4-FFF2-40B4-BE49-F238E27FC236}">
                  <a16:creationId xmlns:a16="http://schemas.microsoft.com/office/drawing/2014/main" id="{D7406507-78F8-4C44-8347-A1606726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텍스트 상자 31">
              <a:extLst>
                <a:ext uri="{FF2B5EF4-FFF2-40B4-BE49-F238E27FC236}">
                  <a16:creationId xmlns:a16="http://schemas.microsoft.com/office/drawing/2014/main" id="{FDF333AE-0641-427C-8861-4084FD74C61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249DD9C8-BEF2-42E3-86E7-9C25D8B601CE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직선 연결선[R] 33">
              <a:extLst>
                <a:ext uri="{FF2B5EF4-FFF2-40B4-BE49-F238E27FC236}">
                  <a16:creationId xmlns:a16="http://schemas.microsoft.com/office/drawing/2014/main" id="{B494EA20-F4DE-42EE-BA86-1D26AF01B4EE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EBFC08FB-3424-4F4D-8F64-09D6A266871D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42" name="텍스트 상자 31">
              <a:extLst>
                <a:ext uri="{FF2B5EF4-FFF2-40B4-BE49-F238E27FC236}">
                  <a16:creationId xmlns:a16="http://schemas.microsoft.com/office/drawing/2014/main" id="{2137C86A-A966-4164-BDDE-1D2DB428B0F2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7" name="텍스트 상자 31">
              <a:extLst>
                <a:ext uri="{FF2B5EF4-FFF2-40B4-BE49-F238E27FC236}">
                  <a16:creationId xmlns:a16="http://schemas.microsoft.com/office/drawing/2014/main" id="{18C2D29F-CBA5-4DE7-A4A5-FBA7A8DDE447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2607EE3-F287-42FD-9247-BB44CD916FD2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7F0E6E1-20BE-474C-8A61-B11A12551BE7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1F34EAB-61EA-4AB4-87D7-1A6C321312E3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54" name="텍스트 상자 31">
              <a:extLst>
                <a:ext uri="{FF2B5EF4-FFF2-40B4-BE49-F238E27FC236}">
                  <a16:creationId xmlns:a16="http://schemas.microsoft.com/office/drawing/2014/main" id="{BC4530D2-140F-442B-BB12-2B126644C44E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55" name="직선 연결선[R] 33">
              <a:extLst>
                <a:ext uri="{FF2B5EF4-FFF2-40B4-BE49-F238E27FC236}">
                  <a16:creationId xmlns:a16="http://schemas.microsoft.com/office/drawing/2014/main" id="{E1861495-18E8-4B4F-A7D2-A1876D8E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7">
              <a:extLst>
                <a:ext uri="{FF2B5EF4-FFF2-40B4-BE49-F238E27FC236}">
                  <a16:creationId xmlns:a16="http://schemas.microsoft.com/office/drawing/2014/main" id="{99668653-F55A-4BBC-A45F-54912A45D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57" name="직선 연결선[R] 33">
              <a:extLst>
                <a:ext uri="{FF2B5EF4-FFF2-40B4-BE49-F238E27FC236}">
                  <a16:creationId xmlns:a16="http://schemas.microsoft.com/office/drawing/2014/main" id="{AF05B6E0-3E1B-4B5D-A0A1-FD926663F8F2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텍스트 상자 31">
              <a:extLst>
                <a:ext uri="{FF2B5EF4-FFF2-40B4-BE49-F238E27FC236}">
                  <a16:creationId xmlns:a16="http://schemas.microsoft.com/office/drawing/2014/main" id="{36435F91-FEBE-425D-8BD3-C4D39F78D2D5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66" name="직선 연결선[R] 33">
              <a:extLst>
                <a:ext uri="{FF2B5EF4-FFF2-40B4-BE49-F238E27FC236}">
                  <a16:creationId xmlns:a16="http://schemas.microsoft.com/office/drawing/2014/main" id="{41815DE3-ED70-408C-86DD-9BF9C57EDA8D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0513AA2C-7330-4F63-B020-8524645267FE}"/>
              </a:ext>
            </a:extLst>
          </p:cNvPr>
          <p:cNvSpPr txBox="1"/>
          <p:nvPr/>
        </p:nvSpPr>
        <p:spPr>
          <a:xfrm>
            <a:off x="3151752" y="4330831"/>
            <a:ext cx="3909854" cy="4173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회사원들이 가장 많이 받는 다는 스트레스의 원인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과로사와 탈모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극심한 스트레스성 위염의 발생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26B0A8-B465-4EFC-9648-15B6F5368945}"/>
              </a:ext>
            </a:extLst>
          </p:cNvPr>
          <p:cNvSpPr/>
          <p:nvPr/>
        </p:nvSpPr>
        <p:spPr>
          <a:xfrm>
            <a:off x="3151752" y="3987466"/>
            <a:ext cx="3909854" cy="2439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6" name="Checkbox">
            <a:extLst>
              <a:ext uri="{FF2B5EF4-FFF2-40B4-BE49-F238E27FC236}">
                <a16:creationId xmlns:a16="http://schemas.microsoft.com/office/drawing/2014/main" id="{9AF88F05-2702-426B-9F5D-96F81970A986}"/>
              </a:ext>
            </a:extLst>
          </p:cNvPr>
          <p:cNvGrpSpPr/>
          <p:nvPr/>
        </p:nvGrpSpPr>
        <p:grpSpPr>
          <a:xfrm>
            <a:off x="2215489" y="4492180"/>
            <a:ext cx="398888" cy="153888"/>
            <a:chOff x="863600" y="1293865"/>
            <a:chExt cx="398888" cy="153888"/>
          </a:xfrm>
        </p:grpSpPr>
        <p:grpSp>
          <p:nvGrpSpPr>
            <p:cNvPr id="107" name="Checkbox">
              <a:extLst>
                <a:ext uri="{FF2B5EF4-FFF2-40B4-BE49-F238E27FC236}">
                  <a16:creationId xmlns:a16="http://schemas.microsoft.com/office/drawing/2014/main" id="{025C458A-3399-412C-AC79-0A4EA264D176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09" name="Box">
                <a:extLst>
                  <a:ext uri="{FF2B5EF4-FFF2-40B4-BE49-F238E27FC236}">
                    <a16:creationId xmlns:a16="http://schemas.microsoft.com/office/drawing/2014/main" id="{9100D6A5-1311-41E3-A2E3-85487CC6A42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Check" hidden="1">
                <a:extLst>
                  <a:ext uri="{FF2B5EF4-FFF2-40B4-BE49-F238E27FC236}">
                    <a16:creationId xmlns:a16="http://schemas.microsoft.com/office/drawing/2014/main" id="{08CB52A7-7EA2-4AC0-98E4-5C9E5A2086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8" name="Text">
              <a:extLst>
                <a:ext uri="{FF2B5EF4-FFF2-40B4-BE49-F238E27FC236}">
                  <a16:creationId xmlns:a16="http://schemas.microsoft.com/office/drawing/2014/main" id="{E06547DC-6F4A-407E-8A8C-5AA17862EF06}"/>
                </a:ext>
              </a:extLst>
            </p:cNvPr>
            <p:cNvSpPr txBox="1"/>
            <p:nvPr/>
          </p:nvSpPr>
          <p:spPr>
            <a:xfrm>
              <a:off x="1057304" y="1293865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지문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Checkbox">
            <a:extLst>
              <a:ext uri="{FF2B5EF4-FFF2-40B4-BE49-F238E27FC236}">
                <a16:creationId xmlns:a16="http://schemas.microsoft.com/office/drawing/2014/main" id="{5AFB5C6F-37A5-4A59-9ACC-157CA19E2FB6}"/>
              </a:ext>
            </a:extLst>
          </p:cNvPr>
          <p:cNvGrpSpPr/>
          <p:nvPr/>
        </p:nvGrpSpPr>
        <p:grpSpPr>
          <a:xfrm>
            <a:off x="2216410" y="4932392"/>
            <a:ext cx="398888" cy="153888"/>
            <a:chOff x="863600" y="1293865"/>
            <a:chExt cx="398888" cy="153888"/>
          </a:xfrm>
        </p:grpSpPr>
        <p:grpSp>
          <p:nvGrpSpPr>
            <p:cNvPr id="112" name="Checkbox">
              <a:extLst>
                <a:ext uri="{FF2B5EF4-FFF2-40B4-BE49-F238E27FC236}">
                  <a16:creationId xmlns:a16="http://schemas.microsoft.com/office/drawing/2014/main" id="{6D84DE47-2198-4A71-A2A6-AA1139808E2B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14" name="Box">
                <a:extLst>
                  <a:ext uri="{FF2B5EF4-FFF2-40B4-BE49-F238E27FC236}">
                    <a16:creationId xmlns:a16="http://schemas.microsoft.com/office/drawing/2014/main" id="{8C027D83-ECB7-4ACE-A90B-EBD5BCA89F0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Check" hidden="1">
                <a:extLst>
                  <a:ext uri="{FF2B5EF4-FFF2-40B4-BE49-F238E27FC236}">
                    <a16:creationId xmlns:a16="http://schemas.microsoft.com/office/drawing/2014/main" id="{C0D2BA7F-729F-4987-BD66-03F7F1D8A3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3" name="Text">
              <a:extLst>
                <a:ext uri="{FF2B5EF4-FFF2-40B4-BE49-F238E27FC236}">
                  <a16:creationId xmlns:a16="http://schemas.microsoft.com/office/drawing/2014/main" id="{5C69F92B-8308-4C6F-8AD2-0491673B88B4}"/>
                </a:ext>
              </a:extLst>
            </p:cNvPr>
            <p:cNvSpPr txBox="1"/>
            <p:nvPr/>
          </p:nvSpPr>
          <p:spPr>
            <a:xfrm>
              <a:off x="1057304" y="1293865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질문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73BDFF3-697A-43FD-8D76-96D6B7D4B196}"/>
              </a:ext>
            </a:extLst>
          </p:cNvPr>
          <p:cNvSpPr/>
          <p:nvPr/>
        </p:nvSpPr>
        <p:spPr>
          <a:xfrm>
            <a:off x="3151752" y="4894281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회사에서 가장 힘들었던 문제는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grpSp>
        <p:nvGrpSpPr>
          <p:cNvPr id="120" name="Checkbox">
            <a:extLst>
              <a:ext uri="{FF2B5EF4-FFF2-40B4-BE49-F238E27FC236}">
                <a16:creationId xmlns:a16="http://schemas.microsoft.com/office/drawing/2014/main" id="{27B49A8A-2F8D-48F8-B62B-BF6977617FC8}"/>
              </a:ext>
            </a:extLst>
          </p:cNvPr>
          <p:cNvGrpSpPr/>
          <p:nvPr/>
        </p:nvGrpSpPr>
        <p:grpSpPr>
          <a:xfrm>
            <a:off x="2215489" y="5231366"/>
            <a:ext cx="733585" cy="153888"/>
            <a:chOff x="879475" y="1293865"/>
            <a:chExt cx="733585" cy="153888"/>
          </a:xfrm>
        </p:grpSpPr>
        <p:grpSp>
          <p:nvGrpSpPr>
            <p:cNvPr id="121" name="Checkbox">
              <a:extLst>
                <a:ext uri="{FF2B5EF4-FFF2-40B4-BE49-F238E27FC236}">
                  <a16:creationId xmlns:a16="http://schemas.microsoft.com/office/drawing/2014/main" id="{F7ADF9BA-3B4A-45D3-AC27-4F983F98318E}"/>
                </a:ext>
              </a:extLst>
            </p:cNvPr>
            <p:cNvGrpSpPr/>
            <p:nvPr/>
          </p:nvGrpSpPr>
          <p:grpSpPr>
            <a:xfrm>
              <a:off x="879475" y="1305717"/>
              <a:ext cx="733585" cy="128588"/>
              <a:chOff x="879475" y="1310477"/>
              <a:chExt cx="733585" cy="128588"/>
            </a:xfrm>
          </p:grpSpPr>
          <p:sp>
            <p:nvSpPr>
              <p:cNvPr id="128" name="Box">
                <a:extLst>
                  <a:ext uri="{FF2B5EF4-FFF2-40B4-BE49-F238E27FC236}">
                    <a16:creationId xmlns:a16="http://schemas.microsoft.com/office/drawing/2014/main" id="{64E15E01-4A7C-43D1-BBBA-17F72548B9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84472" y="1310477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Check" hidden="1">
                <a:extLst>
                  <a:ext uri="{FF2B5EF4-FFF2-40B4-BE49-F238E27FC236}">
                    <a16:creationId xmlns:a16="http://schemas.microsoft.com/office/drawing/2014/main" id="{16D7EBDB-992C-40AD-BE57-B9EA479E0F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7" name="Text">
              <a:extLst>
                <a:ext uri="{FF2B5EF4-FFF2-40B4-BE49-F238E27FC236}">
                  <a16:creationId xmlns:a16="http://schemas.microsoft.com/office/drawing/2014/main" id="{E534B765-CD2C-4AF5-990A-544E5632E176}"/>
                </a:ext>
              </a:extLst>
            </p:cNvPr>
            <p:cNvSpPr txBox="1"/>
            <p:nvPr/>
          </p:nvSpPr>
          <p:spPr>
            <a:xfrm>
              <a:off x="1057304" y="1293865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답변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0BAFFD5-54C2-4DBF-9824-6B8DA603ABE4}"/>
              </a:ext>
            </a:extLst>
          </p:cNvPr>
          <p:cNvSpPr/>
          <p:nvPr/>
        </p:nvSpPr>
        <p:spPr>
          <a:xfrm>
            <a:off x="3151752" y="5212310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Box">
            <a:extLst>
              <a:ext uri="{FF2B5EF4-FFF2-40B4-BE49-F238E27FC236}">
                <a16:creationId xmlns:a16="http://schemas.microsoft.com/office/drawing/2014/main" id="{1F5C0277-2517-44A8-9155-9B37E07DB9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20486" y="5527789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350DEC6-F09D-4A23-B3CD-DF99C361FF2B}"/>
              </a:ext>
            </a:extLst>
          </p:cNvPr>
          <p:cNvSpPr/>
          <p:nvPr/>
        </p:nvSpPr>
        <p:spPr>
          <a:xfrm>
            <a:off x="3151263" y="5496083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출퇴근 시간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87D8EFA-A979-4579-8C20-68997CAB3194}"/>
              </a:ext>
            </a:extLst>
          </p:cNvPr>
          <p:cNvSpPr/>
          <p:nvPr/>
        </p:nvSpPr>
        <p:spPr>
          <a:xfrm>
            <a:off x="3151752" y="5833548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간의 소통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Box">
            <a:extLst>
              <a:ext uri="{FF2B5EF4-FFF2-40B4-BE49-F238E27FC236}">
                <a16:creationId xmlns:a16="http://schemas.microsoft.com/office/drawing/2014/main" id="{8E358702-4C10-45C4-9711-BDE552F676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20486" y="6149027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A75A817-7A79-4B98-B33A-B34E4A53ACEC}"/>
              </a:ext>
            </a:extLst>
          </p:cNvPr>
          <p:cNvSpPr/>
          <p:nvPr/>
        </p:nvSpPr>
        <p:spPr>
          <a:xfrm>
            <a:off x="3151263" y="6117321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상사와의 관계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Box">
            <a:extLst>
              <a:ext uri="{FF2B5EF4-FFF2-40B4-BE49-F238E27FC236}">
                <a16:creationId xmlns:a16="http://schemas.microsoft.com/office/drawing/2014/main" id="{F67521CB-E641-4807-9D20-1A9D9DF418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6652" y="5861421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D1BE022-421A-4134-8326-5817787D05F1}"/>
              </a:ext>
            </a:extLst>
          </p:cNvPr>
          <p:cNvSpPr txBox="1"/>
          <p:nvPr/>
        </p:nvSpPr>
        <p:spPr>
          <a:xfrm>
            <a:off x="2003646" y="2289257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 여부</a:t>
            </a:r>
          </a:p>
        </p:txBody>
      </p:sp>
      <p:grpSp>
        <p:nvGrpSpPr>
          <p:cNvPr id="192" name="Option">
            <a:extLst>
              <a:ext uri="{FF2B5EF4-FFF2-40B4-BE49-F238E27FC236}">
                <a16:creationId xmlns:a16="http://schemas.microsoft.com/office/drawing/2014/main" id="{C96E0006-6F56-48E3-BBA9-134D0B14B257}"/>
              </a:ext>
            </a:extLst>
          </p:cNvPr>
          <p:cNvGrpSpPr/>
          <p:nvPr/>
        </p:nvGrpSpPr>
        <p:grpSpPr>
          <a:xfrm>
            <a:off x="3314083" y="2365319"/>
            <a:ext cx="398887" cy="153888"/>
            <a:chOff x="1068388" y="1862981"/>
            <a:chExt cx="398887" cy="153888"/>
          </a:xfrm>
        </p:grpSpPr>
        <p:grpSp>
          <p:nvGrpSpPr>
            <p:cNvPr id="193" name="Option">
              <a:extLst>
                <a:ext uri="{FF2B5EF4-FFF2-40B4-BE49-F238E27FC236}">
                  <a16:creationId xmlns:a16="http://schemas.microsoft.com/office/drawing/2014/main" id="{A55A5597-6AEF-493A-978D-4E1178B58F63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195" name="Circle">
                <a:extLst>
                  <a:ext uri="{FF2B5EF4-FFF2-40B4-BE49-F238E27FC236}">
                    <a16:creationId xmlns:a16="http://schemas.microsoft.com/office/drawing/2014/main" id="{D26C0B0B-881D-4397-AC60-CC04D0510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6" name="Check">
                <a:extLst>
                  <a:ext uri="{FF2B5EF4-FFF2-40B4-BE49-F238E27FC236}">
                    <a16:creationId xmlns:a16="http://schemas.microsoft.com/office/drawing/2014/main" id="{62E5EFBA-7981-4C96-99B7-D1C5DA2E3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4" name="Text">
              <a:extLst>
                <a:ext uri="{FF2B5EF4-FFF2-40B4-BE49-F238E27FC236}">
                  <a16:creationId xmlns:a16="http://schemas.microsoft.com/office/drawing/2014/main" id="{3C2722D3-B77D-4587-8616-F3400E3EFA81}"/>
                </a:ext>
              </a:extLst>
            </p:cNvPr>
            <p:cNvSpPr txBox="1"/>
            <p:nvPr/>
          </p:nvSpPr>
          <p:spPr>
            <a:xfrm>
              <a:off x="1262091" y="1862981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기명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97" name="Option">
            <a:extLst>
              <a:ext uri="{FF2B5EF4-FFF2-40B4-BE49-F238E27FC236}">
                <a16:creationId xmlns:a16="http://schemas.microsoft.com/office/drawing/2014/main" id="{A0E5EF9E-4A25-4EC4-8BBB-685BE4486552}"/>
              </a:ext>
            </a:extLst>
          </p:cNvPr>
          <p:cNvGrpSpPr/>
          <p:nvPr/>
        </p:nvGrpSpPr>
        <p:grpSpPr>
          <a:xfrm>
            <a:off x="4013458" y="2365318"/>
            <a:ext cx="501480" cy="153888"/>
            <a:chOff x="1068388" y="1862981"/>
            <a:chExt cx="501480" cy="153888"/>
          </a:xfrm>
        </p:grpSpPr>
        <p:grpSp>
          <p:nvGrpSpPr>
            <p:cNvPr id="200" name="Option">
              <a:extLst>
                <a:ext uri="{FF2B5EF4-FFF2-40B4-BE49-F238E27FC236}">
                  <a16:creationId xmlns:a16="http://schemas.microsoft.com/office/drawing/2014/main" id="{C3CDF0EA-E551-4EB2-B0BC-908E6C5C20FD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02" name="Circle">
                <a:extLst>
                  <a:ext uri="{FF2B5EF4-FFF2-40B4-BE49-F238E27FC236}">
                    <a16:creationId xmlns:a16="http://schemas.microsoft.com/office/drawing/2014/main" id="{563D7A74-BB1E-4F52-AC5E-2ABC6CD53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Check" hidden="1">
                <a:extLst>
                  <a:ext uri="{FF2B5EF4-FFF2-40B4-BE49-F238E27FC236}">
                    <a16:creationId xmlns:a16="http://schemas.microsoft.com/office/drawing/2014/main" id="{3E7531B8-100B-4397-AA93-8AAA0E683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1" name="Text">
              <a:extLst>
                <a:ext uri="{FF2B5EF4-FFF2-40B4-BE49-F238E27FC236}">
                  <a16:creationId xmlns:a16="http://schemas.microsoft.com/office/drawing/2014/main" id="{931AA70A-6160-4346-87BD-36561077B57B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무기명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7738330F-A2D1-4508-A618-9B337EF0392B}"/>
              </a:ext>
            </a:extLst>
          </p:cNvPr>
          <p:cNvSpPr txBox="1"/>
          <p:nvPr/>
        </p:nvSpPr>
        <p:spPr>
          <a:xfrm>
            <a:off x="5720345" y="2280324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공개 여부</a:t>
            </a:r>
          </a:p>
        </p:txBody>
      </p:sp>
      <p:grpSp>
        <p:nvGrpSpPr>
          <p:cNvPr id="205" name="Option">
            <a:extLst>
              <a:ext uri="{FF2B5EF4-FFF2-40B4-BE49-F238E27FC236}">
                <a16:creationId xmlns:a16="http://schemas.microsoft.com/office/drawing/2014/main" id="{C860BAD5-02A0-49B0-9502-F4042E1C4C4D}"/>
              </a:ext>
            </a:extLst>
          </p:cNvPr>
          <p:cNvGrpSpPr/>
          <p:nvPr/>
        </p:nvGrpSpPr>
        <p:grpSpPr>
          <a:xfrm>
            <a:off x="6964769" y="2350776"/>
            <a:ext cx="398887" cy="153888"/>
            <a:chOff x="1068388" y="1862981"/>
            <a:chExt cx="398887" cy="153888"/>
          </a:xfrm>
        </p:grpSpPr>
        <p:grpSp>
          <p:nvGrpSpPr>
            <p:cNvPr id="206" name="Option">
              <a:extLst>
                <a:ext uri="{FF2B5EF4-FFF2-40B4-BE49-F238E27FC236}">
                  <a16:creationId xmlns:a16="http://schemas.microsoft.com/office/drawing/2014/main" id="{5DEBFD50-A065-4407-90D6-04EF7008324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10" name="Circle">
                <a:extLst>
                  <a:ext uri="{FF2B5EF4-FFF2-40B4-BE49-F238E27FC236}">
                    <a16:creationId xmlns:a16="http://schemas.microsoft.com/office/drawing/2014/main" id="{A8ACC462-7E98-4251-9B98-BA22C4DB3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7" name="Check">
                <a:extLst>
                  <a:ext uri="{FF2B5EF4-FFF2-40B4-BE49-F238E27FC236}">
                    <a16:creationId xmlns:a16="http://schemas.microsoft.com/office/drawing/2014/main" id="{159761D5-F2D1-4494-BDD0-E6B03A89A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7" name="Text">
              <a:extLst>
                <a:ext uri="{FF2B5EF4-FFF2-40B4-BE49-F238E27FC236}">
                  <a16:creationId xmlns:a16="http://schemas.microsoft.com/office/drawing/2014/main" id="{F787B1F8-2E57-4107-8BFF-06592769203F}"/>
                </a:ext>
              </a:extLst>
            </p:cNvPr>
            <p:cNvSpPr txBox="1"/>
            <p:nvPr/>
          </p:nvSpPr>
          <p:spPr>
            <a:xfrm>
              <a:off x="1262091" y="1862981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공개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29" name="Option">
            <a:extLst>
              <a:ext uri="{FF2B5EF4-FFF2-40B4-BE49-F238E27FC236}">
                <a16:creationId xmlns:a16="http://schemas.microsoft.com/office/drawing/2014/main" id="{C7317A3F-172B-4565-A30F-AE17871076BF}"/>
              </a:ext>
            </a:extLst>
          </p:cNvPr>
          <p:cNvGrpSpPr/>
          <p:nvPr/>
        </p:nvGrpSpPr>
        <p:grpSpPr>
          <a:xfrm>
            <a:off x="7664144" y="2350775"/>
            <a:ext cx="501480" cy="153888"/>
            <a:chOff x="1068388" y="1862981"/>
            <a:chExt cx="501480" cy="153888"/>
          </a:xfrm>
        </p:grpSpPr>
        <p:grpSp>
          <p:nvGrpSpPr>
            <p:cNvPr id="230" name="Option">
              <a:extLst>
                <a:ext uri="{FF2B5EF4-FFF2-40B4-BE49-F238E27FC236}">
                  <a16:creationId xmlns:a16="http://schemas.microsoft.com/office/drawing/2014/main" id="{5139145A-6B7C-42B6-8CF0-B1F6B5C81C3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36" name="Circle">
                <a:extLst>
                  <a:ext uri="{FF2B5EF4-FFF2-40B4-BE49-F238E27FC236}">
                    <a16:creationId xmlns:a16="http://schemas.microsoft.com/office/drawing/2014/main" id="{C07853FF-D445-49EA-87F7-92E69E126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7" name="Check" hidden="1">
                <a:extLst>
                  <a:ext uri="{FF2B5EF4-FFF2-40B4-BE49-F238E27FC236}">
                    <a16:creationId xmlns:a16="http://schemas.microsoft.com/office/drawing/2014/main" id="{341150A5-CC35-4303-9FA3-A5243DA14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5" name="Text">
              <a:extLst>
                <a:ext uri="{FF2B5EF4-FFF2-40B4-BE49-F238E27FC236}">
                  <a16:creationId xmlns:a16="http://schemas.microsoft.com/office/drawing/2014/main" id="{837A5A7B-5D7D-427D-B9F5-7DB5CDF75D93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비공개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DD0C0037-6E55-4F38-9B35-4A400DD61E3A}"/>
              </a:ext>
            </a:extLst>
          </p:cNvPr>
          <p:cNvSpPr txBox="1"/>
          <p:nvPr/>
        </p:nvSpPr>
        <p:spPr>
          <a:xfrm>
            <a:off x="1991541" y="1895848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참여자 선정</a:t>
            </a: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4B5A59A2-5A22-4151-8F38-F1D3E56B9311}"/>
              </a:ext>
            </a:extLst>
          </p:cNvPr>
          <p:cNvSpPr/>
          <p:nvPr/>
        </p:nvSpPr>
        <p:spPr>
          <a:xfrm>
            <a:off x="3187783" y="1836475"/>
            <a:ext cx="4273238" cy="2755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B3A26729-A167-407E-AE7A-F0B4DBEF111C}"/>
              </a:ext>
            </a:extLst>
          </p:cNvPr>
          <p:cNvGrpSpPr/>
          <p:nvPr/>
        </p:nvGrpSpPr>
        <p:grpSpPr>
          <a:xfrm>
            <a:off x="7548439" y="1836697"/>
            <a:ext cx="213070" cy="225847"/>
            <a:chOff x="9264017" y="2445255"/>
            <a:chExt cx="213070" cy="225847"/>
          </a:xfrm>
        </p:grpSpPr>
        <p:sp>
          <p:nvSpPr>
            <p:cNvPr id="257" name="모서리가 둥근 직사각형 111">
              <a:extLst>
                <a:ext uri="{FF2B5EF4-FFF2-40B4-BE49-F238E27FC236}">
                  <a16:creationId xmlns:a16="http://schemas.microsoft.com/office/drawing/2014/main" id="{195A66DC-DD9F-4D69-9FFE-3A3A520CE36A}"/>
                </a:ext>
              </a:extLst>
            </p:cNvPr>
            <p:cNvSpPr/>
            <p:nvPr/>
          </p:nvSpPr>
          <p:spPr>
            <a:xfrm>
              <a:off x="9264017" y="2445255"/>
              <a:ext cx="213070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58" name="Picture 157" descr="man-user (1).png">
              <a:extLst>
                <a:ext uri="{FF2B5EF4-FFF2-40B4-BE49-F238E27FC236}">
                  <a16:creationId xmlns:a16="http://schemas.microsoft.com/office/drawing/2014/main" id="{9091C6D9-2A14-413B-9D29-574A744A6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1336" y="2505558"/>
              <a:ext cx="109070" cy="109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58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59" name="Rounded Rectangle 939">
            <a:extLst>
              <a:ext uri="{FF2B5EF4-FFF2-40B4-BE49-F238E27FC236}">
                <a16:creationId xmlns:a16="http://schemas.microsoft.com/office/drawing/2014/main" id="{23CB963A-7E5E-4FAA-97D1-502BD5ECD65C}"/>
              </a:ext>
            </a:extLst>
          </p:cNvPr>
          <p:cNvSpPr/>
          <p:nvPr/>
        </p:nvSpPr>
        <p:spPr>
          <a:xfrm>
            <a:off x="3674754" y="1100352"/>
            <a:ext cx="697924" cy="21814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미리보기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81EE437E-3855-4C22-9CC3-9D7140D94203}"/>
              </a:ext>
            </a:extLst>
          </p:cNvPr>
          <p:cNvGrpSpPr/>
          <p:nvPr/>
        </p:nvGrpSpPr>
        <p:grpSpPr>
          <a:xfrm>
            <a:off x="2058857" y="1087502"/>
            <a:ext cx="1019273" cy="230990"/>
            <a:chOff x="2233305" y="2053457"/>
            <a:chExt cx="1019273" cy="230990"/>
          </a:xfrm>
        </p:grpSpPr>
        <p:sp>
          <p:nvSpPr>
            <p:cNvPr id="261" name="Rounded Rectangle 939">
              <a:extLst>
                <a:ext uri="{FF2B5EF4-FFF2-40B4-BE49-F238E27FC236}">
                  <a16:creationId xmlns:a16="http://schemas.microsoft.com/office/drawing/2014/main" id="{D9D8C026-0C65-4361-B6CD-B7D12C1E0A58}"/>
                </a:ext>
              </a:extLst>
            </p:cNvPr>
            <p:cNvSpPr/>
            <p:nvPr/>
          </p:nvSpPr>
          <p:spPr>
            <a:xfrm>
              <a:off x="2774425" y="2057911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62" name="Group 456">
              <a:extLst>
                <a:ext uri="{FF2B5EF4-FFF2-40B4-BE49-F238E27FC236}">
                  <a16:creationId xmlns:a16="http://schemas.microsoft.com/office/drawing/2014/main" id="{C708F7F5-BDBE-4178-98E9-74664E6CDFCA}"/>
                </a:ext>
              </a:extLst>
            </p:cNvPr>
            <p:cNvGrpSpPr/>
            <p:nvPr/>
          </p:nvGrpSpPr>
          <p:grpSpPr>
            <a:xfrm>
              <a:off x="2233305" y="2053457"/>
              <a:ext cx="478153" cy="226536"/>
              <a:chOff x="3444733" y="1992365"/>
              <a:chExt cx="231646" cy="164487"/>
            </a:xfrm>
          </p:grpSpPr>
          <p:sp>
            <p:nvSpPr>
              <p:cNvPr id="263" name="Rounded Rectangle 939">
                <a:extLst>
                  <a:ext uri="{FF2B5EF4-FFF2-40B4-BE49-F238E27FC236}">
                    <a16:creationId xmlns:a16="http://schemas.microsoft.com/office/drawing/2014/main" id="{42BA8F51-137C-4AE5-A62E-F1E162DCB3DA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4" name="텍스트 상자 31">
                <a:extLst>
                  <a:ext uri="{FF2B5EF4-FFF2-40B4-BE49-F238E27FC236}">
                    <a16:creationId xmlns:a16="http://schemas.microsoft.com/office/drawing/2014/main" id="{9A325CA4-242D-4F7A-AE9A-596E58C09C77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설문송부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65" name="Rounded Rectangle 939">
            <a:extLst>
              <a:ext uri="{FF2B5EF4-FFF2-40B4-BE49-F238E27FC236}">
                <a16:creationId xmlns:a16="http://schemas.microsoft.com/office/drawing/2014/main" id="{7DA56C5C-7715-4139-94E1-A00F5E5FB87A}"/>
              </a:ext>
            </a:extLst>
          </p:cNvPr>
          <p:cNvSpPr/>
          <p:nvPr/>
        </p:nvSpPr>
        <p:spPr>
          <a:xfrm>
            <a:off x="3143545" y="1094589"/>
            <a:ext cx="466487" cy="22653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16D452C-A8BA-4D65-90CA-9E2F8F021F66}"/>
              </a:ext>
            </a:extLst>
          </p:cNvPr>
          <p:cNvSpPr txBox="1"/>
          <p:nvPr/>
        </p:nvSpPr>
        <p:spPr>
          <a:xfrm>
            <a:off x="2011372" y="271393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참여기간</a:t>
            </a: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id="{B137F92E-8342-4245-B3CF-11A61C0890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17" y="2725447"/>
            <a:ext cx="172580" cy="172580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F6E9E93-6698-4F20-96C8-7E16CFEEA3FB}"/>
              </a:ext>
            </a:extLst>
          </p:cNvPr>
          <p:cNvSpPr/>
          <p:nvPr/>
        </p:nvSpPr>
        <p:spPr>
          <a:xfrm>
            <a:off x="3178420" y="2728007"/>
            <a:ext cx="779382" cy="17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62ADE96-4124-4683-94D4-E44D8ADEA730}"/>
              </a:ext>
            </a:extLst>
          </p:cNvPr>
          <p:cNvGrpSpPr/>
          <p:nvPr/>
        </p:nvGrpSpPr>
        <p:grpSpPr>
          <a:xfrm>
            <a:off x="4257728" y="2717842"/>
            <a:ext cx="479606" cy="171677"/>
            <a:chOff x="4464266" y="3052740"/>
            <a:chExt cx="479606" cy="171677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DED96F-CCE8-4007-AB2F-923FF137BFD7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11:00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Triangle 942">
              <a:extLst>
                <a:ext uri="{FF2B5EF4-FFF2-40B4-BE49-F238E27FC236}">
                  <a16:creationId xmlns:a16="http://schemas.microsoft.com/office/drawing/2014/main" id="{A3EEB818-3B4C-4B49-8E7E-81E948F7ED57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2FEAFEE2-08BB-41C8-90F5-E4CFDF5AE786}"/>
              </a:ext>
            </a:extLst>
          </p:cNvPr>
          <p:cNvSpPr txBox="1"/>
          <p:nvPr/>
        </p:nvSpPr>
        <p:spPr>
          <a:xfrm>
            <a:off x="4760048" y="2713167"/>
            <a:ext cx="273079" cy="202829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~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id="{E8980BFE-CEEA-4ADF-B2AD-594381FA5A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00" y="2731050"/>
            <a:ext cx="172580" cy="172580"/>
          </a:xfrm>
          <a:prstGeom prst="rect">
            <a:avLst/>
          </a:prstGeom>
        </p:spPr>
      </p:pic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E6F119C-A5E9-4EF7-BC96-CAB437E86001}"/>
              </a:ext>
            </a:extLst>
          </p:cNvPr>
          <p:cNvSpPr/>
          <p:nvPr/>
        </p:nvSpPr>
        <p:spPr>
          <a:xfrm>
            <a:off x="5005910" y="2733610"/>
            <a:ext cx="779382" cy="17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701DAC5C-99EB-493B-AD1B-712A61E98EFA}"/>
              </a:ext>
            </a:extLst>
          </p:cNvPr>
          <p:cNvGrpSpPr/>
          <p:nvPr/>
        </p:nvGrpSpPr>
        <p:grpSpPr>
          <a:xfrm>
            <a:off x="6144696" y="2732251"/>
            <a:ext cx="479606" cy="171677"/>
            <a:chOff x="4464266" y="3052740"/>
            <a:chExt cx="479606" cy="171677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6A69F02D-062D-4E09-BE0D-F2AD5329A2CD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11:00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3" name="Triangle 942">
              <a:extLst>
                <a:ext uri="{FF2B5EF4-FFF2-40B4-BE49-F238E27FC236}">
                  <a16:creationId xmlns:a16="http://schemas.microsoft.com/office/drawing/2014/main" id="{B4848794-C646-4897-B0CE-947CFC6942A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pSp>
        <p:nvGrpSpPr>
          <p:cNvPr id="177" name="그룹 143">
            <a:extLst>
              <a:ext uri="{FF2B5EF4-FFF2-40B4-BE49-F238E27FC236}">
                <a16:creationId xmlns:a16="http://schemas.microsoft.com/office/drawing/2014/main" id="{650DFF29-69A7-40A9-BBB2-DE9B567C064B}"/>
              </a:ext>
            </a:extLst>
          </p:cNvPr>
          <p:cNvGrpSpPr/>
          <p:nvPr/>
        </p:nvGrpSpPr>
        <p:grpSpPr>
          <a:xfrm>
            <a:off x="3084512" y="924157"/>
            <a:ext cx="216000" cy="252000"/>
            <a:chOff x="2704212" y="2825113"/>
            <a:chExt cx="216000" cy="252000"/>
          </a:xfrm>
        </p:grpSpPr>
        <p:sp>
          <p:nvSpPr>
            <p:cNvPr id="179" name="타원형">
              <a:extLst>
                <a:ext uri="{FF2B5EF4-FFF2-40B4-BE49-F238E27FC236}">
                  <a16:creationId xmlns:a16="http://schemas.microsoft.com/office/drawing/2014/main" id="{B990F1BF-7DCF-4114-A730-4354D1C27F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80" name="2">
              <a:extLst>
                <a:ext uri="{FF2B5EF4-FFF2-40B4-BE49-F238E27FC236}">
                  <a16:creationId xmlns:a16="http://schemas.microsoft.com/office/drawing/2014/main" id="{5642ABEE-F865-4982-9EC6-B337BDDE88FE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75" name="그룹 143">
            <a:extLst>
              <a:ext uri="{FF2B5EF4-FFF2-40B4-BE49-F238E27FC236}">
                <a16:creationId xmlns:a16="http://schemas.microsoft.com/office/drawing/2014/main" id="{9428FF2F-3096-4A60-9D0A-44219B007101}"/>
              </a:ext>
            </a:extLst>
          </p:cNvPr>
          <p:cNvGrpSpPr/>
          <p:nvPr/>
        </p:nvGrpSpPr>
        <p:grpSpPr>
          <a:xfrm>
            <a:off x="2073463" y="4343289"/>
            <a:ext cx="216000" cy="252000"/>
            <a:chOff x="2704212" y="2825113"/>
            <a:chExt cx="216000" cy="252000"/>
          </a:xfrm>
        </p:grpSpPr>
        <p:sp>
          <p:nvSpPr>
            <p:cNvPr id="176" name="타원형">
              <a:extLst>
                <a:ext uri="{FF2B5EF4-FFF2-40B4-BE49-F238E27FC236}">
                  <a16:creationId xmlns:a16="http://schemas.microsoft.com/office/drawing/2014/main" id="{D85A956A-091D-4A27-ADA0-611D4CDD4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78" name="2">
              <a:extLst>
                <a:ext uri="{FF2B5EF4-FFF2-40B4-BE49-F238E27FC236}">
                  <a16:creationId xmlns:a16="http://schemas.microsoft.com/office/drawing/2014/main" id="{B17F2141-4699-45AD-96F1-3109E0454E8C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2A85C224-E8B5-43CA-A395-13C77910D9BD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임시저장함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설문상세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재전송버튼</a:t>
            </a:r>
          </a:p>
        </p:txBody>
      </p:sp>
      <p:grpSp>
        <p:nvGrpSpPr>
          <p:cNvPr id="141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907DC2ED-582B-44D2-806F-39E9639A761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>
            <a:off x="9101135" y="1396434"/>
            <a:ext cx="57154" cy="5272926"/>
            <a:chOff x="5794297" y="1229599"/>
            <a:chExt cx="85739" cy="2743200"/>
          </a:xfrm>
        </p:grpSpPr>
        <p:sp>
          <p:nvSpPr>
            <p:cNvPr id="174" name="Track">
              <a:extLst>
                <a:ext uri="{FF2B5EF4-FFF2-40B4-BE49-F238E27FC236}">
                  <a16:creationId xmlns:a16="http://schemas.microsoft.com/office/drawing/2014/main" id="{F1B0680A-357F-4E86-B916-91326D9FA513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23CA4D0-6A1C-411A-A33E-CED88AFA93F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794302" y="1274197"/>
              <a:ext cx="85722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98597F0B-740E-45FD-B6B1-C761D97558B7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5794305" y="1243639"/>
              <a:ext cx="85731" cy="16518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DFFC36B7-C5C3-4802-9796-29D74920C99D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794297" y="3942240"/>
              <a:ext cx="85733" cy="16518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72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18781E-DF12-411C-B2A1-A3B599342125}"/>
              </a:ext>
            </a:extLst>
          </p:cNvPr>
          <p:cNvSpPr/>
          <p:nvPr/>
        </p:nvSpPr>
        <p:spPr>
          <a:xfrm>
            <a:off x="434119" y="1765291"/>
            <a:ext cx="1306129" cy="1897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13265"/>
          <a:ext cx="2835141" cy="88754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종료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설문 </a:t>
            </a:r>
          </a:p>
        </p:txBody>
      </p:sp>
      <p:grpSp>
        <p:nvGrpSpPr>
          <p:cNvPr id="353" name="Group 357">
            <a:extLst>
              <a:ext uri="{FF2B5EF4-FFF2-40B4-BE49-F238E27FC236}">
                <a16:creationId xmlns:a16="http://schemas.microsoft.com/office/drawing/2014/main" id="{858E1051-FC07-4CB9-8151-B851C5C83F56}"/>
              </a:ext>
            </a:extLst>
          </p:cNvPr>
          <p:cNvGrpSpPr/>
          <p:nvPr/>
        </p:nvGrpSpPr>
        <p:grpSpPr>
          <a:xfrm>
            <a:off x="8954646" y="857945"/>
            <a:ext cx="134782" cy="145799"/>
            <a:chOff x="7681409" y="2293429"/>
            <a:chExt cx="157246" cy="170099"/>
          </a:xfrm>
        </p:grpSpPr>
        <p:sp>
          <p:nvSpPr>
            <p:cNvPr id="354" name="Rounded Rectangle 358">
              <a:extLst>
                <a:ext uri="{FF2B5EF4-FFF2-40B4-BE49-F238E27FC236}">
                  <a16:creationId xmlns:a16="http://schemas.microsoft.com/office/drawing/2014/main" id="{F8B7A5E7-E40D-4E95-AB57-A044289DF2CD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355" name="Freeform 32">
              <a:extLst>
                <a:ext uri="{FF2B5EF4-FFF2-40B4-BE49-F238E27FC236}">
                  <a16:creationId xmlns:a16="http://schemas.microsoft.com/office/drawing/2014/main" id="{D19AA097-70C7-487E-8068-0E7AA8EBE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cxnSp>
        <p:nvCxnSpPr>
          <p:cNvPr id="142" name="직선 연결선[R] 7">
            <a:extLst>
              <a:ext uri="{FF2B5EF4-FFF2-40B4-BE49-F238E27FC236}">
                <a16:creationId xmlns:a16="http://schemas.microsoft.com/office/drawing/2014/main" id="{40184640-1426-43CB-BEF8-669B1B2587FF}"/>
              </a:ext>
            </a:extLst>
          </p:cNvPr>
          <p:cNvCxnSpPr>
            <a:cxnSpLocks/>
          </p:cNvCxnSpPr>
          <p:nvPr/>
        </p:nvCxnSpPr>
        <p:spPr>
          <a:xfrm>
            <a:off x="1775520" y="1484633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43" name="Group 224">
            <a:extLst>
              <a:ext uri="{FF2B5EF4-FFF2-40B4-BE49-F238E27FC236}">
                <a16:creationId xmlns:a16="http://schemas.microsoft.com/office/drawing/2014/main" id="{ED497A27-A0D9-4142-BFE1-330D42C1D3E3}"/>
              </a:ext>
            </a:extLst>
          </p:cNvPr>
          <p:cNvGrpSpPr/>
          <p:nvPr/>
        </p:nvGrpSpPr>
        <p:grpSpPr>
          <a:xfrm>
            <a:off x="8768531" y="1186251"/>
            <a:ext cx="412743" cy="246221"/>
            <a:chOff x="7387841" y="2237382"/>
            <a:chExt cx="450534" cy="265485"/>
          </a:xfrm>
        </p:grpSpPr>
        <p:sp>
          <p:nvSpPr>
            <p:cNvPr id="144" name="Rounded Rectangle 160">
              <a:extLst>
                <a:ext uri="{FF2B5EF4-FFF2-40B4-BE49-F238E27FC236}">
                  <a16:creationId xmlns:a16="http://schemas.microsoft.com/office/drawing/2014/main" id="{71AB8639-11F7-43DB-82B7-A9FB04BF0A23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45" name="Straight Connector 183">
              <a:extLst>
                <a:ext uri="{FF2B5EF4-FFF2-40B4-BE49-F238E27FC236}">
                  <a16:creationId xmlns:a16="http://schemas.microsoft.com/office/drawing/2014/main" id="{F8EEE2FD-103D-49E9-99CD-09DAA5B4A2D1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46" name="텍스트 상자 31">
              <a:extLst>
                <a:ext uri="{FF2B5EF4-FFF2-40B4-BE49-F238E27FC236}">
                  <a16:creationId xmlns:a16="http://schemas.microsoft.com/office/drawing/2014/main" id="{33BC8C24-414D-40C3-8509-27020C81E3A4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47" name="Triangle 223">
              <a:extLst>
                <a:ext uri="{FF2B5EF4-FFF2-40B4-BE49-F238E27FC236}">
                  <a16:creationId xmlns:a16="http://schemas.microsoft.com/office/drawing/2014/main" id="{32E9C1D5-A9F4-458E-9A76-070FFD90BCF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1488C600-4159-4AA4-AB14-9478BE7D0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199153"/>
              </p:ext>
            </p:extLst>
          </p:nvPr>
        </p:nvGraphicFramePr>
        <p:xfrm>
          <a:off x="1781212" y="1482969"/>
          <a:ext cx="7388399" cy="26208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6356">
                  <a:extLst>
                    <a:ext uri="{9D8B030D-6E8A-4147-A177-3AD203B41FA5}">
                      <a16:colId xmlns:a16="http://schemas.microsoft.com/office/drawing/2014/main" val="771731084"/>
                    </a:ext>
                  </a:extLst>
                </a:gridCol>
                <a:gridCol w="3614844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78258">
                  <a:extLst>
                    <a:ext uri="{9D8B030D-6E8A-4147-A177-3AD203B41FA5}">
                      <a16:colId xmlns:a16="http://schemas.microsoft.com/office/drawing/2014/main" val="2948461323"/>
                    </a:ext>
                  </a:extLst>
                </a:gridCol>
                <a:gridCol w="678258">
                  <a:extLst>
                    <a:ext uri="{9D8B030D-6E8A-4147-A177-3AD203B41FA5}">
                      <a16:colId xmlns:a16="http://schemas.microsoft.com/office/drawing/2014/main" val="410087154"/>
                    </a:ext>
                  </a:extLst>
                </a:gridCol>
                <a:gridCol w="813910">
                  <a:extLst>
                    <a:ext uri="{9D8B030D-6E8A-4147-A177-3AD203B41FA5}">
                      <a16:colId xmlns:a16="http://schemas.microsoft.com/office/drawing/2014/main" val="1406644137"/>
                    </a:ext>
                  </a:extLst>
                </a:gridCol>
                <a:gridCol w="678258">
                  <a:extLst>
                    <a:ext uri="{9D8B030D-6E8A-4147-A177-3AD203B41FA5}">
                      <a16:colId xmlns:a16="http://schemas.microsoft.com/office/drawing/2014/main" val="167272866"/>
                    </a:ext>
                  </a:extLst>
                </a:gridCol>
                <a:gridCol w="498515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설문 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상태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참여자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5DB68BE-2990-4A01-A8D3-E777BC4B5712}"/>
              </a:ext>
            </a:extLst>
          </p:cNvPr>
          <p:cNvGrpSpPr/>
          <p:nvPr/>
        </p:nvGrpSpPr>
        <p:grpSpPr>
          <a:xfrm>
            <a:off x="4367808" y="6302548"/>
            <a:ext cx="2840854" cy="236543"/>
            <a:chOff x="3685440" y="4863567"/>
            <a:chExt cx="2840854" cy="157372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23C00D8F-BF08-4AB7-BBC4-8A167D78DCEF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471DBFB-5D08-4FBA-8D63-AD8004F34407}"/>
                </a:ext>
              </a:extLst>
            </p:cNvPr>
            <p:cNvGrpSpPr/>
            <p:nvPr/>
          </p:nvGrpSpPr>
          <p:grpSpPr>
            <a:xfrm>
              <a:off x="6034340" y="4894939"/>
              <a:ext cx="491954" cy="126000"/>
              <a:chOff x="6034340" y="4894939"/>
              <a:chExt cx="491954" cy="126000"/>
            </a:xfrm>
          </p:grpSpPr>
          <p:sp>
            <p:nvSpPr>
              <p:cNvPr id="162" name="Rounded Rectangle 936">
                <a:extLst>
                  <a:ext uri="{FF2B5EF4-FFF2-40B4-BE49-F238E27FC236}">
                    <a16:creationId xmlns:a16="http://schemas.microsoft.com/office/drawing/2014/main" id="{B30FBA95-F5D3-4A53-896E-EF1FADFDC4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EE50FAF-F087-467E-AC72-C8906BF86CBC}"/>
                  </a:ext>
                </a:extLst>
              </p:cNvPr>
              <p:cNvSpPr/>
              <p:nvPr/>
            </p:nvSpPr>
            <p:spPr>
              <a:xfrm>
                <a:off x="6276226" y="4911014"/>
                <a:ext cx="250068" cy="81906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66" name="텍스트 상자 31">
            <a:extLst>
              <a:ext uri="{FF2B5EF4-FFF2-40B4-BE49-F238E27FC236}">
                <a16:creationId xmlns:a16="http://schemas.microsoft.com/office/drawing/2014/main" id="{3FA2E5B7-17F6-4FA8-A0DC-58FA4F4C6B9E}"/>
              </a:ext>
            </a:extLst>
          </p:cNvPr>
          <p:cNvSpPr txBox="1"/>
          <p:nvPr/>
        </p:nvSpPr>
        <p:spPr>
          <a:xfrm>
            <a:off x="8508830" y="872872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0B51D2E-2A84-477E-9C97-AE4A4DD22D90}"/>
              </a:ext>
            </a:extLst>
          </p:cNvPr>
          <p:cNvSpPr/>
          <p:nvPr/>
        </p:nvSpPr>
        <p:spPr>
          <a:xfrm>
            <a:off x="9290533" y="1056311"/>
            <a:ext cx="2835141" cy="2770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상세 동일</a:t>
            </a: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94F9904-D940-4111-9F53-4A192FD3286E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905A39C3-94E3-4065-BE2B-6922D391A9CC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93" name="Group 1">
                <a:extLst>
                  <a:ext uri="{FF2B5EF4-FFF2-40B4-BE49-F238E27FC236}">
                    <a16:creationId xmlns:a16="http://schemas.microsoft.com/office/drawing/2014/main" id="{799F590B-3A37-4267-BF05-985FCF114E74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95" name="Rectangle 14">
                  <a:extLst>
                    <a:ext uri="{FF2B5EF4-FFF2-40B4-BE49-F238E27FC236}">
                      <a16:creationId xmlns:a16="http://schemas.microsoft.com/office/drawing/2014/main" id="{CC726F6E-EB23-40C6-AE60-1B3524F938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7" name="Freeform 10">
                  <a:extLst>
                    <a:ext uri="{FF2B5EF4-FFF2-40B4-BE49-F238E27FC236}">
                      <a16:creationId xmlns:a16="http://schemas.microsoft.com/office/drawing/2014/main" id="{54B78F2B-C49B-463D-B7AE-C88B3D4557A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98" name="텍스트 상자 31">
                  <a:extLst>
                    <a:ext uri="{FF2B5EF4-FFF2-40B4-BE49-F238E27FC236}">
                      <a16:creationId xmlns:a16="http://schemas.microsoft.com/office/drawing/2014/main" id="{764F51AA-3D78-4B38-B90F-DBA31000933C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99" name="Straight Connector 1159">
                  <a:extLst>
                    <a:ext uri="{FF2B5EF4-FFF2-40B4-BE49-F238E27FC236}">
                      <a16:creationId xmlns:a16="http://schemas.microsoft.com/office/drawing/2014/main" id="{B98CE8EC-BD56-4D60-8EE9-88B0DC79C14C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0" name="Triangle 942">
                  <a:extLst>
                    <a:ext uri="{FF2B5EF4-FFF2-40B4-BE49-F238E27FC236}">
                      <a16:creationId xmlns:a16="http://schemas.microsoft.com/office/drawing/2014/main" id="{B413F20D-F88F-40D2-946B-ADE0FFD63B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94" name="텍스트 상자 31">
                <a:extLst>
                  <a:ext uri="{FF2B5EF4-FFF2-40B4-BE49-F238E27FC236}">
                    <a16:creationId xmlns:a16="http://schemas.microsoft.com/office/drawing/2014/main" id="{9F82642A-C250-4B32-84F6-F416D81F5DBB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18A5E96-6AFF-4A86-B86C-B2998B9B4762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텍스트 상자 31">
              <a:extLst>
                <a:ext uri="{FF2B5EF4-FFF2-40B4-BE49-F238E27FC236}">
                  <a16:creationId xmlns:a16="http://schemas.microsoft.com/office/drawing/2014/main" id="{8DF79B75-AD06-4191-BA1D-0BEE9ACDD4A4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76F80DD-AE50-4A13-8297-DC0A26132B1D}"/>
              </a:ext>
            </a:extLst>
          </p:cNvPr>
          <p:cNvSpPr/>
          <p:nvPr/>
        </p:nvSpPr>
        <p:spPr>
          <a:xfrm>
            <a:off x="10183324" y="298379"/>
            <a:ext cx="8092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EN12.1.3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4CF04E5-A7EA-4E94-96DA-D9257EF02BA7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71" name="Rectangle 14">
              <a:extLst>
                <a:ext uri="{FF2B5EF4-FFF2-40B4-BE49-F238E27FC236}">
                  <a16:creationId xmlns:a16="http://schemas.microsoft.com/office/drawing/2014/main" id="{40674F8B-84F1-46A7-85B4-AD4935D41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2" name="텍스트 상자 31">
              <a:extLst>
                <a:ext uri="{FF2B5EF4-FFF2-40B4-BE49-F238E27FC236}">
                  <a16:creationId xmlns:a16="http://schemas.microsoft.com/office/drawing/2014/main" id="{8E81D9BE-AB84-4509-8A5D-206118CA2660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73" name="텍스트 상자 31">
              <a:extLst>
                <a:ext uri="{FF2B5EF4-FFF2-40B4-BE49-F238E27FC236}">
                  <a16:creationId xmlns:a16="http://schemas.microsoft.com/office/drawing/2014/main" id="{C68E83BA-C6BD-4CAB-903E-78F99EFE8AF9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74" name="직선 연결선[R] 33">
              <a:extLst>
                <a:ext uri="{FF2B5EF4-FFF2-40B4-BE49-F238E27FC236}">
                  <a16:creationId xmlns:a16="http://schemas.microsoft.com/office/drawing/2014/main" id="{EA0D1C7A-95E3-410E-B84B-33BB08B67F5D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텍스트 상자 31">
              <a:extLst>
                <a:ext uri="{FF2B5EF4-FFF2-40B4-BE49-F238E27FC236}">
                  <a16:creationId xmlns:a16="http://schemas.microsoft.com/office/drawing/2014/main" id="{1C77C5DE-0688-4DC9-A727-7F218939609C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76" name="텍스트 상자 31">
              <a:extLst>
                <a:ext uri="{FF2B5EF4-FFF2-40B4-BE49-F238E27FC236}">
                  <a16:creationId xmlns:a16="http://schemas.microsoft.com/office/drawing/2014/main" id="{4A1E1C19-09AC-4513-A8C7-7A76249210E6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77" name="텍스트 상자 31">
              <a:extLst>
                <a:ext uri="{FF2B5EF4-FFF2-40B4-BE49-F238E27FC236}">
                  <a16:creationId xmlns:a16="http://schemas.microsoft.com/office/drawing/2014/main" id="{08F91543-BA66-4C7F-BB0F-1F632FC3E8D9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86DE31A0-ADD6-4483-BA00-4F087E2A91A6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D0CBC36-A460-43F2-90AF-3460C300EBD9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3D96F51-59AD-44DE-9010-80B0528C543B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81" name="텍스트 상자 31">
              <a:extLst>
                <a:ext uri="{FF2B5EF4-FFF2-40B4-BE49-F238E27FC236}">
                  <a16:creationId xmlns:a16="http://schemas.microsoft.com/office/drawing/2014/main" id="{7B80BE79-BE8D-488B-9E74-F6F8EEFA605A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82" name="직선 연결선[R] 33">
              <a:extLst>
                <a:ext uri="{FF2B5EF4-FFF2-40B4-BE49-F238E27FC236}">
                  <a16:creationId xmlns:a16="http://schemas.microsoft.com/office/drawing/2014/main" id="{B3254073-0C05-4F28-8D90-1FD76206F649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[R] 7">
              <a:extLst>
                <a:ext uri="{FF2B5EF4-FFF2-40B4-BE49-F238E27FC236}">
                  <a16:creationId xmlns:a16="http://schemas.microsoft.com/office/drawing/2014/main" id="{BBD47DFB-3892-4CEE-8CAD-EDB79B992F70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84" name="직선 연결선[R] 33">
              <a:extLst>
                <a:ext uri="{FF2B5EF4-FFF2-40B4-BE49-F238E27FC236}">
                  <a16:creationId xmlns:a16="http://schemas.microsoft.com/office/drawing/2014/main" id="{A7076505-E768-4A59-BB43-BCF5576514EA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텍스트 상자 31">
              <a:extLst>
                <a:ext uri="{FF2B5EF4-FFF2-40B4-BE49-F238E27FC236}">
                  <a16:creationId xmlns:a16="http://schemas.microsoft.com/office/drawing/2014/main" id="{C3DAB198-B09C-4F04-91E2-452E334B3828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86" name="직선 연결선[R] 33">
              <a:extLst>
                <a:ext uri="{FF2B5EF4-FFF2-40B4-BE49-F238E27FC236}">
                  <a16:creationId xmlns:a16="http://schemas.microsoft.com/office/drawing/2014/main" id="{F562C725-7C02-462B-85B4-EB4B75973003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389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18781E-DF12-411C-B2A1-A3B599342125}"/>
              </a:ext>
            </a:extLst>
          </p:cNvPr>
          <p:cNvSpPr/>
          <p:nvPr/>
        </p:nvSpPr>
        <p:spPr>
          <a:xfrm>
            <a:off x="434119" y="1756118"/>
            <a:ext cx="1306129" cy="1897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13265"/>
          <a:ext cx="2835141" cy="88754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종료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설문 </a:t>
            </a:r>
          </a:p>
        </p:txBody>
      </p:sp>
      <p:grpSp>
        <p:nvGrpSpPr>
          <p:cNvPr id="353" name="Group 357">
            <a:extLst>
              <a:ext uri="{FF2B5EF4-FFF2-40B4-BE49-F238E27FC236}">
                <a16:creationId xmlns:a16="http://schemas.microsoft.com/office/drawing/2014/main" id="{858E1051-FC07-4CB9-8151-B851C5C83F56}"/>
              </a:ext>
            </a:extLst>
          </p:cNvPr>
          <p:cNvGrpSpPr/>
          <p:nvPr/>
        </p:nvGrpSpPr>
        <p:grpSpPr>
          <a:xfrm>
            <a:off x="8954646" y="857945"/>
            <a:ext cx="134782" cy="145799"/>
            <a:chOff x="7681409" y="2293429"/>
            <a:chExt cx="157246" cy="170099"/>
          </a:xfrm>
        </p:grpSpPr>
        <p:sp>
          <p:nvSpPr>
            <p:cNvPr id="354" name="Rounded Rectangle 358">
              <a:extLst>
                <a:ext uri="{FF2B5EF4-FFF2-40B4-BE49-F238E27FC236}">
                  <a16:creationId xmlns:a16="http://schemas.microsoft.com/office/drawing/2014/main" id="{F8B7A5E7-E40D-4E95-AB57-A044289DF2CD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355" name="Freeform 32">
              <a:extLst>
                <a:ext uri="{FF2B5EF4-FFF2-40B4-BE49-F238E27FC236}">
                  <a16:creationId xmlns:a16="http://schemas.microsoft.com/office/drawing/2014/main" id="{D19AA097-70C7-487E-8068-0E7AA8EBE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cxnSp>
        <p:nvCxnSpPr>
          <p:cNvPr id="142" name="직선 연결선[R] 7">
            <a:extLst>
              <a:ext uri="{FF2B5EF4-FFF2-40B4-BE49-F238E27FC236}">
                <a16:creationId xmlns:a16="http://schemas.microsoft.com/office/drawing/2014/main" id="{40184640-1426-43CB-BEF8-669B1B2587FF}"/>
              </a:ext>
            </a:extLst>
          </p:cNvPr>
          <p:cNvCxnSpPr>
            <a:cxnSpLocks/>
          </p:cNvCxnSpPr>
          <p:nvPr/>
        </p:nvCxnSpPr>
        <p:spPr>
          <a:xfrm>
            <a:off x="1775520" y="1484633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43" name="Group 224">
            <a:extLst>
              <a:ext uri="{FF2B5EF4-FFF2-40B4-BE49-F238E27FC236}">
                <a16:creationId xmlns:a16="http://schemas.microsoft.com/office/drawing/2014/main" id="{ED497A27-A0D9-4142-BFE1-330D42C1D3E3}"/>
              </a:ext>
            </a:extLst>
          </p:cNvPr>
          <p:cNvGrpSpPr/>
          <p:nvPr/>
        </p:nvGrpSpPr>
        <p:grpSpPr>
          <a:xfrm>
            <a:off x="8768531" y="1186251"/>
            <a:ext cx="412743" cy="246221"/>
            <a:chOff x="7387841" y="2237382"/>
            <a:chExt cx="450534" cy="265485"/>
          </a:xfrm>
        </p:grpSpPr>
        <p:sp>
          <p:nvSpPr>
            <p:cNvPr id="144" name="Rounded Rectangle 160">
              <a:extLst>
                <a:ext uri="{FF2B5EF4-FFF2-40B4-BE49-F238E27FC236}">
                  <a16:creationId xmlns:a16="http://schemas.microsoft.com/office/drawing/2014/main" id="{71AB8639-11F7-43DB-82B7-A9FB04BF0A23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45" name="Straight Connector 183">
              <a:extLst>
                <a:ext uri="{FF2B5EF4-FFF2-40B4-BE49-F238E27FC236}">
                  <a16:creationId xmlns:a16="http://schemas.microsoft.com/office/drawing/2014/main" id="{F8EEE2FD-103D-49E9-99CD-09DAA5B4A2D1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46" name="텍스트 상자 31">
              <a:extLst>
                <a:ext uri="{FF2B5EF4-FFF2-40B4-BE49-F238E27FC236}">
                  <a16:creationId xmlns:a16="http://schemas.microsoft.com/office/drawing/2014/main" id="{33BC8C24-414D-40C3-8509-27020C81E3A4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47" name="Triangle 223">
              <a:extLst>
                <a:ext uri="{FF2B5EF4-FFF2-40B4-BE49-F238E27FC236}">
                  <a16:creationId xmlns:a16="http://schemas.microsoft.com/office/drawing/2014/main" id="{32E9C1D5-A9F4-458E-9A76-070FFD90BCF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1488C600-4159-4AA4-AB14-9478BE7D0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21536"/>
              </p:ext>
            </p:extLst>
          </p:nvPr>
        </p:nvGraphicFramePr>
        <p:xfrm>
          <a:off x="1781212" y="1482969"/>
          <a:ext cx="7364321" cy="26208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8896">
                  <a:extLst>
                    <a:ext uri="{9D8B030D-6E8A-4147-A177-3AD203B41FA5}">
                      <a16:colId xmlns:a16="http://schemas.microsoft.com/office/drawing/2014/main" val="771731084"/>
                    </a:ext>
                  </a:extLst>
                </a:gridCol>
                <a:gridCol w="3718355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2948461323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410087154"/>
                    </a:ext>
                  </a:extLst>
                </a:gridCol>
                <a:gridCol w="787131">
                  <a:extLst>
                    <a:ext uri="{9D8B030D-6E8A-4147-A177-3AD203B41FA5}">
                      <a16:colId xmlns:a16="http://schemas.microsoft.com/office/drawing/2014/main" val="1406644137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167272866"/>
                    </a:ext>
                  </a:extLst>
                </a:gridCol>
                <a:gridCol w="482113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설문 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상태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참여자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5DB68BE-2990-4A01-A8D3-E777BC4B5712}"/>
              </a:ext>
            </a:extLst>
          </p:cNvPr>
          <p:cNvGrpSpPr/>
          <p:nvPr/>
        </p:nvGrpSpPr>
        <p:grpSpPr>
          <a:xfrm>
            <a:off x="4367808" y="6302548"/>
            <a:ext cx="2840854" cy="236543"/>
            <a:chOff x="3685440" y="4863567"/>
            <a:chExt cx="2840854" cy="157372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23C00D8F-BF08-4AB7-BBC4-8A167D78DCEF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471DBFB-5D08-4FBA-8D63-AD8004F34407}"/>
                </a:ext>
              </a:extLst>
            </p:cNvPr>
            <p:cNvGrpSpPr/>
            <p:nvPr/>
          </p:nvGrpSpPr>
          <p:grpSpPr>
            <a:xfrm>
              <a:off x="6034340" y="4894939"/>
              <a:ext cx="491954" cy="126000"/>
              <a:chOff x="6034340" y="4894939"/>
              <a:chExt cx="491954" cy="126000"/>
            </a:xfrm>
          </p:grpSpPr>
          <p:sp>
            <p:nvSpPr>
              <p:cNvPr id="162" name="Rounded Rectangle 936">
                <a:extLst>
                  <a:ext uri="{FF2B5EF4-FFF2-40B4-BE49-F238E27FC236}">
                    <a16:creationId xmlns:a16="http://schemas.microsoft.com/office/drawing/2014/main" id="{B30FBA95-F5D3-4A53-896E-EF1FADFDC4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EE50FAF-F087-467E-AC72-C8906BF86CBC}"/>
                  </a:ext>
                </a:extLst>
              </p:cNvPr>
              <p:cNvSpPr/>
              <p:nvPr/>
            </p:nvSpPr>
            <p:spPr>
              <a:xfrm>
                <a:off x="6276226" y="4911014"/>
                <a:ext cx="250068" cy="81906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66" name="텍스트 상자 31">
            <a:extLst>
              <a:ext uri="{FF2B5EF4-FFF2-40B4-BE49-F238E27FC236}">
                <a16:creationId xmlns:a16="http://schemas.microsoft.com/office/drawing/2014/main" id="{3FA2E5B7-17F6-4FA8-A0DC-58FA4F4C6B9E}"/>
              </a:ext>
            </a:extLst>
          </p:cNvPr>
          <p:cNvSpPr txBox="1"/>
          <p:nvPr/>
        </p:nvSpPr>
        <p:spPr>
          <a:xfrm>
            <a:off x="8437744" y="884432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CF14A02-9AAA-4C2E-8C54-CE63F9AEE9CD}"/>
              </a:ext>
            </a:extLst>
          </p:cNvPr>
          <p:cNvGrpSpPr/>
          <p:nvPr/>
        </p:nvGrpSpPr>
        <p:grpSpPr>
          <a:xfrm>
            <a:off x="1823313" y="1135367"/>
            <a:ext cx="924904" cy="265751"/>
            <a:chOff x="1823313" y="1135367"/>
            <a:chExt cx="924904" cy="265751"/>
          </a:xfrm>
        </p:grpSpPr>
        <p:sp>
          <p:nvSpPr>
            <p:cNvPr id="62" name="Rounded Rectangle 939">
              <a:extLst>
                <a:ext uri="{FF2B5EF4-FFF2-40B4-BE49-F238E27FC236}">
                  <a16:creationId xmlns:a16="http://schemas.microsoft.com/office/drawing/2014/main" id="{F91072CC-FC60-4AB7-9543-A8C3F9D68063}"/>
                </a:ext>
              </a:extLst>
            </p:cNvPr>
            <p:cNvSpPr/>
            <p:nvPr/>
          </p:nvSpPr>
          <p:spPr>
            <a:xfrm>
              <a:off x="2279576" y="1153943"/>
              <a:ext cx="468641" cy="24717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A14B461-4EA7-436C-8AB5-D7FFA4F38A73}"/>
                </a:ext>
              </a:extLst>
            </p:cNvPr>
            <p:cNvSpPr/>
            <p:nvPr/>
          </p:nvSpPr>
          <p:spPr>
            <a:xfrm>
              <a:off x="1823313" y="1135367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67388B7-7CAF-4EE5-A910-90436E5CB109}"/>
              </a:ext>
            </a:extLst>
          </p:cNvPr>
          <p:cNvGrpSpPr/>
          <p:nvPr/>
        </p:nvGrpSpPr>
        <p:grpSpPr>
          <a:xfrm>
            <a:off x="1824928" y="1765558"/>
            <a:ext cx="336331" cy="2307018"/>
            <a:chOff x="1824928" y="1765558"/>
            <a:chExt cx="336331" cy="2307018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14D181B-A1D0-4973-8E11-77FD5DE62E35}"/>
                </a:ext>
              </a:extLst>
            </p:cNvPr>
            <p:cNvSpPr/>
            <p:nvPr/>
          </p:nvSpPr>
          <p:spPr>
            <a:xfrm>
              <a:off x="1824928" y="176555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AC106B8-AE2C-448F-891E-06B9628B178B}"/>
                </a:ext>
              </a:extLst>
            </p:cNvPr>
            <p:cNvSpPr/>
            <p:nvPr/>
          </p:nvSpPr>
          <p:spPr>
            <a:xfrm>
              <a:off x="1825732" y="2083171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0BE0244-F9B3-452B-8A85-EC3523CF90B8}"/>
                </a:ext>
              </a:extLst>
            </p:cNvPr>
            <p:cNvSpPr/>
            <p:nvPr/>
          </p:nvSpPr>
          <p:spPr>
            <a:xfrm>
              <a:off x="1832950" y="2380996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A40F122F-9E60-4CBA-9A8C-FB234DC71778}"/>
                </a:ext>
              </a:extLst>
            </p:cNvPr>
            <p:cNvSpPr/>
            <p:nvPr/>
          </p:nvSpPr>
          <p:spPr>
            <a:xfrm>
              <a:off x="1833754" y="266944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B5DD54C-CED6-4A72-A7E4-67491FDB039D}"/>
                </a:ext>
              </a:extLst>
            </p:cNvPr>
            <p:cNvSpPr/>
            <p:nvPr/>
          </p:nvSpPr>
          <p:spPr>
            <a:xfrm>
              <a:off x="1845934" y="296367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09A8B6D-0D8A-4998-BFBD-71C593A9937B}"/>
                </a:ext>
              </a:extLst>
            </p:cNvPr>
            <p:cNvSpPr/>
            <p:nvPr/>
          </p:nvSpPr>
          <p:spPr>
            <a:xfrm>
              <a:off x="1846738" y="323279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A4943B1-D02F-411E-A3A9-815D25C7F820}"/>
                </a:ext>
              </a:extLst>
            </p:cNvPr>
            <p:cNvSpPr/>
            <p:nvPr/>
          </p:nvSpPr>
          <p:spPr>
            <a:xfrm>
              <a:off x="1847549" y="355030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4BC820E-A646-4B9F-BB5A-CFCDBD50A995}"/>
                </a:ext>
              </a:extLst>
            </p:cNvPr>
            <p:cNvSpPr/>
            <p:nvPr/>
          </p:nvSpPr>
          <p:spPr>
            <a:xfrm>
              <a:off x="1848353" y="3826355"/>
              <a:ext cx="31290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</p:grpSp>
      <p:grpSp>
        <p:nvGrpSpPr>
          <p:cNvPr id="93" name="그룹 143">
            <a:extLst>
              <a:ext uri="{FF2B5EF4-FFF2-40B4-BE49-F238E27FC236}">
                <a16:creationId xmlns:a16="http://schemas.microsoft.com/office/drawing/2014/main" id="{766024DF-ADAD-4440-AAFA-407B08BF97EC}"/>
              </a:ext>
            </a:extLst>
          </p:cNvPr>
          <p:cNvGrpSpPr/>
          <p:nvPr/>
        </p:nvGrpSpPr>
        <p:grpSpPr>
          <a:xfrm>
            <a:off x="2150439" y="1038311"/>
            <a:ext cx="216000" cy="252000"/>
            <a:chOff x="2704212" y="2825113"/>
            <a:chExt cx="216000" cy="252000"/>
          </a:xfrm>
        </p:grpSpPr>
        <p:sp>
          <p:nvSpPr>
            <p:cNvPr id="94" name="타원형">
              <a:extLst>
                <a:ext uri="{FF2B5EF4-FFF2-40B4-BE49-F238E27FC236}">
                  <a16:creationId xmlns:a16="http://schemas.microsoft.com/office/drawing/2014/main" id="{746EA238-D5C7-47B9-8047-D87B71215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95" name="2">
              <a:extLst>
                <a:ext uri="{FF2B5EF4-FFF2-40B4-BE49-F238E27FC236}">
                  <a16:creationId xmlns:a16="http://schemas.microsoft.com/office/drawing/2014/main" id="{E574C01B-2698-47B0-A12D-EDB7B56F4204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C61A48-4320-430C-9830-A9F7709C7025}"/>
              </a:ext>
            </a:extLst>
          </p:cNvPr>
          <p:cNvSpPr/>
          <p:nvPr/>
        </p:nvSpPr>
        <p:spPr>
          <a:xfrm>
            <a:off x="9290533" y="1056311"/>
            <a:ext cx="2835141" cy="2770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상세 동일</a:t>
            </a:r>
            <a:endParaRPr lang="ko-KR" altLang="en-US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B31CEB40-56DB-483D-A904-39EE9AAF60BB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CF5319BA-ADB7-48FC-BECA-30CAB9FDA8F7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01" name="Group 1">
                <a:extLst>
                  <a:ext uri="{FF2B5EF4-FFF2-40B4-BE49-F238E27FC236}">
                    <a16:creationId xmlns:a16="http://schemas.microsoft.com/office/drawing/2014/main" id="{D90A4C4F-AD3D-4599-AF0D-D44370C55B11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03" name="Rectangle 14">
                  <a:extLst>
                    <a:ext uri="{FF2B5EF4-FFF2-40B4-BE49-F238E27FC236}">
                      <a16:creationId xmlns:a16="http://schemas.microsoft.com/office/drawing/2014/main" id="{75E6B2DD-FE5C-4FAF-AEAC-7942EC7631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4" name="Freeform 10">
                  <a:extLst>
                    <a:ext uri="{FF2B5EF4-FFF2-40B4-BE49-F238E27FC236}">
                      <a16:creationId xmlns:a16="http://schemas.microsoft.com/office/drawing/2014/main" id="{3876B318-2FE2-4F80-8EE6-ECEEC27F79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05" name="텍스트 상자 31">
                  <a:extLst>
                    <a:ext uri="{FF2B5EF4-FFF2-40B4-BE49-F238E27FC236}">
                      <a16:creationId xmlns:a16="http://schemas.microsoft.com/office/drawing/2014/main" id="{F702A5A4-4E57-4C81-9E15-B4E380E235F8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106" name="Straight Connector 1159">
                  <a:extLst>
                    <a:ext uri="{FF2B5EF4-FFF2-40B4-BE49-F238E27FC236}">
                      <a16:creationId xmlns:a16="http://schemas.microsoft.com/office/drawing/2014/main" id="{BE8D1FD1-941E-4176-A6CB-BCF635D54217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7" name="Triangle 942">
                  <a:extLst>
                    <a:ext uri="{FF2B5EF4-FFF2-40B4-BE49-F238E27FC236}">
                      <a16:creationId xmlns:a16="http://schemas.microsoft.com/office/drawing/2014/main" id="{2C9BFECA-0991-41E9-A4B4-32A67B8AA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2" name="텍스트 상자 31">
                <a:extLst>
                  <a:ext uri="{FF2B5EF4-FFF2-40B4-BE49-F238E27FC236}">
                    <a16:creationId xmlns:a16="http://schemas.microsoft.com/office/drawing/2014/main" id="{A3EE5933-080B-4DF5-914E-EC0A5614E3E0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BD7C5E91-29DD-4DB4-A684-69E168FF73C8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텍스트 상자 31">
              <a:extLst>
                <a:ext uri="{FF2B5EF4-FFF2-40B4-BE49-F238E27FC236}">
                  <a16:creationId xmlns:a16="http://schemas.microsoft.com/office/drawing/2014/main" id="{84F6C878-2D01-481F-AA25-DBB7185347AF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6134628-D852-4B0F-9E18-929BF453E491}"/>
              </a:ext>
            </a:extLst>
          </p:cNvPr>
          <p:cNvSpPr/>
          <p:nvPr/>
        </p:nvSpPr>
        <p:spPr>
          <a:xfrm>
            <a:off x="10183324" y="298379"/>
            <a:ext cx="8092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EN12.1.3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5BE1DAB-938E-4079-AEC1-8257D671C216}"/>
              </a:ext>
            </a:extLst>
          </p:cNvPr>
          <p:cNvGrpSpPr/>
          <p:nvPr/>
        </p:nvGrpSpPr>
        <p:grpSpPr>
          <a:xfrm>
            <a:off x="449567" y="658730"/>
            <a:ext cx="1325953" cy="6010630"/>
            <a:chOff x="449567" y="658730"/>
            <a:chExt cx="1325953" cy="6010630"/>
          </a:xfrm>
        </p:grpSpPr>
        <p:sp>
          <p:nvSpPr>
            <p:cNvPr id="125" name="Rectangle 14">
              <a:extLst>
                <a:ext uri="{FF2B5EF4-FFF2-40B4-BE49-F238E27FC236}">
                  <a16:creationId xmlns:a16="http://schemas.microsoft.com/office/drawing/2014/main" id="{8A1DDC52-0B34-4590-AAA3-475C7E920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A2448CFA-7B0B-411B-89D0-7E82ED23BD75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7" name="텍스트 상자 31">
              <a:extLst>
                <a:ext uri="{FF2B5EF4-FFF2-40B4-BE49-F238E27FC236}">
                  <a16:creationId xmlns:a16="http://schemas.microsoft.com/office/drawing/2014/main" id="{E61D8C25-DC64-4F7C-9728-B6094CC844F6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28" name="직선 연결선[R] 33">
              <a:extLst>
                <a:ext uri="{FF2B5EF4-FFF2-40B4-BE49-F238E27FC236}">
                  <a16:creationId xmlns:a16="http://schemas.microsoft.com/office/drawing/2014/main" id="{70BA4FED-F43B-4454-969D-C6988491699F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텍스트 상자 31">
              <a:extLst>
                <a:ext uri="{FF2B5EF4-FFF2-40B4-BE49-F238E27FC236}">
                  <a16:creationId xmlns:a16="http://schemas.microsoft.com/office/drawing/2014/main" id="{B2DF8E00-2AB3-40AE-8CEF-193B5B7EBD79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30" name="텍스트 상자 31">
              <a:extLst>
                <a:ext uri="{FF2B5EF4-FFF2-40B4-BE49-F238E27FC236}">
                  <a16:creationId xmlns:a16="http://schemas.microsoft.com/office/drawing/2014/main" id="{B82A861C-B0EA-4292-82AC-B5C69B258006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1" name="텍스트 상자 31">
              <a:extLst>
                <a:ext uri="{FF2B5EF4-FFF2-40B4-BE49-F238E27FC236}">
                  <a16:creationId xmlns:a16="http://schemas.microsoft.com/office/drawing/2014/main" id="{B164DF94-FD97-4C8B-800A-EF1804BFE1C7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A024022F-6F32-48FA-AF30-FE01932F2D17}"/>
                </a:ext>
              </a:extLst>
            </p:cNvPr>
            <p:cNvCxnSpPr>
              <a:cxnSpLocks/>
              <a:stCxn id="125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DB4DA9C-764E-496D-8F9F-9F15914DF907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A0168CD-2C2E-47B5-A327-95AD2433FEE6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35" name="텍스트 상자 31">
              <a:extLst>
                <a:ext uri="{FF2B5EF4-FFF2-40B4-BE49-F238E27FC236}">
                  <a16:creationId xmlns:a16="http://schemas.microsoft.com/office/drawing/2014/main" id="{21F59759-A9AA-4D4D-81E3-8394760139E6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6" name="직선 연결선[R] 33">
              <a:extLst>
                <a:ext uri="{FF2B5EF4-FFF2-40B4-BE49-F238E27FC236}">
                  <a16:creationId xmlns:a16="http://schemas.microsoft.com/office/drawing/2014/main" id="{9E61E29E-D7F1-458C-B5C1-FA4CE2455D9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[R] 7">
              <a:extLst>
                <a:ext uri="{FF2B5EF4-FFF2-40B4-BE49-F238E27FC236}">
                  <a16:creationId xmlns:a16="http://schemas.microsoft.com/office/drawing/2014/main" id="{C70D07CA-BCD3-4544-BFF3-0A73EF5EED57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38" name="직선 연결선[R] 33">
              <a:extLst>
                <a:ext uri="{FF2B5EF4-FFF2-40B4-BE49-F238E27FC236}">
                  <a16:creationId xmlns:a16="http://schemas.microsoft.com/office/drawing/2014/main" id="{F68C65E6-A00F-4F43-B003-256CAF98BBE7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90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35733"/>
              </p:ext>
            </p:extLst>
          </p:nvPr>
        </p:nvGraphicFramePr>
        <p:xfrm>
          <a:off x="9290533" y="813265"/>
          <a:ext cx="2835141" cy="1626559"/>
        </p:xfrm>
        <a:graphic>
          <a:graphicData uri="http://schemas.openxmlformats.org/drawingml/2006/table">
            <a:tbl>
              <a:tblPr/>
              <a:tblGrid>
                <a:gridCol w="26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설문의 질문 유형이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객관시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순위일 경우 아래와 같이 백분율로 표기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설문의 질문 유형이 주관식일 경우 개인별 응답고기 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출력후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팝업창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노출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다음페이지 참고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설문의 질문유형이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수량형일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경우 평균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총계로 수기 표기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15707"/>
                  </a:ext>
                </a:extLst>
              </a:tr>
            </a:tbl>
          </a:graphicData>
        </a:graphic>
      </p:graphicFrame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설문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8" name="Group 459">
            <a:extLst>
              <a:ext uri="{FF2B5EF4-FFF2-40B4-BE49-F238E27FC236}">
                <a16:creationId xmlns:a16="http://schemas.microsoft.com/office/drawing/2014/main" id="{132C21F3-D302-46FD-BFF2-BCAAF61D327B}"/>
              </a:ext>
            </a:extLst>
          </p:cNvPr>
          <p:cNvGrpSpPr/>
          <p:nvPr/>
        </p:nvGrpSpPr>
        <p:grpSpPr>
          <a:xfrm>
            <a:off x="2135560" y="1167296"/>
            <a:ext cx="478153" cy="226536"/>
            <a:chOff x="3444734" y="1992365"/>
            <a:chExt cx="231646" cy="164487"/>
          </a:xfrm>
        </p:grpSpPr>
        <p:sp>
          <p:nvSpPr>
            <p:cNvPr id="80" name="Rounded Rectangle 939">
              <a:extLst>
                <a:ext uri="{FF2B5EF4-FFF2-40B4-BE49-F238E27FC236}">
                  <a16:creationId xmlns:a16="http://schemas.microsoft.com/office/drawing/2014/main" id="{F8386BCC-2019-4F9E-93ED-AEA2F438C81B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텍스트 상자 31">
              <a:extLst>
                <a:ext uri="{FF2B5EF4-FFF2-40B4-BE49-F238E27FC236}">
                  <a16:creationId xmlns:a16="http://schemas.microsoft.com/office/drawing/2014/main" id="{1C3CF126-26F0-4EE9-A6CD-94912B2E2E52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참여현황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90" name="Rectangle 396">
            <a:extLst>
              <a:ext uri="{FF2B5EF4-FFF2-40B4-BE49-F238E27FC236}">
                <a16:creationId xmlns:a16="http://schemas.microsoft.com/office/drawing/2014/main" id="{7C9B1464-F8E8-42D9-BF62-2A34D4C226C2}"/>
              </a:ext>
            </a:extLst>
          </p:cNvPr>
          <p:cNvSpPr/>
          <p:nvPr/>
        </p:nvSpPr>
        <p:spPr>
          <a:xfrm>
            <a:off x="1988057" y="162066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840398" y="781584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02" name="Group 4">
            <a:extLst>
              <a:ext uri="{FF2B5EF4-FFF2-40B4-BE49-F238E27FC236}">
                <a16:creationId xmlns:a16="http://schemas.microsoft.com/office/drawing/2014/main" id="{B64B3986-ADAF-4864-B6B9-3C5580E77090}"/>
              </a:ext>
            </a:extLst>
          </p:cNvPr>
          <p:cNvGrpSpPr/>
          <p:nvPr/>
        </p:nvGrpSpPr>
        <p:grpSpPr>
          <a:xfrm>
            <a:off x="2201952" y="1752504"/>
            <a:ext cx="3235869" cy="301937"/>
            <a:chOff x="2821439" y="2479174"/>
            <a:chExt cx="2796773" cy="218793"/>
          </a:xfrm>
        </p:grpSpPr>
        <p:sp>
          <p:nvSpPr>
            <p:cNvPr id="103" name="텍스트 상자 31">
              <a:extLst>
                <a:ext uri="{FF2B5EF4-FFF2-40B4-BE49-F238E27FC236}">
                  <a16:creationId xmlns:a16="http://schemas.microsoft.com/office/drawing/2014/main" id="{75BEBAE7-15B8-46C0-B92D-C283CBF2C8AC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000" b="1" dirty="0">
                  <a:latin typeface="+mn-ea"/>
                  <a:ea typeface="+mn-ea"/>
                </a:rPr>
                <a:t>회사원이 가장 </a:t>
              </a:r>
              <a:r>
                <a:rPr lang="ko-KR" altLang="en-US" sz="1000" b="1" dirty="0">
                  <a:latin typeface="+mn-ea"/>
                  <a:ea typeface="+mn-ea"/>
                </a:rPr>
                <a:t>많이 받는 스트레스는</a:t>
              </a:r>
              <a:r>
                <a:rPr lang="en-US" altLang="ko-KR" sz="1000" b="1" dirty="0">
                  <a:latin typeface="+mn-ea"/>
                  <a:ea typeface="+mn-ea"/>
                </a:rPr>
                <a:t>?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104" name="텍스트 상자 31">
              <a:extLst>
                <a:ext uri="{FF2B5EF4-FFF2-40B4-BE49-F238E27FC236}">
                  <a16:creationId xmlns:a16="http://schemas.microsoft.com/office/drawing/2014/main" id="{F20776F6-7BE3-450D-BE42-2E575DC10045}"/>
                </a:ext>
              </a:extLst>
            </p:cNvPr>
            <p:cNvSpPr txBox="1"/>
            <p:nvPr/>
          </p:nvSpPr>
          <p:spPr>
            <a:xfrm>
              <a:off x="2911776" y="2619909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06" name="직선 연결선[R] 7">
            <a:extLst>
              <a:ext uri="{FF2B5EF4-FFF2-40B4-BE49-F238E27FC236}">
                <a16:creationId xmlns:a16="http://schemas.microsoft.com/office/drawing/2014/main" id="{18E9B0CA-DB52-4287-B041-58041B7DFA2F}"/>
              </a:ext>
            </a:extLst>
          </p:cNvPr>
          <p:cNvCxnSpPr/>
          <p:nvPr/>
        </p:nvCxnSpPr>
        <p:spPr>
          <a:xfrm>
            <a:off x="2189428" y="2708920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08" name="직사각형">
            <a:extLst>
              <a:ext uri="{FF2B5EF4-FFF2-40B4-BE49-F238E27FC236}">
                <a16:creationId xmlns:a16="http://schemas.microsoft.com/office/drawing/2014/main" id="{A93B5D5A-046B-4BCF-9B0D-19096AC8CEF6}"/>
              </a:ext>
            </a:extLst>
          </p:cNvPr>
          <p:cNvSpPr/>
          <p:nvPr/>
        </p:nvSpPr>
        <p:spPr>
          <a:xfrm>
            <a:off x="2327823" y="227687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E670EEF2-42B3-447E-AD1F-87CAFC1EB985}"/>
              </a:ext>
            </a:extLst>
          </p:cNvPr>
          <p:cNvSpPr/>
          <p:nvPr/>
        </p:nvSpPr>
        <p:spPr>
          <a:xfrm>
            <a:off x="2306472" y="209445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0" name="텍스트 상자 31">
            <a:extLst>
              <a:ext uri="{FF2B5EF4-FFF2-40B4-BE49-F238E27FC236}">
                <a16:creationId xmlns:a16="http://schemas.microsoft.com/office/drawing/2014/main" id="{FD9F65A2-47BE-41D4-8308-48FB6A2A5CE9}"/>
              </a:ext>
            </a:extLst>
          </p:cNvPr>
          <p:cNvSpPr txBox="1"/>
          <p:nvPr/>
        </p:nvSpPr>
        <p:spPr>
          <a:xfrm>
            <a:off x="2328208" y="284899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회사원들의 노고 반영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29032-60A9-4E6D-A829-810C06803D11}"/>
              </a:ext>
            </a:extLst>
          </p:cNvPr>
          <p:cNvSpPr txBox="1"/>
          <p:nvPr/>
        </p:nvSpPr>
        <p:spPr>
          <a:xfrm>
            <a:off x="2238108" y="2996953"/>
            <a:ext cx="6518845" cy="41734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회사원들이 가장 많이 받는 다는 스트레스의 원인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과로사와 탈모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극심한 스트레스성 위염의 발생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EBA3D5-EC41-41D8-9EE3-E38BB7FBFE7A}"/>
              </a:ext>
            </a:extLst>
          </p:cNvPr>
          <p:cNvSpPr txBox="1"/>
          <p:nvPr/>
        </p:nvSpPr>
        <p:spPr>
          <a:xfrm>
            <a:off x="2258583" y="3362820"/>
            <a:ext cx="2253241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회사에서 가장 힘들었던 문제는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출퇴근 시간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간의 소통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상사와의 관계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사내 분위기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9" name="그룹 143">
            <a:extLst>
              <a:ext uri="{FF2B5EF4-FFF2-40B4-BE49-F238E27FC236}">
                <a16:creationId xmlns:a16="http://schemas.microsoft.com/office/drawing/2014/main" id="{4C30D3CB-1E2B-4CB1-B2B0-17848F279F92}"/>
              </a:ext>
            </a:extLst>
          </p:cNvPr>
          <p:cNvGrpSpPr/>
          <p:nvPr/>
        </p:nvGrpSpPr>
        <p:grpSpPr>
          <a:xfrm>
            <a:off x="1871172" y="1076898"/>
            <a:ext cx="216000" cy="252000"/>
            <a:chOff x="2704212" y="2825113"/>
            <a:chExt cx="216000" cy="252000"/>
          </a:xfrm>
        </p:grpSpPr>
        <p:sp>
          <p:nvSpPr>
            <p:cNvPr id="110" name="타원형">
              <a:extLst>
                <a:ext uri="{FF2B5EF4-FFF2-40B4-BE49-F238E27FC236}">
                  <a16:creationId xmlns:a16="http://schemas.microsoft.com/office/drawing/2014/main" id="{C087F01A-F631-476D-93C1-D9FAEDB3B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11" name="2">
              <a:extLst>
                <a:ext uri="{FF2B5EF4-FFF2-40B4-BE49-F238E27FC236}">
                  <a16:creationId xmlns:a16="http://schemas.microsoft.com/office/drawing/2014/main" id="{75C4019F-EDCC-4866-9178-A3A91C9C6106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AAD83B8-83D6-4066-A0B2-6470C763B467}"/>
              </a:ext>
            </a:extLst>
          </p:cNvPr>
          <p:cNvSpPr/>
          <p:nvPr/>
        </p:nvSpPr>
        <p:spPr>
          <a:xfrm>
            <a:off x="2073140" y="1089332"/>
            <a:ext cx="1321278" cy="366446"/>
          </a:xfrm>
          <a:prstGeom prst="rect">
            <a:avLst/>
          </a:prstGeom>
          <a:solidFill>
            <a:srgbClr val="FF0066">
              <a:alpha val="55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C9A3EE5-0A5C-46D9-BA69-6891A8AEACB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CD386E7D-DA16-4F1E-8E87-52F1BA435579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23" name="Group 1">
                <a:extLst>
                  <a:ext uri="{FF2B5EF4-FFF2-40B4-BE49-F238E27FC236}">
                    <a16:creationId xmlns:a16="http://schemas.microsoft.com/office/drawing/2014/main" id="{06966493-A5B3-482C-9B24-9ECD1A3DB6B7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25" name="Rectangle 14">
                  <a:extLst>
                    <a:ext uri="{FF2B5EF4-FFF2-40B4-BE49-F238E27FC236}">
                      <a16:creationId xmlns:a16="http://schemas.microsoft.com/office/drawing/2014/main" id="{AD6F55BB-A8C2-45C8-8B1D-DA2286FC6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6" name="Freeform 10">
                  <a:extLst>
                    <a:ext uri="{FF2B5EF4-FFF2-40B4-BE49-F238E27FC236}">
                      <a16:creationId xmlns:a16="http://schemas.microsoft.com/office/drawing/2014/main" id="{0DD17440-3731-4AD3-8CB0-DD27EC5037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27" name="텍스트 상자 31">
                  <a:extLst>
                    <a:ext uri="{FF2B5EF4-FFF2-40B4-BE49-F238E27FC236}">
                      <a16:creationId xmlns:a16="http://schemas.microsoft.com/office/drawing/2014/main" id="{A1210D35-B5B9-4A01-A9DE-683159A4A509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128" name="Straight Connector 1159">
                  <a:extLst>
                    <a:ext uri="{FF2B5EF4-FFF2-40B4-BE49-F238E27FC236}">
                      <a16:creationId xmlns:a16="http://schemas.microsoft.com/office/drawing/2014/main" id="{3AFE5BE3-CF06-45DB-9708-DDB14B1FAB79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9" name="Triangle 942">
                  <a:extLst>
                    <a:ext uri="{FF2B5EF4-FFF2-40B4-BE49-F238E27FC236}">
                      <a16:creationId xmlns:a16="http://schemas.microsoft.com/office/drawing/2014/main" id="{ED57D232-2654-475F-9CF0-7A292B74C0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4" name="텍스트 상자 31">
                <a:extLst>
                  <a:ext uri="{FF2B5EF4-FFF2-40B4-BE49-F238E27FC236}">
                    <a16:creationId xmlns:a16="http://schemas.microsoft.com/office/drawing/2014/main" id="{3B4B2444-76AB-49FC-AC25-E6A882E2D84A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2F8BC09-A911-4E6F-A0A1-53DB1DCB29A7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텍스트 상자 31">
              <a:extLst>
                <a:ext uri="{FF2B5EF4-FFF2-40B4-BE49-F238E27FC236}">
                  <a16:creationId xmlns:a16="http://schemas.microsoft.com/office/drawing/2014/main" id="{A7AF81E8-96BE-461C-BBA9-C16FB38BB493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직사각형">
            <a:extLst>
              <a:ext uri="{FF2B5EF4-FFF2-40B4-BE49-F238E27FC236}">
                <a16:creationId xmlns:a16="http://schemas.microsoft.com/office/drawing/2014/main" id="{5C0D31ED-1356-4307-A116-4C0323BD32FE}"/>
              </a:ext>
            </a:extLst>
          </p:cNvPr>
          <p:cNvSpPr/>
          <p:nvPr/>
        </p:nvSpPr>
        <p:spPr>
          <a:xfrm>
            <a:off x="2307104" y="245768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          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%  (3/6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F83D2B0-8CD3-46E9-AC3C-C0C048E1E794}"/>
              </a:ext>
            </a:extLst>
          </p:cNvPr>
          <p:cNvSpPr/>
          <p:nvPr/>
        </p:nvSpPr>
        <p:spPr>
          <a:xfrm>
            <a:off x="2701846" y="2459490"/>
            <a:ext cx="491534" cy="114315"/>
          </a:xfrm>
          <a:prstGeom prst="rect">
            <a:avLst/>
          </a:prstGeom>
          <a:gradFill>
            <a:gsLst>
              <a:gs pos="3700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C6AC2C0-BAB8-4FF2-BF0F-400BE14D729F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B468D27-87FF-4D68-A1A5-A071FBCF43A6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1E20DC27-CC12-4F7E-9ABC-E1EFD8EB8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9" name="텍스트 상자 31">
              <a:extLst>
                <a:ext uri="{FF2B5EF4-FFF2-40B4-BE49-F238E27FC236}">
                  <a16:creationId xmlns:a16="http://schemas.microsoft.com/office/drawing/2014/main" id="{1A50DCBA-472A-4897-A861-F45D4608B2F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5" name="텍스트 상자 31">
              <a:extLst>
                <a:ext uri="{FF2B5EF4-FFF2-40B4-BE49-F238E27FC236}">
                  <a16:creationId xmlns:a16="http://schemas.microsoft.com/office/drawing/2014/main" id="{CBC4E39B-ABEC-497E-AD3C-C5FC12A06EB7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16" name="직선 연결선[R] 33">
              <a:extLst>
                <a:ext uri="{FF2B5EF4-FFF2-40B4-BE49-F238E27FC236}">
                  <a16:creationId xmlns:a16="http://schemas.microsoft.com/office/drawing/2014/main" id="{FEE91D4F-4F67-4B37-B308-17579A7FBC2E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텍스트 상자 31">
              <a:extLst>
                <a:ext uri="{FF2B5EF4-FFF2-40B4-BE49-F238E27FC236}">
                  <a16:creationId xmlns:a16="http://schemas.microsoft.com/office/drawing/2014/main" id="{21057F81-EEFC-4453-AE8D-E31CA3455B57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18" name="텍스트 상자 31">
              <a:extLst>
                <a:ext uri="{FF2B5EF4-FFF2-40B4-BE49-F238E27FC236}">
                  <a16:creationId xmlns:a16="http://schemas.microsoft.com/office/drawing/2014/main" id="{5ABEA693-DE17-4C47-9DF1-257ACF8E391F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0" name="텍스트 상자 31">
              <a:extLst>
                <a:ext uri="{FF2B5EF4-FFF2-40B4-BE49-F238E27FC236}">
                  <a16:creationId xmlns:a16="http://schemas.microsoft.com/office/drawing/2014/main" id="{4624AFCD-9328-48FB-87E6-A15FF97B167E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F4BFFCC-EF2A-4BCD-8213-24D431972BCF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7C67DE6-5C4A-4AA4-BF00-7A167CE4BD1E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D844EE4-927B-47C2-8D7B-B4B8C46B637B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64188D2E-FBEA-4199-88E4-36887158EC50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5" name="직선 연결선[R] 33">
              <a:extLst>
                <a:ext uri="{FF2B5EF4-FFF2-40B4-BE49-F238E27FC236}">
                  <a16:creationId xmlns:a16="http://schemas.microsoft.com/office/drawing/2014/main" id="{97B8E1B9-4130-4B44-8F2A-9A671E6E845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7">
              <a:extLst>
                <a:ext uri="{FF2B5EF4-FFF2-40B4-BE49-F238E27FC236}">
                  <a16:creationId xmlns:a16="http://schemas.microsoft.com/office/drawing/2014/main" id="{E4F196A3-47E6-4347-99FC-9D65C0DD13AF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37" name="직선 연결선[R] 33">
              <a:extLst>
                <a:ext uri="{FF2B5EF4-FFF2-40B4-BE49-F238E27FC236}">
                  <a16:creationId xmlns:a16="http://schemas.microsoft.com/office/drawing/2014/main" id="{48873A2E-955E-4C0E-980E-96228049ED79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텍스트 상자 31">
              <a:extLst>
                <a:ext uri="{FF2B5EF4-FFF2-40B4-BE49-F238E27FC236}">
                  <a16:creationId xmlns:a16="http://schemas.microsoft.com/office/drawing/2014/main" id="{44A24FB4-44A4-44BA-9499-18968F510B88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39" name="직선 연결선[R] 33">
              <a:extLst>
                <a:ext uri="{FF2B5EF4-FFF2-40B4-BE49-F238E27FC236}">
                  <a16:creationId xmlns:a16="http://schemas.microsoft.com/office/drawing/2014/main" id="{E563E94D-F751-4300-901F-79D4A9AE9F38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3">
            <a:extLst>
              <a:ext uri="{FF2B5EF4-FFF2-40B4-BE49-F238E27FC236}">
                <a16:creationId xmlns:a16="http://schemas.microsoft.com/office/drawing/2014/main" id="{AA47F7B8-0AB2-4E01-84EA-76303D0A1D06}"/>
              </a:ext>
            </a:extLst>
          </p:cNvPr>
          <p:cNvGrpSpPr/>
          <p:nvPr/>
        </p:nvGrpSpPr>
        <p:grpSpPr>
          <a:xfrm>
            <a:off x="1866351" y="1055284"/>
            <a:ext cx="216000" cy="252000"/>
            <a:chOff x="2704212" y="2825113"/>
            <a:chExt cx="216000" cy="252000"/>
          </a:xfrm>
        </p:grpSpPr>
        <p:sp>
          <p:nvSpPr>
            <p:cNvPr id="148" name="타원형">
              <a:extLst>
                <a:ext uri="{FF2B5EF4-FFF2-40B4-BE49-F238E27FC236}">
                  <a16:creationId xmlns:a16="http://schemas.microsoft.com/office/drawing/2014/main" id="{5FEC39D5-2DB7-49DD-915D-B6B344860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49" name="2">
              <a:extLst>
                <a:ext uri="{FF2B5EF4-FFF2-40B4-BE49-F238E27FC236}">
                  <a16:creationId xmlns:a16="http://schemas.microsoft.com/office/drawing/2014/main" id="{12ED2CCA-4A75-486E-BF90-F3AA15046C09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7A23DCF4-5020-48FE-B3F1-34E8EEFE6716}"/>
              </a:ext>
            </a:extLst>
          </p:cNvPr>
          <p:cNvSpPr txBox="1"/>
          <p:nvPr/>
        </p:nvSpPr>
        <p:spPr>
          <a:xfrm>
            <a:off x="1229115" y="49897"/>
            <a:ext cx="2778653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종료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1EB9EF-973E-4C63-B924-EF27F6D62C3B}"/>
              </a:ext>
            </a:extLst>
          </p:cNvPr>
          <p:cNvSpPr/>
          <p:nvPr/>
        </p:nvSpPr>
        <p:spPr>
          <a:xfrm>
            <a:off x="10183324" y="306152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EN12.1.3.1</a:t>
            </a:r>
          </a:p>
        </p:txBody>
      </p:sp>
      <p:grpSp>
        <p:nvGrpSpPr>
          <p:cNvPr id="158" name="Group 459">
            <a:extLst>
              <a:ext uri="{FF2B5EF4-FFF2-40B4-BE49-F238E27FC236}">
                <a16:creationId xmlns:a16="http://schemas.microsoft.com/office/drawing/2014/main" id="{7F3185BE-694E-4F0C-8FB1-2BBBA4F2B6F0}"/>
              </a:ext>
            </a:extLst>
          </p:cNvPr>
          <p:cNvGrpSpPr/>
          <p:nvPr/>
        </p:nvGrpSpPr>
        <p:grpSpPr>
          <a:xfrm>
            <a:off x="3901760" y="2392777"/>
            <a:ext cx="531489" cy="224174"/>
            <a:chOff x="3444734" y="1992365"/>
            <a:chExt cx="231646" cy="164487"/>
          </a:xfrm>
        </p:grpSpPr>
        <p:sp>
          <p:nvSpPr>
            <p:cNvPr id="159" name="Rounded Rectangle 939">
              <a:extLst>
                <a:ext uri="{FF2B5EF4-FFF2-40B4-BE49-F238E27FC236}">
                  <a16:creationId xmlns:a16="http://schemas.microsoft.com/office/drawing/2014/main" id="{CCCEFAC4-17FF-44B1-BFD1-D3BDDC2B18C6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65FC85E6-A991-40A8-8721-F07D50A28B1C}"/>
                </a:ext>
              </a:extLst>
            </p:cNvPr>
            <p:cNvSpPr txBox="1"/>
            <p:nvPr/>
          </p:nvSpPr>
          <p:spPr>
            <a:xfrm>
              <a:off x="3452557" y="2040207"/>
              <a:ext cx="216000" cy="68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1B026EC-181A-42E1-A7D8-B8D358902918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설문종료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  <p:grpSp>
        <p:nvGrpSpPr>
          <p:cNvPr id="150" name="그룹 143">
            <a:extLst>
              <a:ext uri="{FF2B5EF4-FFF2-40B4-BE49-F238E27FC236}">
                <a16:creationId xmlns:a16="http://schemas.microsoft.com/office/drawing/2014/main" id="{B72F7B47-72EA-4B7B-B208-A3E4A3715208}"/>
              </a:ext>
            </a:extLst>
          </p:cNvPr>
          <p:cNvGrpSpPr/>
          <p:nvPr/>
        </p:nvGrpSpPr>
        <p:grpSpPr>
          <a:xfrm>
            <a:off x="3785502" y="2268801"/>
            <a:ext cx="216000" cy="252000"/>
            <a:chOff x="2704212" y="2825113"/>
            <a:chExt cx="216000" cy="252000"/>
          </a:xfrm>
        </p:grpSpPr>
        <p:sp>
          <p:nvSpPr>
            <p:cNvPr id="151" name="타원형">
              <a:extLst>
                <a:ext uri="{FF2B5EF4-FFF2-40B4-BE49-F238E27FC236}">
                  <a16:creationId xmlns:a16="http://schemas.microsoft.com/office/drawing/2014/main" id="{8EDE74E6-5F82-40AA-872D-6828720D7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52" name="2">
              <a:extLst>
                <a:ext uri="{FF2B5EF4-FFF2-40B4-BE49-F238E27FC236}">
                  <a16:creationId xmlns:a16="http://schemas.microsoft.com/office/drawing/2014/main" id="{17271444-841B-4CFE-B6FC-84E78E61DB9F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2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484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789939"/>
              </p:ext>
            </p:extLst>
          </p:nvPr>
        </p:nvGraphicFramePr>
        <p:xfrm>
          <a:off x="9290533" y="813265"/>
          <a:ext cx="2835141" cy="1626559"/>
        </p:xfrm>
        <a:graphic>
          <a:graphicData uri="http://schemas.openxmlformats.org/drawingml/2006/table">
            <a:tbl>
              <a:tblPr/>
              <a:tblGrid>
                <a:gridCol w="26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레이어팝업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결과보기 화면</a:t>
                      </a: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설문의 질문 유형이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객관시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순위일 경우 아래와 같이 백분율로 표기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설문의 질문 유형이 주관식일 경우 개인별 응답고기 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출력후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팝업창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노출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다음페이지 참고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설문의 질문유형이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수량형일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경우 평균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총계로 수기 표기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15707"/>
                  </a:ext>
                </a:extLst>
              </a:tr>
            </a:tbl>
          </a:graphicData>
        </a:graphic>
      </p:graphicFrame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설문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8" name="Group 459">
            <a:extLst>
              <a:ext uri="{FF2B5EF4-FFF2-40B4-BE49-F238E27FC236}">
                <a16:creationId xmlns:a16="http://schemas.microsoft.com/office/drawing/2014/main" id="{132C21F3-D302-46FD-BFF2-BCAAF61D327B}"/>
              </a:ext>
            </a:extLst>
          </p:cNvPr>
          <p:cNvGrpSpPr/>
          <p:nvPr/>
        </p:nvGrpSpPr>
        <p:grpSpPr>
          <a:xfrm>
            <a:off x="2135560" y="1167296"/>
            <a:ext cx="478153" cy="226536"/>
            <a:chOff x="3444734" y="1992365"/>
            <a:chExt cx="231646" cy="164487"/>
          </a:xfrm>
        </p:grpSpPr>
        <p:sp>
          <p:nvSpPr>
            <p:cNvPr id="80" name="Rounded Rectangle 939">
              <a:extLst>
                <a:ext uri="{FF2B5EF4-FFF2-40B4-BE49-F238E27FC236}">
                  <a16:creationId xmlns:a16="http://schemas.microsoft.com/office/drawing/2014/main" id="{F8386BCC-2019-4F9E-93ED-AEA2F438C81B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텍스트 상자 31">
              <a:extLst>
                <a:ext uri="{FF2B5EF4-FFF2-40B4-BE49-F238E27FC236}">
                  <a16:creationId xmlns:a16="http://schemas.microsoft.com/office/drawing/2014/main" id="{1C3CF126-26F0-4EE9-A6CD-94912B2E2E52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참여현황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90" name="Rectangle 396">
            <a:extLst>
              <a:ext uri="{FF2B5EF4-FFF2-40B4-BE49-F238E27FC236}">
                <a16:creationId xmlns:a16="http://schemas.microsoft.com/office/drawing/2014/main" id="{7C9B1464-F8E8-42D9-BF62-2A34D4C226C2}"/>
              </a:ext>
            </a:extLst>
          </p:cNvPr>
          <p:cNvSpPr/>
          <p:nvPr/>
        </p:nvSpPr>
        <p:spPr>
          <a:xfrm>
            <a:off x="1988057" y="162066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840398" y="781584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02" name="Group 4">
            <a:extLst>
              <a:ext uri="{FF2B5EF4-FFF2-40B4-BE49-F238E27FC236}">
                <a16:creationId xmlns:a16="http://schemas.microsoft.com/office/drawing/2014/main" id="{B64B3986-ADAF-4864-B6B9-3C5580E77090}"/>
              </a:ext>
            </a:extLst>
          </p:cNvPr>
          <p:cNvGrpSpPr/>
          <p:nvPr/>
        </p:nvGrpSpPr>
        <p:grpSpPr>
          <a:xfrm>
            <a:off x="2201952" y="1752504"/>
            <a:ext cx="3235869" cy="301937"/>
            <a:chOff x="2821439" y="2479174"/>
            <a:chExt cx="2796773" cy="218793"/>
          </a:xfrm>
        </p:grpSpPr>
        <p:sp>
          <p:nvSpPr>
            <p:cNvPr id="103" name="텍스트 상자 31">
              <a:extLst>
                <a:ext uri="{FF2B5EF4-FFF2-40B4-BE49-F238E27FC236}">
                  <a16:creationId xmlns:a16="http://schemas.microsoft.com/office/drawing/2014/main" id="{75BEBAE7-15B8-46C0-B92D-C283CBF2C8AC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000" b="1" dirty="0">
                  <a:latin typeface="+mn-ea"/>
                  <a:ea typeface="+mn-ea"/>
                </a:rPr>
                <a:t>회사원이 가장 </a:t>
              </a:r>
              <a:r>
                <a:rPr lang="ko-KR" altLang="en-US" sz="1000" b="1" dirty="0">
                  <a:latin typeface="+mn-ea"/>
                  <a:ea typeface="+mn-ea"/>
                </a:rPr>
                <a:t>많이 받는 스트레스는</a:t>
              </a:r>
              <a:r>
                <a:rPr lang="en-US" altLang="ko-KR" sz="1000" b="1" dirty="0">
                  <a:latin typeface="+mn-ea"/>
                  <a:ea typeface="+mn-ea"/>
                </a:rPr>
                <a:t>?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104" name="텍스트 상자 31">
              <a:extLst>
                <a:ext uri="{FF2B5EF4-FFF2-40B4-BE49-F238E27FC236}">
                  <a16:creationId xmlns:a16="http://schemas.microsoft.com/office/drawing/2014/main" id="{F20776F6-7BE3-450D-BE42-2E575DC10045}"/>
                </a:ext>
              </a:extLst>
            </p:cNvPr>
            <p:cNvSpPr txBox="1"/>
            <p:nvPr/>
          </p:nvSpPr>
          <p:spPr>
            <a:xfrm>
              <a:off x="2911776" y="2619909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06" name="직선 연결선[R] 7">
            <a:extLst>
              <a:ext uri="{FF2B5EF4-FFF2-40B4-BE49-F238E27FC236}">
                <a16:creationId xmlns:a16="http://schemas.microsoft.com/office/drawing/2014/main" id="{18E9B0CA-DB52-4287-B041-58041B7DFA2F}"/>
              </a:ext>
            </a:extLst>
          </p:cNvPr>
          <p:cNvCxnSpPr/>
          <p:nvPr/>
        </p:nvCxnSpPr>
        <p:spPr>
          <a:xfrm>
            <a:off x="2189428" y="2708920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08" name="직사각형">
            <a:extLst>
              <a:ext uri="{FF2B5EF4-FFF2-40B4-BE49-F238E27FC236}">
                <a16:creationId xmlns:a16="http://schemas.microsoft.com/office/drawing/2014/main" id="{A93B5D5A-046B-4BCF-9B0D-19096AC8CEF6}"/>
              </a:ext>
            </a:extLst>
          </p:cNvPr>
          <p:cNvSpPr/>
          <p:nvPr/>
        </p:nvSpPr>
        <p:spPr>
          <a:xfrm>
            <a:off x="2327823" y="227687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E670EEF2-42B3-447E-AD1F-87CAFC1EB985}"/>
              </a:ext>
            </a:extLst>
          </p:cNvPr>
          <p:cNvSpPr/>
          <p:nvPr/>
        </p:nvSpPr>
        <p:spPr>
          <a:xfrm>
            <a:off x="2306472" y="209445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0" name="텍스트 상자 31">
            <a:extLst>
              <a:ext uri="{FF2B5EF4-FFF2-40B4-BE49-F238E27FC236}">
                <a16:creationId xmlns:a16="http://schemas.microsoft.com/office/drawing/2014/main" id="{FD9F65A2-47BE-41D4-8308-48FB6A2A5CE9}"/>
              </a:ext>
            </a:extLst>
          </p:cNvPr>
          <p:cNvSpPr txBox="1"/>
          <p:nvPr/>
        </p:nvSpPr>
        <p:spPr>
          <a:xfrm>
            <a:off x="2328208" y="284899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회사원들의 노고 반영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29032-60A9-4E6D-A829-810C06803D11}"/>
              </a:ext>
            </a:extLst>
          </p:cNvPr>
          <p:cNvSpPr txBox="1"/>
          <p:nvPr/>
        </p:nvSpPr>
        <p:spPr>
          <a:xfrm>
            <a:off x="2238108" y="2996953"/>
            <a:ext cx="6518845" cy="41734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회사원들이 가장 많이 받는 다는 스트레스의 원인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과로사와 탈모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극심한 스트레스성 위염의 발생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EBA3D5-EC41-41D8-9EE3-E38BB7FBFE7A}"/>
              </a:ext>
            </a:extLst>
          </p:cNvPr>
          <p:cNvSpPr txBox="1"/>
          <p:nvPr/>
        </p:nvSpPr>
        <p:spPr>
          <a:xfrm>
            <a:off x="2258583" y="3362820"/>
            <a:ext cx="2253241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회사에서 가장 힘들었던 문제는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출퇴근 시간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간의 소통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상사와의 관계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사내 분위기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9" name="그룹 143">
            <a:extLst>
              <a:ext uri="{FF2B5EF4-FFF2-40B4-BE49-F238E27FC236}">
                <a16:creationId xmlns:a16="http://schemas.microsoft.com/office/drawing/2014/main" id="{4C30D3CB-1E2B-4CB1-B2B0-17848F279F92}"/>
              </a:ext>
            </a:extLst>
          </p:cNvPr>
          <p:cNvGrpSpPr/>
          <p:nvPr/>
        </p:nvGrpSpPr>
        <p:grpSpPr>
          <a:xfrm>
            <a:off x="1871172" y="1076898"/>
            <a:ext cx="216000" cy="252000"/>
            <a:chOff x="2704212" y="2825113"/>
            <a:chExt cx="216000" cy="252000"/>
          </a:xfrm>
        </p:grpSpPr>
        <p:sp>
          <p:nvSpPr>
            <p:cNvPr id="110" name="타원형">
              <a:extLst>
                <a:ext uri="{FF2B5EF4-FFF2-40B4-BE49-F238E27FC236}">
                  <a16:creationId xmlns:a16="http://schemas.microsoft.com/office/drawing/2014/main" id="{C087F01A-F631-476D-93C1-D9FAEDB3BA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11" name="2">
              <a:extLst>
                <a:ext uri="{FF2B5EF4-FFF2-40B4-BE49-F238E27FC236}">
                  <a16:creationId xmlns:a16="http://schemas.microsoft.com/office/drawing/2014/main" id="{75C4019F-EDCC-4866-9178-A3A91C9C6106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AAD83B8-83D6-4066-A0B2-6470C763B467}"/>
              </a:ext>
            </a:extLst>
          </p:cNvPr>
          <p:cNvSpPr/>
          <p:nvPr/>
        </p:nvSpPr>
        <p:spPr>
          <a:xfrm>
            <a:off x="2073140" y="1089332"/>
            <a:ext cx="1321278" cy="366446"/>
          </a:xfrm>
          <a:prstGeom prst="rect">
            <a:avLst/>
          </a:prstGeom>
          <a:solidFill>
            <a:srgbClr val="FF0066">
              <a:alpha val="55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C9A3EE5-0A5C-46D9-BA69-6891A8AEACB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CD386E7D-DA16-4F1E-8E87-52F1BA435579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23" name="Group 1">
                <a:extLst>
                  <a:ext uri="{FF2B5EF4-FFF2-40B4-BE49-F238E27FC236}">
                    <a16:creationId xmlns:a16="http://schemas.microsoft.com/office/drawing/2014/main" id="{06966493-A5B3-482C-9B24-9ECD1A3DB6B7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25" name="Rectangle 14">
                  <a:extLst>
                    <a:ext uri="{FF2B5EF4-FFF2-40B4-BE49-F238E27FC236}">
                      <a16:creationId xmlns:a16="http://schemas.microsoft.com/office/drawing/2014/main" id="{AD6F55BB-A8C2-45C8-8B1D-DA2286FC6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6" name="Freeform 10">
                  <a:extLst>
                    <a:ext uri="{FF2B5EF4-FFF2-40B4-BE49-F238E27FC236}">
                      <a16:creationId xmlns:a16="http://schemas.microsoft.com/office/drawing/2014/main" id="{0DD17440-3731-4AD3-8CB0-DD27EC5037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27" name="텍스트 상자 31">
                  <a:extLst>
                    <a:ext uri="{FF2B5EF4-FFF2-40B4-BE49-F238E27FC236}">
                      <a16:creationId xmlns:a16="http://schemas.microsoft.com/office/drawing/2014/main" id="{A1210D35-B5B9-4A01-A9DE-683159A4A509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128" name="Straight Connector 1159">
                  <a:extLst>
                    <a:ext uri="{FF2B5EF4-FFF2-40B4-BE49-F238E27FC236}">
                      <a16:creationId xmlns:a16="http://schemas.microsoft.com/office/drawing/2014/main" id="{3AFE5BE3-CF06-45DB-9708-DDB14B1FAB79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9" name="Triangle 942">
                  <a:extLst>
                    <a:ext uri="{FF2B5EF4-FFF2-40B4-BE49-F238E27FC236}">
                      <a16:creationId xmlns:a16="http://schemas.microsoft.com/office/drawing/2014/main" id="{ED57D232-2654-475F-9CF0-7A292B74C0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4" name="텍스트 상자 31">
                <a:extLst>
                  <a:ext uri="{FF2B5EF4-FFF2-40B4-BE49-F238E27FC236}">
                    <a16:creationId xmlns:a16="http://schemas.microsoft.com/office/drawing/2014/main" id="{3B4B2444-76AB-49FC-AC25-E6A882E2D84A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2F8BC09-A911-4E6F-A0A1-53DB1DCB29A7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텍스트 상자 31">
              <a:extLst>
                <a:ext uri="{FF2B5EF4-FFF2-40B4-BE49-F238E27FC236}">
                  <a16:creationId xmlns:a16="http://schemas.microsoft.com/office/drawing/2014/main" id="{A7AF81E8-96BE-461C-BBA9-C16FB38BB493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4" name="직사각형">
            <a:extLst>
              <a:ext uri="{FF2B5EF4-FFF2-40B4-BE49-F238E27FC236}">
                <a16:creationId xmlns:a16="http://schemas.microsoft.com/office/drawing/2014/main" id="{5C0D31ED-1356-4307-A116-4C0323BD32FE}"/>
              </a:ext>
            </a:extLst>
          </p:cNvPr>
          <p:cNvSpPr/>
          <p:nvPr/>
        </p:nvSpPr>
        <p:spPr>
          <a:xfrm>
            <a:off x="2307104" y="245768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          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%  (3/6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F83D2B0-8CD3-46E9-AC3C-C0C048E1E794}"/>
              </a:ext>
            </a:extLst>
          </p:cNvPr>
          <p:cNvSpPr/>
          <p:nvPr/>
        </p:nvSpPr>
        <p:spPr>
          <a:xfrm>
            <a:off x="2701846" y="2459490"/>
            <a:ext cx="491534" cy="114315"/>
          </a:xfrm>
          <a:prstGeom prst="rect">
            <a:avLst/>
          </a:prstGeom>
          <a:gradFill>
            <a:gsLst>
              <a:gs pos="3700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C6AC2C0-BAB8-4FF2-BF0F-400BE14D729F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B468D27-87FF-4D68-A1A5-A071FBCF43A6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1E20DC27-CC12-4F7E-9ABC-E1EFD8EB8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9" name="텍스트 상자 31">
              <a:extLst>
                <a:ext uri="{FF2B5EF4-FFF2-40B4-BE49-F238E27FC236}">
                  <a16:creationId xmlns:a16="http://schemas.microsoft.com/office/drawing/2014/main" id="{1A50DCBA-472A-4897-A861-F45D4608B2F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5" name="텍스트 상자 31">
              <a:extLst>
                <a:ext uri="{FF2B5EF4-FFF2-40B4-BE49-F238E27FC236}">
                  <a16:creationId xmlns:a16="http://schemas.microsoft.com/office/drawing/2014/main" id="{CBC4E39B-ABEC-497E-AD3C-C5FC12A06EB7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16" name="직선 연결선[R] 33">
              <a:extLst>
                <a:ext uri="{FF2B5EF4-FFF2-40B4-BE49-F238E27FC236}">
                  <a16:creationId xmlns:a16="http://schemas.microsoft.com/office/drawing/2014/main" id="{FEE91D4F-4F67-4B37-B308-17579A7FBC2E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텍스트 상자 31">
              <a:extLst>
                <a:ext uri="{FF2B5EF4-FFF2-40B4-BE49-F238E27FC236}">
                  <a16:creationId xmlns:a16="http://schemas.microsoft.com/office/drawing/2014/main" id="{21057F81-EEFC-4453-AE8D-E31CA3455B57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18" name="텍스트 상자 31">
              <a:extLst>
                <a:ext uri="{FF2B5EF4-FFF2-40B4-BE49-F238E27FC236}">
                  <a16:creationId xmlns:a16="http://schemas.microsoft.com/office/drawing/2014/main" id="{5ABEA693-DE17-4C47-9DF1-257ACF8E391F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0" name="텍스트 상자 31">
              <a:extLst>
                <a:ext uri="{FF2B5EF4-FFF2-40B4-BE49-F238E27FC236}">
                  <a16:creationId xmlns:a16="http://schemas.microsoft.com/office/drawing/2014/main" id="{4624AFCD-9328-48FB-87E6-A15FF97B167E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F4BFFCC-EF2A-4BCD-8213-24D431972BCF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7C67DE6-5C4A-4AA4-BF00-7A167CE4BD1E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D844EE4-927B-47C2-8D7B-B4B8C46B637B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64188D2E-FBEA-4199-88E4-36887158EC50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5" name="직선 연결선[R] 33">
              <a:extLst>
                <a:ext uri="{FF2B5EF4-FFF2-40B4-BE49-F238E27FC236}">
                  <a16:creationId xmlns:a16="http://schemas.microsoft.com/office/drawing/2014/main" id="{97B8E1B9-4130-4B44-8F2A-9A671E6E845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[R] 7">
              <a:extLst>
                <a:ext uri="{FF2B5EF4-FFF2-40B4-BE49-F238E27FC236}">
                  <a16:creationId xmlns:a16="http://schemas.microsoft.com/office/drawing/2014/main" id="{E4F196A3-47E6-4347-99FC-9D65C0DD13AF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37" name="직선 연결선[R] 33">
              <a:extLst>
                <a:ext uri="{FF2B5EF4-FFF2-40B4-BE49-F238E27FC236}">
                  <a16:creationId xmlns:a16="http://schemas.microsoft.com/office/drawing/2014/main" id="{48873A2E-955E-4C0E-980E-96228049ED79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텍스트 상자 31">
              <a:extLst>
                <a:ext uri="{FF2B5EF4-FFF2-40B4-BE49-F238E27FC236}">
                  <a16:creationId xmlns:a16="http://schemas.microsoft.com/office/drawing/2014/main" id="{44A24FB4-44A4-44BA-9499-18968F510B88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39" name="직선 연결선[R] 33">
              <a:extLst>
                <a:ext uri="{FF2B5EF4-FFF2-40B4-BE49-F238E27FC236}">
                  <a16:creationId xmlns:a16="http://schemas.microsoft.com/office/drawing/2014/main" id="{E563E94D-F751-4300-901F-79D4A9AE9F38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3">
            <a:extLst>
              <a:ext uri="{FF2B5EF4-FFF2-40B4-BE49-F238E27FC236}">
                <a16:creationId xmlns:a16="http://schemas.microsoft.com/office/drawing/2014/main" id="{AA47F7B8-0AB2-4E01-84EA-76303D0A1D06}"/>
              </a:ext>
            </a:extLst>
          </p:cNvPr>
          <p:cNvGrpSpPr/>
          <p:nvPr/>
        </p:nvGrpSpPr>
        <p:grpSpPr>
          <a:xfrm>
            <a:off x="1866351" y="1055284"/>
            <a:ext cx="216000" cy="252000"/>
            <a:chOff x="2704212" y="2825113"/>
            <a:chExt cx="216000" cy="252000"/>
          </a:xfrm>
        </p:grpSpPr>
        <p:sp>
          <p:nvSpPr>
            <p:cNvPr id="148" name="타원형">
              <a:extLst>
                <a:ext uri="{FF2B5EF4-FFF2-40B4-BE49-F238E27FC236}">
                  <a16:creationId xmlns:a16="http://schemas.microsoft.com/office/drawing/2014/main" id="{5FEC39D5-2DB7-49DD-915D-B6B344860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49" name="2">
              <a:extLst>
                <a:ext uri="{FF2B5EF4-FFF2-40B4-BE49-F238E27FC236}">
                  <a16:creationId xmlns:a16="http://schemas.microsoft.com/office/drawing/2014/main" id="{12ED2CCA-4A75-486E-BF90-F3AA15046C09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7A23DCF4-5020-48FE-B3F1-34E8EEFE6716}"/>
              </a:ext>
            </a:extLst>
          </p:cNvPr>
          <p:cNvSpPr txBox="1"/>
          <p:nvPr/>
        </p:nvSpPr>
        <p:spPr>
          <a:xfrm>
            <a:off x="1229115" y="49897"/>
            <a:ext cx="2778653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종료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E1EB9EF-973E-4C63-B924-EF27F6D62C3B}"/>
              </a:ext>
            </a:extLst>
          </p:cNvPr>
          <p:cNvSpPr/>
          <p:nvPr/>
        </p:nvSpPr>
        <p:spPr>
          <a:xfrm>
            <a:off x="10183324" y="306152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EN12.1.3.1</a:t>
            </a:r>
          </a:p>
        </p:txBody>
      </p:sp>
      <p:grpSp>
        <p:nvGrpSpPr>
          <p:cNvPr id="158" name="Group 459">
            <a:extLst>
              <a:ext uri="{FF2B5EF4-FFF2-40B4-BE49-F238E27FC236}">
                <a16:creationId xmlns:a16="http://schemas.microsoft.com/office/drawing/2014/main" id="{7F3185BE-694E-4F0C-8FB1-2BBBA4F2B6F0}"/>
              </a:ext>
            </a:extLst>
          </p:cNvPr>
          <p:cNvGrpSpPr/>
          <p:nvPr/>
        </p:nvGrpSpPr>
        <p:grpSpPr>
          <a:xfrm>
            <a:off x="3901760" y="2392777"/>
            <a:ext cx="531489" cy="224174"/>
            <a:chOff x="3444734" y="1992365"/>
            <a:chExt cx="231646" cy="164487"/>
          </a:xfrm>
        </p:grpSpPr>
        <p:sp>
          <p:nvSpPr>
            <p:cNvPr id="159" name="Rounded Rectangle 939">
              <a:extLst>
                <a:ext uri="{FF2B5EF4-FFF2-40B4-BE49-F238E27FC236}">
                  <a16:creationId xmlns:a16="http://schemas.microsoft.com/office/drawing/2014/main" id="{CCCEFAC4-17FF-44B1-BFD1-D3BDDC2B18C6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65FC85E6-A991-40A8-8721-F07D50A28B1C}"/>
                </a:ext>
              </a:extLst>
            </p:cNvPr>
            <p:cNvSpPr txBox="1"/>
            <p:nvPr/>
          </p:nvSpPr>
          <p:spPr>
            <a:xfrm>
              <a:off x="3452557" y="2040207"/>
              <a:ext cx="216000" cy="68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1B026EC-181A-42E1-A7D8-B8D358902918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설문종료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결과보기 화면</a:t>
            </a:r>
          </a:p>
        </p:txBody>
      </p:sp>
      <p:grpSp>
        <p:nvGrpSpPr>
          <p:cNvPr id="150" name="그룹 143">
            <a:extLst>
              <a:ext uri="{FF2B5EF4-FFF2-40B4-BE49-F238E27FC236}">
                <a16:creationId xmlns:a16="http://schemas.microsoft.com/office/drawing/2014/main" id="{B72F7B47-72EA-4B7B-B208-A3E4A3715208}"/>
              </a:ext>
            </a:extLst>
          </p:cNvPr>
          <p:cNvGrpSpPr/>
          <p:nvPr/>
        </p:nvGrpSpPr>
        <p:grpSpPr>
          <a:xfrm>
            <a:off x="3785502" y="2268801"/>
            <a:ext cx="216000" cy="252000"/>
            <a:chOff x="2704212" y="2825113"/>
            <a:chExt cx="216000" cy="252000"/>
          </a:xfrm>
        </p:grpSpPr>
        <p:sp>
          <p:nvSpPr>
            <p:cNvPr id="151" name="타원형">
              <a:extLst>
                <a:ext uri="{FF2B5EF4-FFF2-40B4-BE49-F238E27FC236}">
                  <a16:creationId xmlns:a16="http://schemas.microsoft.com/office/drawing/2014/main" id="{8EDE74E6-5F82-40AA-872D-6828720D7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52" name="2">
              <a:extLst>
                <a:ext uri="{FF2B5EF4-FFF2-40B4-BE49-F238E27FC236}">
                  <a16:creationId xmlns:a16="http://schemas.microsoft.com/office/drawing/2014/main" id="{17271444-841B-4CFE-B6FC-84E78E61DB9F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2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79" name="텍스트 상자 31">
            <a:extLst>
              <a:ext uri="{FF2B5EF4-FFF2-40B4-BE49-F238E27FC236}">
                <a16:creationId xmlns:a16="http://schemas.microsoft.com/office/drawing/2014/main" id="{95237D48-B500-4601-AF91-333473F49824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2C70BB3-40C4-40E3-A114-E74CDDEAF6E5}"/>
              </a:ext>
            </a:extLst>
          </p:cNvPr>
          <p:cNvSpPr/>
          <p:nvPr/>
        </p:nvSpPr>
        <p:spPr bwMode="auto">
          <a:xfrm>
            <a:off x="4793132" y="3794618"/>
            <a:ext cx="1014836" cy="1461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AB1054A-25C4-45F5-9BBE-37FD7A2A031F}"/>
              </a:ext>
            </a:extLst>
          </p:cNvPr>
          <p:cNvSpPr/>
          <p:nvPr/>
        </p:nvSpPr>
        <p:spPr bwMode="auto">
          <a:xfrm>
            <a:off x="4804920" y="4527855"/>
            <a:ext cx="2076443" cy="138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4B94775-199A-4A42-B54D-A7B7A8B2085E}"/>
              </a:ext>
            </a:extLst>
          </p:cNvPr>
          <p:cNvSpPr/>
          <p:nvPr/>
        </p:nvSpPr>
        <p:spPr bwMode="auto">
          <a:xfrm>
            <a:off x="4799856" y="4001601"/>
            <a:ext cx="78732" cy="1484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15C6B8B-CE9A-44BF-950E-CBAECCF2971E}"/>
              </a:ext>
            </a:extLst>
          </p:cNvPr>
          <p:cNvSpPr/>
          <p:nvPr/>
        </p:nvSpPr>
        <p:spPr bwMode="auto">
          <a:xfrm>
            <a:off x="4799856" y="4160107"/>
            <a:ext cx="78732" cy="1484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81C6B2B-F7A8-41C5-8CAE-7572522ADBF9}"/>
              </a:ext>
            </a:extLst>
          </p:cNvPr>
          <p:cNvSpPr/>
          <p:nvPr/>
        </p:nvSpPr>
        <p:spPr bwMode="auto">
          <a:xfrm>
            <a:off x="4806580" y="4333810"/>
            <a:ext cx="78732" cy="1484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1AF7061-63BD-4484-9A7E-5627317D87CE}"/>
              </a:ext>
            </a:extLst>
          </p:cNvPr>
          <p:cNvSpPr/>
          <p:nvPr/>
        </p:nvSpPr>
        <p:spPr>
          <a:xfrm>
            <a:off x="7810366" y="3030298"/>
            <a:ext cx="914400" cy="254683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객관식</a:t>
            </a:r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순위형</a:t>
            </a:r>
          </a:p>
        </p:txBody>
      </p:sp>
      <p:sp>
        <p:nvSpPr>
          <p:cNvPr id="140" name="텍스트 상자 31">
            <a:extLst>
              <a:ext uri="{FF2B5EF4-FFF2-40B4-BE49-F238E27FC236}">
                <a16:creationId xmlns:a16="http://schemas.microsoft.com/office/drawing/2014/main" id="{4121E24C-F276-4CB7-A4C7-9C0E51EB6074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E6041D9-66CE-4B37-BC80-8F551889A981}"/>
              </a:ext>
            </a:extLst>
          </p:cNvPr>
          <p:cNvSpPr/>
          <p:nvPr/>
        </p:nvSpPr>
        <p:spPr>
          <a:xfrm>
            <a:off x="4720027" y="1029289"/>
            <a:ext cx="4128101" cy="40558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2B04EF5-1876-44AE-8A46-9069933E464D}"/>
              </a:ext>
            </a:extLst>
          </p:cNvPr>
          <p:cNvSpPr txBox="1"/>
          <p:nvPr/>
        </p:nvSpPr>
        <p:spPr>
          <a:xfrm>
            <a:off x="4856328" y="1116995"/>
            <a:ext cx="748799" cy="275516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결과보기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BC2175D2-460E-4E76-AC6D-519F3D279786}"/>
              </a:ext>
            </a:extLst>
          </p:cNvPr>
          <p:cNvCxnSpPr>
            <a:cxnSpLocks/>
          </p:cNvCxnSpPr>
          <p:nvPr/>
        </p:nvCxnSpPr>
        <p:spPr>
          <a:xfrm>
            <a:off x="4856327" y="1340768"/>
            <a:ext cx="384362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6CBCE15C-DF8D-4B90-BC56-AF512E9941F4}"/>
              </a:ext>
            </a:extLst>
          </p:cNvPr>
          <p:cNvGrpSpPr/>
          <p:nvPr/>
        </p:nvGrpSpPr>
        <p:grpSpPr>
          <a:xfrm>
            <a:off x="4928404" y="2607871"/>
            <a:ext cx="2701889" cy="731993"/>
            <a:chOff x="2159074" y="4062983"/>
            <a:chExt cx="3346232" cy="974747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A8D1745-140D-4691-B42C-8CDCD650764B}"/>
                </a:ext>
              </a:extLst>
            </p:cNvPr>
            <p:cNvSpPr txBox="1"/>
            <p:nvPr/>
          </p:nvSpPr>
          <p:spPr>
            <a:xfrm>
              <a:off x="2159074" y="4062983"/>
              <a:ext cx="2928814" cy="35661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1. </a:t>
              </a:r>
              <a:r>
                <a:rPr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회사에서 가장 힘들었던 문제는</a:t>
              </a:r>
              <a:r>
                <a:rPr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? </a:t>
              </a:r>
              <a:endPara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2688A64-F491-4622-B9B3-49100FE533DC}"/>
                </a:ext>
              </a:extLst>
            </p:cNvPr>
            <p:cNvSpPr txBox="1"/>
            <p:nvPr/>
          </p:nvSpPr>
          <p:spPr>
            <a:xfrm>
              <a:off x="2260429" y="4345251"/>
              <a:ext cx="3244877" cy="692479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업무량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출퇴근시간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팀원 간의 소통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상사와의 관계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978BC24-B40A-48BE-9F92-C37859D7EA7C}"/>
              </a:ext>
            </a:extLst>
          </p:cNvPr>
          <p:cNvGrpSpPr/>
          <p:nvPr/>
        </p:nvGrpSpPr>
        <p:grpSpPr>
          <a:xfrm>
            <a:off x="4928404" y="3639915"/>
            <a:ext cx="2659886" cy="737863"/>
            <a:chOff x="2159074" y="4062983"/>
            <a:chExt cx="3128839" cy="918592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7410CD6-713D-4BEC-9BED-7EB1C55E9DFD}"/>
                </a:ext>
              </a:extLst>
            </p:cNvPr>
            <p:cNvSpPr txBox="1"/>
            <p:nvPr/>
          </p:nvSpPr>
          <p:spPr>
            <a:xfrm>
              <a:off x="2159074" y="4062983"/>
              <a:ext cx="2928814" cy="356617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2. </a:t>
              </a:r>
              <a:r>
                <a:rPr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해당 답변을 회사에서 가장 많이 하는 사람의 수는</a:t>
              </a:r>
              <a:r>
                <a:rPr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? (</a:t>
              </a:r>
              <a:r>
                <a:rPr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수량으로 </a:t>
              </a:r>
              <a:r>
                <a:rPr lang="ko-KR" altLang="en-US" sz="5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입력하시오</a:t>
              </a:r>
              <a:r>
                <a:rPr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 </a:t>
              </a:r>
              <a:endPara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3CD477E-077F-4C65-AC6F-DD1E0AD55AD1}"/>
                </a:ext>
              </a:extLst>
            </p:cNvPr>
            <p:cNvSpPr txBox="1"/>
            <p:nvPr/>
          </p:nvSpPr>
          <p:spPr>
            <a:xfrm>
              <a:off x="2359099" y="4424933"/>
              <a:ext cx="2928814" cy="556642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칭찬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잔소리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거짓말</a:t>
              </a:r>
              <a:endPara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  <a:p>
              <a:pPr marL="228600" indent="-228600">
                <a:lnSpc>
                  <a:spcPct val="150000"/>
                </a:lnSpc>
                <a:buAutoNum type="arabicParenR"/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이간질</a:t>
              </a: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62DA148A-4856-4591-A3CE-1D50ECB9CCD2}"/>
              </a:ext>
            </a:extLst>
          </p:cNvPr>
          <p:cNvGrpSpPr/>
          <p:nvPr/>
        </p:nvGrpSpPr>
        <p:grpSpPr>
          <a:xfrm>
            <a:off x="5894053" y="2845287"/>
            <a:ext cx="2244919" cy="519664"/>
            <a:chOff x="1926260" y="1596273"/>
            <a:chExt cx="2780285" cy="692003"/>
          </a:xfrm>
        </p:grpSpPr>
        <p:sp>
          <p:nvSpPr>
            <p:cNvPr id="162" name="모서리가 둥근 직사각형 2">
              <a:extLst>
                <a:ext uri="{FF2B5EF4-FFF2-40B4-BE49-F238E27FC236}">
                  <a16:creationId xmlns:a16="http://schemas.microsoft.com/office/drawing/2014/main" id="{4B3E0848-A363-4608-965A-9BEBD9C096E5}"/>
                </a:ext>
              </a:extLst>
            </p:cNvPr>
            <p:cNvSpPr/>
            <p:nvPr/>
          </p:nvSpPr>
          <p:spPr>
            <a:xfrm>
              <a:off x="1926260" y="1600199"/>
              <a:ext cx="2528342" cy="93687"/>
            </a:xfrm>
            <a:prstGeom prst="roundRect">
              <a:avLst/>
            </a:prstGeom>
            <a:gradFill flip="none" rotWithShape="1">
              <a:gsLst>
                <a:gs pos="0">
                  <a:srgbClr val="66FF33">
                    <a:shade val="30000"/>
                    <a:satMod val="115000"/>
                  </a:srgbClr>
                </a:gs>
                <a:gs pos="67000">
                  <a:srgbClr val="66FF33">
                    <a:shade val="67500"/>
                    <a:satMod val="115000"/>
                    <a:lumMod val="79000"/>
                    <a:alpha val="0"/>
                  </a:srgbClr>
                </a:gs>
                <a:gs pos="39000">
                  <a:srgbClr val="66FF3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3" name="모서리가 둥근 직사각형 13">
              <a:extLst>
                <a:ext uri="{FF2B5EF4-FFF2-40B4-BE49-F238E27FC236}">
                  <a16:creationId xmlns:a16="http://schemas.microsoft.com/office/drawing/2014/main" id="{FDD9E93B-88CA-4AF8-866D-ABFA327468CB}"/>
                </a:ext>
              </a:extLst>
            </p:cNvPr>
            <p:cNvSpPr/>
            <p:nvPr/>
          </p:nvSpPr>
          <p:spPr>
            <a:xfrm>
              <a:off x="1926260" y="1800226"/>
              <a:ext cx="1726891" cy="93687"/>
            </a:xfrm>
            <a:prstGeom prst="roundRect">
              <a:avLst/>
            </a:prstGeom>
            <a:gradFill flip="none" rotWithShape="1">
              <a:gsLst>
                <a:gs pos="0">
                  <a:srgbClr val="66FF33">
                    <a:shade val="30000"/>
                    <a:satMod val="115000"/>
                  </a:srgbClr>
                </a:gs>
                <a:gs pos="67000">
                  <a:srgbClr val="66FF33">
                    <a:shade val="67500"/>
                    <a:satMod val="115000"/>
                    <a:lumMod val="79000"/>
                    <a:alpha val="0"/>
                  </a:srgbClr>
                </a:gs>
                <a:gs pos="39000">
                  <a:srgbClr val="66FF3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4" name="모서리가 둥근 직사각형 14">
              <a:extLst>
                <a:ext uri="{FF2B5EF4-FFF2-40B4-BE49-F238E27FC236}">
                  <a16:creationId xmlns:a16="http://schemas.microsoft.com/office/drawing/2014/main" id="{4405022C-EA39-4591-9011-BF692A73CBB3}"/>
                </a:ext>
              </a:extLst>
            </p:cNvPr>
            <p:cNvSpPr/>
            <p:nvPr/>
          </p:nvSpPr>
          <p:spPr>
            <a:xfrm>
              <a:off x="1926260" y="1971675"/>
              <a:ext cx="256692" cy="93687"/>
            </a:xfrm>
            <a:prstGeom prst="roundRect">
              <a:avLst/>
            </a:prstGeom>
            <a:gradFill flip="none" rotWithShape="1">
              <a:gsLst>
                <a:gs pos="0">
                  <a:srgbClr val="66FF33">
                    <a:shade val="30000"/>
                    <a:satMod val="115000"/>
                  </a:srgbClr>
                </a:gs>
                <a:gs pos="67000">
                  <a:srgbClr val="66FF33">
                    <a:shade val="67500"/>
                    <a:satMod val="115000"/>
                    <a:lumMod val="79000"/>
                    <a:alpha val="0"/>
                  </a:srgbClr>
                </a:gs>
                <a:gs pos="39000">
                  <a:srgbClr val="66FF3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5" name="모서리가 둥근 직사각형 15">
              <a:extLst>
                <a:ext uri="{FF2B5EF4-FFF2-40B4-BE49-F238E27FC236}">
                  <a16:creationId xmlns:a16="http://schemas.microsoft.com/office/drawing/2014/main" id="{4AB67113-F987-4B85-8B0F-75C42163903B}"/>
                </a:ext>
              </a:extLst>
            </p:cNvPr>
            <p:cNvSpPr/>
            <p:nvPr/>
          </p:nvSpPr>
          <p:spPr>
            <a:xfrm>
              <a:off x="1926260" y="2162176"/>
              <a:ext cx="550241" cy="93687"/>
            </a:xfrm>
            <a:prstGeom prst="roundRect">
              <a:avLst/>
            </a:prstGeom>
            <a:gradFill flip="none" rotWithShape="1">
              <a:gsLst>
                <a:gs pos="0">
                  <a:srgbClr val="66FF33">
                    <a:shade val="30000"/>
                    <a:satMod val="115000"/>
                  </a:srgbClr>
                </a:gs>
                <a:gs pos="67000">
                  <a:srgbClr val="66FF33">
                    <a:shade val="67500"/>
                    <a:satMod val="115000"/>
                    <a:lumMod val="79000"/>
                    <a:alpha val="0"/>
                  </a:srgbClr>
                </a:gs>
                <a:gs pos="39000">
                  <a:srgbClr val="66FF3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07F7813-A69B-46A5-8827-9D8AD4A0DDA6}"/>
                </a:ext>
              </a:extLst>
            </p:cNvPr>
            <p:cNvSpPr txBox="1"/>
            <p:nvPr/>
          </p:nvSpPr>
          <p:spPr>
            <a:xfrm>
              <a:off x="3782007" y="1596273"/>
              <a:ext cx="924538" cy="13989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표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60%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373AE46-9E7B-4EFF-9021-4C40906E1D99}"/>
                </a:ext>
              </a:extLst>
            </p:cNvPr>
            <p:cNvSpPr txBox="1"/>
            <p:nvPr/>
          </p:nvSpPr>
          <p:spPr>
            <a:xfrm>
              <a:off x="3157351" y="1803255"/>
              <a:ext cx="924539" cy="12311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표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30%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6C1B26F-6786-4ACB-9DBA-1A7D1FCA787F}"/>
                </a:ext>
              </a:extLst>
            </p:cNvPr>
            <p:cNvSpPr txBox="1"/>
            <p:nvPr/>
          </p:nvSpPr>
          <p:spPr>
            <a:xfrm>
              <a:off x="2087187" y="1950494"/>
              <a:ext cx="924539" cy="139889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0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표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0%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7B1947C-49FB-4852-934A-688954735B17}"/>
                </a:ext>
              </a:extLst>
            </p:cNvPr>
            <p:cNvSpPr txBox="1"/>
            <p:nvPr/>
          </p:nvSpPr>
          <p:spPr>
            <a:xfrm>
              <a:off x="2387439" y="2148387"/>
              <a:ext cx="924539" cy="139889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표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10%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0" name="모서리가 둥근 직사각형 32">
            <a:extLst>
              <a:ext uri="{FF2B5EF4-FFF2-40B4-BE49-F238E27FC236}">
                <a16:creationId xmlns:a16="http://schemas.microsoft.com/office/drawing/2014/main" id="{DD0C19D2-2B72-4537-9D74-A0BA222D62E2}"/>
              </a:ext>
            </a:extLst>
          </p:cNvPr>
          <p:cNvSpPr/>
          <p:nvPr/>
        </p:nvSpPr>
        <p:spPr>
          <a:xfrm>
            <a:off x="6035288" y="4654263"/>
            <a:ext cx="1388647" cy="23844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확인</a:t>
            </a:r>
            <a:endParaRPr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405820DD-F9BF-4AA5-A287-051F2DBC8DFB}"/>
              </a:ext>
            </a:extLst>
          </p:cNvPr>
          <p:cNvCxnSpPr>
            <a:cxnSpLocks/>
          </p:cNvCxnSpPr>
          <p:nvPr/>
        </p:nvCxnSpPr>
        <p:spPr>
          <a:xfrm>
            <a:off x="4856327" y="2492873"/>
            <a:ext cx="384362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2" name="표 171">
            <a:extLst>
              <a:ext uri="{FF2B5EF4-FFF2-40B4-BE49-F238E27FC236}">
                <a16:creationId xmlns:a16="http://schemas.microsoft.com/office/drawing/2014/main" id="{FAE82316-BCFE-46A6-AB3A-E477E6732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90618"/>
              </p:ext>
            </p:extLst>
          </p:nvPr>
        </p:nvGraphicFramePr>
        <p:xfrm>
          <a:off x="4856327" y="1508659"/>
          <a:ext cx="3843620" cy="83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22">
                  <a:extLst>
                    <a:ext uri="{9D8B030D-6E8A-4147-A177-3AD203B41FA5}">
                      <a16:colId xmlns:a16="http://schemas.microsoft.com/office/drawing/2014/main" val="576977743"/>
                    </a:ext>
                  </a:extLst>
                </a:gridCol>
                <a:gridCol w="3120898">
                  <a:extLst>
                    <a:ext uri="{9D8B030D-6E8A-4147-A177-3AD203B41FA5}">
                      <a16:colId xmlns:a16="http://schemas.microsoft.com/office/drawing/2014/main" val="650745466"/>
                    </a:ext>
                  </a:extLst>
                </a:gridCol>
              </a:tblGrid>
              <a:tr h="205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설문 제목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취지내용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68315"/>
                  </a:ext>
                </a:extLst>
              </a:tr>
              <a:tr h="205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참여 기간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2017-09-29 ~ 2017-10-30</a:t>
                      </a:r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919289"/>
                  </a:ext>
                </a:extLst>
              </a:tr>
              <a:tr h="2052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참여 대상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   </a:t>
                      </a:r>
                      <a:r>
                        <a:rPr lang="ko-KR" altLang="en-US" sz="700" dirty="0"/>
                        <a:t> 전체            부서별             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596813"/>
                  </a:ext>
                </a:extLst>
              </a:tr>
              <a:tr h="205293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538128"/>
                  </a:ext>
                </a:extLst>
              </a:tr>
            </a:tbl>
          </a:graphicData>
        </a:graphic>
      </p:graphicFrame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3563FDF-9649-4D28-BA09-5D6E3EA74C45}"/>
              </a:ext>
            </a:extLst>
          </p:cNvPr>
          <p:cNvSpPr/>
          <p:nvPr/>
        </p:nvSpPr>
        <p:spPr>
          <a:xfrm>
            <a:off x="5650700" y="2145207"/>
            <a:ext cx="1868885" cy="1573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5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부서 선택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7D998A2-9C3A-4176-8531-DDEA2AB0E68D}"/>
              </a:ext>
            </a:extLst>
          </p:cNvPr>
          <p:cNvGrpSpPr/>
          <p:nvPr/>
        </p:nvGrpSpPr>
        <p:grpSpPr>
          <a:xfrm>
            <a:off x="7588290" y="2138581"/>
            <a:ext cx="325113" cy="157363"/>
            <a:chOff x="6134213" y="2406563"/>
            <a:chExt cx="402645" cy="205871"/>
          </a:xfrm>
        </p:grpSpPr>
        <p:sp>
          <p:nvSpPr>
            <p:cNvPr id="175" name="모서리가 둥근 직사각형 46">
              <a:extLst>
                <a:ext uri="{FF2B5EF4-FFF2-40B4-BE49-F238E27FC236}">
                  <a16:creationId xmlns:a16="http://schemas.microsoft.com/office/drawing/2014/main" id="{1D77C3AF-EFFE-47B5-ADB3-87268A78BA44}"/>
                </a:ext>
              </a:extLst>
            </p:cNvPr>
            <p:cNvSpPr/>
            <p:nvPr/>
          </p:nvSpPr>
          <p:spPr>
            <a:xfrm>
              <a:off x="6134213" y="2406563"/>
              <a:ext cx="402645" cy="205871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76" name="그림 175">
              <a:extLst>
                <a:ext uri="{FF2B5EF4-FFF2-40B4-BE49-F238E27FC236}">
                  <a16:creationId xmlns:a16="http://schemas.microsoft.com/office/drawing/2014/main" id="{7884450A-9B2C-40FA-95C8-6997AA9B6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613" y="2438839"/>
              <a:ext cx="147005" cy="147005"/>
            </a:xfrm>
            <a:prstGeom prst="rect">
              <a:avLst/>
            </a:prstGeom>
          </p:spPr>
        </p:pic>
      </p:grpSp>
      <p:sp>
        <p:nvSpPr>
          <p:cNvPr id="177" name="Freeform 30">
            <a:extLst>
              <a:ext uri="{FF2B5EF4-FFF2-40B4-BE49-F238E27FC236}">
                <a16:creationId xmlns:a16="http://schemas.microsoft.com/office/drawing/2014/main" id="{61529DA5-3816-464B-BB64-2691ED60C2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90456" y="1978241"/>
            <a:ext cx="126037" cy="126037"/>
          </a:xfrm>
          <a:custGeom>
            <a:avLst/>
            <a:gdLst>
              <a:gd name="T0" fmla="*/ 259 w 514"/>
              <a:gd name="T1" fmla="*/ 132 h 514"/>
              <a:gd name="T2" fmla="*/ 127 w 514"/>
              <a:gd name="T3" fmla="*/ 259 h 514"/>
              <a:gd name="T4" fmla="*/ 259 w 514"/>
              <a:gd name="T5" fmla="*/ 386 h 514"/>
              <a:gd name="T6" fmla="*/ 386 w 514"/>
              <a:gd name="T7" fmla="*/ 259 h 514"/>
              <a:gd name="T8" fmla="*/ 259 w 514"/>
              <a:gd name="T9" fmla="*/ 132 h 514"/>
              <a:gd name="T10" fmla="*/ 259 w 514"/>
              <a:gd name="T11" fmla="*/ 0 h 514"/>
              <a:gd name="T12" fmla="*/ 0 w 514"/>
              <a:gd name="T13" fmla="*/ 259 h 514"/>
              <a:gd name="T14" fmla="*/ 259 w 514"/>
              <a:gd name="T15" fmla="*/ 513 h 514"/>
              <a:gd name="T16" fmla="*/ 513 w 514"/>
              <a:gd name="T17" fmla="*/ 259 h 514"/>
              <a:gd name="T18" fmla="*/ 259 w 514"/>
              <a:gd name="T19" fmla="*/ 0 h 514"/>
              <a:gd name="T20" fmla="*/ 259 w 514"/>
              <a:gd name="T21" fmla="*/ 464 h 514"/>
              <a:gd name="T22" fmla="*/ 54 w 514"/>
              <a:gd name="T23" fmla="*/ 259 h 514"/>
              <a:gd name="T24" fmla="*/ 259 w 514"/>
              <a:gd name="T25" fmla="*/ 54 h 514"/>
              <a:gd name="T26" fmla="*/ 459 w 514"/>
              <a:gd name="T27" fmla="*/ 259 h 514"/>
              <a:gd name="T28" fmla="*/ 259 w 514"/>
              <a:gd name="T29" fmla="*/ 46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4" h="514">
                <a:moveTo>
                  <a:pt x="259" y="132"/>
                </a:moveTo>
                <a:cubicBezTo>
                  <a:pt x="186" y="132"/>
                  <a:pt x="127" y="188"/>
                  <a:pt x="127" y="259"/>
                </a:cubicBezTo>
                <a:cubicBezTo>
                  <a:pt x="127" y="330"/>
                  <a:pt x="188" y="386"/>
                  <a:pt x="259" y="386"/>
                </a:cubicBezTo>
                <a:cubicBezTo>
                  <a:pt x="330" y="386"/>
                  <a:pt x="386" y="330"/>
                  <a:pt x="386" y="259"/>
                </a:cubicBezTo>
                <a:cubicBezTo>
                  <a:pt x="386" y="188"/>
                  <a:pt x="327" y="132"/>
                  <a:pt x="259" y="132"/>
                </a:cubicBezTo>
                <a:close/>
                <a:moveTo>
                  <a:pt x="259" y="0"/>
                </a:moveTo>
                <a:cubicBezTo>
                  <a:pt x="117" y="0"/>
                  <a:pt x="0" y="118"/>
                  <a:pt x="0" y="259"/>
                </a:cubicBezTo>
                <a:cubicBezTo>
                  <a:pt x="0" y="401"/>
                  <a:pt x="120" y="513"/>
                  <a:pt x="259" y="513"/>
                </a:cubicBezTo>
                <a:cubicBezTo>
                  <a:pt x="398" y="513"/>
                  <a:pt x="513" y="401"/>
                  <a:pt x="513" y="259"/>
                </a:cubicBezTo>
                <a:cubicBezTo>
                  <a:pt x="513" y="118"/>
                  <a:pt x="396" y="0"/>
                  <a:pt x="259" y="0"/>
                </a:cubicBezTo>
                <a:close/>
                <a:moveTo>
                  <a:pt x="259" y="464"/>
                </a:moveTo>
                <a:cubicBezTo>
                  <a:pt x="146" y="464"/>
                  <a:pt x="54" y="372"/>
                  <a:pt x="54" y="259"/>
                </a:cubicBezTo>
                <a:cubicBezTo>
                  <a:pt x="54" y="147"/>
                  <a:pt x="146" y="54"/>
                  <a:pt x="259" y="54"/>
                </a:cubicBezTo>
                <a:cubicBezTo>
                  <a:pt x="371" y="54"/>
                  <a:pt x="459" y="147"/>
                  <a:pt x="459" y="259"/>
                </a:cubicBezTo>
                <a:cubicBezTo>
                  <a:pt x="459" y="372"/>
                  <a:pt x="371" y="464"/>
                  <a:pt x="259" y="46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178" name="Freeform 29">
            <a:extLst>
              <a:ext uri="{FF2B5EF4-FFF2-40B4-BE49-F238E27FC236}">
                <a16:creationId xmlns:a16="http://schemas.microsoft.com/office/drawing/2014/main" id="{409E012D-A4D6-4529-B906-30AE55160C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7157" y="1968941"/>
            <a:ext cx="126037" cy="126037"/>
          </a:xfrm>
          <a:custGeom>
            <a:avLst/>
            <a:gdLst>
              <a:gd name="T0" fmla="*/ 254 w 509"/>
              <a:gd name="T1" fmla="*/ 0 h 514"/>
              <a:gd name="T2" fmla="*/ 0 w 509"/>
              <a:gd name="T3" fmla="*/ 259 h 514"/>
              <a:gd name="T4" fmla="*/ 254 w 509"/>
              <a:gd name="T5" fmla="*/ 513 h 514"/>
              <a:gd name="T6" fmla="*/ 508 w 509"/>
              <a:gd name="T7" fmla="*/ 259 h 514"/>
              <a:gd name="T8" fmla="*/ 254 w 509"/>
              <a:gd name="T9" fmla="*/ 0 h 514"/>
              <a:gd name="T10" fmla="*/ 254 w 509"/>
              <a:gd name="T11" fmla="*/ 464 h 514"/>
              <a:gd name="T12" fmla="*/ 49 w 509"/>
              <a:gd name="T13" fmla="*/ 259 h 514"/>
              <a:gd name="T14" fmla="*/ 254 w 509"/>
              <a:gd name="T15" fmla="*/ 54 h 514"/>
              <a:gd name="T16" fmla="*/ 459 w 509"/>
              <a:gd name="T17" fmla="*/ 259 h 514"/>
              <a:gd name="T18" fmla="*/ 254 w 509"/>
              <a:gd name="T19" fmla="*/ 464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514">
                <a:moveTo>
                  <a:pt x="254" y="0"/>
                </a:moveTo>
                <a:cubicBezTo>
                  <a:pt x="112" y="0"/>
                  <a:pt x="0" y="118"/>
                  <a:pt x="0" y="259"/>
                </a:cubicBezTo>
                <a:cubicBezTo>
                  <a:pt x="0" y="401"/>
                  <a:pt x="112" y="513"/>
                  <a:pt x="254" y="513"/>
                </a:cubicBezTo>
                <a:cubicBezTo>
                  <a:pt x="396" y="513"/>
                  <a:pt x="508" y="401"/>
                  <a:pt x="508" y="259"/>
                </a:cubicBezTo>
                <a:cubicBezTo>
                  <a:pt x="508" y="118"/>
                  <a:pt x="396" y="0"/>
                  <a:pt x="254" y="0"/>
                </a:cubicBezTo>
                <a:close/>
                <a:moveTo>
                  <a:pt x="254" y="464"/>
                </a:moveTo>
                <a:cubicBezTo>
                  <a:pt x="142" y="464"/>
                  <a:pt x="49" y="372"/>
                  <a:pt x="49" y="259"/>
                </a:cubicBezTo>
                <a:cubicBezTo>
                  <a:pt x="49" y="147"/>
                  <a:pt x="142" y="54"/>
                  <a:pt x="254" y="54"/>
                </a:cubicBezTo>
                <a:cubicBezTo>
                  <a:pt x="366" y="54"/>
                  <a:pt x="459" y="147"/>
                  <a:pt x="459" y="259"/>
                </a:cubicBezTo>
                <a:cubicBezTo>
                  <a:pt x="459" y="372"/>
                  <a:pt x="366" y="464"/>
                  <a:pt x="254" y="46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id-ID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boto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20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15D31F9-F595-45BE-9DC1-C49B56B5A2B0}"/>
              </a:ext>
            </a:extLst>
          </p:cNvPr>
          <p:cNvSpPr txBox="1"/>
          <p:nvPr/>
        </p:nvSpPr>
        <p:spPr>
          <a:xfrm>
            <a:off x="7912668" y="2374417"/>
            <a:ext cx="1072118" cy="125357"/>
          </a:xfrm>
          <a:prstGeom prst="rect">
            <a:avLst/>
          </a:prstGeom>
          <a:noFill/>
        </p:spPr>
        <p:txBody>
          <a:bodyPr wrap="none" lIns="72000" rIns="72000" rtlCol="0" anchor="ctr">
            <a:noAutofit/>
          </a:bodyPr>
          <a:lstStyle/>
          <a:p>
            <a:r>
              <a:rPr lang="ko-KR" altLang="en-US" sz="500" dirty="0">
                <a:solidFill>
                  <a:srgbClr val="0000FF"/>
                </a:solidFill>
                <a:latin typeface="나눔고딕" panose="020B0600000101010101" charset="-127"/>
                <a:ea typeface="나눔고딕" panose="020B0600000101010101" charset="-127"/>
              </a:rPr>
              <a:t>부서 선택시에만 출력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D529EDB-CB93-4973-A116-5ADC7DFF24C0}"/>
              </a:ext>
            </a:extLst>
          </p:cNvPr>
          <p:cNvSpPr/>
          <p:nvPr/>
        </p:nvSpPr>
        <p:spPr>
          <a:xfrm>
            <a:off x="5605127" y="2104278"/>
            <a:ext cx="2343275" cy="23201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81AFCB7-5085-4DE6-BA03-6F5BF65B5FDB}"/>
              </a:ext>
            </a:extLst>
          </p:cNvPr>
          <p:cNvGrpSpPr/>
          <p:nvPr/>
        </p:nvGrpSpPr>
        <p:grpSpPr>
          <a:xfrm>
            <a:off x="5918191" y="3894123"/>
            <a:ext cx="2244919" cy="519664"/>
            <a:chOff x="1926260" y="1596273"/>
            <a:chExt cx="2780285" cy="692003"/>
          </a:xfrm>
        </p:grpSpPr>
        <p:sp>
          <p:nvSpPr>
            <p:cNvPr id="182" name="모서리가 둥근 직사각형 2">
              <a:extLst>
                <a:ext uri="{FF2B5EF4-FFF2-40B4-BE49-F238E27FC236}">
                  <a16:creationId xmlns:a16="http://schemas.microsoft.com/office/drawing/2014/main" id="{319BEDC6-7640-4F3D-B84E-EC5AE7957231}"/>
                </a:ext>
              </a:extLst>
            </p:cNvPr>
            <p:cNvSpPr/>
            <p:nvPr/>
          </p:nvSpPr>
          <p:spPr>
            <a:xfrm>
              <a:off x="1926260" y="1600199"/>
              <a:ext cx="2528342" cy="93687"/>
            </a:xfrm>
            <a:prstGeom prst="roundRect">
              <a:avLst/>
            </a:prstGeom>
            <a:gradFill flip="none" rotWithShape="1">
              <a:gsLst>
                <a:gs pos="0">
                  <a:srgbClr val="66FF33">
                    <a:shade val="30000"/>
                    <a:satMod val="115000"/>
                  </a:srgbClr>
                </a:gs>
                <a:gs pos="67000">
                  <a:srgbClr val="66FF33">
                    <a:shade val="67500"/>
                    <a:satMod val="115000"/>
                    <a:lumMod val="79000"/>
                    <a:alpha val="0"/>
                  </a:srgbClr>
                </a:gs>
                <a:gs pos="39000">
                  <a:srgbClr val="66FF3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3" name="모서리가 둥근 직사각형 13">
              <a:extLst>
                <a:ext uri="{FF2B5EF4-FFF2-40B4-BE49-F238E27FC236}">
                  <a16:creationId xmlns:a16="http://schemas.microsoft.com/office/drawing/2014/main" id="{4AD3C61A-0C11-43D1-9CF1-AD15426BABA9}"/>
                </a:ext>
              </a:extLst>
            </p:cNvPr>
            <p:cNvSpPr/>
            <p:nvPr/>
          </p:nvSpPr>
          <p:spPr>
            <a:xfrm>
              <a:off x="1926260" y="1800226"/>
              <a:ext cx="1726891" cy="93687"/>
            </a:xfrm>
            <a:prstGeom prst="roundRect">
              <a:avLst/>
            </a:prstGeom>
            <a:gradFill flip="none" rotWithShape="1">
              <a:gsLst>
                <a:gs pos="0">
                  <a:srgbClr val="66FF33">
                    <a:shade val="30000"/>
                    <a:satMod val="115000"/>
                  </a:srgbClr>
                </a:gs>
                <a:gs pos="67000">
                  <a:srgbClr val="66FF33">
                    <a:shade val="67500"/>
                    <a:satMod val="115000"/>
                    <a:lumMod val="79000"/>
                    <a:alpha val="0"/>
                  </a:srgbClr>
                </a:gs>
                <a:gs pos="39000">
                  <a:srgbClr val="66FF3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4" name="모서리가 둥근 직사각형 14">
              <a:extLst>
                <a:ext uri="{FF2B5EF4-FFF2-40B4-BE49-F238E27FC236}">
                  <a16:creationId xmlns:a16="http://schemas.microsoft.com/office/drawing/2014/main" id="{9787E593-67CA-4272-B925-E855CF37F83A}"/>
                </a:ext>
              </a:extLst>
            </p:cNvPr>
            <p:cNvSpPr/>
            <p:nvPr/>
          </p:nvSpPr>
          <p:spPr>
            <a:xfrm>
              <a:off x="1926260" y="1971675"/>
              <a:ext cx="256692" cy="93687"/>
            </a:xfrm>
            <a:prstGeom prst="roundRect">
              <a:avLst/>
            </a:prstGeom>
            <a:gradFill flip="none" rotWithShape="1">
              <a:gsLst>
                <a:gs pos="0">
                  <a:srgbClr val="66FF33">
                    <a:shade val="30000"/>
                    <a:satMod val="115000"/>
                  </a:srgbClr>
                </a:gs>
                <a:gs pos="67000">
                  <a:srgbClr val="66FF33">
                    <a:shade val="67500"/>
                    <a:satMod val="115000"/>
                    <a:lumMod val="79000"/>
                    <a:alpha val="0"/>
                  </a:srgbClr>
                </a:gs>
                <a:gs pos="39000">
                  <a:srgbClr val="66FF3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5" name="모서리가 둥근 직사각형 15">
              <a:extLst>
                <a:ext uri="{FF2B5EF4-FFF2-40B4-BE49-F238E27FC236}">
                  <a16:creationId xmlns:a16="http://schemas.microsoft.com/office/drawing/2014/main" id="{8CE2EA14-73DD-4B82-A132-C306D003A35D}"/>
                </a:ext>
              </a:extLst>
            </p:cNvPr>
            <p:cNvSpPr/>
            <p:nvPr/>
          </p:nvSpPr>
          <p:spPr>
            <a:xfrm>
              <a:off x="1926260" y="2162176"/>
              <a:ext cx="550241" cy="93687"/>
            </a:xfrm>
            <a:prstGeom prst="roundRect">
              <a:avLst/>
            </a:prstGeom>
            <a:gradFill flip="none" rotWithShape="1">
              <a:gsLst>
                <a:gs pos="0">
                  <a:srgbClr val="66FF33">
                    <a:shade val="30000"/>
                    <a:satMod val="115000"/>
                  </a:srgbClr>
                </a:gs>
                <a:gs pos="67000">
                  <a:srgbClr val="66FF33">
                    <a:shade val="67500"/>
                    <a:satMod val="115000"/>
                    <a:lumMod val="79000"/>
                    <a:alpha val="0"/>
                  </a:srgbClr>
                </a:gs>
                <a:gs pos="39000">
                  <a:srgbClr val="66FF33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F0164A9-4586-4622-9447-39264924906E}"/>
                </a:ext>
              </a:extLst>
            </p:cNvPr>
            <p:cNvSpPr txBox="1"/>
            <p:nvPr/>
          </p:nvSpPr>
          <p:spPr>
            <a:xfrm>
              <a:off x="3782007" y="1596273"/>
              <a:ext cx="924538" cy="139890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명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60%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9421C40-46B3-45F9-8831-5CD303DFB9FE}"/>
                </a:ext>
              </a:extLst>
            </p:cNvPr>
            <p:cNvSpPr txBox="1"/>
            <p:nvPr/>
          </p:nvSpPr>
          <p:spPr>
            <a:xfrm>
              <a:off x="3157351" y="1803255"/>
              <a:ext cx="924539" cy="123115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표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30%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782C018-0A7F-4393-813B-D4C1CE172E70}"/>
                </a:ext>
              </a:extLst>
            </p:cNvPr>
            <p:cNvSpPr txBox="1"/>
            <p:nvPr/>
          </p:nvSpPr>
          <p:spPr>
            <a:xfrm>
              <a:off x="2087187" y="1950494"/>
              <a:ext cx="924539" cy="139889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0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명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0%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F1486FC-5CE7-4775-BE2B-B7B90F05FEFC}"/>
                </a:ext>
              </a:extLst>
            </p:cNvPr>
            <p:cNvSpPr txBox="1"/>
            <p:nvPr/>
          </p:nvSpPr>
          <p:spPr>
            <a:xfrm>
              <a:off x="2387439" y="2148387"/>
              <a:ext cx="924539" cy="139889"/>
            </a:xfrm>
            <a:prstGeom prst="rect">
              <a:avLst/>
            </a:prstGeom>
            <a:noFill/>
          </p:spPr>
          <p:txBody>
            <a:bodyPr wrap="none" lIns="72000" rIns="72000" rtlCol="0" anchor="ctr">
              <a:noAutofit/>
            </a:bodyPr>
            <a:lstStyle/>
            <a:p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명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10%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D6975A7-989C-4AFD-929A-39CA74F0718C}"/>
              </a:ext>
            </a:extLst>
          </p:cNvPr>
          <p:cNvSpPr/>
          <p:nvPr/>
        </p:nvSpPr>
        <p:spPr>
          <a:xfrm>
            <a:off x="7837812" y="2841272"/>
            <a:ext cx="501603" cy="240383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객관식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DCAADFE-4D5A-4326-B100-0C2D9C433FD3}"/>
              </a:ext>
            </a:extLst>
          </p:cNvPr>
          <p:cNvSpPr/>
          <p:nvPr/>
        </p:nvSpPr>
        <p:spPr>
          <a:xfrm>
            <a:off x="7833615" y="3795114"/>
            <a:ext cx="501603" cy="240383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수량형</a:t>
            </a:r>
          </a:p>
        </p:txBody>
      </p:sp>
      <p:sp>
        <p:nvSpPr>
          <p:cNvPr id="192" name="Excel">
            <a:extLst>
              <a:ext uri="{FF2B5EF4-FFF2-40B4-BE49-F238E27FC236}">
                <a16:creationId xmlns:a16="http://schemas.microsoft.com/office/drawing/2014/main" id="{B10F7C3A-8304-4774-9276-72897585A90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19501" y="2136284"/>
            <a:ext cx="158750" cy="163513"/>
          </a:xfrm>
          <a:custGeom>
            <a:avLst/>
            <a:gdLst>
              <a:gd name="T0" fmla="*/ 385 w 654"/>
              <a:gd name="T1" fmla="*/ 1 h 668"/>
              <a:gd name="T2" fmla="*/ 0 w 654"/>
              <a:gd name="T3" fmla="*/ 85 h 668"/>
              <a:gd name="T4" fmla="*/ 11 w 654"/>
              <a:gd name="T5" fmla="*/ 596 h 668"/>
              <a:gd name="T6" fmla="*/ 400 w 654"/>
              <a:gd name="T7" fmla="*/ 654 h 668"/>
              <a:gd name="T8" fmla="*/ 627 w 654"/>
              <a:gd name="T9" fmla="*/ 587 h 668"/>
              <a:gd name="T10" fmla="*/ 654 w 654"/>
              <a:gd name="T11" fmla="*/ 107 h 668"/>
              <a:gd name="T12" fmla="*/ 400 w 654"/>
              <a:gd name="T13" fmla="*/ 80 h 668"/>
              <a:gd name="T14" fmla="*/ 387 w 654"/>
              <a:gd name="T15" fmla="*/ 0 h 668"/>
              <a:gd name="T16" fmla="*/ 374 w 654"/>
              <a:gd name="T17" fmla="*/ 638 h 668"/>
              <a:gd name="T18" fmla="*/ 27 w 654"/>
              <a:gd name="T19" fmla="*/ 96 h 668"/>
              <a:gd name="T20" fmla="*/ 400 w 654"/>
              <a:gd name="T21" fmla="*/ 107 h 668"/>
              <a:gd name="T22" fmla="*/ 627 w 654"/>
              <a:gd name="T23" fmla="*/ 560 h 668"/>
              <a:gd name="T24" fmla="*/ 400 w 654"/>
              <a:gd name="T25" fmla="*/ 494 h 668"/>
              <a:gd name="T26" fmla="*/ 454 w 654"/>
              <a:gd name="T27" fmla="*/ 467 h 668"/>
              <a:gd name="T28" fmla="*/ 400 w 654"/>
              <a:gd name="T29" fmla="*/ 387 h 668"/>
              <a:gd name="T30" fmla="*/ 454 w 654"/>
              <a:gd name="T31" fmla="*/ 360 h 668"/>
              <a:gd name="T32" fmla="*/ 400 w 654"/>
              <a:gd name="T33" fmla="*/ 294 h 668"/>
              <a:gd name="T34" fmla="*/ 454 w 654"/>
              <a:gd name="T35" fmla="*/ 267 h 668"/>
              <a:gd name="T36" fmla="*/ 400 w 654"/>
              <a:gd name="T37" fmla="*/ 200 h 668"/>
              <a:gd name="T38" fmla="*/ 454 w 654"/>
              <a:gd name="T39" fmla="*/ 174 h 668"/>
              <a:gd name="T40" fmla="*/ 400 w 654"/>
              <a:gd name="T41" fmla="*/ 107 h 668"/>
              <a:gd name="T42" fmla="*/ 480 w 654"/>
              <a:gd name="T43" fmla="*/ 200 h 668"/>
              <a:gd name="T44" fmla="*/ 587 w 654"/>
              <a:gd name="T45" fmla="*/ 174 h 668"/>
              <a:gd name="T46" fmla="*/ 90 w 654"/>
              <a:gd name="T47" fmla="*/ 209 h 668"/>
              <a:gd name="T48" fmla="*/ 83 w 654"/>
              <a:gd name="T49" fmla="*/ 459 h 668"/>
              <a:gd name="T50" fmla="*/ 193 w 654"/>
              <a:gd name="T51" fmla="*/ 378 h 668"/>
              <a:gd name="T52" fmla="*/ 199 w 654"/>
              <a:gd name="T53" fmla="*/ 361 h 668"/>
              <a:gd name="T54" fmla="*/ 247 w 654"/>
              <a:gd name="T55" fmla="*/ 459 h 668"/>
              <a:gd name="T56" fmla="*/ 237 w 654"/>
              <a:gd name="T57" fmla="*/ 333 h 668"/>
              <a:gd name="T58" fmla="*/ 249 w 654"/>
              <a:gd name="T59" fmla="*/ 209 h 668"/>
              <a:gd name="T60" fmla="*/ 202 w 654"/>
              <a:gd name="T61" fmla="*/ 305 h 668"/>
              <a:gd name="T62" fmla="*/ 194 w 654"/>
              <a:gd name="T63" fmla="*/ 284 h 668"/>
              <a:gd name="T64" fmla="*/ 90 w 654"/>
              <a:gd name="T65" fmla="*/ 209 h 668"/>
              <a:gd name="T66" fmla="*/ 480 w 654"/>
              <a:gd name="T67" fmla="*/ 294 h 668"/>
              <a:gd name="T68" fmla="*/ 587 w 654"/>
              <a:gd name="T69" fmla="*/ 267 h 668"/>
              <a:gd name="T70" fmla="*/ 480 w 654"/>
              <a:gd name="T71" fmla="*/ 360 h 668"/>
              <a:gd name="T72" fmla="*/ 587 w 654"/>
              <a:gd name="T73" fmla="*/ 387 h 668"/>
              <a:gd name="T74" fmla="*/ 480 w 654"/>
              <a:gd name="T75" fmla="*/ 360 h 668"/>
              <a:gd name="T76" fmla="*/ 480 w 654"/>
              <a:gd name="T77" fmla="*/ 494 h 668"/>
              <a:gd name="T78" fmla="*/ 587 w 654"/>
              <a:gd name="T79" fmla="*/ 4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54" h="668">
                <a:moveTo>
                  <a:pt x="387" y="0"/>
                </a:moveTo>
                <a:cubicBezTo>
                  <a:pt x="386" y="0"/>
                  <a:pt x="385" y="0"/>
                  <a:pt x="385" y="1"/>
                </a:cubicBezTo>
                <a:lnTo>
                  <a:pt x="11" y="72"/>
                </a:lnTo>
                <a:cubicBezTo>
                  <a:pt x="5" y="73"/>
                  <a:pt x="0" y="78"/>
                  <a:pt x="0" y="85"/>
                </a:cubicBezTo>
                <a:lnTo>
                  <a:pt x="0" y="583"/>
                </a:lnTo>
                <a:cubicBezTo>
                  <a:pt x="0" y="589"/>
                  <a:pt x="5" y="594"/>
                  <a:pt x="11" y="596"/>
                </a:cubicBezTo>
                <a:lnTo>
                  <a:pt x="385" y="667"/>
                </a:lnTo>
                <a:cubicBezTo>
                  <a:pt x="393" y="668"/>
                  <a:pt x="400" y="662"/>
                  <a:pt x="400" y="654"/>
                </a:cubicBezTo>
                <a:lnTo>
                  <a:pt x="400" y="587"/>
                </a:lnTo>
                <a:lnTo>
                  <a:pt x="627" y="587"/>
                </a:lnTo>
                <a:cubicBezTo>
                  <a:pt x="642" y="587"/>
                  <a:pt x="654" y="575"/>
                  <a:pt x="654" y="560"/>
                </a:cubicBezTo>
                <a:lnTo>
                  <a:pt x="654" y="107"/>
                </a:lnTo>
                <a:cubicBezTo>
                  <a:pt x="654" y="92"/>
                  <a:pt x="642" y="80"/>
                  <a:pt x="627" y="80"/>
                </a:cubicBezTo>
                <a:lnTo>
                  <a:pt x="400" y="80"/>
                </a:lnTo>
                <a:lnTo>
                  <a:pt x="400" y="14"/>
                </a:lnTo>
                <a:cubicBezTo>
                  <a:pt x="400" y="6"/>
                  <a:pt x="394" y="0"/>
                  <a:pt x="387" y="0"/>
                </a:cubicBezTo>
                <a:close/>
                <a:moveTo>
                  <a:pt x="374" y="30"/>
                </a:moveTo>
                <a:cubicBezTo>
                  <a:pt x="374" y="232"/>
                  <a:pt x="374" y="435"/>
                  <a:pt x="374" y="638"/>
                </a:cubicBezTo>
                <a:lnTo>
                  <a:pt x="27" y="571"/>
                </a:lnTo>
                <a:lnTo>
                  <a:pt x="27" y="96"/>
                </a:lnTo>
                <a:lnTo>
                  <a:pt x="374" y="30"/>
                </a:lnTo>
                <a:close/>
                <a:moveTo>
                  <a:pt x="400" y="107"/>
                </a:moveTo>
                <a:lnTo>
                  <a:pt x="627" y="107"/>
                </a:lnTo>
                <a:lnTo>
                  <a:pt x="627" y="560"/>
                </a:lnTo>
                <a:lnTo>
                  <a:pt x="400" y="560"/>
                </a:lnTo>
                <a:lnTo>
                  <a:pt x="400" y="494"/>
                </a:lnTo>
                <a:lnTo>
                  <a:pt x="454" y="494"/>
                </a:lnTo>
                <a:lnTo>
                  <a:pt x="454" y="467"/>
                </a:lnTo>
                <a:lnTo>
                  <a:pt x="400" y="467"/>
                </a:lnTo>
                <a:lnTo>
                  <a:pt x="400" y="387"/>
                </a:lnTo>
                <a:lnTo>
                  <a:pt x="454" y="387"/>
                </a:lnTo>
                <a:lnTo>
                  <a:pt x="454" y="360"/>
                </a:lnTo>
                <a:lnTo>
                  <a:pt x="400" y="360"/>
                </a:lnTo>
                <a:lnTo>
                  <a:pt x="400" y="294"/>
                </a:lnTo>
                <a:lnTo>
                  <a:pt x="454" y="294"/>
                </a:lnTo>
                <a:lnTo>
                  <a:pt x="454" y="267"/>
                </a:lnTo>
                <a:lnTo>
                  <a:pt x="400" y="267"/>
                </a:lnTo>
                <a:lnTo>
                  <a:pt x="400" y="200"/>
                </a:lnTo>
                <a:lnTo>
                  <a:pt x="454" y="200"/>
                </a:lnTo>
                <a:lnTo>
                  <a:pt x="454" y="174"/>
                </a:lnTo>
                <a:lnTo>
                  <a:pt x="400" y="174"/>
                </a:lnTo>
                <a:lnTo>
                  <a:pt x="400" y="107"/>
                </a:lnTo>
                <a:close/>
                <a:moveTo>
                  <a:pt x="480" y="174"/>
                </a:moveTo>
                <a:lnTo>
                  <a:pt x="480" y="200"/>
                </a:lnTo>
                <a:lnTo>
                  <a:pt x="587" y="200"/>
                </a:lnTo>
                <a:lnTo>
                  <a:pt x="587" y="174"/>
                </a:lnTo>
                <a:lnTo>
                  <a:pt x="480" y="174"/>
                </a:lnTo>
                <a:close/>
                <a:moveTo>
                  <a:pt x="90" y="209"/>
                </a:moveTo>
                <a:lnTo>
                  <a:pt x="162" y="334"/>
                </a:lnTo>
                <a:lnTo>
                  <a:pt x="83" y="459"/>
                </a:lnTo>
                <a:lnTo>
                  <a:pt x="150" y="459"/>
                </a:lnTo>
                <a:lnTo>
                  <a:pt x="193" y="378"/>
                </a:lnTo>
                <a:cubicBezTo>
                  <a:pt x="196" y="370"/>
                  <a:pt x="198" y="365"/>
                  <a:pt x="199" y="361"/>
                </a:cubicBezTo>
                <a:lnTo>
                  <a:pt x="199" y="361"/>
                </a:lnTo>
                <a:cubicBezTo>
                  <a:pt x="201" y="369"/>
                  <a:pt x="203" y="374"/>
                  <a:pt x="204" y="377"/>
                </a:cubicBezTo>
                <a:lnTo>
                  <a:pt x="247" y="459"/>
                </a:lnTo>
                <a:lnTo>
                  <a:pt x="314" y="459"/>
                </a:lnTo>
                <a:lnTo>
                  <a:pt x="237" y="333"/>
                </a:lnTo>
                <a:lnTo>
                  <a:pt x="312" y="209"/>
                </a:lnTo>
                <a:lnTo>
                  <a:pt x="249" y="209"/>
                </a:lnTo>
                <a:lnTo>
                  <a:pt x="210" y="283"/>
                </a:lnTo>
                <a:cubicBezTo>
                  <a:pt x="206" y="293"/>
                  <a:pt x="203" y="300"/>
                  <a:pt x="202" y="305"/>
                </a:cubicBezTo>
                <a:lnTo>
                  <a:pt x="201" y="305"/>
                </a:lnTo>
                <a:cubicBezTo>
                  <a:pt x="199" y="297"/>
                  <a:pt x="196" y="290"/>
                  <a:pt x="194" y="284"/>
                </a:cubicBezTo>
                <a:lnTo>
                  <a:pt x="158" y="209"/>
                </a:lnTo>
                <a:lnTo>
                  <a:pt x="90" y="209"/>
                </a:lnTo>
                <a:close/>
                <a:moveTo>
                  <a:pt x="480" y="267"/>
                </a:moveTo>
                <a:lnTo>
                  <a:pt x="480" y="294"/>
                </a:lnTo>
                <a:lnTo>
                  <a:pt x="587" y="294"/>
                </a:lnTo>
                <a:lnTo>
                  <a:pt x="587" y="267"/>
                </a:lnTo>
                <a:lnTo>
                  <a:pt x="480" y="267"/>
                </a:lnTo>
                <a:close/>
                <a:moveTo>
                  <a:pt x="480" y="360"/>
                </a:moveTo>
                <a:lnTo>
                  <a:pt x="480" y="387"/>
                </a:lnTo>
                <a:lnTo>
                  <a:pt x="587" y="387"/>
                </a:lnTo>
                <a:lnTo>
                  <a:pt x="587" y="360"/>
                </a:lnTo>
                <a:lnTo>
                  <a:pt x="480" y="360"/>
                </a:lnTo>
                <a:close/>
                <a:moveTo>
                  <a:pt x="480" y="467"/>
                </a:moveTo>
                <a:lnTo>
                  <a:pt x="480" y="494"/>
                </a:lnTo>
                <a:lnTo>
                  <a:pt x="587" y="494"/>
                </a:lnTo>
                <a:lnTo>
                  <a:pt x="587" y="467"/>
                </a:lnTo>
                <a:lnTo>
                  <a:pt x="480" y="46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E15AEEA-A213-4EF0-89E1-EE0AFA6BC07E}"/>
              </a:ext>
            </a:extLst>
          </p:cNvPr>
          <p:cNvSpPr/>
          <p:nvPr/>
        </p:nvSpPr>
        <p:spPr>
          <a:xfrm>
            <a:off x="4874506" y="2565543"/>
            <a:ext cx="3765620" cy="196231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94" name="그룹 143">
            <a:extLst>
              <a:ext uri="{FF2B5EF4-FFF2-40B4-BE49-F238E27FC236}">
                <a16:creationId xmlns:a16="http://schemas.microsoft.com/office/drawing/2014/main" id="{E94822C3-CD8C-474A-A248-C6826A6C652B}"/>
              </a:ext>
            </a:extLst>
          </p:cNvPr>
          <p:cNvGrpSpPr/>
          <p:nvPr/>
        </p:nvGrpSpPr>
        <p:grpSpPr>
          <a:xfrm>
            <a:off x="4736108" y="2430762"/>
            <a:ext cx="216000" cy="252000"/>
            <a:chOff x="2704212" y="2825113"/>
            <a:chExt cx="216000" cy="252000"/>
          </a:xfrm>
        </p:grpSpPr>
        <p:sp>
          <p:nvSpPr>
            <p:cNvPr id="195" name="타원형">
              <a:extLst>
                <a:ext uri="{FF2B5EF4-FFF2-40B4-BE49-F238E27FC236}">
                  <a16:creationId xmlns:a16="http://schemas.microsoft.com/office/drawing/2014/main" id="{C1AE6AC4-6DBA-4723-940D-2C2F5F825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96" name="2">
              <a:extLst>
                <a:ext uri="{FF2B5EF4-FFF2-40B4-BE49-F238E27FC236}">
                  <a16:creationId xmlns:a16="http://schemas.microsoft.com/office/drawing/2014/main" id="{1BF808C8-F6D9-4C7F-BD03-19C9D0ED1EF0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2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97" name="Group 459">
            <a:extLst>
              <a:ext uri="{FF2B5EF4-FFF2-40B4-BE49-F238E27FC236}">
                <a16:creationId xmlns:a16="http://schemas.microsoft.com/office/drawing/2014/main" id="{10BE369D-3B77-44BA-962C-B71BEA666001}"/>
              </a:ext>
            </a:extLst>
          </p:cNvPr>
          <p:cNvGrpSpPr/>
          <p:nvPr/>
        </p:nvGrpSpPr>
        <p:grpSpPr>
          <a:xfrm>
            <a:off x="7701658" y="3229957"/>
            <a:ext cx="732625" cy="175344"/>
            <a:chOff x="3444734" y="1992365"/>
            <a:chExt cx="231646" cy="164487"/>
          </a:xfrm>
        </p:grpSpPr>
        <p:sp>
          <p:nvSpPr>
            <p:cNvPr id="198" name="Rounded Rectangle 939">
              <a:extLst>
                <a:ext uri="{FF2B5EF4-FFF2-40B4-BE49-F238E27FC236}">
                  <a16:creationId xmlns:a16="http://schemas.microsoft.com/office/drawing/2014/main" id="{ACD65EAA-A89D-4F8A-9C9D-CF90A5C63F5F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텍스트 상자 31">
              <a:extLst>
                <a:ext uri="{FF2B5EF4-FFF2-40B4-BE49-F238E27FC236}">
                  <a16:creationId xmlns:a16="http://schemas.microsoft.com/office/drawing/2014/main" id="{5BA581A8-A809-4D7F-897F-D98C1480125D}"/>
                </a:ext>
              </a:extLst>
            </p:cNvPr>
            <p:cNvSpPr txBox="1"/>
            <p:nvPr/>
          </p:nvSpPr>
          <p:spPr>
            <a:xfrm>
              <a:off x="3452557" y="2045496"/>
              <a:ext cx="216000" cy="581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개인별응답보기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0" name="Group 459">
            <a:extLst>
              <a:ext uri="{FF2B5EF4-FFF2-40B4-BE49-F238E27FC236}">
                <a16:creationId xmlns:a16="http://schemas.microsoft.com/office/drawing/2014/main" id="{0763DD6B-AA2D-402E-B553-51ACB64D4D4B}"/>
              </a:ext>
            </a:extLst>
          </p:cNvPr>
          <p:cNvGrpSpPr/>
          <p:nvPr/>
        </p:nvGrpSpPr>
        <p:grpSpPr>
          <a:xfrm>
            <a:off x="7705957" y="4233705"/>
            <a:ext cx="732625" cy="175344"/>
            <a:chOff x="3444734" y="1992365"/>
            <a:chExt cx="231646" cy="164487"/>
          </a:xfrm>
        </p:grpSpPr>
        <p:sp>
          <p:nvSpPr>
            <p:cNvPr id="201" name="Rounded Rectangle 939">
              <a:extLst>
                <a:ext uri="{FF2B5EF4-FFF2-40B4-BE49-F238E27FC236}">
                  <a16:creationId xmlns:a16="http://schemas.microsoft.com/office/drawing/2014/main" id="{E006724F-D35C-4B00-BAC8-422C1D052C76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2" name="텍스트 상자 31">
              <a:extLst>
                <a:ext uri="{FF2B5EF4-FFF2-40B4-BE49-F238E27FC236}">
                  <a16:creationId xmlns:a16="http://schemas.microsoft.com/office/drawing/2014/main" id="{E7103BC3-2BC7-4F40-8D5C-1775AC508670}"/>
                </a:ext>
              </a:extLst>
            </p:cNvPr>
            <p:cNvSpPr txBox="1"/>
            <p:nvPr/>
          </p:nvSpPr>
          <p:spPr>
            <a:xfrm>
              <a:off x="3452557" y="2045496"/>
              <a:ext cx="216000" cy="581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개인별응답보기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03" name="그룹 143">
            <a:extLst>
              <a:ext uri="{FF2B5EF4-FFF2-40B4-BE49-F238E27FC236}">
                <a16:creationId xmlns:a16="http://schemas.microsoft.com/office/drawing/2014/main" id="{ED1778A4-FF77-42C8-9360-2D206573D229}"/>
              </a:ext>
            </a:extLst>
          </p:cNvPr>
          <p:cNvGrpSpPr/>
          <p:nvPr/>
        </p:nvGrpSpPr>
        <p:grpSpPr>
          <a:xfrm>
            <a:off x="7517089" y="4088219"/>
            <a:ext cx="216000" cy="252000"/>
            <a:chOff x="2704212" y="2825113"/>
            <a:chExt cx="216000" cy="252000"/>
          </a:xfrm>
        </p:grpSpPr>
        <p:sp>
          <p:nvSpPr>
            <p:cNvPr id="204" name="타원형">
              <a:extLst>
                <a:ext uri="{FF2B5EF4-FFF2-40B4-BE49-F238E27FC236}">
                  <a16:creationId xmlns:a16="http://schemas.microsoft.com/office/drawing/2014/main" id="{496E644E-CF81-43D6-AB54-972964E6D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205" name="2">
              <a:extLst>
                <a:ext uri="{FF2B5EF4-FFF2-40B4-BE49-F238E27FC236}">
                  <a16:creationId xmlns:a16="http://schemas.microsoft.com/office/drawing/2014/main" id="{915CB3DE-89AD-48E3-A06F-6CBBA7901450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2A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9E83BEC-3039-42AB-B36B-C8F1250F1084}"/>
              </a:ext>
            </a:extLst>
          </p:cNvPr>
          <p:cNvCxnSpPr>
            <a:stCxn id="159" idx="2"/>
          </p:cNvCxnSpPr>
          <p:nvPr/>
        </p:nvCxnSpPr>
        <p:spPr>
          <a:xfrm>
            <a:off x="4167505" y="2616951"/>
            <a:ext cx="688822" cy="339769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2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10.</a:t>
            </a:r>
            <a:r>
              <a:rPr kumimoji="1" lang="ko-KR" altLang="en-US" dirty="0"/>
              <a:t> 동호회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10.2. LNB</a:t>
            </a:r>
            <a:r>
              <a:rPr kumimoji="1" lang="ko-KR" altLang="en-US" dirty="0"/>
              <a:t> 메뉴 영역 </a:t>
            </a:r>
            <a:r>
              <a:rPr kumimoji="1" lang="en-US" altLang="ko-KR" dirty="0"/>
              <a:t>(</a:t>
            </a:r>
            <a:r>
              <a:rPr kumimoji="1" lang="ko-KR" altLang="en-US" dirty="0"/>
              <a:t>설문</a:t>
            </a:r>
            <a:r>
              <a:rPr kumimoji="1" lang="en-US" altLang="ko-KR" dirty="0"/>
              <a:t> HOME)</a:t>
            </a:r>
            <a:endParaRPr kumimoji="1" lang="ko-KR" altLang="en-US" dirty="0"/>
          </a:p>
        </p:txBody>
      </p:sp>
      <p:sp>
        <p:nvSpPr>
          <p:cNvPr id="904" name="직사각형 339"/>
          <p:cNvSpPr/>
          <p:nvPr/>
        </p:nvSpPr>
        <p:spPr>
          <a:xfrm>
            <a:off x="625550" y="1287405"/>
            <a:ext cx="314743" cy="5165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n-ea"/>
            </a:endParaRPr>
          </a:p>
        </p:txBody>
      </p:sp>
      <p:sp>
        <p:nvSpPr>
          <p:cNvPr id="969" name="직사각형"/>
          <p:cNvSpPr/>
          <p:nvPr/>
        </p:nvSpPr>
        <p:spPr>
          <a:xfrm rot="5400000">
            <a:off x="-1800044" y="3713001"/>
            <a:ext cx="5165929" cy="314741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  <a:miter lim="400000"/>
          </a:ln>
        </p:spPr>
        <p:txBody>
          <a:bodyPr lIns="43543" tIns="43543" rIns="43543" bIns="43543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57" dirty="0">
              <a:latin typeface="+mn-ea"/>
              <a:ea typeface="+mn-ea"/>
            </a:endParaRPr>
          </a:p>
        </p:txBody>
      </p:sp>
      <p:grpSp>
        <p:nvGrpSpPr>
          <p:cNvPr id="356" name="Group 355"/>
          <p:cNvGrpSpPr/>
          <p:nvPr/>
        </p:nvGrpSpPr>
        <p:grpSpPr>
          <a:xfrm>
            <a:off x="674685" y="1362614"/>
            <a:ext cx="223242" cy="3075223"/>
            <a:chOff x="459711" y="1300554"/>
            <a:chExt cx="260450" cy="3587760"/>
          </a:xfrm>
        </p:grpSpPr>
        <p:sp>
          <p:nvSpPr>
            <p:cNvPr id="358" name="타원 84"/>
            <p:cNvSpPr>
              <a:spLocks noChangeAspect="1"/>
            </p:cNvSpPr>
            <p:nvPr/>
          </p:nvSpPr>
          <p:spPr>
            <a:xfrm>
              <a:off x="459711" y="2041856"/>
              <a:ext cx="258969" cy="259200"/>
            </a:xfrm>
            <a:prstGeom prst="ellipse">
              <a:avLst/>
            </a:prstGeom>
            <a:solidFill>
              <a:srgbClr val="FFFFFF">
                <a:alpha val="2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51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60" name="타원 85"/>
            <p:cNvSpPr>
              <a:spLocks noChangeAspect="1"/>
            </p:cNvSpPr>
            <p:nvPr/>
          </p:nvSpPr>
          <p:spPr>
            <a:xfrm>
              <a:off x="459711" y="2414049"/>
              <a:ext cx="258969" cy="259200"/>
            </a:xfrm>
            <a:prstGeom prst="ellipse">
              <a:avLst/>
            </a:prstGeom>
            <a:solidFill>
              <a:srgbClr val="FFFFFF">
                <a:alpha val="2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51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61" name="타원 86"/>
            <p:cNvSpPr>
              <a:spLocks noChangeAspect="1"/>
            </p:cNvSpPr>
            <p:nvPr/>
          </p:nvSpPr>
          <p:spPr>
            <a:xfrm>
              <a:off x="459711" y="2786242"/>
              <a:ext cx="258969" cy="259200"/>
            </a:xfrm>
            <a:prstGeom prst="ellipse">
              <a:avLst/>
            </a:prstGeom>
            <a:solidFill>
              <a:srgbClr val="FFFFFF">
                <a:alpha val="2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51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62" name="타원 87"/>
            <p:cNvSpPr>
              <a:spLocks noChangeAspect="1"/>
            </p:cNvSpPr>
            <p:nvPr/>
          </p:nvSpPr>
          <p:spPr>
            <a:xfrm>
              <a:off x="459711" y="3161360"/>
              <a:ext cx="258969" cy="259200"/>
            </a:xfrm>
            <a:prstGeom prst="ellipse">
              <a:avLst/>
            </a:prstGeom>
            <a:solidFill>
              <a:srgbClr val="FFFFFF">
                <a:alpha val="2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51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63" name="타원 88"/>
            <p:cNvSpPr>
              <a:spLocks noChangeAspect="1"/>
            </p:cNvSpPr>
            <p:nvPr/>
          </p:nvSpPr>
          <p:spPr>
            <a:xfrm>
              <a:off x="459711" y="3530529"/>
              <a:ext cx="258969" cy="259200"/>
            </a:xfrm>
            <a:prstGeom prst="ellipse">
              <a:avLst/>
            </a:prstGeom>
            <a:solidFill>
              <a:srgbClr val="FFFFFF">
                <a:alpha val="2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51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71" name="타원 89"/>
            <p:cNvSpPr>
              <a:spLocks noChangeAspect="1"/>
            </p:cNvSpPr>
            <p:nvPr/>
          </p:nvSpPr>
          <p:spPr>
            <a:xfrm>
              <a:off x="459711" y="3896724"/>
              <a:ext cx="258969" cy="259200"/>
            </a:xfrm>
            <a:prstGeom prst="ellipse">
              <a:avLst/>
            </a:prstGeom>
            <a:solidFill>
              <a:srgbClr val="FFFFFF">
                <a:alpha val="2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51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72" name="타원 90"/>
            <p:cNvSpPr>
              <a:spLocks noChangeAspect="1"/>
            </p:cNvSpPr>
            <p:nvPr/>
          </p:nvSpPr>
          <p:spPr>
            <a:xfrm>
              <a:off x="459711" y="4262919"/>
              <a:ext cx="258969" cy="259200"/>
            </a:xfrm>
            <a:prstGeom prst="ellipse">
              <a:avLst/>
            </a:prstGeom>
            <a:solidFill>
              <a:srgbClr val="FFFFFF">
                <a:alpha val="2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51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73" name="타원 91"/>
            <p:cNvSpPr>
              <a:spLocks noChangeAspect="1"/>
            </p:cNvSpPr>
            <p:nvPr/>
          </p:nvSpPr>
          <p:spPr>
            <a:xfrm>
              <a:off x="459711" y="4629114"/>
              <a:ext cx="258969" cy="259200"/>
            </a:xfrm>
            <a:prstGeom prst="ellipse">
              <a:avLst/>
            </a:prstGeom>
            <a:solidFill>
              <a:srgbClr val="FFFFFF">
                <a:alpha val="2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51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74" name="타원 83"/>
            <p:cNvSpPr>
              <a:spLocks noChangeAspect="1"/>
            </p:cNvSpPr>
            <p:nvPr/>
          </p:nvSpPr>
          <p:spPr>
            <a:xfrm>
              <a:off x="459711" y="1300554"/>
              <a:ext cx="258969" cy="259200"/>
            </a:xfrm>
            <a:prstGeom prst="ellipse">
              <a:avLst/>
            </a:prstGeom>
            <a:solidFill>
              <a:srgbClr val="FFFFFF">
                <a:alpha val="2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51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57" name="타원 83"/>
            <p:cNvSpPr>
              <a:spLocks noChangeAspect="1"/>
            </p:cNvSpPr>
            <p:nvPr/>
          </p:nvSpPr>
          <p:spPr>
            <a:xfrm>
              <a:off x="461192" y="4268937"/>
              <a:ext cx="258969" cy="259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ko-KR" altLang="en-US" sz="51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설문</a:t>
              </a:r>
            </a:p>
          </p:txBody>
        </p:sp>
        <p:sp>
          <p:nvSpPr>
            <p:cNvPr id="283" name="타원 83"/>
            <p:cNvSpPr>
              <a:spLocks noChangeAspect="1"/>
            </p:cNvSpPr>
            <p:nvPr/>
          </p:nvSpPr>
          <p:spPr>
            <a:xfrm>
              <a:off x="459711" y="1675661"/>
              <a:ext cx="258969" cy="259200"/>
            </a:xfrm>
            <a:prstGeom prst="ellipse">
              <a:avLst/>
            </a:prstGeom>
            <a:solidFill>
              <a:srgbClr val="FFFFFF">
                <a:alpha val="29804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ko-KR" altLang="en-US" sz="514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75" name="표"/>
          <p:cNvGraphicFramePr/>
          <p:nvPr>
            <p:extLst>
              <p:ext uri="{D42A27DB-BD31-4B8C-83A1-F6EECF244321}">
                <p14:modId xmlns:p14="http://schemas.microsoft.com/office/powerpoint/2010/main" val="509139315"/>
              </p:ext>
            </p:extLst>
          </p:nvPr>
        </p:nvGraphicFramePr>
        <p:xfrm>
          <a:off x="4439816" y="2204245"/>
          <a:ext cx="6784363" cy="2071993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9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3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87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700" b="1" dirty="0">
                          <a:latin typeface="+mn-ea"/>
                          <a:ea typeface="+mn-ea"/>
                          <a:cs typeface="Nanum Gothic" charset="-127"/>
                          <a:sym typeface="Apple SD 산돌고딕 Neo 볼드체"/>
                        </a:rPr>
                        <a:t>분류</a:t>
                      </a:r>
                    </a:p>
                  </a:txBody>
                  <a:tcPr marL="40114" marR="40114" marT="43200" marB="43543" anchor="ctr" horzOverflow="overflow">
                    <a:lnL w="9525" cap="flat" cmpd="sng" algn="ctr">
                      <a:noFill/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700" b="1" dirty="0">
                          <a:latin typeface="+mn-ea"/>
                          <a:ea typeface="+mn-ea"/>
                          <a:cs typeface="Nanum Gothic" charset="-127"/>
                          <a:sym typeface="Apple SD 산돌고딕 Neo 볼드체"/>
                        </a:rPr>
                        <a:t>메뉴명</a:t>
                      </a:r>
                    </a:p>
                  </a:txBody>
                  <a:tcPr marL="40114" marR="40114" marT="43200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ko-KR" sz="700" b="1" dirty="0">
                          <a:latin typeface="+mn-ea"/>
                          <a:ea typeface="+mn-ea"/>
                          <a:cs typeface="Nanum Gothic" charset="-127"/>
                          <a:sym typeface="Apple SD 산돌고딕 Neo 볼드체"/>
                        </a:rPr>
                        <a:t>To-be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  <a:cs typeface="Nanum Gothic" charset="-127"/>
                          <a:sym typeface="Apple SD 산돌고딕 Neo 볼드체"/>
                        </a:rPr>
                        <a:t> 역할 정의</a:t>
                      </a:r>
                    </a:p>
                  </a:txBody>
                  <a:tcPr marL="40114" marR="40114" marT="43200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700" b="1" dirty="0">
                          <a:latin typeface="+mn-ea"/>
                          <a:ea typeface="+mn-ea"/>
                          <a:cs typeface="Nanum Gothic" charset="-127"/>
                          <a:sym typeface="Apple SD 산돌고딕 Neo 볼드체"/>
                        </a:rPr>
                        <a:t>신규 </a:t>
                      </a:r>
                      <a:r>
                        <a:rPr lang="ko-KR" altLang="en-US" sz="700" b="1" dirty="0" err="1">
                          <a:latin typeface="+mn-ea"/>
                          <a:ea typeface="+mn-ea"/>
                          <a:cs typeface="Nanum Gothic" charset="-127"/>
                          <a:sym typeface="Apple SD 산돌고딕 Neo 볼드체"/>
                        </a:rPr>
                        <a:t>뱃지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  <a:cs typeface="Nanum Gothic" charset="-127"/>
                          <a:sym typeface="Apple SD 산돌고딕 Neo 볼드체"/>
                        </a:rPr>
                        <a:t>(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  <a:cs typeface="Nanum Gothic" charset="-127"/>
                          <a:sym typeface="Apple SD 산돌고딕 Neo 볼드체"/>
                        </a:rPr>
                        <a:t>    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  <a:cs typeface="Nanum Gothic" charset="-127"/>
                          <a:sym typeface="Apple SD 산돌고딕 Neo 볼드체"/>
                        </a:rPr>
                        <a:t>)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  <a:cs typeface="Nanum Gothic" charset="-127"/>
                          <a:sym typeface="Apple SD 산돌고딕 Neo 볼드체"/>
                        </a:rPr>
                        <a:t> 제공 정책 정의</a:t>
                      </a:r>
                    </a:p>
                  </a:txBody>
                  <a:tcPr marL="40114" marR="40114" marT="43200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51">
                <a:tc>
                  <a:txBody>
                    <a:bodyPr/>
                    <a:lstStyle/>
                    <a:p>
                      <a:pPr marL="11113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Nanum Gothic" charset="-127"/>
                        </a:rPr>
                        <a:t>정보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Nanum Gothic" charset="-127"/>
                        </a:rPr>
                        <a:t>/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Nanum Gothic" charset="-127"/>
                        </a:rPr>
                        <a:t>액션버튼 영역</a:t>
                      </a:r>
                    </a:p>
                  </a:txBody>
                  <a:tcPr marL="46800" marR="46800" marT="50400" marB="50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lnSpc>
                          <a:spcPct val="150000"/>
                        </a:lnSpc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Nanum Gothic" charset="-127"/>
                        </a:rPr>
                        <a:t>메인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  <a:cs typeface="Nanum Gothic" charset="-127"/>
                        </a:rPr>
                        <a:t>메뉴명</a:t>
                      </a:r>
                      <a:endParaRPr lang="ko-KR" altLang="en-US" sz="700" dirty="0">
                        <a:latin typeface="+mn-ea"/>
                        <a:ea typeface="+mn-ea"/>
                        <a:cs typeface="Nanum Gothic" charset="-127"/>
                      </a:endParaRPr>
                    </a:p>
                  </a:txBody>
                  <a:tcPr marL="46800" marR="46800" marT="50400" marB="508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진입한 해당 명 제공</a:t>
                      </a: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선택 시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: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 메인 제공</a:t>
                      </a: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메인화면 진입 시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Default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 제공</a:t>
                      </a:r>
                    </a:p>
                  </a:txBody>
                  <a:tcPr marL="46800" marR="46800" marT="50400" marB="508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46800" marR="46800" marT="50400" marB="508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153">
                <a:tc>
                  <a:txBody>
                    <a:bodyPr/>
                    <a:lstStyle/>
                    <a:p>
                      <a:pPr marL="11113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Nanum Gothic" charset="-127"/>
                        </a:rPr>
                        <a:t>게시판 메뉴 영역</a:t>
                      </a:r>
                    </a:p>
                  </a:txBody>
                  <a:tcPr marL="46800" marR="46800" marT="50400" marB="50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lnSpc>
                          <a:spcPct val="150000"/>
                        </a:lnSpc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Nanum Gothic" charset="-127"/>
                        </a:rPr>
                        <a:t>진행중인 설문</a:t>
                      </a:r>
                      <a:endParaRPr lang="en-US" altLang="ko-KR" sz="700" dirty="0">
                        <a:latin typeface="+mn-ea"/>
                        <a:ea typeface="+mn-ea"/>
                        <a:cs typeface="Nanum Gothic" charset="-127"/>
                      </a:endParaRPr>
                    </a:p>
                    <a:p>
                      <a:pPr marL="11113" indent="0" algn="l" defTabSz="914400">
                        <a:lnSpc>
                          <a:spcPct val="150000"/>
                        </a:lnSpc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700" dirty="0" err="1">
                          <a:latin typeface="+mn-ea"/>
                          <a:ea typeface="+mn-ea"/>
                          <a:cs typeface="Nanum Gothic" charset="-127"/>
                        </a:rPr>
                        <a:t>종료설문</a:t>
                      </a:r>
                      <a:endParaRPr lang="en-US" altLang="ko-KR" sz="700" dirty="0">
                        <a:latin typeface="+mn-ea"/>
                        <a:ea typeface="+mn-ea"/>
                        <a:cs typeface="Nanum Gothic" charset="-127"/>
                      </a:endParaRPr>
                    </a:p>
                    <a:p>
                      <a:pPr marL="11113" indent="0" algn="l" defTabSz="914400">
                        <a:lnSpc>
                          <a:spcPct val="150000"/>
                        </a:lnSpc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Nanum Gothic" charset="-127"/>
                        </a:rPr>
                        <a:t>진행중인 투표</a:t>
                      </a:r>
                      <a:endParaRPr lang="en-US" altLang="ko-KR" sz="700" dirty="0">
                        <a:latin typeface="+mn-ea"/>
                        <a:ea typeface="+mn-ea"/>
                        <a:cs typeface="Nanum Gothic" charset="-127"/>
                      </a:endParaRPr>
                    </a:p>
                    <a:p>
                      <a:pPr marL="11113" indent="0" algn="l" defTabSz="914400">
                        <a:lnSpc>
                          <a:spcPct val="150000"/>
                        </a:lnSpc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Nanum Gothic" charset="-127"/>
                        </a:rPr>
                        <a:t>종료투표</a:t>
                      </a:r>
                    </a:p>
                  </a:txBody>
                  <a:tcPr marL="46800" marR="46800" marT="50400" marB="508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해당 게시물 리스트 제공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(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기존과 동일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)</a:t>
                      </a:r>
                    </a:p>
                  </a:txBody>
                  <a:tcPr marL="46800" marR="46800" marT="50400" marB="508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해당 게시판에 진입시점을 기준으로 오늘 올라온 게시글이 있을 경우 신규 뱃지 제공</a:t>
                      </a:r>
                    </a:p>
                    <a:p>
                      <a:pPr marL="90488" marR="0" indent="-793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해당 게시판 내 오늘 올라온 게시글에 신규 뱃지 제공</a:t>
                      </a:r>
                      <a:endParaRPr lang="en-US" sz="700" dirty="0">
                        <a:latin typeface="+mn-ea"/>
                        <a:ea typeface="+mn-ea"/>
                      </a:endParaRPr>
                    </a:p>
                  </a:txBody>
                  <a:tcPr marL="46800" marR="46800" marT="50400" marB="508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153">
                <a:tc>
                  <a:txBody>
                    <a:bodyPr/>
                    <a:lstStyle/>
                    <a:p>
                      <a:pPr marL="11113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700" dirty="0" err="1">
                          <a:latin typeface="+mn-ea"/>
                          <a:ea typeface="+mn-ea"/>
                          <a:cs typeface="Nanum Gothic" charset="-127"/>
                        </a:rPr>
                        <a:t>개인아카이빙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Nanum Gothic" charset="-127"/>
                        </a:rPr>
                        <a:t> 메뉴영역</a:t>
                      </a:r>
                    </a:p>
                  </a:txBody>
                  <a:tcPr marL="46800" marR="46800" marT="50400" marB="50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113" indent="0" algn="l" defTabSz="914400">
                        <a:lnSpc>
                          <a:spcPct val="150000"/>
                        </a:lnSpc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700" dirty="0" err="1">
                          <a:latin typeface="+mn-ea"/>
                          <a:ea typeface="+mn-ea"/>
                          <a:cs typeface="Nanum Gothic" charset="-127"/>
                        </a:rPr>
                        <a:t>임시저장함</a:t>
                      </a:r>
                      <a:endParaRPr lang="ko-KR" altLang="en-US" sz="700" dirty="0">
                        <a:latin typeface="+mn-ea"/>
                        <a:ea typeface="+mn-ea"/>
                        <a:cs typeface="Nanum Gothic" charset="-127"/>
                      </a:endParaRPr>
                    </a:p>
                  </a:txBody>
                  <a:tcPr marL="46800" marR="46800" marT="50400" marB="508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838" marR="0" lvl="1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진행하지 않고 임시 저장된 설문과 투표를 조회하는 영역</a:t>
                      </a:r>
                      <a:endParaRPr lang="en-US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Nanum Gothic" charset="-127"/>
                      </a:endParaRPr>
                    </a:p>
                  </a:txBody>
                  <a:tcPr marL="46800" marR="46800" marT="50400" marB="508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838" marR="0" lvl="1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-</a:t>
                      </a:r>
                    </a:p>
                  </a:txBody>
                  <a:tcPr marL="46800" marR="46800" marT="50400" marB="508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166176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29542"/>
              </p:ext>
            </p:extLst>
          </p:nvPr>
        </p:nvGraphicFramePr>
        <p:xfrm>
          <a:off x="4439816" y="1070281"/>
          <a:ext cx="4356783" cy="627479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876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700" b="1" dirty="0">
                          <a:latin typeface="+mn-ea"/>
                          <a:ea typeface="+mn-ea"/>
                          <a:cs typeface="Nanum Gothic" charset="-127"/>
                          <a:sym typeface="Apple SD 산돌고딕 Neo 볼드체"/>
                        </a:rPr>
                        <a:t>분류</a:t>
                      </a:r>
                    </a:p>
                  </a:txBody>
                  <a:tcPr marL="40114" marR="40114" marT="43200" marB="43543" anchor="ctr" horzOverflow="overflow">
                    <a:lnL w="9525" cap="flat" cmpd="sng" algn="ctr">
                      <a:noFill/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700" b="1" dirty="0">
                          <a:latin typeface="+mn-ea"/>
                          <a:ea typeface="+mn-ea"/>
                          <a:cs typeface="Nanum Gothic" charset="-127"/>
                          <a:sym typeface="Apple SD 산돌고딕 Neo 볼드체"/>
                        </a:rPr>
                        <a:t>메뉴명</a:t>
                      </a:r>
                    </a:p>
                  </a:txBody>
                  <a:tcPr marL="40114" marR="40114" marT="43200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n-US" altLang="ko-KR" sz="700" b="1" dirty="0">
                          <a:latin typeface="+mn-ea"/>
                          <a:ea typeface="+mn-ea"/>
                          <a:cs typeface="Nanum Gothic" charset="-127"/>
                          <a:sym typeface="Apple SD 산돌고딕 Neo 볼드체"/>
                        </a:rPr>
                        <a:t>To-be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  <a:cs typeface="Nanum Gothic" charset="-127"/>
                          <a:sym typeface="Apple SD 산돌고딕 Neo 볼드체"/>
                        </a:rPr>
                        <a:t> 역할 정의</a:t>
                      </a:r>
                    </a:p>
                  </a:txBody>
                  <a:tcPr marL="40114" marR="40114" marT="43200" marB="43543" anchor="ctr" horzOverflow="overflow">
                    <a:lnL w="9525" cap="flat" cmpd="sng" algn="ctr">
                      <a:solidFill>
                        <a:srgbClr val="A6AAA9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97"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Nanum Gothic" charset="-127"/>
                        </a:rPr>
                        <a:t>액션 버튼 영역</a:t>
                      </a:r>
                    </a:p>
                  </a:txBody>
                  <a:tcPr marL="46800" marR="46800" marT="50400" marB="508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113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lang="ko-KR" altLang="en-US" sz="700" dirty="0">
                          <a:latin typeface="+mn-ea"/>
                          <a:ea typeface="+mn-ea"/>
                          <a:cs typeface="Nanum Gothic" charset="-127"/>
                        </a:rPr>
                        <a:t>설문등록 </a:t>
                      </a:r>
                      <a:r>
                        <a:rPr lang="en-US" altLang="ko-KR" sz="700" dirty="0">
                          <a:latin typeface="+mn-ea"/>
                          <a:ea typeface="+mn-ea"/>
                          <a:cs typeface="Nanum Gothic" charset="-127"/>
                        </a:rPr>
                        <a:t>/</a:t>
                      </a:r>
                      <a:r>
                        <a:rPr lang="ko-KR" altLang="en-US" sz="700" dirty="0">
                          <a:latin typeface="+mn-ea"/>
                          <a:ea typeface="+mn-ea"/>
                          <a:cs typeface="Nanum Gothic" charset="-127"/>
                        </a:rPr>
                        <a:t> 투표등록</a:t>
                      </a:r>
                    </a:p>
                  </a:txBody>
                  <a:tcPr marL="46800" marR="46800" marT="50400" marB="50800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indent="-825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선택 시 </a:t>
                      </a: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:</a:t>
                      </a: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 해당 화면에  설문 등록 화면 제공 버튼</a:t>
                      </a:r>
                    </a:p>
                    <a:p>
                      <a:pPr marL="93663" marR="0" indent="-825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Nanum Gothic" charset="-127"/>
                        </a:rPr>
                        <a:t>투표 신규 등록 버튼 제공</a:t>
                      </a:r>
                      <a:endParaRPr lang="en-US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Nanum Gothic" charset="-127"/>
                      </a:endParaRPr>
                    </a:p>
                  </a:txBody>
                  <a:tcPr marL="46800" marR="46800" marT="50400" marB="50800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964854"/>
                  </a:ext>
                </a:extLst>
              </a:tr>
            </a:tbl>
          </a:graphicData>
        </a:graphic>
      </p:graphicFrame>
      <p:sp>
        <p:nvSpPr>
          <p:cNvPr id="82" name="직사각형 98"/>
          <p:cNvSpPr/>
          <p:nvPr/>
        </p:nvSpPr>
        <p:spPr>
          <a:xfrm>
            <a:off x="928731" y="1285279"/>
            <a:ext cx="1219444" cy="5165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31" name="Rectangle 14"/>
          <p:cNvSpPr>
            <a:spLocks/>
          </p:cNvSpPr>
          <p:nvPr/>
        </p:nvSpPr>
        <p:spPr bwMode="auto">
          <a:xfrm>
            <a:off x="1021118" y="1631863"/>
            <a:ext cx="1025127" cy="22923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  <a:extLst/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</a:pPr>
            <a:endParaRPr lang="x-none" altLang="x-none" sz="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6" name="Text Box 22"/>
          <p:cNvSpPr txBox="1">
            <a:spLocks/>
          </p:cNvSpPr>
          <p:nvPr/>
        </p:nvSpPr>
        <p:spPr bwMode="auto">
          <a:xfrm>
            <a:off x="1055440" y="1340570"/>
            <a:ext cx="690009" cy="16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49" name="직선 연결선[R] 33"/>
          <p:cNvCxnSpPr/>
          <p:nvPr/>
        </p:nvCxnSpPr>
        <p:spPr>
          <a:xfrm>
            <a:off x="940814" y="1992533"/>
            <a:ext cx="120975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텍스트 상자 31"/>
          <p:cNvSpPr txBox="1"/>
          <p:nvPr/>
        </p:nvSpPr>
        <p:spPr>
          <a:xfrm>
            <a:off x="1096663" y="2042692"/>
            <a:ext cx="678857" cy="791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설문 </a:t>
            </a:r>
            <a:endParaRPr lang="ko-KR" altLang="en-US" sz="514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52" name="직선 연결선[R] 33"/>
          <p:cNvCxnSpPr/>
          <p:nvPr/>
        </p:nvCxnSpPr>
        <p:spPr>
          <a:xfrm>
            <a:off x="926856" y="2564904"/>
            <a:ext cx="120975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텍스트 상자 31"/>
          <p:cNvSpPr txBox="1"/>
          <p:nvPr/>
        </p:nvSpPr>
        <p:spPr>
          <a:xfrm>
            <a:off x="1135349" y="2409914"/>
            <a:ext cx="856195" cy="791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종료 설문</a:t>
            </a:r>
          </a:p>
        </p:txBody>
      </p:sp>
      <p:sp>
        <p:nvSpPr>
          <p:cNvPr id="273" name="직사각형"/>
          <p:cNvSpPr/>
          <p:nvPr/>
        </p:nvSpPr>
        <p:spPr>
          <a:xfrm>
            <a:off x="623392" y="1285281"/>
            <a:ext cx="1530593" cy="516592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43543" tIns="43543" rIns="43543" bIns="43543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057" dirty="0">
              <a:latin typeface="+mn-ea"/>
              <a:ea typeface="+mn-ea"/>
            </a:endParaRPr>
          </a:p>
        </p:txBody>
      </p:sp>
      <p:grpSp>
        <p:nvGrpSpPr>
          <p:cNvPr id="274" name="Group 84"/>
          <p:cNvGrpSpPr/>
          <p:nvPr/>
        </p:nvGrpSpPr>
        <p:grpSpPr>
          <a:xfrm>
            <a:off x="2398737" y="1362614"/>
            <a:ext cx="1058218" cy="496047"/>
            <a:chOff x="2293962" y="1407179"/>
            <a:chExt cx="1234584" cy="2626055"/>
          </a:xfrm>
        </p:grpSpPr>
        <p:cxnSp>
          <p:nvCxnSpPr>
            <p:cNvPr id="275" name="직선 연결선[R] 274"/>
            <p:cNvCxnSpPr/>
            <p:nvPr/>
          </p:nvCxnSpPr>
          <p:spPr>
            <a:xfrm>
              <a:off x="2293962" y="1407179"/>
              <a:ext cx="0" cy="2626055"/>
            </a:xfrm>
            <a:prstGeom prst="line">
              <a:avLst/>
            </a:prstGeom>
            <a:ln w="22225">
              <a:solidFill>
                <a:srgbClr val="FF2F92"/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텍스트 상자 31"/>
            <p:cNvSpPr txBox="1"/>
            <p:nvPr/>
          </p:nvSpPr>
          <p:spPr>
            <a:xfrm>
              <a:off x="2395226" y="1696819"/>
              <a:ext cx="1133320" cy="18629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  <a:spcAft>
                  <a:spcPts val="171"/>
                </a:spcAft>
              </a:pPr>
              <a:r>
                <a:rPr lang="ko-KR" altLang="en-US" sz="857" b="1" dirty="0">
                  <a:solidFill>
                    <a:srgbClr val="FF2F92"/>
                  </a:solidFill>
                  <a:latin typeface="+mn-ea"/>
                  <a:ea typeface="+mn-ea"/>
                </a:rPr>
                <a:t>정보</a:t>
              </a:r>
              <a:r>
                <a:rPr lang="en-US" altLang="ko-KR" sz="857" b="1" dirty="0">
                  <a:solidFill>
                    <a:srgbClr val="FF2F92"/>
                  </a:solidFill>
                  <a:latin typeface="+mn-ea"/>
                  <a:ea typeface="+mn-ea"/>
                </a:rPr>
                <a:t>/</a:t>
              </a:r>
              <a:r>
                <a:rPr lang="ko-KR" altLang="en-US" sz="857" b="1" dirty="0">
                  <a:solidFill>
                    <a:srgbClr val="FF2F92"/>
                  </a:solidFill>
                  <a:latin typeface="+mn-ea"/>
                  <a:ea typeface="+mn-ea"/>
                </a:rPr>
                <a:t>액션버튼 영역</a:t>
              </a:r>
              <a:endParaRPr lang="en-US" altLang="ko-KR" sz="857" b="1" dirty="0">
                <a:solidFill>
                  <a:srgbClr val="FF2F9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77" name="Group 84"/>
          <p:cNvGrpSpPr/>
          <p:nvPr/>
        </p:nvGrpSpPr>
        <p:grpSpPr>
          <a:xfrm>
            <a:off x="2412259" y="2025502"/>
            <a:ext cx="937993" cy="990875"/>
            <a:chOff x="2293962" y="1642204"/>
            <a:chExt cx="1094323" cy="295523"/>
          </a:xfrm>
        </p:grpSpPr>
        <p:cxnSp>
          <p:nvCxnSpPr>
            <p:cNvPr id="278" name="직선 연결선[R] 277"/>
            <p:cNvCxnSpPr/>
            <p:nvPr/>
          </p:nvCxnSpPr>
          <p:spPr>
            <a:xfrm>
              <a:off x="2293962" y="1642204"/>
              <a:ext cx="0" cy="295523"/>
            </a:xfrm>
            <a:prstGeom prst="line">
              <a:avLst/>
            </a:prstGeom>
            <a:ln w="22225">
              <a:solidFill>
                <a:srgbClr val="FF2F92"/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텍스트 상자 31"/>
            <p:cNvSpPr txBox="1"/>
            <p:nvPr/>
          </p:nvSpPr>
          <p:spPr>
            <a:xfrm>
              <a:off x="2395226" y="1776832"/>
              <a:ext cx="993059" cy="2626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  <a:spcAft>
                  <a:spcPts val="171"/>
                </a:spcAft>
              </a:pPr>
              <a:r>
                <a:rPr lang="ko-KR" altLang="en-US" sz="857" b="1" dirty="0">
                  <a:solidFill>
                    <a:srgbClr val="FF2F92"/>
                  </a:solidFill>
                  <a:latin typeface="+mn-ea"/>
                  <a:ea typeface="+mn-ea"/>
                </a:rPr>
                <a:t>게시판 메뉴 영역</a:t>
              </a:r>
              <a:endParaRPr lang="en-US" altLang="ko-KR" sz="857" b="1" dirty="0">
                <a:solidFill>
                  <a:srgbClr val="FF2F92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70" name="Rounded Rectangle 229">
            <a:extLst>
              <a:ext uri="{FF2B5EF4-FFF2-40B4-BE49-F238E27FC236}">
                <a16:creationId xmlns:a16="http://schemas.microsoft.com/office/drawing/2014/main" id="{29DC9C91-01DB-4D22-B600-0BEDBCF814C3}"/>
              </a:ext>
            </a:extLst>
          </p:cNvPr>
          <p:cNvSpPr/>
          <p:nvPr/>
        </p:nvSpPr>
        <p:spPr>
          <a:xfrm>
            <a:off x="9912424" y="2276872"/>
            <a:ext cx="108000" cy="10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/>
              <a:t>N</a:t>
            </a:r>
          </a:p>
        </p:txBody>
      </p:sp>
      <p:cxnSp>
        <p:nvCxnSpPr>
          <p:cNvPr id="74" name="직선 연결선[R] 33">
            <a:extLst>
              <a:ext uri="{FF2B5EF4-FFF2-40B4-BE49-F238E27FC236}">
                <a16:creationId xmlns:a16="http://schemas.microsoft.com/office/drawing/2014/main" id="{4B7DDA03-E8DB-4A84-9BE8-35696A9C2A19}"/>
              </a:ext>
            </a:extLst>
          </p:cNvPr>
          <p:cNvCxnSpPr/>
          <p:nvPr/>
        </p:nvCxnSpPr>
        <p:spPr>
          <a:xfrm>
            <a:off x="933723" y="1535834"/>
            <a:ext cx="1209756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31">
            <a:extLst>
              <a:ext uri="{FF2B5EF4-FFF2-40B4-BE49-F238E27FC236}">
                <a16:creationId xmlns:a16="http://schemas.microsoft.com/office/drawing/2014/main" id="{7CB34F38-27F4-4C86-9EAD-DC0A48EC42DC}"/>
              </a:ext>
            </a:extLst>
          </p:cNvPr>
          <p:cNvSpPr txBox="1"/>
          <p:nvPr/>
        </p:nvSpPr>
        <p:spPr>
          <a:xfrm>
            <a:off x="1135349" y="2780928"/>
            <a:ext cx="856195" cy="791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진행중인 투표         </a:t>
            </a:r>
            <a:r>
              <a:rPr lang="ko-KR" altLang="en-US" sz="514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514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ko-KR" altLang="en-US" sz="514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0" name="텍스트 상자 31">
            <a:extLst>
              <a:ext uri="{FF2B5EF4-FFF2-40B4-BE49-F238E27FC236}">
                <a16:creationId xmlns:a16="http://schemas.microsoft.com/office/drawing/2014/main" id="{500E5B79-61D4-4ABB-82BC-BB7EAF2C422A}"/>
              </a:ext>
            </a:extLst>
          </p:cNvPr>
          <p:cNvSpPr txBox="1"/>
          <p:nvPr/>
        </p:nvSpPr>
        <p:spPr>
          <a:xfrm>
            <a:off x="1138722" y="2937253"/>
            <a:ext cx="856195" cy="791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514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종료 투표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B11EC13-5F91-45B2-AB2A-4EFA2C4612C9}"/>
              </a:ext>
            </a:extLst>
          </p:cNvPr>
          <p:cNvCxnSpPr>
            <a:cxnSpLocks/>
            <a:stCxn id="131" idx="0"/>
          </p:cNvCxnSpPr>
          <p:nvPr/>
        </p:nvCxnSpPr>
        <p:spPr>
          <a:xfrm flipH="1">
            <a:off x="1529779" y="1631863"/>
            <a:ext cx="3903" cy="2394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3E047BC-913F-45B4-AE26-DCDC204E251A}"/>
              </a:ext>
            </a:extLst>
          </p:cNvPr>
          <p:cNvSpPr txBox="1"/>
          <p:nvPr/>
        </p:nvSpPr>
        <p:spPr>
          <a:xfrm>
            <a:off x="977415" y="1645830"/>
            <a:ext cx="619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설문등록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E64D8FF-D631-44AF-8E5B-EB1922E5CE95}"/>
              </a:ext>
            </a:extLst>
          </p:cNvPr>
          <p:cNvSpPr txBox="1"/>
          <p:nvPr/>
        </p:nvSpPr>
        <p:spPr>
          <a:xfrm>
            <a:off x="1496222" y="1643217"/>
            <a:ext cx="619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투표등록</a:t>
            </a:r>
          </a:p>
        </p:txBody>
      </p:sp>
      <p:sp>
        <p:nvSpPr>
          <p:cNvPr id="100" name="텍스트 상자 31">
            <a:extLst>
              <a:ext uri="{FF2B5EF4-FFF2-40B4-BE49-F238E27FC236}">
                <a16:creationId xmlns:a16="http://schemas.microsoft.com/office/drawing/2014/main" id="{D70F550B-035A-480D-A48A-A7D20CBBAD7E}"/>
              </a:ext>
            </a:extLst>
          </p:cNvPr>
          <p:cNvSpPr txBox="1"/>
          <p:nvPr/>
        </p:nvSpPr>
        <p:spPr>
          <a:xfrm>
            <a:off x="1108575" y="2611455"/>
            <a:ext cx="678857" cy="791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투표</a:t>
            </a:r>
            <a:endParaRPr lang="ko-KR" altLang="en-US" sz="514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02" name="직선 연결선[R] 33">
            <a:extLst>
              <a:ext uri="{FF2B5EF4-FFF2-40B4-BE49-F238E27FC236}">
                <a16:creationId xmlns:a16="http://schemas.microsoft.com/office/drawing/2014/main" id="{D3365751-F480-4EB0-A32C-1F647581B43D}"/>
              </a:ext>
            </a:extLst>
          </p:cNvPr>
          <p:cNvCxnSpPr/>
          <p:nvPr/>
        </p:nvCxnSpPr>
        <p:spPr>
          <a:xfrm>
            <a:off x="924901" y="3121207"/>
            <a:ext cx="120975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3581D3A-073D-4E05-8FA6-ECF8C7FF2CF6}"/>
              </a:ext>
            </a:extLst>
          </p:cNvPr>
          <p:cNvSpPr/>
          <p:nvPr/>
        </p:nvSpPr>
        <p:spPr>
          <a:xfrm>
            <a:off x="926041" y="2201146"/>
            <a:ext cx="1224529" cy="1752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7" name="텍스트 상자 31"/>
          <p:cNvSpPr txBox="1"/>
          <p:nvPr/>
        </p:nvSpPr>
        <p:spPr>
          <a:xfrm>
            <a:off x="1138602" y="2258012"/>
            <a:ext cx="657231" cy="7912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514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진행중인 설문         </a:t>
            </a:r>
            <a:r>
              <a:rPr lang="en-US" altLang="ko-KR" sz="514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endParaRPr lang="ko-KR" altLang="en-US" sz="514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5" name="텍스트 상자 31">
            <a:extLst>
              <a:ext uri="{FF2B5EF4-FFF2-40B4-BE49-F238E27FC236}">
                <a16:creationId xmlns:a16="http://schemas.microsoft.com/office/drawing/2014/main" id="{9B503B69-4752-426F-9DB1-62ADEDAB7396}"/>
              </a:ext>
            </a:extLst>
          </p:cNvPr>
          <p:cNvSpPr txBox="1"/>
          <p:nvPr/>
        </p:nvSpPr>
        <p:spPr>
          <a:xfrm>
            <a:off x="1131085" y="3192690"/>
            <a:ext cx="856195" cy="791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514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임시저장함</a:t>
            </a:r>
            <a:endParaRPr lang="ko-KR" altLang="en-US" sz="514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cxnSp>
        <p:nvCxnSpPr>
          <p:cNvPr id="47" name="직선 연결선[R] 33">
            <a:extLst>
              <a:ext uri="{FF2B5EF4-FFF2-40B4-BE49-F238E27FC236}">
                <a16:creationId xmlns:a16="http://schemas.microsoft.com/office/drawing/2014/main" id="{E870BBAB-19C3-461D-A1A9-7EE682556D7D}"/>
              </a:ext>
            </a:extLst>
          </p:cNvPr>
          <p:cNvCxnSpPr/>
          <p:nvPr/>
        </p:nvCxnSpPr>
        <p:spPr>
          <a:xfrm>
            <a:off x="917264" y="3349748"/>
            <a:ext cx="120975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84">
            <a:extLst>
              <a:ext uri="{FF2B5EF4-FFF2-40B4-BE49-F238E27FC236}">
                <a16:creationId xmlns:a16="http://schemas.microsoft.com/office/drawing/2014/main" id="{13952C16-7790-43E2-9E95-CC8D1ABEC79C}"/>
              </a:ext>
            </a:extLst>
          </p:cNvPr>
          <p:cNvGrpSpPr/>
          <p:nvPr/>
        </p:nvGrpSpPr>
        <p:grpSpPr>
          <a:xfrm>
            <a:off x="2436071" y="3179763"/>
            <a:ext cx="1269814" cy="169986"/>
            <a:chOff x="2293962" y="1642204"/>
            <a:chExt cx="1481445" cy="295523"/>
          </a:xfrm>
        </p:grpSpPr>
        <p:cxnSp>
          <p:nvCxnSpPr>
            <p:cNvPr id="49" name="직선 연결선[R] 277">
              <a:extLst>
                <a:ext uri="{FF2B5EF4-FFF2-40B4-BE49-F238E27FC236}">
                  <a16:creationId xmlns:a16="http://schemas.microsoft.com/office/drawing/2014/main" id="{76905CB0-DADF-450B-A33E-2FF63A8CB1A6}"/>
                </a:ext>
              </a:extLst>
            </p:cNvPr>
            <p:cNvCxnSpPr/>
            <p:nvPr/>
          </p:nvCxnSpPr>
          <p:spPr>
            <a:xfrm>
              <a:off x="2293962" y="1642204"/>
              <a:ext cx="0" cy="295523"/>
            </a:xfrm>
            <a:prstGeom prst="line">
              <a:avLst/>
            </a:prstGeom>
            <a:ln w="22225">
              <a:solidFill>
                <a:srgbClr val="FF2F92"/>
              </a:solidFill>
              <a:headEnd type="none" w="sm" len="sm"/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텍스트 상자 31">
              <a:extLst>
                <a:ext uri="{FF2B5EF4-FFF2-40B4-BE49-F238E27FC236}">
                  <a16:creationId xmlns:a16="http://schemas.microsoft.com/office/drawing/2014/main" id="{B0E3B965-D267-4342-AB8C-B1E279912178}"/>
                </a:ext>
              </a:extLst>
            </p:cNvPr>
            <p:cNvSpPr txBox="1"/>
            <p:nvPr/>
          </p:nvSpPr>
          <p:spPr>
            <a:xfrm>
              <a:off x="2395226" y="1652409"/>
              <a:ext cx="1380181" cy="27511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  <a:spcAft>
                  <a:spcPts val="171"/>
                </a:spcAft>
              </a:pPr>
              <a:r>
                <a:rPr lang="ko-KR" altLang="en-US" sz="857" b="1" dirty="0" err="1">
                  <a:solidFill>
                    <a:srgbClr val="FF2F92"/>
                  </a:solidFill>
                  <a:latin typeface="+mn-ea"/>
                  <a:ea typeface="+mn-ea"/>
                </a:rPr>
                <a:t>개인아카이빙</a:t>
              </a:r>
              <a:r>
                <a:rPr lang="ko-KR" altLang="en-US" sz="857" b="1" dirty="0">
                  <a:solidFill>
                    <a:srgbClr val="FF2F92"/>
                  </a:solidFill>
                  <a:latin typeface="+mn-ea"/>
                  <a:ea typeface="+mn-ea"/>
                </a:rPr>
                <a:t> 메뉴 영역</a:t>
              </a:r>
              <a:endParaRPr lang="en-US" altLang="ko-KR" sz="857" b="1" dirty="0">
                <a:solidFill>
                  <a:srgbClr val="FF2F92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181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C9A3EE5-0A5C-46D9-BA69-6891A8AEACB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CD386E7D-DA16-4F1E-8E87-52F1BA435579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23" name="Group 1">
                <a:extLst>
                  <a:ext uri="{FF2B5EF4-FFF2-40B4-BE49-F238E27FC236}">
                    <a16:creationId xmlns:a16="http://schemas.microsoft.com/office/drawing/2014/main" id="{06966493-A5B3-482C-9B24-9ECD1A3DB6B7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25" name="Rectangle 14">
                  <a:extLst>
                    <a:ext uri="{FF2B5EF4-FFF2-40B4-BE49-F238E27FC236}">
                      <a16:creationId xmlns:a16="http://schemas.microsoft.com/office/drawing/2014/main" id="{AD6F55BB-A8C2-45C8-8B1D-DA2286FC6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6" name="Freeform 10">
                  <a:extLst>
                    <a:ext uri="{FF2B5EF4-FFF2-40B4-BE49-F238E27FC236}">
                      <a16:creationId xmlns:a16="http://schemas.microsoft.com/office/drawing/2014/main" id="{0DD17440-3731-4AD3-8CB0-DD27EC5037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27" name="텍스트 상자 31">
                  <a:extLst>
                    <a:ext uri="{FF2B5EF4-FFF2-40B4-BE49-F238E27FC236}">
                      <a16:creationId xmlns:a16="http://schemas.microsoft.com/office/drawing/2014/main" id="{A1210D35-B5B9-4A01-A9DE-683159A4A509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128" name="Straight Connector 1159">
                  <a:extLst>
                    <a:ext uri="{FF2B5EF4-FFF2-40B4-BE49-F238E27FC236}">
                      <a16:creationId xmlns:a16="http://schemas.microsoft.com/office/drawing/2014/main" id="{3AFE5BE3-CF06-45DB-9708-DDB14B1FAB79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9" name="Triangle 942">
                  <a:extLst>
                    <a:ext uri="{FF2B5EF4-FFF2-40B4-BE49-F238E27FC236}">
                      <a16:creationId xmlns:a16="http://schemas.microsoft.com/office/drawing/2014/main" id="{ED57D232-2654-475F-9CF0-7A292B74C0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4" name="텍스트 상자 31">
                <a:extLst>
                  <a:ext uri="{FF2B5EF4-FFF2-40B4-BE49-F238E27FC236}">
                    <a16:creationId xmlns:a16="http://schemas.microsoft.com/office/drawing/2014/main" id="{3B4B2444-76AB-49FC-AC25-E6A882E2D84A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2F8BC09-A911-4E6F-A0A1-53DB1DCB29A7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텍스트 상자 31">
              <a:extLst>
                <a:ext uri="{FF2B5EF4-FFF2-40B4-BE49-F238E27FC236}">
                  <a16:creationId xmlns:a16="http://schemas.microsoft.com/office/drawing/2014/main" id="{A7AF81E8-96BE-461C-BBA9-C16FB38BB493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F98FCCBA-6372-44B6-92A8-E45FB4A2C585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2016082-CCE0-4FE5-BEBD-84B67A804EBC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6" name="Rectangle 14">
              <a:extLst>
                <a:ext uri="{FF2B5EF4-FFF2-40B4-BE49-F238E27FC236}">
                  <a16:creationId xmlns:a16="http://schemas.microsoft.com/office/drawing/2014/main" id="{068C2C78-A206-4BB5-9FEF-8632D2745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37" name="텍스트 상자 31">
              <a:extLst>
                <a:ext uri="{FF2B5EF4-FFF2-40B4-BE49-F238E27FC236}">
                  <a16:creationId xmlns:a16="http://schemas.microsoft.com/office/drawing/2014/main" id="{EC5FE303-BE96-41D5-8D34-D80A8CA11BE5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8" name="텍스트 상자 31">
              <a:extLst>
                <a:ext uri="{FF2B5EF4-FFF2-40B4-BE49-F238E27FC236}">
                  <a16:creationId xmlns:a16="http://schemas.microsoft.com/office/drawing/2014/main" id="{DACBF8ED-81FA-4A5B-BCE6-20CB75C42BD4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9" name="직선 연결선[R] 33">
              <a:extLst>
                <a:ext uri="{FF2B5EF4-FFF2-40B4-BE49-F238E27FC236}">
                  <a16:creationId xmlns:a16="http://schemas.microsoft.com/office/drawing/2014/main" id="{48BF05EB-A75D-4E24-A13B-BA1076B75CBB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텍스트 상자 31">
              <a:extLst>
                <a:ext uri="{FF2B5EF4-FFF2-40B4-BE49-F238E27FC236}">
                  <a16:creationId xmlns:a16="http://schemas.microsoft.com/office/drawing/2014/main" id="{7E5538C1-9C1A-4509-BBDD-6CFB49D968DC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57" name="텍스트 상자 31">
              <a:extLst>
                <a:ext uri="{FF2B5EF4-FFF2-40B4-BE49-F238E27FC236}">
                  <a16:creationId xmlns:a16="http://schemas.microsoft.com/office/drawing/2014/main" id="{2A2517B4-08F0-4522-AFD7-8881612169A8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58" name="텍스트 상자 31">
              <a:extLst>
                <a:ext uri="{FF2B5EF4-FFF2-40B4-BE49-F238E27FC236}">
                  <a16:creationId xmlns:a16="http://schemas.microsoft.com/office/drawing/2014/main" id="{4D755309-F0E5-487A-9475-8FCC210D54FB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A8E5D9C2-965C-4B02-AB90-D326E8C02B3C}"/>
                </a:ext>
              </a:extLst>
            </p:cNvPr>
            <p:cNvCxnSpPr>
              <a:cxnSpLocks/>
              <a:stCxn id="136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2FB426D-1468-4446-9B7A-19C272BBD8DD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405EB5B-6000-4439-830D-BFB05A47F458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62" name="텍스트 상자 31">
              <a:extLst>
                <a:ext uri="{FF2B5EF4-FFF2-40B4-BE49-F238E27FC236}">
                  <a16:creationId xmlns:a16="http://schemas.microsoft.com/office/drawing/2014/main" id="{B411913E-00D4-4D2C-8EA1-FD460B5BFF28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63" name="직선 연결선[R] 33">
              <a:extLst>
                <a:ext uri="{FF2B5EF4-FFF2-40B4-BE49-F238E27FC236}">
                  <a16:creationId xmlns:a16="http://schemas.microsoft.com/office/drawing/2014/main" id="{1C257C19-5485-4A14-9D34-E935E9854589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[R] 7">
              <a:extLst>
                <a:ext uri="{FF2B5EF4-FFF2-40B4-BE49-F238E27FC236}">
                  <a16:creationId xmlns:a16="http://schemas.microsoft.com/office/drawing/2014/main" id="{16808B76-F2ED-4F5C-90E9-1E6CFC427756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65" name="직선 연결선[R] 33">
              <a:extLst>
                <a:ext uri="{FF2B5EF4-FFF2-40B4-BE49-F238E27FC236}">
                  <a16:creationId xmlns:a16="http://schemas.microsoft.com/office/drawing/2014/main" id="{0E3FAEF4-5855-45E4-9BB0-529D5E8FFECD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텍스트 상자 31">
              <a:extLst>
                <a:ext uri="{FF2B5EF4-FFF2-40B4-BE49-F238E27FC236}">
                  <a16:creationId xmlns:a16="http://schemas.microsoft.com/office/drawing/2014/main" id="{C53780DC-38C6-4331-A731-E40AEECDC340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67" name="직선 연결선[R] 33">
              <a:extLst>
                <a:ext uri="{FF2B5EF4-FFF2-40B4-BE49-F238E27FC236}">
                  <a16:creationId xmlns:a16="http://schemas.microsoft.com/office/drawing/2014/main" id="{4527391B-D578-4149-951F-43FC4C82BDBD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2" name="Group 3">
            <a:extLst>
              <a:ext uri="{FF2B5EF4-FFF2-40B4-BE49-F238E27FC236}">
                <a16:creationId xmlns:a16="http://schemas.microsoft.com/office/drawing/2014/main" id="{F619D0EE-85CA-451E-82C2-194C5133F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36167"/>
              </p:ext>
            </p:extLst>
          </p:nvPr>
        </p:nvGraphicFramePr>
        <p:xfrm>
          <a:off x="9290533" y="813265"/>
          <a:ext cx="2835141" cy="208642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설문의 질문 유형이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객관시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순위일 경우 아래와 같이 백분율로 표기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설문의 질문 유형이 주관식일 경우 개인별 응답고기 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출력후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팝업창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노출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다음페이지 참고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설문의 질문유형이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수량형일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경우 평균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총계로 수기 표기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2A 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개인별 응답보기 화면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레이어팝업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03703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4FC84A28-01B2-4FC1-BFA1-19391252232D}"/>
              </a:ext>
            </a:extLst>
          </p:cNvPr>
          <p:cNvSpPr txBox="1"/>
          <p:nvPr/>
        </p:nvSpPr>
        <p:spPr>
          <a:xfrm>
            <a:off x="1229115" y="49897"/>
            <a:ext cx="2778653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종료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008B9BB-A833-4680-8393-9BBDF15A5044}"/>
              </a:ext>
            </a:extLst>
          </p:cNvPr>
          <p:cNvSpPr/>
          <p:nvPr/>
        </p:nvSpPr>
        <p:spPr>
          <a:xfrm>
            <a:off x="10183324" y="306152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EN12.1.3.1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1B629BB-CB3D-48EC-A482-7CC37C14A749}"/>
              </a:ext>
            </a:extLst>
          </p:cNvPr>
          <p:cNvGrpSpPr/>
          <p:nvPr/>
        </p:nvGrpSpPr>
        <p:grpSpPr>
          <a:xfrm>
            <a:off x="3339217" y="1204265"/>
            <a:ext cx="2921278" cy="2903166"/>
            <a:chOff x="401101" y="1218537"/>
            <a:chExt cx="3578039" cy="3041295"/>
          </a:xfrm>
        </p:grpSpPr>
        <p:sp>
          <p:nvSpPr>
            <p:cNvPr id="80" name="직사각형">
              <a:extLst>
                <a:ext uri="{FF2B5EF4-FFF2-40B4-BE49-F238E27FC236}">
                  <a16:creationId xmlns:a16="http://schemas.microsoft.com/office/drawing/2014/main" id="{24D26626-4AD1-4C6B-95BB-2F1832BD738B}"/>
                </a:ext>
              </a:extLst>
            </p:cNvPr>
            <p:cNvSpPr/>
            <p:nvPr/>
          </p:nvSpPr>
          <p:spPr>
            <a:xfrm>
              <a:off x="401101" y="1218537"/>
              <a:ext cx="3578039" cy="3041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anchor="ctr"/>
            <a:lstStyle/>
            <a:p>
              <a:endParaRPr sz="2400" dirty="0">
                <a:solidFill>
                  <a:srgbClr val="FFFFFF"/>
                </a:solidFill>
              </a:endParaRPr>
            </a:p>
          </p:txBody>
        </p:sp>
        <p:sp>
          <p:nvSpPr>
            <p:cNvPr id="84" name="Rectangle 356">
              <a:extLst>
                <a:ext uri="{FF2B5EF4-FFF2-40B4-BE49-F238E27FC236}">
                  <a16:creationId xmlns:a16="http://schemas.microsoft.com/office/drawing/2014/main" id="{B08E338E-20C7-42C3-89E2-B70F9E2B7610}"/>
                </a:ext>
              </a:extLst>
            </p:cNvPr>
            <p:cNvSpPr/>
            <p:nvPr/>
          </p:nvSpPr>
          <p:spPr>
            <a:xfrm>
              <a:off x="414337" y="1228725"/>
              <a:ext cx="3564802" cy="3026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모서리가 둥근 직사각형 3">
            <a:extLst>
              <a:ext uri="{FF2B5EF4-FFF2-40B4-BE49-F238E27FC236}">
                <a16:creationId xmlns:a16="http://schemas.microsoft.com/office/drawing/2014/main" id="{A2756586-8CBE-4740-AFE8-3604D56A7967}"/>
              </a:ext>
            </a:extLst>
          </p:cNvPr>
          <p:cNvSpPr/>
          <p:nvPr/>
        </p:nvSpPr>
        <p:spPr>
          <a:xfrm>
            <a:off x="4556570" y="3664045"/>
            <a:ext cx="486572" cy="2481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확인</a:t>
            </a: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BDB9E083-BF41-40C5-B6F4-B05EDA6ED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6154"/>
              </p:ext>
            </p:extLst>
          </p:nvPr>
        </p:nvGraphicFramePr>
        <p:xfrm>
          <a:off x="3539106" y="2098078"/>
          <a:ext cx="2554216" cy="807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116">
                  <a:extLst>
                    <a:ext uri="{9D8B030D-6E8A-4147-A177-3AD203B41FA5}">
                      <a16:colId xmlns:a16="http://schemas.microsoft.com/office/drawing/2014/main" val="340581530"/>
                    </a:ext>
                  </a:extLst>
                </a:gridCol>
                <a:gridCol w="910634">
                  <a:extLst>
                    <a:ext uri="{9D8B030D-6E8A-4147-A177-3AD203B41FA5}">
                      <a16:colId xmlns:a16="http://schemas.microsoft.com/office/drawing/2014/main" val="2461533520"/>
                    </a:ext>
                  </a:extLst>
                </a:gridCol>
                <a:gridCol w="1293466">
                  <a:extLst>
                    <a:ext uri="{9D8B030D-6E8A-4147-A177-3AD203B41FA5}">
                      <a16:colId xmlns:a16="http://schemas.microsoft.com/office/drawing/2014/main" val="2873177395"/>
                    </a:ext>
                  </a:extLst>
                </a:gridCol>
              </a:tblGrid>
              <a:tr h="26922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59337"/>
                  </a:ext>
                </a:extLst>
              </a:tr>
              <a:tr h="269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제품기획팀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고길동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chemeClr val="tx1"/>
                          </a:solidFill>
                        </a:rPr>
                        <a:t>피고함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837458"/>
                  </a:ext>
                </a:extLst>
              </a:tr>
              <a:tr h="269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UX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디자인팀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</a:rPr>
                        <a:t>짐이 많음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37100"/>
                  </a:ext>
                </a:extLst>
              </a:tr>
            </a:tbl>
          </a:graphicData>
        </a:graphic>
      </p:graphicFrame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6B30F42E-D7E7-412E-85DE-10B8C612BBDB}"/>
              </a:ext>
            </a:extLst>
          </p:cNvPr>
          <p:cNvCxnSpPr>
            <a:cxnSpLocks/>
          </p:cNvCxnSpPr>
          <p:nvPr/>
        </p:nvCxnSpPr>
        <p:spPr>
          <a:xfrm>
            <a:off x="3348478" y="1897647"/>
            <a:ext cx="2932510" cy="65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1A97E34-49DA-419C-A362-01E12F3195A9}"/>
              </a:ext>
            </a:extLst>
          </p:cNvPr>
          <p:cNvSpPr/>
          <p:nvPr/>
        </p:nvSpPr>
        <p:spPr>
          <a:xfrm>
            <a:off x="5296575" y="1524334"/>
            <a:ext cx="914400" cy="254683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주관식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DBEC0-EF41-4AF5-811B-0355075CBCD8}"/>
              </a:ext>
            </a:extLst>
          </p:cNvPr>
          <p:cNvSpPr txBox="1"/>
          <p:nvPr/>
        </p:nvSpPr>
        <p:spPr>
          <a:xfrm>
            <a:off x="3459596" y="1641368"/>
            <a:ext cx="1224136" cy="210386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개인별 응답보기 </a:t>
            </a:r>
          </a:p>
        </p:txBody>
      </p:sp>
      <p:grpSp>
        <p:nvGrpSpPr>
          <p:cNvPr id="132" name="그룹 143">
            <a:extLst>
              <a:ext uri="{FF2B5EF4-FFF2-40B4-BE49-F238E27FC236}">
                <a16:creationId xmlns:a16="http://schemas.microsoft.com/office/drawing/2014/main" id="{EF6D8B44-F7F9-4B91-BCE5-657E3B64076A}"/>
              </a:ext>
            </a:extLst>
          </p:cNvPr>
          <p:cNvGrpSpPr/>
          <p:nvPr/>
        </p:nvGrpSpPr>
        <p:grpSpPr>
          <a:xfrm>
            <a:off x="3221530" y="1083128"/>
            <a:ext cx="216000" cy="252000"/>
            <a:chOff x="2704212" y="2825113"/>
            <a:chExt cx="216000" cy="252000"/>
          </a:xfrm>
        </p:grpSpPr>
        <p:sp>
          <p:nvSpPr>
            <p:cNvPr id="133" name="타원형">
              <a:extLst>
                <a:ext uri="{FF2B5EF4-FFF2-40B4-BE49-F238E27FC236}">
                  <a16:creationId xmlns:a16="http://schemas.microsoft.com/office/drawing/2014/main" id="{375DEE8F-0CC3-4D14-B979-616AC1989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40" name="2">
              <a:extLst>
                <a:ext uri="{FF2B5EF4-FFF2-40B4-BE49-F238E27FC236}">
                  <a16:creationId xmlns:a16="http://schemas.microsoft.com/office/drawing/2014/main" id="{948D5A15-5531-4BED-8A07-7C1528939236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2A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6A745E1E-F390-45D6-89CD-2FACC98D9ED8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설문종료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결과보기 화면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개인별 응답보기</a:t>
            </a:r>
          </a:p>
        </p:txBody>
      </p:sp>
    </p:spTree>
    <p:extLst>
      <p:ext uri="{BB962C8B-B14F-4D97-AF65-F5344CB8AC3E}">
        <p14:creationId xmlns:p14="http://schemas.microsoft.com/office/powerpoint/2010/main" val="3200440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18781E-DF12-411C-B2A1-A3B599342125}"/>
              </a:ext>
            </a:extLst>
          </p:cNvPr>
          <p:cNvSpPr/>
          <p:nvPr/>
        </p:nvSpPr>
        <p:spPr>
          <a:xfrm>
            <a:off x="396559" y="2243829"/>
            <a:ext cx="1359550" cy="2085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13265"/>
          <a:ext cx="2835141" cy="88754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진행중인 투표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투표 </a:t>
            </a:r>
          </a:p>
        </p:txBody>
      </p:sp>
      <p:grpSp>
        <p:nvGrpSpPr>
          <p:cNvPr id="353" name="Group 357">
            <a:extLst>
              <a:ext uri="{FF2B5EF4-FFF2-40B4-BE49-F238E27FC236}">
                <a16:creationId xmlns:a16="http://schemas.microsoft.com/office/drawing/2014/main" id="{858E1051-FC07-4CB9-8151-B851C5C83F56}"/>
              </a:ext>
            </a:extLst>
          </p:cNvPr>
          <p:cNvGrpSpPr/>
          <p:nvPr/>
        </p:nvGrpSpPr>
        <p:grpSpPr>
          <a:xfrm>
            <a:off x="8954646" y="857945"/>
            <a:ext cx="134782" cy="145799"/>
            <a:chOff x="7681409" y="2293429"/>
            <a:chExt cx="157246" cy="170099"/>
          </a:xfrm>
        </p:grpSpPr>
        <p:sp>
          <p:nvSpPr>
            <p:cNvPr id="354" name="Rounded Rectangle 358">
              <a:extLst>
                <a:ext uri="{FF2B5EF4-FFF2-40B4-BE49-F238E27FC236}">
                  <a16:creationId xmlns:a16="http://schemas.microsoft.com/office/drawing/2014/main" id="{F8B7A5E7-E40D-4E95-AB57-A044289DF2CD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355" name="Freeform 32">
              <a:extLst>
                <a:ext uri="{FF2B5EF4-FFF2-40B4-BE49-F238E27FC236}">
                  <a16:creationId xmlns:a16="http://schemas.microsoft.com/office/drawing/2014/main" id="{D19AA097-70C7-487E-8068-0E7AA8EBE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2" name="직선 연결선[R] 7">
            <a:extLst>
              <a:ext uri="{FF2B5EF4-FFF2-40B4-BE49-F238E27FC236}">
                <a16:creationId xmlns:a16="http://schemas.microsoft.com/office/drawing/2014/main" id="{40184640-1426-43CB-BEF8-669B1B2587FF}"/>
              </a:ext>
            </a:extLst>
          </p:cNvPr>
          <p:cNvCxnSpPr>
            <a:cxnSpLocks/>
          </p:cNvCxnSpPr>
          <p:nvPr/>
        </p:nvCxnSpPr>
        <p:spPr>
          <a:xfrm>
            <a:off x="1775520" y="1484633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43" name="Group 224">
            <a:extLst>
              <a:ext uri="{FF2B5EF4-FFF2-40B4-BE49-F238E27FC236}">
                <a16:creationId xmlns:a16="http://schemas.microsoft.com/office/drawing/2014/main" id="{ED497A27-A0D9-4142-BFE1-330D42C1D3E3}"/>
              </a:ext>
            </a:extLst>
          </p:cNvPr>
          <p:cNvGrpSpPr/>
          <p:nvPr/>
        </p:nvGrpSpPr>
        <p:grpSpPr>
          <a:xfrm>
            <a:off x="8768531" y="1186251"/>
            <a:ext cx="412743" cy="246221"/>
            <a:chOff x="7387841" y="2237382"/>
            <a:chExt cx="450534" cy="265485"/>
          </a:xfrm>
        </p:grpSpPr>
        <p:sp>
          <p:nvSpPr>
            <p:cNvPr id="144" name="Rounded Rectangle 160">
              <a:extLst>
                <a:ext uri="{FF2B5EF4-FFF2-40B4-BE49-F238E27FC236}">
                  <a16:creationId xmlns:a16="http://schemas.microsoft.com/office/drawing/2014/main" id="{71AB8639-11F7-43DB-82B7-A9FB04BF0A23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45" name="Straight Connector 183">
              <a:extLst>
                <a:ext uri="{FF2B5EF4-FFF2-40B4-BE49-F238E27FC236}">
                  <a16:creationId xmlns:a16="http://schemas.microsoft.com/office/drawing/2014/main" id="{F8EEE2FD-103D-49E9-99CD-09DAA5B4A2D1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46" name="텍스트 상자 31">
              <a:extLst>
                <a:ext uri="{FF2B5EF4-FFF2-40B4-BE49-F238E27FC236}">
                  <a16:creationId xmlns:a16="http://schemas.microsoft.com/office/drawing/2014/main" id="{33BC8C24-414D-40C3-8509-27020C81E3A4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47" name="Triangle 223">
              <a:extLst>
                <a:ext uri="{FF2B5EF4-FFF2-40B4-BE49-F238E27FC236}">
                  <a16:creationId xmlns:a16="http://schemas.microsoft.com/office/drawing/2014/main" id="{32E9C1D5-A9F4-458E-9A76-070FFD90BCF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1488C600-4159-4AA4-AB14-9478BE7D0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3651"/>
              </p:ext>
            </p:extLst>
          </p:nvPr>
        </p:nvGraphicFramePr>
        <p:xfrm>
          <a:off x="1781212" y="1482969"/>
          <a:ext cx="7364321" cy="26208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8896">
                  <a:extLst>
                    <a:ext uri="{9D8B030D-6E8A-4147-A177-3AD203B41FA5}">
                      <a16:colId xmlns:a16="http://schemas.microsoft.com/office/drawing/2014/main" val="771731084"/>
                    </a:ext>
                  </a:extLst>
                </a:gridCol>
                <a:gridCol w="3718355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2948461323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410087154"/>
                    </a:ext>
                  </a:extLst>
                </a:gridCol>
                <a:gridCol w="787131">
                  <a:extLst>
                    <a:ext uri="{9D8B030D-6E8A-4147-A177-3AD203B41FA5}">
                      <a16:colId xmlns:a16="http://schemas.microsoft.com/office/drawing/2014/main" val="1406644137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167272866"/>
                    </a:ext>
                  </a:extLst>
                </a:gridCol>
                <a:gridCol w="482113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설문 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상태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참여자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5DB68BE-2990-4A01-A8D3-E777BC4B5712}"/>
              </a:ext>
            </a:extLst>
          </p:cNvPr>
          <p:cNvGrpSpPr/>
          <p:nvPr/>
        </p:nvGrpSpPr>
        <p:grpSpPr>
          <a:xfrm>
            <a:off x="4367808" y="6302548"/>
            <a:ext cx="2840854" cy="236543"/>
            <a:chOff x="3685440" y="4863567"/>
            <a:chExt cx="2840854" cy="157372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23C00D8F-BF08-4AB7-BBC4-8A167D78DCEF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471DBFB-5D08-4FBA-8D63-AD8004F34407}"/>
                </a:ext>
              </a:extLst>
            </p:cNvPr>
            <p:cNvGrpSpPr/>
            <p:nvPr/>
          </p:nvGrpSpPr>
          <p:grpSpPr>
            <a:xfrm>
              <a:off x="6034340" y="4894939"/>
              <a:ext cx="491954" cy="126000"/>
              <a:chOff x="6034340" y="4894939"/>
              <a:chExt cx="491954" cy="126000"/>
            </a:xfrm>
          </p:grpSpPr>
          <p:sp>
            <p:nvSpPr>
              <p:cNvPr id="162" name="Rounded Rectangle 936">
                <a:extLst>
                  <a:ext uri="{FF2B5EF4-FFF2-40B4-BE49-F238E27FC236}">
                    <a16:creationId xmlns:a16="http://schemas.microsoft.com/office/drawing/2014/main" id="{B30FBA95-F5D3-4A53-896E-EF1FADFDC4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EE50FAF-F087-467E-AC72-C8906BF86CBC}"/>
                  </a:ext>
                </a:extLst>
              </p:cNvPr>
              <p:cNvSpPr/>
              <p:nvPr/>
            </p:nvSpPr>
            <p:spPr>
              <a:xfrm>
                <a:off x="6276226" y="4911014"/>
                <a:ext cx="250068" cy="81906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66" name="텍스트 상자 31">
            <a:extLst>
              <a:ext uri="{FF2B5EF4-FFF2-40B4-BE49-F238E27FC236}">
                <a16:creationId xmlns:a16="http://schemas.microsoft.com/office/drawing/2014/main" id="{3FA2E5B7-17F6-4FA8-A0DC-58FA4F4C6B9E}"/>
              </a:ext>
            </a:extLst>
          </p:cNvPr>
          <p:cNvSpPr txBox="1"/>
          <p:nvPr/>
        </p:nvSpPr>
        <p:spPr>
          <a:xfrm>
            <a:off x="8496044" y="852337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518525-A864-4D50-8D90-535F3EF5AB21}"/>
              </a:ext>
            </a:extLst>
          </p:cNvPr>
          <p:cNvSpPr/>
          <p:nvPr/>
        </p:nvSpPr>
        <p:spPr>
          <a:xfrm>
            <a:off x="9290533" y="1056311"/>
            <a:ext cx="2835141" cy="2770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설문과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상세 동일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46F5CB3-D869-4693-9CDA-2EF93B6AC192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31D09E1-4271-4BAF-BC05-98A8073B0567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75" name="Group 1">
                <a:extLst>
                  <a:ext uri="{FF2B5EF4-FFF2-40B4-BE49-F238E27FC236}">
                    <a16:creationId xmlns:a16="http://schemas.microsoft.com/office/drawing/2014/main" id="{A334B8F3-3511-46CF-9E91-EC277E2E0B9C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77" name="Rectangle 14">
                  <a:extLst>
                    <a:ext uri="{FF2B5EF4-FFF2-40B4-BE49-F238E27FC236}">
                      <a16:creationId xmlns:a16="http://schemas.microsoft.com/office/drawing/2014/main" id="{D283EE1C-4A75-4CF2-A89D-3417C08C07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8" name="Freeform 10">
                  <a:extLst>
                    <a:ext uri="{FF2B5EF4-FFF2-40B4-BE49-F238E27FC236}">
                      <a16:creationId xmlns:a16="http://schemas.microsoft.com/office/drawing/2014/main" id="{0BAA1AFC-4A6C-4479-8488-959519F2CE9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79" name="텍스트 상자 31">
                  <a:extLst>
                    <a:ext uri="{FF2B5EF4-FFF2-40B4-BE49-F238E27FC236}">
                      <a16:creationId xmlns:a16="http://schemas.microsoft.com/office/drawing/2014/main" id="{6E2395B7-D9EA-4365-BBBC-B235C3C07C94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투표</a:t>
                  </a:r>
                  <a:endPara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80" name="Straight Connector 1159">
                  <a:extLst>
                    <a:ext uri="{FF2B5EF4-FFF2-40B4-BE49-F238E27FC236}">
                      <a16:creationId xmlns:a16="http://schemas.microsoft.com/office/drawing/2014/main" id="{07C6F7EA-9199-4101-AAA3-B0198F1D821D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1" name="Triangle 942">
                  <a:extLst>
                    <a:ext uri="{FF2B5EF4-FFF2-40B4-BE49-F238E27FC236}">
                      <a16:creationId xmlns:a16="http://schemas.microsoft.com/office/drawing/2014/main" id="{7AE8ECDA-7B13-4452-941E-D65A8F0DC1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76" name="텍스트 상자 31">
                <a:extLst>
                  <a:ext uri="{FF2B5EF4-FFF2-40B4-BE49-F238E27FC236}">
                    <a16:creationId xmlns:a16="http://schemas.microsoft.com/office/drawing/2014/main" id="{027791DE-1AB1-4200-B1C1-6B49BB889C97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투표 검색</a:t>
                </a:r>
              </a:p>
            </p:txBody>
          </p:sp>
        </p:grp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2470483-9E18-497D-9401-1CE2E58FF019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텍스트 상자 31">
              <a:extLst>
                <a:ext uri="{FF2B5EF4-FFF2-40B4-BE49-F238E27FC236}">
                  <a16:creationId xmlns:a16="http://schemas.microsoft.com/office/drawing/2014/main" id="{4B396376-EF9C-4EDF-A48F-D0A7D5A52151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DDAA248-06E8-4376-8C0C-FBFA39E32D84}"/>
              </a:ext>
            </a:extLst>
          </p:cNvPr>
          <p:cNvSpPr/>
          <p:nvPr/>
        </p:nvSpPr>
        <p:spPr>
          <a:xfrm>
            <a:off x="10183324" y="298379"/>
            <a:ext cx="8092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EN12.3.2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CF0713B-3D2A-485D-944F-1C3C0BED4F28}"/>
              </a:ext>
            </a:extLst>
          </p:cNvPr>
          <p:cNvGrpSpPr/>
          <p:nvPr/>
        </p:nvGrpSpPr>
        <p:grpSpPr>
          <a:xfrm>
            <a:off x="449567" y="658730"/>
            <a:ext cx="1325953" cy="6010630"/>
            <a:chOff x="449567" y="658730"/>
            <a:chExt cx="1325953" cy="6010630"/>
          </a:xfrm>
        </p:grpSpPr>
        <p:sp>
          <p:nvSpPr>
            <p:cNvPr id="84" name="Rectangle 14">
              <a:extLst>
                <a:ext uri="{FF2B5EF4-FFF2-40B4-BE49-F238E27FC236}">
                  <a16:creationId xmlns:a16="http://schemas.microsoft.com/office/drawing/2014/main" id="{FD8AB15B-6A5A-49A5-906D-F439571A2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텍스트 상자 31">
              <a:extLst>
                <a:ext uri="{FF2B5EF4-FFF2-40B4-BE49-F238E27FC236}">
                  <a16:creationId xmlns:a16="http://schemas.microsoft.com/office/drawing/2014/main" id="{9BB640B9-A45A-4E75-8C6E-B418DB7551E4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6" name="텍스트 상자 31">
              <a:extLst>
                <a:ext uri="{FF2B5EF4-FFF2-40B4-BE49-F238E27FC236}">
                  <a16:creationId xmlns:a16="http://schemas.microsoft.com/office/drawing/2014/main" id="{6388524E-6E35-412F-A073-F5CEFCAAECDA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87" name="직선 연결선[R] 33">
              <a:extLst>
                <a:ext uri="{FF2B5EF4-FFF2-40B4-BE49-F238E27FC236}">
                  <a16:creationId xmlns:a16="http://schemas.microsoft.com/office/drawing/2014/main" id="{2FE4BC6F-5B63-452F-8512-2DD587C85AAF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텍스트 상자 31">
              <a:extLst>
                <a:ext uri="{FF2B5EF4-FFF2-40B4-BE49-F238E27FC236}">
                  <a16:creationId xmlns:a16="http://schemas.microsoft.com/office/drawing/2014/main" id="{D19157BC-5EE9-45BB-9464-0A36077A7338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89" name="텍스트 상자 31">
              <a:extLst>
                <a:ext uri="{FF2B5EF4-FFF2-40B4-BE49-F238E27FC236}">
                  <a16:creationId xmlns:a16="http://schemas.microsoft.com/office/drawing/2014/main" id="{76C82D82-A15B-4A9C-8D54-C6BA89E3F3D8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90" name="텍스트 상자 31">
              <a:extLst>
                <a:ext uri="{FF2B5EF4-FFF2-40B4-BE49-F238E27FC236}">
                  <a16:creationId xmlns:a16="http://schemas.microsoft.com/office/drawing/2014/main" id="{DDB0B5BC-5721-4B5C-A2ED-3203DAD9E84D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337D17C-6402-432E-B20C-38D4786881B5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77A9F91-ED3F-4D25-8A88-C94C18B55575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D704406-1B3C-4AD8-8213-AF7C9F3A2311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94" name="텍스트 상자 31">
              <a:extLst>
                <a:ext uri="{FF2B5EF4-FFF2-40B4-BE49-F238E27FC236}">
                  <a16:creationId xmlns:a16="http://schemas.microsoft.com/office/drawing/2014/main" id="{867E8E07-61B3-4DA8-B544-CB9CE87834DD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95" name="직선 연결선[R] 33">
              <a:extLst>
                <a:ext uri="{FF2B5EF4-FFF2-40B4-BE49-F238E27FC236}">
                  <a16:creationId xmlns:a16="http://schemas.microsoft.com/office/drawing/2014/main" id="{E603A1A3-0D51-4391-B458-443A8DEF2B1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7">
              <a:extLst>
                <a:ext uri="{FF2B5EF4-FFF2-40B4-BE49-F238E27FC236}">
                  <a16:creationId xmlns:a16="http://schemas.microsoft.com/office/drawing/2014/main" id="{99B41B64-D447-49A4-B064-F86352E8CF9E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98" name="직선 연결선[R] 33">
              <a:extLst>
                <a:ext uri="{FF2B5EF4-FFF2-40B4-BE49-F238E27FC236}">
                  <a16:creationId xmlns:a16="http://schemas.microsoft.com/office/drawing/2014/main" id="{C8212223-03B9-4BE6-865A-6A5F805BA785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445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18781E-DF12-411C-B2A1-A3B599342125}"/>
              </a:ext>
            </a:extLst>
          </p:cNvPr>
          <p:cNvSpPr/>
          <p:nvPr/>
        </p:nvSpPr>
        <p:spPr>
          <a:xfrm>
            <a:off x="420453" y="2224534"/>
            <a:ext cx="1306129" cy="1897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13265"/>
          <a:ext cx="2835141" cy="88754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진행중인 투표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</a:t>
            </a:r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353" name="Group 357">
            <a:extLst>
              <a:ext uri="{FF2B5EF4-FFF2-40B4-BE49-F238E27FC236}">
                <a16:creationId xmlns:a16="http://schemas.microsoft.com/office/drawing/2014/main" id="{858E1051-FC07-4CB9-8151-B851C5C83F56}"/>
              </a:ext>
            </a:extLst>
          </p:cNvPr>
          <p:cNvGrpSpPr/>
          <p:nvPr/>
        </p:nvGrpSpPr>
        <p:grpSpPr>
          <a:xfrm>
            <a:off x="8954646" y="857945"/>
            <a:ext cx="134782" cy="145799"/>
            <a:chOff x="7681409" y="2293429"/>
            <a:chExt cx="157246" cy="170099"/>
          </a:xfrm>
        </p:grpSpPr>
        <p:sp>
          <p:nvSpPr>
            <p:cNvPr id="354" name="Rounded Rectangle 358">
              <a:extLst>
                <a:ext uri="{FF2B5EF4-FFF2-40B4-BE49-F238E27FC236}">
                  <a16:creationId xmlns:a16="http://schemas.microsoft.com/office/drawing/2014/main" id="{F8B7A5E7-E40D-4E95-AB57-A044289DF2CD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355" name="Freeform 32">
              <a:extLst>
                <a:ext uri="{FF2B5EF4-FFF2-40B4-BE49-F238E27FC236}">
                  <a16:creationId xmlns:a16="http://schemas.microsoft.com/office/drawing/2014/main" id="{D19AA097-70C7-487E-8068-0E7AA8EBE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2" name="직선 연결선[R] 7">
            <a:extLst>
              <a:ext uri="{FF2B5EF4-FFF2-40B4-BE49-F238E27FC236}">
                <a16:creationId xmlns:a16="http://schemas.microsoft.com/office/drawing/2014/main" id="{40184640-1426-43CB-BEF8-669B1B2587FF}"/>
              </a:ext>
            </a:extLst>
          </p:cNvPr>
          <p:cNvCxnSpPr>
            <a:cxnSpLocks/>
          </p:cNvCxnSpPr>
          <p:nvPr/>
        </p:nvCxnSpPr>
        <p:spPr>
          <a:xfrm>
            <a:off x="1775520" y="1484633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43" name="Group 224">
            <a:extLst>
              <a:ext uri="{FF2B5EF4-FFF2-40B4-BE49-F238E27FC236}">
                <a16:creationId xmlns:a16="http://schemas.microsoft.com/office/drawing/2014/main" id="{ED497A27-A0D9-4142-BFE1-330D42C1D3E3}"/>
              </a:ext>
            </a:extLst>
          </p:cNvPr>
          <p:cNvGrpSpPr/>
          <p:nvPr/>
        </p:nvGrpSpPr>
        <p:grpSpPr>
          <a:xfrm>
            <a:off x="8768531" y="1186251"/>
            <a:ext cx="412743" cy="246221"/>
            <a:chOff x="7387841" y="2237382"/>
            <a:chExt cx="450534" cy="265485"/>
          </a:xfrm>
        </p:grpSpPr>
        <p:sp>
          <p:nvSpPr>
            <p:cNvPr id="144" name="Rounded Rectangle 160">
              <a:extLst>
                <a:ext uri="{FF2B5EF4-FFF2-40B4-BE49-F238E27FC236}">
                  <a16:creationId xmlns:a16="http://schemas.microsoft.com/office/drawing/2014/main" id="{71AB8639-11F7-43DB-82B7-A9FB04BF0A23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45" name="Straight Connector 183">
              <a:extLst>
                <a:ext uri="{FF2B5EF4-FFF2-40B4-BE49-F238E27FC236}">
                  <a16:creationId xmlns:a16="http://schemas.microsoft.com/office/drawing/2014/main" id="{F8EEE2FD-103D-49E9-99CD-09DAA5B4A2D1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46" name="텍스트 상자 31">
              <a:extLst>
                <a:ext uri="{FF2B5EF4-FFF2-40B4-BE49-F238E27FC236}">
                  <a16:creationId xmlns:a16="http://schemas.microsoft.com/office/drawing/2014/main" id="{33BC8C24-414D-40C3-8509-27020C81E3A4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47" name="Triangle 223">
              <a:extLst>
                <a:ext uri="{FF2B5EF4-FFF2-40B4-BE49-F238E27FC236}">
                  <a16:creationId xmlns:a16="http://schemas.microsoft.com/office/drawing/2014/main" id="{32E9C1D5-A9F4-458E-9A76-070FFD90BCF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1488C600-4159-4AA4-AB14-9478BE7D0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80299"/>
              </p:ext>
            </p:extLst>
          </p:nvPr>
        </p:nvGraphicFramePr>
        <p:xfrm>
          <a:off x="1781212" y="1482969"/>
          <a:ext cx="7364321" cy="26208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8896">
                  <a:extLst>
                    <a:ext uri="{9D8B030D-6E8A-4147-A177-3AD203B41FA5}">
                      <a16:colId xmlns:a16="http://schemas.microsoft.com/office/drawing/2014/main" val="771731084"/>
                    </a:ext>
                  </a:extLst>
                </a:gridCol>
                <a:gridCol w="3718355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2948461323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410087154"/>
                    </a:ext>
                  </a:extLst>
                </a:gridCol>
                <a:gridCol w="787131">
                  <a:extLst>
                    <a:ext uri="{9D8B030D-6E8A-4147-A177-3AD203B41FA5}">
                      <a16:colId xmlns:a16="http://schemas.microsoft.com/office/drawing/2014/main" val="1406644137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167272866"/>
                    </a:ext>
                  </a:extLst>
                </a:gridCol>
                <a:gridCol w="482113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설문 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상태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참여자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A8A0E0B9-0BD5-4E44-B071-7468667EF3C4}"/>
              </a:ext>
            </a:extLst>
          </p:cNvPr>
          <p:cNvGrpSpPr/>
          <p:nvPr/>
        </p:nvGrpSpPr>
        <p:grpSpPr>
          <a:xfrm>
            <a:off x="1824928" y="1765558"/>
            <a:ext cx="336331" cy="2307018"/>
            <a:chOff x="1824928" y="1765558"/>
            <a:chExt cx="336331" cy="2307018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DD392E3-3C71-4FD1-8151-324F942C2A27}"/>
                </a:ext>
              </a:extLst>
            </p:cNvPr>
            <p:cNvSpPr/>
            <p:nvPr/>
          </p:nvSpPr>
          <p:spPr>
            <a:xfrm>
              <a:off x="1824928" y="176555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C877BBE-09E1-4B6B-BA85-25B3ADEBFEFF}"/>
                </a:ext>
              </a:extLst>
            </p:cNvPr>
            <p:cNvSpPr/>
            <p:nvPr/>
          </p:nvSpPr>
          <p:spPr>
            <a:xfrm>
              <a:off x="1825732" y="2083171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886967D-782C-4249-9441-91EA7FB92840}"/>
                </a:ext>
              </a:extLst>
            </p:cNvPr>
            <p:cNvSpPr/>
            <p:nvPr/>
          </p:nvSpPr>
          <p:spPr>
            <a:xfrm>
              <a:off x="1832950" y="2380996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685409A-2B7D-412A-AC24-A06432DA3409}"/>
                </a:ext>
              </a:extLst>
            </p:cNvPr>
            <p:cNvSpPr/>
            <p:nvPr/>
          </p:nvSpPr>
          <p:spPr>
            <a:xfrm>
              <a:off x="1833754" y="266944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0539CE-2EFF-4932-999B-B36219B3F647}"/>
                </a:ext>
              </a:extLst>
            </p:cNvPr>
            <p:cNvSpPr/>
            <p:nvPr/>
          </p:nvSpPr>
          <p:spPr>
            <a:xfrm>
              <a:off x="1845934" y="296367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005A74FC-4473-46C5-BE1F-ADFA81CAB87A}"/>
                </a:ext>
              </a:extLst>
            </p:cNvPr>
            <p:cNvSpPr/>
            <p:nvPr/>
          </p:nvSpPr>
          <p:spPr>
            <a:xfrm>
              <a:off x="1846738" y="323279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E9B5B91-B1CB-4DC5-B472-4B0C359104DD}"/>
                </a:ext>
              </a:extLst>
            </p:cNvPr>
            <p:cNvSpPr/>
            <p:nvPr/>
          </p:nvSpPr>
          <p:spPr>
            <a:xfrm>
              <a:off x="1847549" y="355030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9FD1829-BB5A-4456-8849-24B6A02FFE4A}"/>
                </a:ext>
              </a:extLst>
            </p:cNvPr>
            <p:cNvSpPr/>
            <p:nvPr/>
          </p:nvSpPr>
          <p:spPr>
            <a:xfrm>
              <a:off x="1848353" y="3826355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5DB68BE-2990-4A01-A8D3-E777BC4B5712}"/>
              </a:ext>
            </a:extLst>
          </p:cNvPr>
          <p:cNvGrpSpPr/>
          <p:nvPr/>
        </p:nvGrpSpPr>
        <p:grpSpPr>
          <a:xfrm>
            <a:off x="4367808" y="6302548"/>
            <a:ext cx="2840854" cy="236543"/>
            <a:chOff x="3685440" y="4863567"/>
            <a:chExt cx="2840854" cy="157372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23C00D8F-BF08-4AB7-BBC4-8A167D78DCEF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471DBFB-5D08-4FBA-8D63-AD8004F34407}"/>
                </a:ext>
              </a:extLst>
            </p:cNvPr>
            <p:cNvGrpSpPr/>
            <p:nvPr/>
          </p:nvGrpSpPr>
          <p:grpSpPr>
            <a:xfrm>
              <a:off x="6034340" y="4894939"/>
              <a:ext cx="491954" cy="126000"/>
              <a:chOff x="6034340" y="4894939"/>
              <a:chExt cx="491954" cy="126000"/>
            </a:xfrm>
          </p:grpSpPr>
          <p:sp>
            <p:nvSpPr>
              <p:cNvPr id="162" name="Rounded Rectangle 936">
                <a:extLst>
                  <a:ext uri="{FF2B5EF4-FFF2-40B4-BE49-F238E27FC236}">
                    <a16:creationId xmlns:a16="http://schemas.microsoft.com/office/drawing/2014/main" id="{B30FBA95-F5D3-4A53-896E-EF1FADFDC4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EE50FAF-F087-467E-AC72-C8906BF86CBC}"/>
                  </a:ext>
                </a:extLst>
              </p:cNvPr>
              <p:cNvSpPr/>
              <p:nvPr/>
            </p:nvSpPr>
            <p:spPr>
              <a:xfrm>
                <a:off x="6276226" y="4911014"/>
                <a:ext cx="250068" cy="81906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66" name="텍스트 상자 31">
            <a:extLst>
              <a:ext uri="{FF2B5EF4-FFF2-40B4-BE49-F238E27FC236}">
                <a16:creationId xmlns:a16="http://schemas.microsoft.com/office/drawing/2014/main" id="{3FA2E5B7-17F6-4FA8-A0DC-58FA4F4C6B9E}"/>
              </a:ext>
            </a:extLst>
          </p:cNvPr>
          <p:cNvSpPr txBox="1"/>
          <p:nvPr/>
        </p:nvSpPr>
        <p:spPr>
          <a:xfrm>
            <a:off x="8508830" y="872872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5343BED-546D-4FB4-95C9-CF6175A491BD}"/>
              </a:ext>
            </a:extLst>
          </p:cNvPr>
          <p:cNvSpPr/>
          <p:nvPr/>
        </p:nvSpPr>
        <p:spPr>
          <a:xfrm>
            <a:off x="9290533" y="1056311"/>
            <a:ext cx="2835141" cy="2770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설문과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상세 동일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F4EAC56-90B6-4E33-98E1-A4EBA23113DC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897F38B-7270-497F-9C03-80ACC39382CB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93" name="Group 1">
                <a:extLst>
                  <a:ext uri="{FF2B5EF4-FFF2-40B4-BE49-F238E27FC236}">
                    <a16:creationId xmlns:a16="http://schemas.microsoft.com/office/drawing/2014/main" id="{0774DBCB-55AE-40DA-BEB2-D6021C5A73F9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95" name="Rectangle 14">
                  <a:extLst>
                    <a:ext uri="{FF2B5EF4-FFF2-40B4-BE49-F238E27FC236}">
                      <a16:creationId xmlns:a16="http://schemas.microsoft.com/office/drawing/2014/main" id="{B8BD1C59-03F3-4C31-8CA1-F3F0822A5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7" name="Freeform 10">
                  <a:extLst>
                    <a:ext uri="{FF2B5EF4-FFF2-40B4-BE49-F238E27FC236}">
                      <a16:creationId xmlns:a16="http://schemas.microsoft.com/office/drawing/2014/main" id="{5A059D5D-E2AC-418D-8DEB-2F68BC5BEAE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98" name="텍스트 상자 31">
                  <a:extLst>
                    <a:ext uri="{FF2B5EF4-FFF2-40B4-BE49-F238E27FC236}">
                      <a16:creationId xmlns:a16="http://schemas.microsoft.com/office/drawing/2014/main" id="{06F25A76-F8AB-4B22-9779-64EC0F0E5683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투표</a:t>
                  </a:r>
                  <a:endPara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99" name="Straight Connector 1159">
                  <a:extLst>
                    <a:ext uri="{FF2B5EF4-FFF2-40B4-BE49-F238E27FC236}">
                      <a16:creationId xmlns:a16="http://schemas.microsoft.com/office/drawing/2014/main" id="{30414726-DC67-40B8-815C-E9A7AA206986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0" name="Triangle 942">
                  <a:extLst>
                    <a:ext uri="{FF2B5EF4-FFF2-40B4-BE49-F238E27FC236}">
                      <a16:creationId xmlns:a16="http://schemas.microsoft.com/office/drawing/2014/main" id="{9A6E101A-9D8F-4CA4-8D33-C471CE2458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94" name="텍스트 상자 31">
                <a:extLst>
                  <a:ext uri="{FF2B5EF4-FFF2-40B4-BE49-F238E27FC236}">
                    <a16:creationId xmlns:a16="http://schemas.microsoft.com/office/drawing/2014/main" id="{688BDA88-72D9-44C3-891A-3A52246AE596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투표 검색</a:t>
                </a:r>
              </a:p>
            </p:txBody>
          </p:sp>
        </p:grp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73F7EBE-BA67-4F95-9536-36810ED667A8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텍스트 상자 31">
              <a:extLst>
                <a:ext uri="{FF2B5EF4-FFF2-40B4-BE49-F238E27FC236}">
                  <a16:creationId xmlns:a16="http://schemas.microsoft.com/office/drawing/2014/main" id="{79B62241-5784-42CB-9806-E765C749DC5A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CC51FEF-170E-4696-B11A-013533328EE5}"/>
              </a:ext>
            </a:extLst>
          </p:cNvPr>
          <p:cNvSpPr/>
          <p:nvPr/>
        </p:nvSpPr>
        <p:spPr>
          <a:xfrm>
            <a:off x="10183324" y="298379"/>
            <a:ext cx="8092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EN12.3.2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A10A41C-F43F-4A80-B3C1-A583C6B83A2F}"/>
              </a:ext>
            </a:extLst>
          </p:cNvPr>
          <p:cNvGrpSpPr/>
          <p:nvPr/>
        </p:nvGrpSpPr>
        <p:grpSpPr>
          <a:xfrm>
            <a:off x="449567" y="658730"/>
            <a:ext cx="1325953" cy="6010630"/>
            <a:chOff x="449567" y="658730"/>
            <a:chExt cx="1325953" cy="6010630"/>
          </a:xfrm>
        </p:grpSpPr>
        <p:sp>
          <p:nvSpPr>
            <p:cNvPr id="102" name="Rectangle 14">
              <a:extLst>
                <a:ext uri="{FF2B5EF4-FFF2-40B4-BE49-F238E27FC236}">
                  <a16:creationId xmlns:a16="http://schemas.microsoft.com/office/drawing/2014/main" id="{ABDA9549-0F63-4A42-A7F1-166FB5120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03" name="텍스트 상자 31">
              <a:extLst>
                <a:ext uri="{FF2B5EF4-FFF2-40B4-BE49-F238E27FC236}">
                  <a16:creationId xmlns:a16="http://schemas.microsoft.com/office/drawing/2014/main" id="{69579ED8-4A66-4B95-8AD7-8A23CA117812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4" name="텍스트 상자 31">
              <a:extLst>
                <a:ext uri="{FF2B5EF4-FFF2-40B4-BE49-F238E27FC236}">
                  <a16:creationId xmlns:a16="http://schemas.microsoft.com/office/drawing/2014/main" id="{4622B02E-13DB-4C52-BDAD-1C33BB11902D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05" name="직선 연결선[R] 33">
              <a:extLst>
                <a:ext uri="{FF2B5EF4-FFF2-40B4-BE49-F238E27FC236}">
                  <a16:creationId xmlns:a16="http://schemas.microsoft.com/office/drawing/2014/main" id="{AC9B8DD9-E33F-4B19-8290-EC25A3813D06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텍스트 상자 31">
              <a:extLst>
                <a:ext uri="{FF2B5EF4-FFF2-40B4-BE49-F238E27FC236}">
                  <a16:creationId xmlns:a16="http://schemas.microsoft.com/office/drawing/2014/main" id="{6499BCED-2959-43CF-993F-72346988D519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07" name="텍스트 상자 31">
              <a:extLst>
                <a:ext uri="{FF2B5EF4-FFF2-40B4-BE49-F238E27FC236}">
                  <a16:creationId xmlns:a16="http://schemas.microsoft.com/office/drawing/2014/main" id="{5ABBE129-99C8-4090-9785-ED5478517B77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8" name="텍스트 상자 31">
              <a:extLst>
                <a:ext uri="{FF2B5EF4-FFF2-40B4-BE49-F238E27FC236}">
                  <a16:creationId xmlns:a16="http://schemas.microsoft.com/office/drawing/2014/main" id="{34C6B60B-E245-4B45-91B0-99F438CB4BAF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E4E10DE5-9FFE-49F9-A1FB-8713F8669B98}"/>
                </a:ext>
              </a:extLst>
            </p:cNvPr>
            <p:cNvCxnSpPr>
              <a:cxnSpLocks/>
              <a:stCxn id="102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8A54FDF-6A4F-4EF2-A98D-DAE04726467C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2D912C5-B033-4A3C-98CD-72B29BE093B9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12" name="텍스트 상자 31">
              <a:extLst>
                <a:ext uri="{FF2B5EF4-FFF2-40B4-BE49-F238E27FC236}">
                  <a16:creationId xmlns:a16="http://schemas.microsoft.com/office/drawing/2014/main" id="{B11538AD-2613-4CC0-BFB2-70EB643589EC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13" name="직선 연결선[R] 33">
              <a:extLst>
                <a:ext uri="{FF2B5EF4-FFF2-40B4-BE49-F238E27FC236}">
                  <a16:creationId xmlns:a16="http://schemas.microsoft.com/office/drawing/2014/main" id="{4E1B655B-ACA0-4D6F-9FE6-99C95DED9706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7">
              <a:extLst>
                <a:ext uri="{FF2B5EF4-FFF2-40B4-BE49-F238E27FC236}">
                  <a16:creationId xmlns:a16="http://schemas.microsoft.com/office/drawing/2014/main" id="{AAA3D01B-1415-4242-9B5C-668CEE41B718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15" name="직선 연결선[R] 33">
              <a:extLst>
                <a:ext uri="{FF2B5EF4-FFF2-40B4-BE49-F238E27FC236}">
                  <a16:creationId xmlns:a16="http://schemas.microsoft.com/office/drawing/2014/main" id="{8D9CD6DC-FD1C-4D51-8D59-10E91D1DD88B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ounded Rectangle 467">
            <a:extLst>
              <a:ext uri="{FF2B5EF4-FFF2-40B4-BE49-F238E27FC236}">
                <a16:creationId xmlns:a16="http://schemas.microsoft.com/office/drawing/2014/main" id="{642DC67B-F210-45E3-A385-A7FAD0AA9D7E}"/>
              </a:ext>
            </a:extLst>
          </p:cNvPr>
          <p:cNvSpPr>
            <a:spLocks noChangeAspect="1"/>
          </p:cNvSpPr>
          <p:nvPr/>
        </p:nvSpPr>
        <p:spPr>
          <a:xfrm>
            <a:off x="1942997" y="1224064"/>
            <a:ext cx="108000" cy="98807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Rounded Rectangle 939">
            <a:extLst>
              <a:ext uri="{FF2B5EF4-FFF2-40B4-BE49-F238E27FC236}">
                <a16:creationId xmlns:a16="http://schemas.microsoft.com/office/drawing/2014/main" id="{B9D24C55-88B3-45BE-9BD6-C02A413C5264}"/>
              </a:ext>
            </a:extLst>
          </p:cNvPr>
          <p:cNvSpPr/>
          <p:nvPr/>
        </p:nvSpPr>
        <p:spPr>
          <a:xfrm>
            <a:off x="2207568" y="1157843"/>
            <a:ext cx="466487" cy="257351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655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33915"/>
              </p:ext>
            </p:extLst>
          </p:nvPr>
        </p:nvGraphicFramePr>
        <p:xfrm>
          <a:off x="9290533" y="813265"/>
          <a:ext cx="2835141" cy="747426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응답하기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투표애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라디오버튼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클릭후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참여 후 응답완료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얼럿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처리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87154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778653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진행중인 투표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</a:t>
            </a:r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</a:t>
            </a:r>
            <a:endParaRPr kumimoji="1"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90" name="Rectangle 396">
            <a:extLst>
              <a:ext uri="{FF2B5EF4-FFF2-40B4-BE49-F238E27FC236}">
                <a16:creationId xmlns:a16="http://schemas.microsoft.com/office/drawing/2014/main" id="{7C9B1464-F8E8-42D9-BF62-2A34D4C226C2}"/>
              </a:ext>
            </a:extLst>
          </p:cNvPr>
          <p:cNvSpPr/>
          <p:nvPr/>
        </p:nvSpPr>
        <p:spPr>
          <a:xfrm>
            <a:off x="1988057" y="162066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803078" y="783222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02" name="Group 4">
            <a:extLst>
              <a:ext uri="{FF2B5EF4-FFF2-40B4-BE49-F238E27FC236}">
                <a16:creationId xmlns:a16="http://schemas.microsoft.com/office/drawing/2014/main" id="{B64B3986-ADAF-4864-B6B9-3C5580E77090}"/>
              </a:ext>
            </a:extLst>
          </p:cNvPr>
          <p:cNvGrpSpPr/>
          <p:nvPr/>
        </p:nvGrpSpPr>
        <p:grpSpPr>
          <a:xfrm>
            <a:off x="2201952" y="1752505"/>
            <a:ext cx="3251212" cy="524351"/>
            <a:chOff x="2821439" y="2479174"/>
            <a:chExt cx="2810034" cy="379961"/>
          </a:xfrm>
        </p:grpSpPr>
        <p:sp>
          <p:nvSpPr>
            <p:cNvPr id="103" name="텍스트 상자 31">
              <a:extLst>
                <a:ext uri="{FF2B5EF4-FFF2-40B4-BE49-F238E27FC236}">
                  <a16:creationId xmlns:a16="http://schemas.microsoft.com/office/drawing/2014/main" id="{75BEBAE7-15B8-46C0-B92D-C283CBF2C8AC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00" b="1" dirty="0">
                  <a:latin typeface="+mn-ea"/>
                  <a:ea typeface="+mn-ea"/>
                </a:rPr>
                <a:t>추석 선물 </a:t>
              </a:r>
              <a:r>
                <a:rPr lang="en-US" altLang="ko-KR" sz="1000" b="1" dirty="0">
                  <a:latin typeface="+mn-ea"/>
                  <a:ea typeface="+mn-ea"/>
                </a:rPr>
                <a:t>Best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104" name="텍스트 상자 31">
              <a:extLst>
                <a:ext uri="{FF2B5EF4-FFF2-40B4-BE49-F238E27FC236}">
                  <a16:creationId xmlns:a16="http://schemas.microsoft.com/office/drawing/2014/main" id="{F20776F6-7BE3-450D-BE42-2E575DC10045}"/>
                </a:ext>
              </a:extLst>
            </p:cNvPr>
            <p:cNvSpPr txBox="1"/>
            <p:nvPr/>
          </p:nvSpPr>
          <p:spPr>
            <a:xfrm>
              <a:off x="2925037" y="2781077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06" name="직선 연결선[R] 7">
            <a:extLst>
              <a:ext uri="{FF2B5EF4-FFF2-40B4-BE49-F238E27FC236}">
                <a16:creationId xmlns:a16="http://schemas.microsoft.com/office/drawing/2014/main" id="{18E9B0CA-DB52-4287-B041-58041B7DFA2F}"/>
              </a:ext>
            </a:extLst>
          </p:cNvPr>
          <p:cNvCxnSpPr/>
          <p:nvPr/>
        </p:nvCxnSpPr>
        <p:spPr>
          <a:xfrm>
            <a:off x="2189428" y="2924944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07" name="텍스트 상자 31">
            <a:extLst>
              <a:ext uri="{FF2B5EF4-FFF2-40B4-BE49-F238E27FC236}">
                <a16:creationId xmlns:a16="http://schemas.microsoft.com/office/drawing/2014/main" id="{53D5CACC-F0C6-4834-BD37-16EA77D98582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70" name="텍스트 상자 31">
            <a:extLst>
              <a:ext uri="{FF2B5EF4-FFF2-40B4-BE49-F238E27FC236}">
                <a16:creationId xmlns:a16="http://schemas.microsoft.com/office/drawing/2014/main" id="{FD9F65A2-47BE-41D4-8308-48FB6A2A5CE9}"/>
              </a:ext>
            </a:extLst>
          </p:cNvPr>
          <p:cNvSpPr txBox="1"/>
          <p:nvPr/>
        </p:nvSpPr>
        <p:spPr>
          <a:xfrm>
            <a:off x="2319575" y="200228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사내 추석선물 기호 조사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EBA3D5-EC41-41D8-9EE3-E38BB7FBFE7A}"/>
              </a:ext>
            </a:extLst>
          </p:cNvPr>
          <p:cNvSpPr txBox="1"/>
          <p:nvPr/>
        </p:nvSpPr>
        <p:spPr>
          <a:xfrm>
            <a:off x="2365759" y="2992341"/>
            <a:ext cx="2109225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추석 선물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BEST?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종합선물세트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홍삼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금일봉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유급 추가 휴가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고기 세트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Group 456">
            <a:extLst>
              <a:ext uri="{FF2B5EF4-FFF2-40B4-BE49-F238E27FC236}">
                <a16:creationId xmlns:a16="http://schemas.microsoft.com/office/drawing/2014/main" id="{52431EAF-7111-4ACD-8D77-36945465C55A}"/>
              </a:ext>
            </a:extLst>
          </p:cNvPr>
          <p:cNvGrpSpPr/>
          <p:nvPr/>
        </p:nvGrpSpPr>
        <p:grpSpPr>
          <a:xfrm>
            <a:off x="2029996" y="1167296"/>
            <a:ext cx="478153" cy="226536"/>
            <a:chOff x="3444734" y="1992365"/>
            <a:chExt cx="231646" cy="164487"/>
          </a:xfrm>
        </p:grpSpPr>
        <p:sp>
          <p:nvSpPr>
            <p:cNvPr id="58" name="Rounded Rectangle 939">
              <a:extLst>
                <a:ext uri="{FF2B5EF4-FFF2-40B4-BE49-F238E27FC236}">
                  <a16:creationId xmlns:a16="http://schemas.microsoft.com/office/drawing/2014/main" id="{9E37A05D-80B0-40FF-96F4-CE5F8613F045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텍스트 상자 31">
              <a:extLst>
                <a:ext uri="{FF2B5EF4-FFF2-40B4-BE49-F238E27FC236}">
                  <a16:creationId xmlns:a16="http://schemas.microsoft.com/office/drawing/2014/main" id="{F4B5471B-CC6A-4B9C-90A2-CDC37AA7099D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하기</a:t>
              </a:r>
            </a:p>
          </p:txBody>
        </p:sp>
      </p:grpSp>
      <p:grpSp>
        <p:nvGrpSpPr>
          <p:cNvPr id="63" name="그룹 143">
            <a:extLst>
              <a:ext uri="{FF2B5EF4-FFF2-40B4-BE49-F238E27FC236}">
                <a16:creationId xmlns:a16="http://schemas.microsoft.com/office/drawing/2014/main" id="{D56339EC-D677-4819-9BAC-13372D404A55}"/>
              </a:ext>
            </a:extLst>
          </p:cNvPr>
          <p:cNvGrpSpPr/>
          <p:nvPr/>
        </p:nvGrpSpPr>
        <p:grpSpPr>
          <a:xfrm>
            <a:off x="1921216" y="1076494"/>
            <a:ext cx="216000" cy="252000"/>
            <a:chOff x="2704212" y="2825113"/>
            <a:chExt cx="216000" cy="252000"/>
          </a:xfrm>
        </p:grpSpPr>
        <p:sp>
          <p:nvSpPr>
            <p:cNvPr id="64" name="타원형">
              <a:extLst>
                <a:ext uri="{FF2B5EF4-FFF2-40B4-BE49-F238E27FC236}">
                  <a16:creationId xmlns:a16="http://schemas.microsoft.com/office/drawing/2014/main" id="{F5621726-C625-4531-9406-DF5568829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65" name="2">
              <a:extLst>
                <a:ext uri="{FF2B5EF4-FFF2-40B4-BE49-F238E27FC236}">
                  <a16:creationId xmlns:a16="http://schemas.microsoft.com/office/drawing/2014/main" id="{E19A706B-0F30-4E5B-B9BD-A4729BB3E916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AEA265E-8DA9-4AF6-81DB-A68D27E06B52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0003DAA-6A46-4F43-8D2C-5301FC7B17EE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74" name="Group 1">
                <a:extLst>
                  <a:ext uri="{FF2B5EF4-FFF2-40B4-BE49-F238E27FC236}">
                    <a16:creationId xmlns:a16="http://schemas.microsoft.com/office/drawing/2014/main" id="{6C5F9F2E-926A-4DCA-B0A9-946165167711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76" name="Rectangle 14">
                  <a:extLst>
                    <a:ext uri="{FF2B5EF4-FFF2-40B4-BE49-F238E27FC236}">
                      <a16:creationId xmlns:a16="http://schemas.microsoft.com/office/drawing/2014/main" id="{F5A0B92B-C717-4723-8D5D-6DC977E67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7" name="Freeform 10">
                  <a:extLst>
                    <a:ext uri="{FF2B5EF4-FFF2-40B4-BE49-F238E27FC236}">
                      <a16:creationId xmlns:a16="http://schemas.microsoft.com/office/drawing/2014/main" id="{ADB77C3D-42B4-4370-9BFC-5390630A767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78" name="텍스트 상자 31">
                  <a:extLst>
                    <a:ext uri="{FF2B5EF4-FFF2-40B4-BE49-F238E27FC236}">
                      <a16:creationId xmlns:a16="http://schemas.microsoft.com/office/drawing/2014/main" id="{0217E486-D8C0-4F54-ADFD-6317DE345AD8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투표</a:t>
                  </a:r>
                  <a:endPara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79" name="Straight Connector 1159">
                  <a:extLst>
                    <a:ext uri="{FF2B5EF4-FFF2-40B4-BE49-F238E27FC236}">
                      <a16:creationId xmlns:a16="http://schemas.microsoft.com/office/drawing/2014/main" id="{37918C7A-521E-46B9-8284-2EFEAE51845C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0" name="Triangle 942">
                  <a:extLst>
                    <a:ext uri="{FF2B5EF4-FFF2-40B4-BE49-F238E27FC236}">
                      <a16:creationId xmlns:a16="http://schemas.microsoft.com/office/drawing/2014/main" id="{FB1C0D94-7310-4B29-88F2-8A57B2955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75" name="텍스트 상자 31">
                <a:extLst>
                  <a:ext uri="{FF2B5EF4-FFF2-40B4-BE49-F238E27FC236}">
                    <a16:creationId xmlns:a16="http://schemas.microsoft.com/office/drawing/2014/main" id="{A4A26E90-A052-47FF-BE0F-88C4DC11EEA9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투표 검색</a:t>
                </a:r>
              </a:p>
            </p:txBody>
          </p:sp>
        </p:grp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14F4614A-9981-45D4-9945-E7A2B8119F2D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텍스트 상자 31">
              <a:extLst>
                <a:ext uri="{FF2B5EF4-FFF2-40B4-BE49-F238E27FC236}">
                  <a16:creationId xmlns:a16="http://schemas.microsoft.com/office/drawing/2014/main" id="{8EC83B40-F579-4354-9BB3-3B190669C536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33B611B-1614-4F18-BBC5-F600AE98D803}"/>
              </a:ext>
            </a:extLst>
          </p:cNvPr>
          <p:cNvSpPr/>
          <p:nvPr/>
        </p:nvSpPr>
        <p:spPr>
          <a:xfrm>
            <a:off x="10183324" y="306152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EN12.3.2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9AE32F0-A41E-40BA-9FA8-6DAA8AF0BD08}"/>
              </a:ext>
            </a:extLst>
          </p:cNvPr>
          <p:cNvGrpSpPr/>
          <p:nvPr/>
        </p:nvGrpSpPr>
        <p:grpSpPr>
          <a:xfrm>
            <a:off x="449567" y="658730"/>
            <a:ext cx="1325953" cy="6010630"/>
            <a:chOff x="449567" y="658730"/>
            <a:chExt cx="1325953" cy="6010630"/>
          </a:xfrm>
        </p:grpSpPr>
        <p:sp>
          <p:nvSpPr>
            <p:cNvPr id="119" name="Rectangle 14">
              <a:extLst>
                <a:ext uri="{FF2B5EF4-FFF2-40B4-BE49-F238E27FC236}">
                  <a16:creationId xmlns:a16="http://schemas.microsoft.com/office/drawing/2014/main" id="{4F7D4460-84ED-4E6F-BBAB-083E6A4D9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0" name="텍스트 상자 31">
              <a:extLst>
                <a:ext uri="{FF2B5EF4-FFF2-40B4-BE49-F238E27FC236}">
                  <a16:creationId xmlns:a16="http://schemas.microsoft.com/office/drawing/2014/main" id="{AE486B78-AEE4-4235-89D4-044E7B226B52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1" name="텍스트 상자 31">
              <a:extLst>
                <a:ext uri="{FF2B5EF4-FFF2-40B4-BE49-F238E27FC236}">
                  <a16:creationId xmlns:a16="http://schemas.microsoft.com/office/drawing/2014/main" id="{98E62CE0-3483-4D55-B47C-D9FAAF049C30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22" name="직선 연결선[R] 33">
              <a:extLst>
                <a:ext uri="{FF2B5EF4-FFF2-40B4-BE49-F238E27FC236}">
                  <a16:creationId xmlns:a16="http://schemas.microsoft.com/office/drawing/2014/main" id="{2D414A47-59F4-4766-BF63-44B71A8FCDC2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텍스트 상자 31">
              <a:extLst>
                <a:ext uri="{FF2B5EF4-FFF2-40B4-BE49-F238E27FC236}">
                  <a16:creationId xmlns:a16="http://schemas.microsoft.com/office/drawing/2014/main" id="{364DB314-A561-4C1F-9756-C0A11B0D7804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24" name="텍스트 상자 31">
              <a:extLst>
                <a:ext uri="{FF2B5EF4-FFF2-40B4-BE49-F238E27FC236}">
                  <a16:creationId xmlns:a16="http://schemas.microsoft.com/office/drawing/2014/main" id="{316BF86E-B83B-4792-9CB9-E411185A0CD9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텍스트 상자 31">
              <a:extLst>
                <a:ext uri="{FF2B5EF4-FFF2-40B4-BE49-F238E27FC236}">
                  <a16:creationId xmlns:a16="http://schemas.microsoft.com/office/drawing/2014/main" id="{FF01BCDD-FD52-41C3-A78C-7A395253DC8B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2A7F279C-9424-4AB4-BD6C-3430CD319B3F}"/>
                </a:ext>
              </a:extLst>
            </p:cNvPr>
            <p:cNvCxnSpPr>
              <a:cxnSpLocks/>
              <a:stCxn id="119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9F4E56D-CBD9-4396-81D2-D05448763F4B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B775F1A-16B2-4470-B539-209CDF3EBC27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29" name="텍스트 상자 31">
              <a:extLst>
                <a:ext uri="{FF2B5EF4-FFF2-40B4-BE49-F238E27FC236}">
                  <a16:creationId xmlns:a16="http://schemas.microsoft.com/office/drawing/2014/main" id="{E6AC4169-226A-4660-903C-5947E754595C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0" name="직선 연결선[R] 33">
              <a:extLst>
                <a:ext uri="{FF2B5EF4-FFF2-40B4-BE49-F238E27FC236}">
                  <a16:creationId xmlns:a16="http://schemas.microsoft.com/office/drawing/2014/main" id="{E2F61853-0682-4C91-88AB-8D9018E7A809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7">
              <a:extLst>
                <a:ext uri="{FF2B5EF4-FFF2-40B4-BE49-F238E27FC236}">
                  <a16:creationId xmlns:a16="http://schemas.microsoft.com/office/drawing/2014/main" id="{B8DFE916-6E71-412F-B50C-FE1AC46FCBE1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32" name="직선 연결선[R] 33">
              <a:extLst>
                <a:ext uri="{FF2B5EF4-FFF2-40B4-BE49-F238E27FC236}">
                  <a16:creationId xmlns:a16="http://schemas.microsoft.com/office/drawing/2014/main" id="{E0B22274-D6D5-424B-B11E-30B6A721B632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459">
            <a:extLst>
              <a:ext uri="{FF2B5EF4-FFF2-40B4-BE49-F238E27FC236}">
                <a16:creationId xmlns:a16="http://schemas.microsoft.com/office/drawing/2014/main" id="{2096D9B3-1146-4DFE-A652-969042C99642}"/>
              </a:ext>
            </a:extLst>
          </p:cNvPr>
          <p:cNvGrpSpPr/>
          <p:nvPr/>
        </p:nvGrpSpPr>
        <p:grpSpPr>
          <a:xfrm>
            <a:off x="3988636" y="2463236"/>
            <a:ext cx="531489" cy="224174"/>
            <a:chOff x="3444734" y="1992365"/>
            <a:chExt cx="231646" cy="164487"/>
          </a:xfrm>
        </p:grpSpPr>
        <p:sp>
          <p:nvSpPr>
            <p:cNvPr id="85" name="Rounded Rectangle 939">
              <a:extLst>
                <a:ext uri="{FF2B5EF4-FFF2-40B4-BE49-F238E27FC236}">
                  <a16:creationId xmlns:a16="http://schemas.microsoft.com/office/drawing/2014/main" id="{35459DEE-2A6A-4855-9B08-FB7A1DBA3133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텍스트 상자 31">
              <a:extLst>
                <a:ext uri="{FF2B5EF4-FFF2-40B4-BE49-F238E27FC236}">
                  <a16:creationId xmlns:a16="http://schemas.microsoft.com/office/drawing/2014/main" id="{2BAD9351-5401-47CE-9F2C-88F5308B90AB}"/>
                </a:ext>
              </a:extLst>
            </p:cNvPr>
            <p:cNvSpPr txBox="1"/>
            <p:nvPr/>
          </p:nvSpPr>
          <p:spPr>
            <a:xfrm>
              <a:off x="3452557" y="2040207"/>
              <a:ext cx="216000" cy="68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E46F962-D9CD-42FC-A176-B22BBE0966D2}"/>
              </a:ext>
            </a:extLst>
          </p:cNvPr>
          <p:cNvSpPr/>
          <p:nvPr/>
        </p:nvSpPr>
        <p:spPr>
          <a:xfrm>
            <a:off x="2692369" y="2543599"/>
            <a:ext cx="491534" cy="114315"/>
          </a:xfrm>
          <a:prstGeom prst="rect">
            <a:avLst/>
          </a:prstGeom>
          <a:gradFill>
            <a:gsLst>
              <a:gs pos="3700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6" name="직사각형">
            <a:extLst>
              <a:ext uri="{FF2B5EF4-FFF2-40B4-BE49-F238E27FC236}">
                <a16:creationId xmlns:a16="http://schemas.microsoft.com/office/drawing/2014/main" id="{467C14EF-41E3-48F5-8CC1-CA036FFC7564}"/>
              </a:ext>
            </a:extLst>
          </p:cNvPr>
          <p:cNvSpPr/>
          <p:nvPr/>
        </p:nvSpPr>
        <p:spPr>
          <a:xfrm>
            <a:off x="2318943" y="234551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7" name="직사각형">
            <a:extLst>
              <a:ext uri="{FF2B5EF4-FFF2-40B4-BE49-F238E27FC236}">
                <a16:creationId xmlns:a16="http://schemas.microsoft.com/office/drawing/2014/main" id="{59608D1E-F3AB-4B71-AB2C-2D9BCEDE1011}"/>
              </a:ext>
            </a:extLst>
          </p:cNvPr>
          <p:cNvSpPr/>
          <p:nvPr/>
        </p:nvSpPr>
        <p:spPr>
          <a:xfrm>
            <a:off x="2319575" y="253063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          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%  (3/6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360E7D9-F135-484A-B785-19FEB333B65E}"/>
              </a:ext>
            </a:extLst>
          </p:cNvPr>
          <p:cNvSpPr/>
          <p:nvPr/>
        </p:nvSpPr>
        <p:spPr>
          <a:xfrm>
            <a:off x="9297392" y="1530824"/>
            <a:ext cx="2835141" cy="2770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설문과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상세 동일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2FAAB05-FA65-4713-893A-A87F79840550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진행중인투표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540939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35336"/>
              </p:ext>
            </p:extLst>
          </p:nvPr>
        </p:nvGraphicFramePr>
        <p:xfrm>
          <a:off x="9290533" y="813265"/>
          <a:ext cx="2835141" cy="152927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이 설문을 작성한 사람의 화면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유효기간 변경과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응답하기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유효기간변경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레이어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팝업창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출력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 유효기간변경 팝업과 동일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1626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진행중인 투표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</a:t>
            </a:r>
            <a:endParaRPr kumimoji="1"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840398" y="802559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12" name="그룹 143">
            <a:extLst>
              <a:ext uri="{FF2B5EF4-FFF2-40B4-BE49-F238E27FC236}">
                <a16:creationId xmlns:a16="http://schemas.microsoft.com/office/drawing/2014/main" id="{628E732C-A4CD-4816-9200-DC278351957B}"/>
              </a:ext>
            </a:extLst>
          </p:cNvPr>
          <p:cNvGrpSpPr/>
          <p:nvPr/>
        </p:nvGrpSpPr>
        <p:grpSpPr>
          <a:xfrm>
            <a:off x="1866815" y="1004443"/>
            <a:ext cx="216000" cy="252000"/>
            <a:chOff x="2704212" y="2825113"/>
            <a:chExt cx="216000" cy="252000"/>
          </a:xfrm>
        </p:grpSpPr>
        <p:sp>
          <p:nvSpPr>
            <p:cNvPr id="113" name="타원형">
              <a:extLst>
                <a:ext uri="{FF2B5EF4-FFF2-40B4-BE49-F238E27FC236}">
                  <a16:creationId xmlns:a16="http://schemas.microsoft.com/office/drawing/2014/main" id="{BD3D6CB6-9340-4003-9A6B-B67A2B077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14" name="2">
              <a:extLst>
                <a:ext uri="{FF2B5EF4-FFF2-40B4-BE49-F238E27FC236}">
                  <a16:creationId xmlns:a16="http://schemas.microsoft.com/office/drawing/2014/main" id="{2E4C939F-81CC-4503-853A-41781628FE73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C595B74-2CE7-466A-B02C-4BC3ADB2BF2C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3EFB3C6-1101-417C-A84D-F80114E8B3DA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19" name="Group 1">
                <a:extLst>
                  <a:ext uri="{FF2B5EF4-FFF2-40B4-BE49-F238E27FC236}">
                    <a16:creationId xmlns:a16="http://schemas.microsoft.com/office/drawing/2014/main" id="{D5921A81-3A46-423F-8E10-6B33ADAE144D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21" name="Rectangle 14">
                  <a:extLst>
                    <a:ext uri="{FF2B5EF4-FFF2-40B4-BE49-F238E27FC236}">
                      <a16:creationId xmlns:a16="http://schemas.microsoft.com/office/drawing/2014/main" id="{07DA6E3F-F48F-4FDB-B568-B5FB2FECAF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2" name="Freeform 10">
                  <a:extLst>
                    <a:ext uri="{FF2B5EF4-FFF2-40B4-BE49-F238E27FC236}">
                      <a16:creationId xmlns:a16="http://schemas.microsoft.com/office/drawing/2014/main" id="{3AEA9473-8226-45EB-87E8-6D0F0B9A1DE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23" name="텍스트 상자 31">
                  <a:extLst>
                    <a:ext uri="{FF2B5EF4-FFF2-40B4-BE49-F238E27FC236}">
                      <a16:creationId xmlns:a16="http://schemas.microsoft.com/office/drawing/2014/main" id="{285EC91A-138F-4B60-B153-E09886EDDAA9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투표</a:t>
                  </a:r>
                  <a:endPara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24" name="Straight Connector 1159">
                  <a:extLst>
                    <a:ext uri="{FF2B5EF4-FFF2-40B4-BE49-F238E27FC236}">
                      <a16:creationId xmlns:a16="http://schemas.microsoft.com/office/drawing/2014/main" id="{320A4BE0-D4F7-4D89-9ECC-13DA2E282CE9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5" name="Triangle 942">
                  <a:extLst>
                    <a:ext uri="{FF2B5EF4-FFF2-40B4-BE49-F238E27FC236}">
                      <a16:creationId xmlns:a16="http://schemas.microsoft.com/office/drawing/2014/main" id="{FE933096-4B93-41A3-9D1C-D377C300DD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0" name="텍스트 상자 31">
                <a:extLst>
                  <a:ext uri="{FF2B5EF4-FFF2-40B4-BE49-F238E27FC236}">
                    <a16:creationId xmlns:a16="http://schemas.microsoft.com/office/drawing/2014/main" id="{260460FC-4FB5-4E11-9067-7E2937EBE2DA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투표 검색</a:t>
                </a:r>
              </a:p>
            </p:txBody>
          </p:sp>
        </p:grp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4F89D154-E9B8-4CF9-8CD3-7DBB0DEEB062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텍스트 상자 31">
              <a:extLst>
                <a:ext uri="{FF2B5EF4-FFF2-40B4-BE49-F238E27FC236}">
                  <a16:creationId xmlns:a16="http://schemas.microsoft.com/office/drawing/2014/main" id="{F2B6ABE8-5E06-4F22-A28F-F14F037109D5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4B3B802-4AC5-4193-9AD9-A2CD51C0EE08}"/>
              </a:ext>
            </a:extLst>
          </p:cNvPr>
          <p:cNvSpPr/>
          <p:nvPr/>
        </p:nvSpPr>
        <p:spPr>
          <a:xfrm>
            <a:off x="10183324" y="306152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EN12.3.1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A69D649-2583-4699-BFB0-6B51A094C026}"/>
              </a:ext>
            </a:extLst>
          </p:cNvPr>
          <p:cNvGrpSpPr/>
          <p:nvPr/>
        </p:nvGrpSpPr>
        <p:grpSpPr>
          <a:xfrm>
            <a:off x="449567" y="658730"/>
            <a:ext cx="1325953" cy="6010630"/>
            <a:chOff x="449567" y="658730"/>
            <a:chExt cx="1325953" cy="6010630"/>
          </a:xfrm>
        </p:grpSpPr>
        <p:sp>
          <p:nvSpPr>
            <p:cNvPr id="133" name="Rectangle 14">
              <a:extLst>
                <a:ext uri="{FF2B5EF4-FFF2-40B4-BE49-F238E27FC236}">
                  <a16:creationId xmlns:a16="http://schemas.microsoft.com/office/drawing/2014/main" id="{699913A4-C043-4555-BDF2-E29946CB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4EBC24EA-73C5-43BE-AEC1-8145BCC83A6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5" name="텍스트 상자 31">
              <a:extLst>
                <a:ext uri="{FF2B5EF4-FFF2-40B4-BE49-F238E27FC236}">
                  <a16:creationId xmlns:a16="http://schemas.microsoft.com/office/drawing/2014/main" id="{AED80F3F-A973-40E6-892E-DFC311F949BD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6" name="직선 연결선[R] 33">
              <a:extLst>
                <a:ext uri="{FF2B5EF4-FFF2-40B4-BE49-F238E27FC236}">
                  <a16:creationId xmlns:a16="http://schemas.microsoft.com/office/drawing/2014/main" id="{1885855E-85CB-4E42-9EB1-4023953D4859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텍스트 상자 31">
              <a:extLst>
                <a:ext uri="{FF2B5EF4-FFF2-40B4-BE49-F238E27FC236}">
                  <a16:creationId xmlns:a16="http://schemas.microsoft.com/office/drawing/2014/main" id="{3205448D-4C10-4A48-9139-41FAD3F91130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38" name="텍스트 상자 31">
              <a:extLst>
                <a:ext uri="{FF2B5EF4-FFF2-40B4-BE49-F238E27FC236}">
                  <a16:creationId xmlns:a16="http://schemas.microsoft.com/office/drawing/2014/main" id="{A79E7D60-1EEA-40F7-B152-C77B71D15AEF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9" name="텍스트 상자 31">
              <a:extLst>
                <a:ext uri="{FF2B5EF4-FFF2-40B4-BE49-F238E27FC236}">
                  <a16:creationId xmlns:a16="http://schemas.microsoft.com/office/drawing/2014/main" id="{21D77EBB-73A7-45C6-B5F3-15394439A882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CCD0B81-D736-4785-8775-F68063657BFB}"/>
                </a:ext>
              </a:extLst>
            </p:cNvPr>
            <p:cNvCxnSpPr>
              <a:cxnSpLocks/>
              <a:stCxn id="133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BD49B81-2FE4-4EA8-9AFA-E94B0A9CFD63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6608AD2-A18B-4CE8-8F47-2F65A54AB749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43" name="텍스트 상자 31">
              <a:extLst>
                <a:ext uri="{FF2B5EF4-FFF2-40B4-BE49-F238E27FC236}">
                  <a16:creationId xmlns:a16="http://schemas.microsoft.com/office/drawing/2014/main" id="{F9EE1EB2-7B5D-45F5-A3B0-2B5EBD7D4A45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44" name="직선 연결선[R] 33">
              <a:extLst>
                <a:ext uri="{FF2B5EF4-FFF2-40B4-BE49-F238E27FC236}">
                  <a16:creationId xmlns:a16="http://schemas.microsoft.com/office/drawing/2014/main" id="{C68F3AD9-C9D9-415C-9DA1-A956EC6BFDE7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7">
              <a:extLst>
                <a:ext uri="{FF2B5EF4-FFF2-40B4-BE49-F238E27FC236}">
                  <a16:creationId xmlns:a16="http://schemas.microsoft.com/office/drawing/2014/main" id="{05B58C48-7B51-4CD8-832A-FDB1D8837732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46" name="직선 연결선[R] 33">
              <a:extLst>
                <a:ext uri="{FF2B5EF4-FFF2-40B4-BE49-F238E27FC236}">
                  <a16:creationId xmlns:a16="http://schemas.microsoft.com/office/drawing/2014/main" id="{725EE0E3-429A-40C5-80D2-E9ABFFFA358D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84DC02D-C556-45DC-A9BB-6E9D5B139F69}"/>
              </a:ext>
            </a:extLst>
          </p:cNvPr>
          <p:cNvGrpSpPr/>
          <p:nvPr/>
        </p:nvGrpSpPr>
        <p:grpSpPr>
          <a:xfrm>
            <a:off x="2720689" y="1130075"/>
            <a:ext cx="1691831" cy="260381"/>
            <a:chOff x="2778221" y="2057912"/>
            <a:chExt cx="1691831" cy="229202"/>
          </a:xfrm>
        </p:grpSpPr>
        <p:sp>
          <p:nvSpPr>
            <p:cNvPr id="69" name="Rounded Rectangle 939">
              <a:extLst>
                <a:ext uri="{FF2B5EF4-FFF2-40B4-BE49-F238E27FC236}">
                  <a16:creationId xmlns:a16="http://schemas.microsoft.com/office/drawing/2014/main" id="{41E57DE2-58C4-44DA-B926-DE04D23CBCB3}"/>
                </a:ext>
              </a:extLst>
            </p:cNvPr>
            <p:cNvSpPr/>
            <p:nvPr/>
          </p:nvSpPr>
          <p:spPr>
            <a:xfrm>
              <a:off x="3461940" y="2060579"/>
              <a:ext cx="466487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재작성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Rounded Rectangle 939">
              <a:extLst>
                <a:ext uri="{FF2B5EF4-FFF2-40B4-BE49-F238E27FC236}">
                  <a16:creationId xmlns:a16="http://schemas.microsoft.com/office/drawing/2014/main" id="{74B5D25B-52CF-4AB7-99F7-61FA641D335F}"/>
                </a:ext>
              </a:extLst>
            </p:cNvPr>
            <p:cNvSpPr/>
            <p:nvPr/>
          </p:nvSpPr>
          <p:spPr>
            <a:xfrm>
              <a:off x="2778221" y="2057912"/>
              <a:ext cx="611110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참여기간 변경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Rounded Rectangle 939">
              <a:extLst>
                <a:ext uri="{FF2B5EF4-FFF2-40B4-BE49-F238E27FC236}">
                  <a16:creationId xmlns:a16="http://schemas.microsoft.com/office/drawing/2014/main" id="{76413CC9-3CB3-4A8A-8EC1-4ABDC5B68886}"/>
                </a:ext>
              </a:extLst>
            </p:cNvPr>
            <p:cNvSpPr/>
            <p:nvPr/>
          </p:nvSpPr>
          <p:spPr>
            <a:xfrm>
              <a:off x="4003565" y="2060036"/>
              <a:ext cx="466487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Group 458">
            <a:extLst>
              <a:ext uri="{FF2B5EF4-FFF2-40B4-BE49-F238E27FC236}">
                <a16:creationId xmlns:a16="http://schemas.microsoft.com/office/drawing/2014/main" id="{1EA1CCD1-99C3-44AE-BB36-5AA2C954CB8F}"/>
              </a:ext>
            </a:extLst>
          </p:cNvPr>
          <p:cNvGrpSpPr/>
          <p:nvPr/>
        </p:nvGrpSpPr>
        <p:grpSpPr>
          <a:xfrm>
            <a:off x="2078753" y="1137082"/>
            <a:ext cx="615917" cy="247169"/>
            <a:chOff x="3239643" y="1992365"/>
            <a:chExt cx="398056" cy="175131"/>
          </a:xfrm>
        </p:grpSpPr>
        <p:sp>
          <p:nvSpPr>
            <p:cNvPr id="78" name="Rounded Rectangle 939">
              <a:extLst>
                <a:ext uri="{FF2B5EF4-FFF2-40B4-BE49-F238E27FC236}">
                  <a16:creationId xmlns:a16="http://schemas.microsoft.com/office/drawing/2014/main" id="{EA123DE8-251E-4776-B432-468FEC7FE1EF}"/>
                </a:ext>
              </a:extLst>
            </p:cNvPr>
            <p:cNvSpPr/>
            <p:nvPr/>
          </p:nvSpPr>
          <p:spPr>
            <a:xfrm>
              <a:off x="3239643" y="1992365"/>
              <a:ext cx="378411" cy="175131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텍스트 상자 31">
              <a:extLst>
                <a:ext uri="{FF2B5EF4-FFF2-40B4-BE49-F238E27FC236}">
                  <a16:creationId xmlns:a16="http://schemas.microsoft.com/office/drawing/2014/main" id="{863F2DEB-2789-4B00-BF4B-69BDC4265AF8}"/>
                </a:ext>
              </a:extLst>
            </p:cNvPr>
            <p:cNvSpPr txBox="1"/>
            <p:nvPr/>
          </p:nvSpPr>
          <p:spPr>
            <a:xfrm>
              <a:off x="3247471" y="2041799"/>
              <a:ext cx="390228" cy="7632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참여하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4EAB6D8-55E0-479E-A528-A3944B5EDE5F}"/>
              </a:ext>
            </a:extLst>
          </p:cNvPr>
          <p:cNvSpPr/>
          <p:nvPr/>
        </p:nvSpPr>
        <p:spPr>
          <a:xfrm>
            <a:off x="9297392" y="1530824"/>
            <a:ext cx="2835141" cy="2770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설문과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상세 동일</a:t>
            </a:r>
          </a:p>
        </p:txBody>
      </p:sp>
      <p:sp>
        <p:nvSpPr>
          <p:cNvPr id="76" name="Rectangle 396">
            <a:extLst>
              <a:ext uri="{FF2B5EF4-FFF2-40B4-BE49-F238E27FC236}">
                <a16:creationId xmlns:a16="http://schemas.microsoft.com/office/drawing/2014/main" id="{D2760F94-72D2-4806-A242-95781FAA97E9}"/>
              </a:ext>
            </a:extLst>
          </p:cNvPr>
          <p:cNvSpPr/>
          <p:nvPr/>
        </p:nvSpPr>
        <p:spPr>
          <a:xfrm>
            <a:off x="1988057" y="162066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84" name="Group 4">
            <a:extLst>
              <a:ext uri="{FF2B5EF4-FFF2-40B4-BE49-F238E27FC236}">
                <a16:creationId xmlns:a16="http://schemas.microsoft.com/office/drawing/2014/main" id="{CC4A1B73-2EB4-413B-9D0A-581D989336B6}"/>
              </a:ext>
            </a:extLst>
          </p:cNvPr>
          <p:cNvGrpSpPr/>
          <p:nvPr/>
        </p:nvGrpSpPr>
        <p:grpSpPr>
          <a:xfrm>
            <a:off x="2201952" y="1752505"/>
            <a:ext cx="3251212" cy="524351"/>
            <a:chOff x="2821439" y="2479174"/>
            <a:chExt cx="2810034" cy="379961"/>
          </a:xfrm>
        </p:grpSpPr>
        <p:sp>
          <p:nvSpPr>
            <p:cNvPr id="85" name="텍스트 상자 31">
              <a:extLst>
                <a:ext uri="{FF2B5EF4-FFF2-40B4-BE49-F238E27FC236}">
                  <a16:creationId xmlns:a16="http://schemas.microsoft.com/office/drawing/2014/main" id="{619419E2-5BBA-4112-942E-17C45D6A67C6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00" b="1" dirty="0">
                  <a:latin typeface="+mn-ea"/>
                  <a:ea typeface="+mn-ea"/>
                </a:rPr>
                <a:t>추석 선물 </a:t>
              </a:r>
              <a:r>
                <a:rPr lang="en-US" altLang="ko-KR" sz="1000" b="1" dirty="0">
                  <a:latin typeface="+mn-ea"/>
                  <a:ea typeface="+mn-ea"/>
                </a:rPr>
                <a:t>Best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90" name="텍스트 상자 31">
              <a:extLst>
                <a:ext uri="{FF2B5EF4-FFF2-40B4-BE49-F238E27FC236}">
                  <a16:creationId xmlns:a16="http://schemas.microsoft.com/office/drawing/2014/main" id="{DFF70B0D-D9B2-4BBB-9848-4588967064C8}"/>
                </a:ext>
              </a:extLst>
            </p:cNvPr>
            <p:cNvSpPr txBox="1"/>
            <p:nvPr/>
          </p:nvSpPr>
          <p:spPr>
            <a:xfrm>
              <a:off x="2925037" y="2781077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02" name="직선 연결선[R] 7">
            <a:extLst>
              <a:ext uri="{FF2B5EF4-FFF2-40B4-BE49-F238E27FC236}">
                <a16:creationId xmlns:a16="http://schemas.microsoft.com/office/drawing/2014/main" id="{E9F2B241-6145-42CB-A961-2DBC6CB669DA}"/>
              </a:ext>
            </a:extLst>
          </p:cNvPr>
          <p:cNvCxnSpPr/>
          <p:nvPr/>
        </p:nvCxnSpPr>
        <p:spPr>
          <a:xfrm>
            <a:off x="2189428" y="2924944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03" name="텍스트 상자 31">
            <a:extLst>
              <a:ext uri="{FF2B5EF4-FFF2-40B4-BE49-F238E27FC236}">
                <a16:creationId xmlns:a16="http://schemas.microsoft.com/office/drawing/2014/main" id="{F208C8EA-1CF6-4E85-BDB2-5516E9A5639D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104" name="텍스트 상자 31">
            <a:extLst>
              <a:ext uri="{FF2B5EF4-FFF2-40B4-BE49-F238E27FC236}">
                <a16:creationId xmlns:a16="http://schemas.microsoft.com/office/drawing/2014/main" id="{E455CB17-0F66-4331-8A12-31E92AA0AB87}"/>
              </a:ext>
            </a:extLst>
          </p:cNvPr>
          <p:cNvSpPr txBox="1"/>
          <p:nvPr/>
        </p:nvSpPr>
        <p:spPr>
          <a:xfrm>
            <a:off x="2319575" y="200228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사내 추석선물 기호 조사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7C1D04-6CF8-4C2D-A429-BDC9C62DDC2F}"/>
              </a:ext>
            </a:extLst>
          </p:cNvPr>
          <p:cNvSpPr txBox="1"/>
          <p:nvPr/>
        </p:nvSpPr>
        <p:spPr>
          <a:xfrm>
            <a:off x="2365759" y="2992341"/>
            <a:ext cx="2109225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추석 선물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BEST?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종합선물세트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홍삼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금일봉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유급 추가 휴가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고기 세트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7" name="Group 459">
            <a:extLst>
              <a:ext uri="{FF2B5EF4-FFF2-40B4-BE49-F238E27FC236}">
                <a16:creationId xmlns:a16="http://schemas.microsoft.com/office/drawing/2014/main" id="{77DD43AD-112B-47A4-AFB0-33D0A1483C06}"/>
              </a:ext>
            </a:extLst>
          </p:cNvPr>
          <p:cNvGrpSpPr/>
          <p:nvPr/>
        </p:nvGrpSpPr>
        <p:grpSpPr>
          <a:xfrm>
            <a:off x="3988636" y="2492896"/>
            <a:ext cx="531489" cy="224174"/>
            <a:chOff x="3444734" y="1992365"/>
            <a:chExt cx="231646" cy="164487"/>
          </a:xfrm>
        </p:grpSpPr>
        <p:sp>
          <p:nvSpPr>
            <p:cNvPr id="108" name="Rounded Rectangle 939">
              <a:extLst>
                <a:ext uri="{FF2B5EF4-FFF2-40B4-BE49-F238E27FC236}">
                  <a16:creationId xmlns:a16="http://schemas.microsoft.com/office/drawing/2014/main" id="{4BBB1426-9CAF-4A29-9888-6DA40C9B1551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EB60A26A-64EF-4D02-9A13-F38D8DDB0E88}"/>
                </a:ext>
              </a:extLst>
            </p:cNvPr>
            <p:cNvSpPr txBox="1"/>
            <p:nvPr/>
          </p:nvSpPr>
          <p:spPr>
            <a:xfrm>
              <a:off x="3452557" y="2040207"/>
              <a:ext cx="216000" cy="68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2096349-35C1-4BCB-8AC5-23917563AC2D}"/>
              </a:ext>
            </a:extLst>
          </p:cNvPr>
          <p:cNvSpPr/>
          <p:nvPr/>
        </p:nvSpPr>
        <p:spPr>
          <a:xfrm>
            <a:off x="2692369" y="2573259"/>
            <a:ext cx="491534" cy="114315"/>
          </a:xfrm>
          <a:prstGeom prst="rect">
            <a:avLst/>
          </a:prstGeom>
          <a:gradFill>
            <a:gsLst>
              <a:gs pos="3700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9" name="직사각형">
            <a:extLst>
              <a:ext uri="{FF2B5EF4-FFF2-40B4-BE49-F238E27FC236}">
                <a16:creationId xmlns:a16="http://schemas.microsoft.com/office/drawing/2014/main" id="{B18B8E78-7B2E-41AB-A338-52F7E7302688}"/>
              </a:ext>
            </a:extLst>
          </p:cNvPr>
          <p:cNvSpPr/>
          <p:nvPr/>
        </p:nvSpPr>
        <p:spPr>
          <a:xfrm>
            <a:off x="2318943" y="234551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0" name="직사각형">
            <a:extLst>
              <a:ext uri="{FF2B5EF4-FFF2-40B4-BE49-F238E27FC236}">
                <a16:creationId xmlns:a16="http://schemas.microsoft.com/office/drawing/2014/main" id="{256142A1-7B4B-4337-906C-F6E9CFD7706E}"/>
              </a:ext>
            </a:extLst>
          </p:cNvPr>
          <p:cNvSpPr/>
          <p:nvPr/>
        </p:nvSpPr>
        <p:spPr>
          <a:xfrm>
            <a:off x="2319575" y="256029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          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%  (3/6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700780-99F2-4C70-8682-92F6691ADCAC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진행중인투표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3404643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13265"/>
          <a:ext cx="2835141" cy="152927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이 설문을 작성한 사람의 화면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유효기간 변경과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응답하기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유효기간변경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레이어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팝업창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출력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 유효기간변경 팝업과 동일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16261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진행중인 투표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</a:t>
            </a:r>
            <a:endParaRPr kumimoji="1"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840398" y="802559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12" name="그룹 143">
            <a:extLst>
              <a:ext uri="{FF2B5EF4-FFF2-40B4-BE49-F238E27FC236}">
                <a16:creationId xmlns:a16="http://schemas.microsoft.com/office/drawing/2014/main" id="{628E732C-A4CD-4816-9200-DC278351957B}"/>
              </a:ext>
            </a:extLst>
          </p:cNvPr>
          <p:cNvGrpSpPr/>
          <p:nvPr/>
        </p:nvGrpSpPr>
        <p:grpSpPr>
          <a:xfrm>
            <a:off x="1866815" y="1004443"/>
            <a:ext cx="216000" cy="252000"/>
            <a:chOff x="2704212" y="2825113"/>
            <a:chExt cx="216000" cy="252000"/>
          </a:xfrm>
        </p:grpSpPr>
        <p:sp>
          <p:nvSpPr>
            <p:cNvPr id="113" name="타원형">
              <a:extLst>
                <a:ext uri="{FF2B5EF4-FFF2-40B4-BE49-F238E27FC236}">
                  <a16:creationId xmlns:a16="http://schemas.microsoft.com/office/drawing/2014/main" id="{BD3D6CB6-9340-4003-9A6B-B67A2B077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14" name="2">
              <a:extLst>
                <a:ext uri="{FF2B5EF4-FFF2-40B4-BE49-F238E27FC236}">
                  <a16:creationId xmlns:a16="http://schemas.microsoft.com/office/drawing/2014/main" id="{2E4C939F-81CC-4503-853A-41781628FE73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1C595B74-2CE7-466A-B02C-4BC3ADB2BF2C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F3EFB3C6-1101-417C-A84D-F80114E8B3DA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19" name="Group 1">
                <a:extLst>
                  <a:ext uri="{FF2B5EF4-FFF2-40B4-BE49-F238E27FC236}">
                    <a16:creationId xmlns:a16="http://schemas.microsoft.com/office/drawing/2014/main" id="{D5921A81-3A46-423F-8E10-6B33ADAE144D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21" name="Rectangle 14">
                  <a:extLst>
                    <a:ext uri="{FF2B5EF4-FFF2-40B4-BE49-F238E27FC236}">
                      <a16:creationId xmlns:a16="http://schemas.microsoft.com/office/drawing/2014/main" id="{07DA6E3F-F48F-4FDB-B568-B5FB2FECAF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2" name="Freeform 10">
                  <a:extLst>
                    <a:ext uri="{FF2B5EF4-FFF2-40B4-BE49-F238E27FC236}">
                      <a16:creationId xmlns:a16="http://schemas.microsoft.com/office/drawing/2014/main" id="{3AEA9473-8226-45EB-87E8-6D0F0B9A1DE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23" name="텍스트 상자 31">
                  <a:extLst>
                    <a:ext uri="{FF2B5EF4-FFF2-40B4-BE49-F238E27FC236}">
                      <a16:creationId xmlns:a16="http://schemas.microsoft.com/office/drawing/2014/main" id="{285EC91A-138F-4B60-B153-E09886EDDAA9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투표</a:t>
                  </a:r>
                  <a:endPara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24" name="Straight Connector 1159">
                  <a:extLst>
                    <a:ext uri="{FF2B5EF4-FFF2-40B4-BE49-F238E27FC236}">
                      <a16:creationId xmlns:a16="http://schemas.microsoft.com/office/drawing/2014/main" id="{320A4BE0-D4F7-4D89-9ECC-13DA2E282CE9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5" name="Triangle 942">
                  <a:extLst>
                    <a:ext uri="{FF2B5EF4-FFF2-40B4-BE49-F238E27FC236}">
                      <a16:creationId xmlns:a16="http://schemas.microsoft.com/office/drawing/2014/main" id="{FE933096-4B93-41A3-9D1C-D377C300DD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0" name="텍스트 상자 31">
                <a:extLst>
                  <a:ext uri="{FF2B5EF4-FFF2-40B4-BE49-F238E27FC236}">
                    <a16:creationId xmlns:a16="http://schemas.microsoft.com/office/drawing/2014/main" id="{260460FC-4FB5-4E11-9067-7E2937EBE2DA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투표 검색</a:t>
                </a:r>
              </a:p>
            </p:txBody>
          </p:sp>
        </p:grp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4F89D154-E9B8-4CF9-8CD3-7DBB0DEEB062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텍스트 상자 31">
              <a:extLst>
                <a:ext uri="{FF2B5EF4-FFF2-40B4-BE49-F238E27FC236}">
                  <a16:creationId xmlns:a16="http://schemas.microsoft.com/office/drawing/2014/main" id="{F2B6ABE8-5E06-4F22-A28F-F14F037109D5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4B3B802-4AC5-4193-9AD9-A2CD51C0EE08}"/>
              </a:ext>
            </a:extLst>
          </p:cNvPr>
          <p:cNvSpPr/>
          <p:nvPr/>
        </p:nvSpPr>
        <p:spPr>
          <a:xfrm>
            <a:off x="10183324" y="306152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EN12.3.1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A69D649-2583-4699-BFB0-6B51A094C026}"/>
              </a:ext>
            </a:extLst>
          </p:cNvPr>
          <p:cNvGrpSpPr/>
          <p:nvPr/>
        </p:nvGrpSpPr>
        <p:grpSpPr>
          <a:xfrm>
            <a:off x="449567" y="658730"/>
            <a:ext cx="1325953" cy="6010630"/>
            <a:chOff x="449567" y="658730"/>
            <a:chExt cx="1325953" cy="6010630"/>
          </a:xfrm>
        </p:grpSpPr>
        <p:sp>
          <p:nvSpPr>
            <p:cNvPr id="133" name="Rectangle 14">
              <a:extLst>
                <a:ext uri="{FF2B5EF4-FFF2-40B4-BE49-F238E27FC236}">
                  <a16:creationId xmlns:a16="http://schemas.microsoft.com/office/drawing/2014/main" id="{699913A4-C043-4555-BDF2-E29946CB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4EBC24EA-73C5-43BE-AEC1-8145BCC83A6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5" name="텍스트 상자 31">
              <a:extLst>
                <a:ext uri="{FF2B5EF4-FFF2-40B4-BE49-F238E27FC236}">
                  <a16:creationId xmlns:a16="http://schemas.microsoft.com/office/drawing/2014/main" id="{AED80F3F-A973-40E6-892E-DFC311F949BD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6" name="직선 연결선[R] 33">
              <a:extLst>
                <a:ext uri="{FF2B5EF4-FFF2-40B4-BE49-F238E27FC236}">
                  <a16:creationId xmlns:a16="http://schemas.microsoft.com/office/drawing/2014/main" id="{1885855E-85CB-4E42-9EB1-4023953D4859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텍스트 상자 31">
              <a:extLst>
                <a:ext uri="{FF2B5EF4-FFF2-40B4-BE49-F238E27FC236}">
                  <a16:creationId xmlns:a16="http://schemas.microsoft.com/office/drawing/2014/main" id="{3205448D-4C10-4A48-9139-41FAD3F91130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38" name="텍스트 상자 31">
              <a:extLst>
                <a:ext uri="{FF2B5EF4-FFF2-40B4-BE49-F238E27FC236}">
                  <a16:creationId xmlns:a16="http://schemas.microsoft.com/office/drawing/2014/main" id="{A79E7D60-1EEA-40F7-B152-C77B71D15AEF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9" name="텍스트 상자 31">
              <a:extLst>
                <a:ext uri="{FF2B5EF4-FFF2-40B4-BE49-F238E27FC236}">
                  <a16:creationId xmlns:a16="http://schemas.microsoft.com/office/drawing/2014/main" id="{21D77EBB-73A7-45C6-B5F3-15394439A882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CCD0B81-D736-4785-8775-F68063657BFB}"/>
                </a:ext>
              </a:extLst>
            </p:cNvPr>
            <p:cNvCxnSpPr>
              <a:cxnSpLocks/>
              <a:stCxn id="133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BD49B81-2FE4-4EA8-9AFA-E94B0A9CFD63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6608AD2-A18B-4CE8-8F47-2F65A54AB749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43" name="텍스트 상자 31">
              <a:extLst>
                <a:ext uri="{FF2B5EF4-FFF2-40B4-BE49-F238E27FC236}">
                  <a16:creationId xmlns:a16="http://schemas.microsoft.com/office/drawing/2014/main" id="{F9EE1EB2-7B5D-45F5-A3B0-2B5EBD7D4A45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44" name="직선 연결선[R] 33">
              <a:extLst>
                <a:ext uri="{FF2B5EF4-FFF2-40B4-BE49-F238E27FC236}">
                  <a16:creationId xmlns:a16="http://schemas.microsoft.com/office/drawing/2014/main" id="{C68F3AD9-C9D9-415C-9DA1-A956EC6BFDE7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[R] 7">
              <a:extLst>
                <a:ext uri="{FF2B5EF4-FFF2-40B4-BE49-F238E27FC236}">
                  <a16:creationId xmlns:a16="http://schemas.microsoft.com/office/drawing/2014/main" id="{05B58C48-7B51-4CD8-832A-FDB1D8837732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46" name="직선 연결선[R] 33">
              <a:extLst>
                <a:ext uri="{FF2B5EF4-FFF2-40B4-BE49-F238E27FC236}">
                  <a16:creationId xmlns:a16="http://schemas.microsoft.com/office/drawing/2014/main" id="{725EE0E3-429A-40C5-80D2-E9ABFFFA358D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84DC02D-C556-45DC-A9BB-6E9D5B139F69}"/>
              </a:ext>
            </a:extLst>
          </p:cNvPr>
          <p:cNvGrpSpPr/>
          <p:nvPr/>
        </p:nvGrpSpPr>
        <p:grpSpPr>
          <a:xfrm>
            <a:off x="2720689" y="1130075"/>
            <a:ext cx="1691831" cy="260381"/>
            <a:chOff x="2778221" y="2057912"/>
            <a:chExt cx="1691831" cy="229202"/>
          </a:xfrm>
        </p:grpSpPr>
        <p:sp>
          <p:nvSpPr>
            <p:cNvPr id="69" name="Rounded Rectangle 939">
              <a:extLst>
                <a:ext uri="{FF2B5EF4-FFF2-40B4-BE49-F238E27FC236}">
                  <a16:creationId xmlns:a16="http://schemas.microsoft.com/office/drawing/2014/main" id="{41E57DE2-58C4-44DA-B926-DE04D23CBCB3}"/>
                </a:ext>
              </a:extLst>
            </p:cNvPr>
            <p:cNvSpPr/>
            <p:nvPr/>
          </p:nvSpPr>
          <p:spPr>
            <a:xfrm>
              <a:off x="3461940" y="2060579"/>
              <a:ext cx="466487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재작성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Rounded Rectangle 939">
              <a:extLst>
                <a:ext uri="{FF2B5EF4-FFF2-40B4-BE49-F238E27FC236}">
                  <a16:creationId xmlns:a16="http://schemas.microsoft.com/office/drawing/2014/main" id="{74B5D25B-52CF-4AB7-99F7-61FA641D335F}"/>
                </a:ext>
              </a:extLst>
            </p:cNvPr>
            <p:cNvSpPr/>
            <p:nvPr/>
          </p:nvSpPr>
          <p:spPr>
            <a:xfrm>
              <a:off x="2778221" y="2057912"/>
              <a:ext cx="611110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참여기간 변경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Rounded Rectangle 939">
              <a:extLst>
                <a:ext uri="{FF2B5EF4-FFF2-40B4-BE49-F238E27FC236}">
                  <a16:creationId xmlns:a16="http://schemas.microsoft.com/office/drawing/2014/main" id="{76413CC9-3CB3-4A8A-8EC1-4ABDC5B68886}"/>
                </a:ext>
              </a:extLst>
            </p:cNvPr>
            <p:cNvSpPr/>
            <p:nvPr/>
          </p:nvSpPr>
          <p:spPr>
            <a:xfrm>
              <a:off x="4003565" y="2060036"/>
              <a:ext cx="466487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Group 458">
            <a:extLst>
              <a:ext uri="{FF2B5EF4-FFF2-40B4-BE49-F238E27FC236}">
                <a16:creationId xmlns:a16="http://schemas.microsoft.com/office/drawing/2014/main" id="{1EA1CCD1-99C3-44AE-BB36-5AA2C954CB8F}"/>
              </a:ext>
            </a:extLst>
          </p:cNvPr>
          <p:cNvGrpSpPr/>
          <p:nvPr/>
        </p:nvGrpSpPr>
        <p:grpSpPr>
          <a:xfrm>
            <a:off x="2078753" y="1137082"/>
            <a:ext cx="615917" cy="247169"/>
            <a:chOff x="3239643" y="1992365"/>
            <a:chExt cx="398056" cy="175131"/>
          </a:xfrm>
        </p:grpSpPr>
        <p:sp>
          <p:nvSpPr>
            <p:cNvPr id="78" name="Rounded Rectangle 939">
              <a:extLst>
                <a:ext uri="{FF2B5EF4-FFF2-40B4-BE49-F238E27FC236}">
                  <a16:creationId xmlns:a16="http://schemas.microsoft.com/office/drawing/2014/main" id="{EA123DE8-251E-4776-B432-468FEC7FE1EF}"/>
                </a:ext>
              </a:extLst>
            </p:cNvPr>
            <p:cNvSpPr/>
            <p:nvPr/>
          </p:nvSpPr>
          <p:spPr>
            <a:xfrm>
              <a:off x="3239643" y="1992365"/>
              <a:ext cx="378411" cy="175131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텍스트 상자 31">
              <a:extLst>
                <a:ext uri="{FF2B5EF4-FFF2-40B4-BE49-F238E27FC236}">
                  <a16:creationId xmlns:a16="http://schemas.microsoft.com/office/drawing/2014/main" id="{863F2DEB-2789-4B00-BF4B-69BDC4265AF8}"/>
                </a:ext>
              </a:extLst>
            </p:cNvPr>
            <p:cNvSpPr txBox="1"/>
            <p:nvPr/>
          </p:nvSpPr>
          <p:spPr>
            <a:xfrm>
              <a:off x="3247471" y="2041799"/>
              <a:ext cx="390228" cy="7632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참여하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4EAB6D8-55E0-479E-A528-A3944B5EDE5F}"/>
              </a:ext>
            </a:extLst>
          </p:cNvPr>
          <p:cNvSpPr/>
          <p:nvPr/>
        </p:nvSpPr>
        <p:spPr>
          <a:xfrm>
            <a:off x="9297392" y="1530824"/>
            <a:ext cx="2835141" cy="2770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설문과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상세 동일</a:t>
            </a:r>
          </a:p>
        </p:txBody>
      </p:sp>
      <p:sp>
        <p:nvSpPr>
          <p:cNvPr id="76" name="Rectangle 396">
            <a:extLst>
              <a:ext uri="{FF2B5EF4-FFF2-40B4-BE49-F238E27FC236}">
                <a16:creationId xmlns:a16="http://schemas.microsoft.com/office/drawing/2014/main" id="{D2760F94-72D2-4806-A242-95781FAA97E9}"/>
              </a:ext>
            </a:extLst>
          </p:cNvPr>
          <p:cNvSpPr/>
          <p:nvPr/>
        </p:nvSpPr>
        <p:spPr>
          <a:xfrm>
            <a:off x="1988057" y="162066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84" name="Group 4">
            <a:extLst>
              <a:ext uri="{FF2B5EF4-FFF2-40B4-BE49-F238E27FC236}">
                <a16:creationId xmlns:a16="http://schemas.microsoft.com/office/drawing/2014/main" id="{CC4A1B73-2EB4-413B-9D0A-581D989336B6}"/>
              </a:ext>
            </a:extLst>
          </p:cNvPr>
          <p:cNvGrpSpPr/>
          <p:nvPr/>
        </p:nvGrpSpPr>
        <p:grpSpPr>
          <a:xfrm>
            <a:off x="2201952" y="1752505"/>
            <a:ext cx="3251212" cy="524351"/>
            <a:chOff x="2821439" y="2479174"/>
            <a:chExt cx="2810034" cy="379961"/>
          </a:xfrm>
        </p:grpSpPr>
        <p:sp>
          <p:nvSpPr>
            <p:cNvPr id="85" name="텍스트 상자 31">
              <a:extLst>
                <a:ext uri="{FF2B5EF4-FFF2-40B4-BE49-F238E27FC236}">
                  <a16:creationId xmlns:a16="http://schemas.microsoft.com/office/drawing/2014/main" id="{619419E2-5BBA-4112-942E-17C45D6A67C6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00" b="1" dirty="0">
                  <a:latin typeface="+mn-ea"/>
                  <a:ea typeface="+mn-ea"/>
                </a:rPr>
                <a:t>추석 선물 </a:t>
              </a:r>
              <a:r>
                <a:rPr lang="en-US" altLang="ko-KR" sz="1000" b="1" dirty="0">
                  <a:latin typeface="+mn-ea"/>
                  <a:ea typeface="+mn-ea"/>
                </a:rPr>
                <a:t>Best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90" name="텍스트 상자 31">
              <a:extLst>
                <a:ext uri="{FF2B5EF4-FFF2-40B4-BE49-F238E27FC236}">
                  <a16:creationId xmlns:a16="http://schemas.microsoft.com/office/drawing/2014/main" id="{DFF70B0D-D9B2-4BBB-9848-4588967064C8}"/>
                </a:ext>
              </a:extLst>
            </p:cNvPr>
            <p:cNvSpPr txBox="1"/>
            <p:nvPr/>
          </p:nvSpPr>
          <p:spPr>
            <a:xfrm>
              <a:off x="2925037" y="2781077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02" name="직선 연결선[R] 7">
            <a:extLst>
              <a:ext uri="{FF2B5EF4-FFF2-40B4-BE49-F238E27FC236}">
                <a16:creationId xmlns:a16="http://schemas.microsoft.com/office/drawing/2014/main" id="{E9F2B241-6145-42CB-A961-2DBC6CB669DA}"/>
              </a:ext>
            </a:extLst>
          </p:cNvPr>
          <p:cNvCxnSpPr/>
          <p:nvPr/>
        </p:nvCxnSpPr>
        <p:spPr>
          <a:xfrm>
            <a:off x="2189428" y="2924944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03" name="텍스트 상자 31">
            <a:extLst>
              <a:ext uri="{FF2B5EF4-FFF2-40B4-BE49-F238E27FC236}">
                <a16:creationId xmlns:a16="http://schemas.microsoft.com/office/drawing/2014/main" id="{F208C8EA-1CF6-4E85-BDB2-5516E9A5639D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104" name="텍스트 상자 31">
            <a:extLst>
              <a:ext uri="{FF2B5EF4-FFF2-40B4-BE49-F238E27FC236}">
                <a16:creationId xmlns:a16="http://schemas.microsoft.com/office/drawing/2014/main" id="{E455CB17-0F66-4331-8A12-31E92AA0AB87}"/>
              </a:ext>
            </a:extLst>
          </p:cNvPr>
          <p:cNvSpPr txBox="1"/>
          <p:nvPr/>
        </p:nvSpPr>
        <p:spPr>
          <a:xfrm>
            <a:off x="2319575" y="200228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사내 추석선물 기호 조사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97C1D04-6CF8-4C2D-A429-BDC9C62DDC2F}"/>
              </a:ext>
            </a:extLst>
          </p:cNvPr>
          <p:cNvSpPr txBox="1"/>
          <p:nvPr/>
        </p:nvSpPr>
        <p:spPr>
          <a:xfrm>
            <a:off x="2365759" y="2992341"/>
            <a:ext cx="2109225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추석 선물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BEST?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종합선물세트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홍삼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금일봉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유급 추가 휴가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고기 세트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7" name="Group 459">
            <a:extLst>
              <a:ext uri="{FF2B5EF4-FFF2-40B4-BE49-F238E27FC236}">
                <a16:creationId xmlns:a16="http://schemas.microsoft.com/office/drawing/2014/main" id="{77DD43AD-112B-47A4-AFB0-33D0A1483C06}"/>
              </a:ext>
            </a:extLst>
          </p:cNvPr>
          <p:cNvGrpSpPr/>
          <p:nvPr/>
        </p:nvGrpSpPr>
        <p:grpSpPr>
          <a:xfrm>
            <a:off x="3988636" y="2641346"/>
            <a:ext cx="531489" cy="224174"/>
            <a:chOff x="3444734" y="1992365"/>
            <a:chExt cx="231646" cy="164487"/>
          </a:xfrm>
        </p:grpSpPr>
        <p:sp>
          <p:nvSpPr>
            <p:cNvPr id="108" name="Rounded Rectangle 939">
              <a:extLst>
                <a:ext uri="{FF2B5EF4-FFF2-40B4-BE49-F238E27FC236}">
                  <a16:creationId xmlns:a16="http://schemas.microsoft.com/office/drawing/2014/main" id="{4BBB1426-9CAF-4A29-9888-6DA40C9B1551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EB60A26A-64EF-4D02-9A13-F38D8DDB0E88}"/>
                </a:ext>
              </a:extLst>
            </p:cNvPr>
            <p:cNvSpPr txBox="1"/>
            <p:nvPr/>
          </p:nvSpPr>
          <p:spPr>
            <a:xfrm>
              <a:off x="3452557" y="2040207"/>
              <a:ext cx="216000" cy="68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2096349-35C1-4BCB-8AC5-23917563AC2D}"/>
              </a:ext>
            </a:extLst>
          </p:cNvPr>
          <p:cNvSpPr/>
          <p:nvPr/>
        </p:nvSpPr>
        <p:spPr>
          <a:xfrm>
            <a:off x="2692369" y="2721709"/>
            <a:ext cx="491534" cy="114315"/>
          </a:xfrm>
          <a:prstGeom prst="rect">
            <a:avLst/>
          </a:prstGeom>
          <a:gradFill>
            <a:gsLst>
              <a:gs pos="3700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9" name="직사각형">
            <a:extLst>
              <a:ext uri="{FF2B5EF4-FFF2-40B4-BE49-F238E27FC236}">
                <a16:creationId xmlns:a16="http://schemas.microsoft.com/office/drawing/2014/main" id="{B18B8E78-7B2E-41AB-A338-52F7E7302688}"/>
              </a:ext>
            </a:extLst>
          </p:cNvPr>
          <p:cNvSpPr/>
          <p:nvPr/>
        </p:nvSpPr>
        <p:spPr>
          <a:xfrm>
            <a:off x="2318943" y="234551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0" name="직사각형">
            <a:extLst>
              <a:ext uri="{FF2B5EF4-FFF2-40B4-BE49-F238E27FC236}">
                <a16:creationId xmlns:a16="http://schemas.microsoft.com/office/drawing/2014/main" id="{256142A1-7B4B-4337-906C-F6E9CFD7706E}"/>
              </a:ext>
            </a:extLst>
          </p:cNvPr>
          <p:cNvSpPr/>
          <p:nvPr/>
        </p:nvSpPr>
        <p:spPr>
          <a:xfrm>
            <a:off x="2319575" y="270874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               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%  (3/6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700780-99F2-4C70-8682-92F6691ADCAC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진행중인투표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86A6BB6-13DA-4E2A-860D-CF1887FF69DB}"/>
              </a:ext>
            </a:extLst>
          </p:cNvPr>
          <p:cNvCxnSpPr/>
          <p:nvPr/>
        </p:nvCxnSpPr>
        <p:spPr>
          <a:xfrm>
            <a:off x="3143672" y="1407713"/>
            <a:ext cx="1152128" cy="761422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60C78EA-A759-4AC7-B131-ED6CEB123D74}"/>
              </a:ext>
            </a:extLst>
          </p:cNvPr>
          <p:cNvGrpSpPr/>
          <p:nvPr/>
        </p:nvGrpSpPr>
        <p:grpSpPr>
          <a:xfrm>
            <a:off x="4334140" y="2174922"/>
            <a:ext cx="4404130" cy="1598600"/>
            <a:chOff x="4691713" y="1974416"/>
            <a:chExt cx="4404130" cy="159860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2799CF1D-2900-4347-8EA0-D2CF0758A6C3}"/>
                </a:ext>
              </a:extLst>
            </p:cNvPr>
            <p:cNvGrpSpPr/>
            <p:nvPr/>
          </p:nvGrpSpPr>
          <p:grpSpPr>
            <a:xfrm>
              <a:off x="4691713" y="1974416"/>
              <a:ext cx="4404130" cy="1598600"/>
              <a:chOff x="401101" y="1218537"/>
              <a:chExt cx="3578039" cy="3041295"/>
            </a:xfrm>
          </p:grpSpPr>
          <p:sp>
            <p:nvSpPr>
              <p:cNvPr id="159" name="직사각형">
                <a:extLst>
                  <a:ext uri="{FF2B5EF4-FFF2-40B4-BE49-F238E27FC236}">
                    <a16:creationId xmlns:a16="http://schemas.microsoft.com/office/drawing/2014/main" id="{363F2B9A-5CCC-4B68-BA95-AD95BA8713C1}"/>
                  </a:ext>
                </a:extLst>
              </p:cNvPr>
              <p:cNvSpPr/>
              <p:nvPr/>
            </p:nvSpPr>
            <p:spPr>
              <a:xfrm>
                <a:off x="401101" y="1218537"/>
                <a:ext cx="3578039" cy="304129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  <a:miter lim="4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50800" tIns="50800" rIns="50800" bIns="50800" anchor="ctr"/>
              <a:lstStyle/>
              <a:p>
                <a:endParaRPr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0" name="Rectangle 356">
                <a:extLst>
                  <a:ext uri="{FF2B5EF4-FFF2-40B4-BE49-F238E27FC236}">
                    <a16:creationId xmlns:a16="http://schemas.microsoft.com/office/drawing/2014/main" id="{A617DACD-0423-4701-89AD-FCB716CA5E7A}"/>
                  </a:ext>
                </a:extLst>
              </p:cNvPr>
              <p:cNvSpPr/>
              <p:nvPr/>
            </p:nvSpPr>
            <p:spPr>
              <a:xfrm>
                <a:off x="407123" y="1269012"/>
                <a:ext cx="3564802" cy="3026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DF1F495-0E94-4FE2-A30F-3380D547047E}"/>
                </a:ext>
              </a:extLst>
            </p:cNvPr>
            <p:cNvSpPr txBox="1"/>
            <p:nvPr/>
          </p:nvSpPr>
          <p:spPr>
            <a:xfrm>
              <a:off x="4700534" y="1984643"/>
              <a:ext cx="1405322" cy="200886"/>
            </a:xfrm>
            <a:prstGeom prst="rect">
              <a:avLst/>
            </a:prstGeom>
            <a:noFill/>
          </p:spPr>
          <p:txBody>
            <a:bodyPr wrap="square" lIns="72000" rIns="72000" rtlCol="0" anchor="ctr"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참여기간변경</a:t>
              </a:r>
            </a:p>
          </p:txBody>
        </p:sp>
        <p:sp>
          <p:nvSpPr>
            <p:cNvPr id="89" name="모서리가 둥근 직사각형 3">
              <a:extLst>
                <a:ext uri="{FF2B5EF4-FFF2-40B4-BE49-F238E27FC236}">
                  <a16:creationId xmlns:a16="http://schemas.microsoft.com/office/drawing/2014/main" id="{F1AB4019-01FF-40D0-A331-009AC53ECFC1}"/>
                </a:ext>
              </a:extLst>
            </p:cNvPr>
            <p:cNvSpPr/>
            <p:nvPr/>
          </p:nvSpPr>
          <p:spPr>
            <a:xfrm>
              <a:off x="6774130" y="3170716"/>
              <a:ext cx="486572" cy="24818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확인</a:t>
              </a: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C8155C65-A996-4CCA-A569-1D2137B8A698}"/>
                </a:ext>
              </a:extLst>
            </p:cNvPr>
            <p:cNvCxnSpPr>
              <a:cxnSpLocks/>
            </p:cNvCxnSpPr>
            <p:nvPr/>
          </p:nvCxnSpPr>
          <p:spPr>
            <a:xfrm>
              <a:off x="4700535" y="2163278"/>
              <a:ext cx="4395307" cy="132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BBA154C-A245-4A6E-B7BC-3ACDF67ACF01}"/>
                </a:ext>
              </a:extLst>
            </p:cNvPr>
            <p:cNvSpPr txBox="1"/>
            <p:nvPr/>
          </p:nvSpPr>
          <p:spPr>
            <a:xfrm>
              <a:off x="4752921" y="2446922"/>
              <a:ext cx="1405322" cy="200886"/>
            </a:xfrm>
            <a:prstGeom prst="rect">
              <a:avLst/>
            </a:prstGeom>
            <a:noFill/>
          </p:spPr>
          <p:txBody>
            <a:bodyPr wrap="square" lIns="72000" rIns="72000" rtlCol="0" anchor="ctr"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작성일자 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BF0F2FC-D5F2-4D0E-B406-7DAF4FEB268C}"/>
                </a:ext>
              </a:extLst>
            </p:cNvPr>
            <p:cNvSpPr txBox="1"/>
            <p:nvPr/>
          </p:nvSpPr>
          <p:spPr>
            <a:xfrm>
              <a:off x="4759144" y="2664491"/>
              <a:ext cx="1405322" cy="200886"/>
            </a:xfrm>
            <a:prstGeom prst="rect">
              <a:avLst/>
            </a:prstGeom>
            <a:noFill/>
          </p:spPr>
          <p:txBody>
            <a:bodyPr wrap="square" lIns="72000" rIns="72000" rtlCol="0" anchor="ctr">
              <a:no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참여기간 </a:t>
              </a:r>
            </a:p>
          </p:txBody>
        </p:sp>
        <p:sp>
          <p:nvSpPr>
            <p:cNvPr id="111" name="텍스트 상자 31">
              <a:extLst>
                <a:ext uri="{FF2B5EF4-FFF2-40B4-BE49-F238E27FC236}">
                  <a16:creationId xmlns:a16="http://schemas.microsoft.com/office/drawing/2014/main" id="{B2BFCB1D-4393-4C5D-AD4F-467020BC7105}"/>
                </a:ext>
              </a:extLst>
            </p:cNvPr>
            <p:cNvSpPr txBox="1"/>
            <p:nvPr/>
          </p:nvSpPr>
          <p:spPr>
            <a:xfrm>
              <a:off x="5456805" y="2503364"/>
              <a:ext cx="1303473" cy="10772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2017-09-28 14:00</a:t>
              </a:r>
            </a:p>
          </p:txBody>
        </p:sp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8A000213-A168-4BBC-A03D-5C7353067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7591" y="2683407"/>
              <a:ext cx="172580" cy="172580"/>
            </a:xfrm>
            <a:prstGeom prst="rect">
              <a:avLst/>
            </a:prstGeom>
          </p:spPr>
        </p:pic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318C10B-5EC6-4802-9C7C-9B09932D8366}"/>
                </a:ext>
              </a:extLst>
            </p:cNvPr>
            <p:cNvSpPr/>
            <p:nvPr/>
          </p:nvSpPr>
          <p:spPr>
            <a:xfrm>
              <a:off x="5427894" y="2685967"/>
              <a:ext cx="779382" cy="173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D29653B5-A617-4C58-BC80-946077E1B40D}"/>
                </a:ext>
              </a:extLst>
            </p:cNvPr>
            <p:cNvGrpSpPr/>
            <p:nvPr/>
          </p:nvGrpSpPr>
          <p:grpSpPr>
            <a:xfrm>
              <a:off x="6507202" y="2675802"/>
              <a:ext cx="479606" cy="171677"/>
              <a:chOff x="4464266" y="3052740"/>
              <a:chExt cx="479606" cy="171677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13F1D73-8092-4ADE-8F43-35D4D7A73145}"/>
                  </a:ext>
                </a:extLst>
              </p:cNvPr>
              <p:cNvSpPr/>
              <p:nvPr/>
            </p:nvSpPr>
            <p:spPr>
              <a:xfrm>
                <a:off x="4464266" y="3052740"/>
                <a:ext cx="479606" cy="17167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11:00</a:t>
                </a:r>
                <a:endParaRPr kumimoji="1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8" name="Triangle 942">
                <a:extLst>
                  <a:ext uri="{FF2B5EF4-FFF2-40B4-BE49-F238E27FC236}">
                    <a16:creationId xmlns:a16="http://schemas.microsoft.com/office/drawing/2014/main" id="{ECC79F6B-0CF1-4A20-9D44-889A8BBB7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838793" y="3131388"/>
                <a:ext cx="75371" cy="432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3" dirty="0">
                  <a:solidFill>
                    <a:schemeClr val="tx1"/>
                  </a:solidFill>
                  <a:latin typeface="+mn-ea"/>
                  <a:ea typeface="+mn-ea"/>
                  <a:cs typeface="ＭＳ Ｐゴシック" charset="0"/>
                </a:endParaRPr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E26772D-9CAB-4644-B854-0BF7EF08BB76}"/>
                </a:ext>
              </a:extLst>
            </p:cNvPr>
            <p:cNvSpPr txBox="1"/>
            <p:nvPr/>
          </p:nvSpPr>
          <p:spPr>
            <a:xfrm>
              <a:off x="7009522" y="2671127"/>
              <a:ext cx="273079" cy="202829"/>
            </a:xfrm>
            <a:prstGeom prst="rect">
              <a:avLst/>
            </a:prstGeom>
            <a:noFill/>
          </p:spPr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B0600000101010101" charset="-127"/>
                  <a:ea typeface="나눔고딕" panose="020B0600000101010101" charset="-127"/>
                </a:rPr>
                <a:t>~</a:t>
              </a:r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id="{4DDF8F36-C67E-4FAE-B28F-3F614D476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774" y="2689010"/>
              <a:ext cx="172580" cy="172580"/>
            </a:xfrm>
            <a:prstGeom prst="rect">
              <a:avLst/>
            </a:prstGeom>
          </p:spPr>
        </p:pic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5A2EAC7E-97E7-4B4B-80C9-89F6E748B265}"/>
                </a:ext>
              </a:extLst>
            </p:cNvPr>
            <p:cNvSpPr/>
            <p:nvPr/>
          </p:nvSpPr>
          <p:spPr>
            <a:xfrm>
              <a:off x="7255384" y="2691570"/>
              <a:ext cx="779382" cy="173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l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55CBF2E0-3E6D-4EC3-B37F-19ADAF17F674}"/>
                </a:ext>
              </a:extLst>
            </p:cNvPr>
            <p:cNvGrpSpPr/>
            <p:nvPr/>
          </p:nvGrpSpPr>
          <p:grpSpPr>
            <a:xfrm>
              <a:off x="8394170" y="2690211"/>
              <a:ext cx="479606" cy="171677"/>
              <a:chOff x="4464266" y="3052740"/>
              <a:chExt cx="479606" cy="171677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ACA8F11D-F7E0-4FA2-8482-205181248CE4}"/>
                  </a:ext>
                </a:extLst>
              </p:cNvPr>
              <p:cNvSpPr/>
              <p:nvPr/>
            </p:nvSpPr>
            <p:spPr>
              <a:xfrm>
                <a:off x="4464266" y="3052740"/>
                <a:ext cx="479606" cy="17167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11:00</a:t>
                </a:r>
                <a:endParaRPr kumimoji="1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6" name="Triangle 942">
                <a:extLst>
                  <a:ext uri="{FF2B5EF4-FFF2-40B4-BE49-F238E27FC236}">
                    <a16:creationId xmlns:a16="http://schemas.microsoft.com/office/drawing/2014/main" id="{DFE31364-E881-4F4E-9C66-DF566EB9E9A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4838793" y="3131388"/>
                <a:ext cx="75371" cy="43200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33" dirty="0">
                  <a:solidFill>
                    <a:schemeClr val="tx1"/>
                  </a:solidFill>
                  <a:latin typeface="+mn-ea"/>
                  <a:ea typeface="+mn-ea"/>
                  <a:cs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822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2">
            <a:extLst>
              <a:ext uri="{FF2B5EF4-FFF2-40B4-BE49-F238E27FC236}">
                <a16:creationId xmlns:a16="http://schemas.microsoft.com/office/drawing/2014/main" id="{931CFAE0-4C98-47F5-BF61-6EB891A2AACE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동호회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grpSp>
        <p:nvGrpSpPr>
          <p:cNvPr id="43" name="Group 530">
            <a:extLst>
              <a:ext uri="{FF2B5EF4-FFF2-40B4-BE49-F238E27FC236}">
                <a16:creationId xmlns:a16="http://schemas.microsoft.com/office/drawing/2014/main" id="{13526805-50F6-4001-A685-DC2236A571A8}"/>
              </a:ext>
            </a:extLst>
          </p:cNvPr>
          <p:cNvGrpSpPr/>
          <p:nvPr/>
        </p:nvGrpSpPr>
        <p:grpSpPr>
          <a:xfrm>
            <a:off x="8391029" y="414412"/>
            <a:ext cx="729307" cy="166525"/>
            <a:chOff x="7109348" y="1300074"/>
            <a:chExt cx="729307" cy="166525"/>
          </a:xfrm>
        </p:grpSpPr>
        <p:grpSp>
          <p:nvGrpSpPr>
            <p:cNvPr id="44" name="Group 531">
              <a:extLst>
                <a:ext uri="{FF2B5EF4-FFF2-40B4-BE49-F238E27FC236}">
                  <a16:creationId xmlns:a16="http://schemas.microsoft.com/office/drawing/2014/main" id="{FF907477-7E1A-430F-BC6D-2AD674AC1445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54" name="Oval 541">
                <a:extLst>
                  <a:ext uri="{FF2B5EF4-FFF2-40B4-BE49-F238E27FC236}">
                    <a16:creationId xmlns:a16="http://schemas.microsoft.com/office/drawing/2014/main" id="{6E1DAEE3-F250-4C96-AE73-ADDEAB2FBC90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485D9B25-32C7-4ECB-90F8-04CAF46846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5" name="Group 532">
              <a:extLst>
                <a:ext uri="{FF2B5EF4-FFF2-40B4-BE49-F238E27FC236}">
                  <a16:creationId xmlns:a16="http://schemas.microsoft.com/office/drawing/2014/main" id="{5E2A72F8-8049-40BF-9E08-0297015A2F95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52" name="Oval 539">
                <a:extLst>
                  <a:ext uri="{FF2B5EF4-FFF2-40B4-BE49-F238E27FC236}">
                    <a16:creationId xmlns:a16="http://schemas.microsoft.com/office/drawing/2014/main" id="{4668B984-F908-4DA0-A5E2-1FFE6FB78048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3" name="Freeform 13">
                <a:extLst>
                  <a:ext uri="{FF2B5EF4-FFF2-40B4-BE49-F238E27FC236}">
                    <a16:creationId xmlns:a16="http://schemas.microsoft.com/office/drawing/2014/main" id="{47277208-6440-4E6C-BFC8-7AF170C21E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6" name="Group 533">
              <a:extLst>
                <a:ext uri="{FF2B5EF4-FFF2-40B4-BE49-F238E27FC236}">
                  <a16:creationId xmlns:a16="http://schemas.microsoft.com/office/drawing/2014/main" id="{8248BC67-1897-467A-BE20-F783D119A80E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47" name="Oval 534">
                <a:extLst>
                  <a:ext uri="{FF2B5EF4-FFF2-40B4-BE49-F238E27FC236}">
                    <a16:creationId xmlns:a16="http://schemas.microsoft.com/office/drawing/2014/main" id="{56895F3A-A53C-419C-AE3C-CA3D1AFE50EC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grpSp>
            <p:nvGrpSpPr>
              <p:cNvPr id="48" name="그룹 28">
                <a:extLst>
                  <a:ext uri="{FF2B5EF4-FFF2-40B4-BE49-F238E27FC236}">
                    <a16:creationId xmlns:a16="http://schemas.microsoft.com/office/drawing/2014/main" id="{CEDB9C6B-78E0-4426-A215-93783F7F65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49" name="직선 연결선[R] 24">
                  <a:extLst>
                    <a:ext uri="{FF2B5EF4-FFF2-40B4-BE49-F238E27FC236}">
                      <a16:creationId xmlns:a16="http://schemas.microsoft.com/office/drawing/2014/main" id="{D5D8CB99-4897-4389-950C-0534E83BBB90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[R] 25">
                  <a:extLst>
                    <a:ext uri="{FF2B5EF4-FFF2-40B4-BE49-F238E27FC236}">
                      <a16:creationId xmlns:a16="http://schemas.microsoft.com/office/drawing/2014/main" id="{EBB5B332-A908-4BBE-996B-ECDDE72A775A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[R] 26">
                  <a:extLst>
                    <a:ext uri="{FF2B5EF4-FFF2-40B4-BE49-F238E27FC236}">
                      <a16:creationId xmlns:a16="http://schemas.microsoft.com/office/drawing/2014/main" id="{4A336DB4-9C3B-45BF-81AD-54DB24FC1BA9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0" name="직선 연결선[R] 7">
            <a:extLst>
              <a:ext uri="{FF2B5EF4-FFF2-40B4-BE49-F238E27FC236}">
                <a16:creationId xmlns:a16="http://schemas.microsoft.com/office/drawing/2014/main" id="{6585484C-DA9B-43E0-9C5D-55EBC239F305}"/>
              </a:ext>
            </a:extLst>
          </p:cNvPr>
          <p:cNvCxnSpPr/>
          <p:nvPr/>
        </p:nvCxnSpPr>
        <p:spPr>
          <a:xfrm>
            <a:off x="1868022" y="104433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20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292507"/>
              </p:ext>
            </p:extLst>
          </p:nvPr>
        </p:nvGraphicFramePr>
        <p:xfrm>
          <a:off x="9290533" y="833863"/>
          <a:ext cx="2854139" cy="959551"/>
        </p:xfrm>
        <a:graphic>
          <a:graphicData uri="http://schemas.openxmlformats.org/drawingml/2006/table">
            <a:tbl>
              <a:tblPr/>
              <a:tblGrid>
                <a:gridCol w="251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380">
                  <a:extLst>
                    <a:ext uri="{9D8B030D-6E8A-4147-A177-3AD203B41FA5}">
                      <a16:colId xmlns:a16="http://schemas.microsoft.com/office/drawing/2014/main" val="640442726"/>
                    </a:ext>
                  </a:extLst>
                </a:gridCol>
              </a:tblGrid>
              <a:tr h="216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 등록 화면</a:t>
                      </a: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7465"/>
                  </a:ext>
                </a:extLst>
              </a:tr>
              <a:tr h="517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cxnSp>
        <p:nvCxnSpPr>
          <p:cNvPr id="98" name="직선 연결선[R] 7">
            <a:extLst>
              <a:ext uri="{FF2B5EF4-FFF2-40B4-BE49-F238E27FC236}">
                <a16:creationId xmlns:a16="http://schemas.microsoft.com/office/drawing/2014/main" id="{7DE26AC2-F4B6-4279-BA6B-5D99EE8A06EE}"/>
              </a:ext>
            </a:extLst>
          </p:cNvPr>
          <p:cNvCxnSpPr/>
          <p:nvPr/>
        </p:nvCxnSpPr>
        <p:spPr>
          <a:xfrm>
            <a:off x="1860319" y="138924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8BC1075-2B3C-47E7-86CA-8E5B98C03AF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 수정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51BD91-DB8E-4C7D-ACB6-CBC540A33DD6}"/>
              </a:ext>
            </a:extLst>
          </p:cNvPr>
          <p:cNvSpPr txBox="1"/>
          <p:nvPr/>
        </p:nvSpPr>
        <p:spPr>
          <a:xfrm>
            <a:off x="2011373" y="1481053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투표 제목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46504C-AE51-4B83-8488-21DC22955DAD}"/>
              </a:ext>
            </a:extLst>
          </p:cNvPr>
          <p:cNvSpPr/>
          <p:nvPr/>
        </p:nvSpPr>
        <p:spPr>
          <a:xfrm>
            <a:off x="10128448" y="277201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EN12.1.2.1.6</a:t>
            </a:r>
          </a:p>
        </p:txBody>
      </p:sp>
      <p:sp>
        <p:nvSpPr>
          <p:cNvPr id="165" name="텍스트 상자 31">
            <a:extLst>
              <a:ext uri="{FF2B5EF4-FFF2-40B4-BE49-F238E27FC236}">
                <a16:creationId xmlns:a16="http://schemas.microsoft.com/office/drawing/2014/main" id="{5F676FC5-3E51-4267-97FC-5B6F38F4B886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1"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8" name="직선 연결선[R] 7">
            <a:extLst>
              <a:ext uri="{FF2B5EF4-FFF2-40B4-BE49-F238E27FC236}">
                <a16:creationId xmlns:a16="http://schemas.microsoft.com/office/drawing/2014/main" id="{2906C2C6-4882-4AE1-BBAF-F4282EAFF842}"/>
              </a:ext>
            </a:extLst>
          </p:cNvPr>
          <p:cNvCxnSpPr/>
          <p:nvPr/>
        </p:nvCxnSpPr>
        <p:spPr>
          <a:xfrm>
            <a:off x="1895882" y="2366434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FB69B643-A7EA-4E97-9941-515912CBD2F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8F713AC8-B666-450E-A311-1F6435DD5B88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293" name="Group 1">
                <a:extLst>
                  <a:ext uri="{FF2B5EF4-FFF2-40B4-BE49-F238E27FC236}">
                    <a16:creationId xmlns:a16="http://schemas.microsoft.com/office/drawing/2014/main" id="{81F3D2B6-68B8-48EC-9C60-6C61F9A82560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295" name="Rectangle 14">
                  <a:extLst>
                    <a:ext uri="{FF2B5EF4-FFF2-40B4-BE49-F238E27FC236}">
                      <a16:creationId xmlns:a16="http://schemas.microsoft.com/office/drawing/2014/main" id="{3BF4D876-DDA3-4227-8B09-DAC9EE73D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6" name="Freeform 10">
                  <a:extLst>
                    <a:ext uri="{FF2B5EF4-FFF2-40B4-BE49-F238E27FC236}">
                      <a16:creationId xmlns:a16="http://schemas.microsoft.com/office/drawing/2014/main" id="{28F84F0E-E936-4E64-BEB2-756215FC3A5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297" name="텍스트 상자 31">
                  <a:extLst>
                    <a:ext uri="{FF2B5EF4-FFF2-40B4-BE49-F238E27FC236}">
                      <a16:creationId xmlns:a16="http://schemas.microsoft.com/office/drawing/2014/main" id="{78B142A4-79E8-47D4-93E8-0148AECA20CC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298" name="Straight Connector 1159">
                  <a:extLst>
                    <a:ext uri="{FF2B5EF4-FFF2-40B4-BE49-F238E27FC236}">
                      <a16:creationId xmlns:a16="http://schemas.microsoft.com/office/drawing/2014/main" id="{6124BF67-0C6E-4363-846C-F6D8F59EFF46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9" name="Triangle 942">
                  <a:extLst>
                    <a:ext uri="{FF2B5EF4-FFF2-40B4-BE49-F238E27FC236}">
                      <a16:creationId xmlns:a16="http://schemas.microsoft.com/office/drawing/2014/main" id="{0DB4A6F6-9A05-4BA8-83EF-40C1EC80DF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4" name="텍스트 상자 31">
                <a:extLst>
                  <a:ext uri="{FF2B5EF4-FFF2-40B4-BE49-F238E27FC236}">
                    <a16:creationId xmlns:a16="http://schemas.microsoft.com/office/drawing/2014/main" id="{B894330B-60B4-44D8-910D-DBDCB94CF551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9BBF0467-3BAA-48DB-90E6-A2669F461304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텍스트 상자 31">
              <a:extLst>
                <a:ext uri="{FF2B5EF4-FFF2-40B4-BE49-F238E27FC236}">
                  <a16:creationId xmlns:a16="http://schemas.microsoft.com/office/drawing/2014/main" id="{17E380D3-1A6C-4D98-B59D-06A7E6DC1537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8" name="텍스트 상자 31">
            <a:extLst>
              <a:ext uri="{FF2B5EF4-FFF2-40B4-BE49-F238E27FC236}">
                <a16:creationId xmlns:a16="http://schemas.microsoft.com/office/drawing/2014/main" id="{5BA70614-4599-4D2B-B311-37957E3B92F5}"/>
              </a:ext>
            </a:extLst>
          </p:cNvPr>
          <p:cNvSpPr txBox="1"/>
          <p:nvPr/>
        </p:nvSpPr>
        <p:spPr>
          <a:xfrm>
            <a:off x="3277268" y="1544737"/>
            <a:ext cx="2461404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kumimoji="1" lang="en-US" altLang="ko-KR" sz="1000" b="1" dirty="0">
              <a:latin typeface="+mn-ea"/>
              <a:ea typeface="+mn-ea"/>
            </a:endParaRP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54B0B0C-9402-4E2F-8FCB-6BB0E5934FC4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4432D4B-BDC4-4954-87E0-50834604206E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Rectangle 14">
              <a:extLst>
                <a:ext uri="{FF2B5EF4-FFF2-40B4-BE49-F238E27FC236}">
                  <a16:creationId xmlns:a16="http://schemas.microsoft.com/office/drawing/2014/main" id="{D7406507-78F8-4C44-8347-A1606726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텍스트 상자 31">
              <a:extLst>
                <a:ext uri="{FF2B5EF4-FFF2-40B4-BE49-F238E27FC236}">
                  <a16:creationId xmlns:a16="http://schemas.microsoft.com/office/drawing/2014/main" id="{FDF333AE-0641-427C-8861-4084FD74C61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249DD9C8-BEF2-42E3-86E7-9C25D8B601CE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직선 연결선[R] 33">
              <a:extLst>
                <a:ext uri="{FF2B5EF4-FFF2-40B4-BE49-F238E27FC236}">
                  <a16:creationId xmlns:a16="http://schemas.microsoft.com/office/drawing/2014/main" id="{B494EA20-F4DE-42EE-BA86-1D26AF01B4EE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EBFC08FB-3424-4F4D-8F64-09D6A266871D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42" name="텍스트 상자 31">
              <a:extLst>
                <a:ext uri="{FF2B5EF4-FFF2-40B4-BE49-F238E27FC236}">
                  <a16:creationId xmlns:a16="http://schemas.microsoft.com/office/drawing/2014/main" id="{2137C86A-A966-4164-BDDE-1D2DB428B0F2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7" name="텍스트 상자 31">
              <a:extLst>
                <a:ext uri="{FF2B5EF4-FFF2-40B4-BE49-F238E27FC236}">
                  <a16:creationId xmlns:a16="http://schemas.microsoft.com/office/drawing/2014/main" id="{18C2D29F-CBA5-4DE7-A4A5-FBA7A8DDE447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2607EE3-F287-42FD-9247-BB44CD916FD2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7F0E6E1-20BE-474C-8A61-B11A12551BE7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1F34EAB-61EA-4AB4-87D7-1A6C321312E3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54" name="텍스트 상자 31">
              <a:extLst>
                <a:ext uri="{FF2B5EF4-FFF2-40B4-BE49-F238E27FC236}">
                  <a16:creationId xmlns:a16="http://schemas.microsoft.com/office/drawing/2014/main" id="{BC4530D2-140F-442B-BB12-2B126644C44E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55" name="직선 연결선[R] 33">
              <a:extLst>
                <a:ext uri="{FF2B5EF4-FFF2-40B4-BE49-F238E27FC236}">
                  <a16:creationId xmlns:a16="http://schemas.microsoft.com/office/drawing/2014/main" id="{E1861495-18E8-4B4F-A7D2-A1876D8E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7">
              <a:extLst>
                <a:ext uri="{FF2B5EF4-FFF2-40B4-BE49-F238E27FC236}">
                  <a16:creationId xmlns:a16="http://schemas.microsoft.com/office/drawing/2014/main" id="{99668653-F55A-4BBC-A45F-54912A45D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57" name="직선 연결선[R] 33">
              <a:extLst>
                <a:ext uri="{FF2B5EF4-FFF2-40B4-BE49-F238E27FC236}">
                  <a16:creationId xmlns:a16="http://schemas.microsoft.com/office/drawing/2014/main" id="{AF05B6E0-3E1B-4B5D-A0A1-FD926663F8F2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텍스트 상자 31">
              <a:extLst>
                <a:ext uri="{FF2B5EF4-FFF2-40B4-BE49-F238E27FC236}">
                  <a16:creationId xmlns:a16="http://schemas.microsoft.com/office/drawing/2014/main" id="{36435F91-FEBE-425D-8BD3-C4D39F78D2D5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66" name="직선 연결선[R] 33">
              <a:extLst>
                <a:ext uri="{FF2B5EF4-FFF2-40B4-BE49-F238E27FC236}">
                  <a16:creationId xmlns:a16="http://schemas.microsoft.com/office/drawing/2014/main" id="{41815DE3-ED70-408C-86DD-9BF9C57EDA8D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B7A4B51-216B-4F63-8978-CFA3892BACB7}"/>
              </a:ext>
            </a:extLst>
          </p:cNvPr>
          <p:cNvSpPr/>
          <p:nvPr/>
        </p:nvSpPr>
        <p:spPr>
          <a:xfrm>
            <a:off x="3190187" y="1493266"/>
            <a:ext cx="3909854" cy="2439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7EF32F6-DB8F-4B6C-B433-C7321F473AB0}"/>
              </a:ext>
            </a:extLst>
          </p:cNvPr>
          <p:cNvSpPr txBox="1"/>
          <p:nvPr/>
        </p:nvSpPr>
        <p:spPr>
          <a:xfrm>
            <a:off x="2153102" y="2430966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</a:p>
        </p:txBody>
      </p:sp>
      <p:sp>
        <p:nvSpPr>
          <p:cNvPr id="206" name="텍스트 상자 31">
            <a:extLst>
              <a:ext uri="{FF2B5EF4-FFF2-40B4-BE49-F238E27FC236}">
                <a16:creationId xmlns:a16="http://schemas.microsoft.com/office/drawing/2014/main" id="{03DFBD83-128F-4C43-836A-9652D635B731}"/>
              </a:ext>
            </a:extLst>
          </p:cNvPr>
          <p:cNvSpPr txBox="1"/>
          <p:nvPr/>
        </p:nvSpPr>
        <p:spPr>
          <a:xfrm>
            <a:off x="3234179" y="2492700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A3F7203-68C5-4591-A7AA-E455824C8871}"/>
              </a:ext>
            </a:extLst>
          </p:cNvPr>
          <p:cNvSpPr/>
          <p:nvPr/>
        </p:nvSpPr>
        <p:spPr>
          <a:xfrm>
            <a:off x="3151752" y="2420888"/>
            <a:ext cx="3909854" cy="2439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7" name="Checkbox">
            <a:extLst>
              <a:ext uri="{FF2B5EF4-FFF2-40B4-BE49-F238E27FC236}">
                <a16:creationId xmlns:a16="http://schemas.microsoft.com/office/drawing/2014/main" id="{D9543014-BFE5-48A5-973B-1ED446B7ABB2}"/>
              </a:ext>
            </a:extLst>
          </p:cNvPr>
          <p:cNvGrpSpPr/>
          <p:nvPr/>
        </p:nvGrpSpPr>
        <p:grpSpPr>
          <a:xfrm>
            <a:off x="2234464" y="2858683"/>
            <a:ext cx="383013" cy="153888"/>
            <a:chOff x="879475" y="1293865"/>
            <a:chExt cx="383013" cy="153888"/>
          </a:xfrm>
        </p:grpSpPr>
        <p:sp>
          <p:nvSpPr>
            <p:cNvPr id="241" name="Check" hidden="1">
              <a:extLst>
                <a:ext uri="{FF2B5EF4-FFF2-40B4-BE49-F238E27FC236}">
                  <a16:creationId xmlns:a16="http://schemas.microsoft.com/office/drawing/2014/main" id="{FF08EF23-8525-4B69-B4F5-211F884E4A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9475" y="1330328"/>
              <a:ext cx="96838" cy="80963"/>
            </a:xfrm>
            <a:custGeom>
              <a:avLst/>
              <a:gdLst>
                <a:gd name="T0" fmla="*/ 49 w 61"/>
                <a:gd name="T1" fmla="*/ 0 h 51"/>
                <a:gd name="T2" fmla="*/ 27 w 61"/>
                <a:gd name="T3" fmla="*/ 31 h 51"/>
                <a:gd name="T4" fmla="*/ 9 w 61"/>
                <a:gd name="T5" fmla="*/ 18 h 51"/>
                <a:gd name="T6" fmla="*/ 0 w 61"/>
                <a:gd name="T7" fmla="*/ 30 h 51"/>
                <a:gd name="T8" fmla="*/ 18 w 61"/>
                <a:gd name="T9" fmla="*/ 43 h 51"/>
                <a:gd name="T10" fmla="*/ 30 w 61"/>
                <a:gd name="T11" fmla="*/ 51 h 51"/>
                <a:gd name="T12" fmla="*/ 39 w 61"/>
                <a:gd name="T13" fmla="*/ 39 h 51"/>
                <a:gd name="T14" fmla="*/ 61 w 61"/>
                <a:gd name="T15" fmla="*/ 9 h 51"/>
                <a:gd name="T16" fmla="*/ 49 w 6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1">
                  <a:moveTo>
                    <a:pt x="49" y="0"/>
                  </a:moveTo>
                  <a:lnTo>
                    <a:pt x="27" y="31"/>
                  </a:lnTo>
                  <a:lnTo>
                    <a:pt x="9" y="18"/>
                  </a:lnTo>
                  <a:lnTo>
                    <a:pt x="0" y="30"/>
                  </a:lnTo>
                  <a:lnTo>
                    <a:pt x="18" y="43"/>
                  </a:lnTo>
                  <a:lnTo>
                    <a:pt x="30" y="51"/>
                  </a:lnTo>
                  <a:lnTo>
                    <a:pt x="39" y="39"/>
                  </a:lnTo>
                  <a:lnTo>
                    <a:pt x="61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9" name="Text">
              <a:extLst>
                <a:ext uri="{FF2B5EF4-FFF2-40B4-BE49-F238E27FC236}">
                  <a16:creationId xmlns:a16="http://schemas.microsoft.com/office/drawing/2014/main" id="{ACDC024B-DF22-45BA-B2BE-6FE4117E1BB9}"/>
                </a:ext>
              </a:extLst>
            </p:cNvPr>
            <p:cNvSpPr txBox="1"/>
            <p:nvPr/>
          </p:nvSpPr>
          <p:spPr>
            <a:xfrm>
              <a:off x="1057304" y="1293865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질문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BBD2C577-283A-43C0-86B8-CED824E0CBC5}"/>
              </a:ext>
            </a:extLst>
          </p:cNvPr>
          <p:cNvSpPr/>
          <p:nvPr/>
        </p:nvSpPr>
        <p:spPr>
          <a:xfrm>
            <a:off x="3160557" y="2820572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43" name="Checkbox">
            <a:extLst>
              <a:ext uri="{FF2B5EF4-FFF2-40B4-BE49-F238E27FC236}">
                <a16:creationId xmlns:a16="http://schemas.microsoft.com/office/drawing/2014/main" id="{A48A99D2-5950-4F51-8C1B-AE5D257474C8}"/>
              </a:ext>
            </a:extLst>
          </p:cNvPr>
          <p:cNvGrpSpPr/>
          <p:nvPr/>
        </p:nvGrpSpPr>
        <p:grpSpPr>
          <a:xfrm>
            <a:off x="2237546" y="3157657"/>
            <a:ext cx="383013" cy="153888"/>
            <a:chOff x="879475" y="1293865"/>
            <a:chExt cx="383013" cy="153888"/>
          </a:xfrm>
        </p:grpSpPr>
        <p:sp>
          <p:nvSpPr>
            <p:cNvPr id="247" name="Check" hidden="1">
              <a:extLst>
                <a:ext uri="{FF2B5EF4-FFF2-40B4-BE49-F238E27FC236}">
                  <a16:creationId xmlns:a16="http://schemas.microsoft.com/office/drawing/2014/main" id="{C0EC4373-1599-44B0-B58A-474456F9C9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9475" y="1330328"/>
              <a:ext cx="96838" cy="80963"/>
            </a:xfrm>
            <a:custGeom>
              <a:avLst/>
              <a:gdLst>
                <a:gd name="T0" fmla="*/ 49 w 61"/>
                <a:gd name="T1" fmla="*/ 0 h 51"/>
                <a:gd name="T2" fmla="*/ 27 w 61"/>
                <a:gd name="T3" fmla="*/ 31 h 51"/>
                <a:gd name="T4" fmla="*/ 9 w 61"/>
                <a:gd name="T5" fmla="*/ 18 h 51"/>
                <a:gd name="T6" fmla="*/ 0 w 61"/>
                <a:gd name="T7" fmla="*/ 30 h 51"/>
                <a:gd name="T8" fmla="*/ 18 w 61"/>
                <a:gd name="T9" fmla="*/ 43 h 51"/>
                <a:gd name="T10" fmla="*/ 30 w 61"/>
                <a:gd name="T11" fmla="*/ 51 h 51"/>
                <a:gd name="T12" fmla="*/ 39 w 61"/>
                <a:gd name="T13" fmla="*/ 39 h 51"/>
                <a:gd name="T14" fmla="*/ 61 w 61"/>
                <a:gd name="T15" fmla="*/ 9 h 51"/>
                <a:gd name="T16" fmla="*/ 49 w 6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1">
                  <a:moveTo>
                    <a:pt x="49" y="0"/>
                  </a:moveTo>
                  <a:lnTo>
                    <a:pt x="27" y="31"/>
                  </a:lnTo>
                  <a:lnTo>
                    <a:pt x="9" y="18"/>
                  </a:lnTo>
                  <a:lnTo>
                    <a:pt x="0" y="30"/>
                  </a:lnTo>
                  <a:lnTo>
                    <a:pt x="18" y="43"/>
                  </a:lnTo>
                  <a:lnTo>
                    <a:pt x="30" y="51"/>
                  </a:lnTo>
                  <a:lnTo>
                    <a:pt x="39" y="39"/>
                  </a:lnTo>
                  <a:lnTo>
                    <a:pt x="61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5" name="Text">
              <a:extLst>
                <a:ext uri="{FF2B5EF4-FFF2-40B4-BE49-F238E27FC236}">
                  <a16:creationId xmlns:a16="http://schemas.microsoft.com/office/drawing/2014/main" id="{815DB028-6766-4DE5-B72D-753FCD92C745}"/>
                </a:ext>
              </a:extLst>
            </p:cNvPr>
            <p:cNvSpPr txBox="1"/>
            <p:nvPr/>
          </p:nvSpPr>
          <p:spPr>
            <a:xfrm>
              <a:off x="1057304" y="1293865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답변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9F4A93-3237-4BCA-8026-CB17D5FE9417}"/>
              </a:ext>
            </a:extLst>
          </p:cNvPr>
          <p:cNvSpPr/>
          <p:nvPr/>
        </p:nvSpPr>
        <p:spPr>
          <a:xfrm>
            <a:off x="3160557" y="3412110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3F06000F-54F1-43B2-A61E-5C5DDAEBAA62}"/>
              </a:ext>
            </a:extLst>
          </p:cNvPr>
          <p:cNvSpPr/>
          <p:nvPr/>
        </p:nvSpPr>
        <p:spPr>
          <a:xfrm>
            <a:off x="3160068" y="3695883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CB213ACF-E046-4860-A2FC-8C0713276EC6}"/>
              </a:ext>
            </a:extLst>
          </p:cNvPr>
          <p:cNvSpPr/>
          <p:nvPr/>
        </p:nvSpPr>
        <p:spPr>
          <a:xfrm>
            <a:off x="3160557" y="4033348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8C82A53B-90D9-45E9-85E5-CE243D3B118E}"/>
              </a:ext>
            </a:extLst>
          </p:cNvPr>
          <p:cNvSpPr/>
          <p:nvPr/>
        </p:nvSpPr>
        <p:spPr>
          <a:xfrm>
            <a:off x="3160068" y="4317121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20A92B3-6CF4-4330-AB3B-AA42E54344DD}"/>
              </a:ext>
            </a:extLst>
          </p:cNvPr>
          <p:cNvSpPr/>
          <p:nvPr/>
        </p:nvSpPr>
        <p:spPr>
          <a:xfrm>
            <a:off x="6588631" y="3116187"/>
            <a:ext cx="486159" cy="1738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 추가</a:t>
            </a:r>
          </a:p>
        </p:txBody>
      </p:sp>
      <p:sp>
        <p:nvSpPr>
          <p:cNvPr id="150" name="Rounded Rectangle 939">
            <a:extLst>
              <a:ext uri="{FF2B5EF4-FFF2-40B4-BE49-F238E27FC236}">
                <a16:creationId xmlns:a16="http://schemas.microsoft.com/office/drawing/2014/main" id="{3C5DEAB2-30A8-4265-A533-A01473844EC7}"/>
              </a:ext>
            </a:extLst>
          </p:cNvPr>
          <p:cNvSpPr/>
          <p:nvPr/>
        </p:nvSpPr>
        <p:spPr>
          <a:xfrm>
            <a:off x="3744049" y="1114262"/>
            <a:ext cx="697924" cy="21814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 미리보기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0D09AC9-DA99-414B-A61F-2FEBB2524877}"/>
              </a:ext>
            </a:extLst>
          </p:cNvPr>
          <p:cNvGrpSpPr/>
          <p:nvPr/>
        </p:nvGrpSpPr>
        <p:grpSpPr>
          <a:xfrm>
            <a:off x="2128152" y="1101412"/>
            <a:ext cx="1019273" cy="230990"/>
            <a:chOff x="2233305" y="2053457"/>
            <a:chExt cx="1019273" cy="230990"/>
          </a:xfrm>
        </p:grpSpPr>
        <p:sp>
          <p:nvSpPr>
            <p:cNvPr id="160" name="Rounded Rectangle 939">
              <a:extLst>
                <a:ext uri="{FF2B5EF4-FFF2-40B4-BE49-F238E27FC236}">
                  <a16:creationId xmlns:a16="http://schemas.microsoft.com/office/drawing/2014/main" id="{BBEA326F-3D7E-4168-B8C5-A6B399C7A31C}"/>
                </a:ext>
              </a:extLst>
            </p:cNvPr>
            <p:cNvSpPr/>
            <p:nvPr/>
          </p:nvSpPr>
          <p:spPr>
            <a:xfrm>
              <a:off x="2774425" y="2057911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1" name="Group 456">
              <a:extLst>
                <a:ext uri="{FF2B5EF4-FFF2-40B4-BE49-F238E27FC236}">
                  <a16:creationId xmlns:a16="http://schemas.microsoft.com/office/drawing/2014/main" id="{A74BD349-842C-4733-AD63-3764E562A130}"/>
                </a:ext>
              </a:extLst>
            </p:cNvPr>
            <p:cNvGrpSpPr/>
            <p:nvPr/>
          </p:nvGrpSpPr>
          <p:grpSpPr>
            <a:xfrm>
              <a:off x="2233305" y="2053457"/>
              <a:ext cx="478153" cy="226536"/>
              <a:chOff x="3444733" y="1992365"/>
              <a:chExt cx="231646" cy="164487"/>
            </a:xfrm>
          </p:grpSpPr>
          <p:sp>
            <p:nvSpPr>
              <p:cNvPr id="162" name="Rounded Rectangle 939">
                <a:extLst>
                  <a:ext uri="{FF2B5EF4-FFF2-40B4-BE49-F238E27FC236}">
                    <a16:creationId xmlns:a16="http://schemas.microsoft.com/office/drawing/2014/main" id="{70C0B858-226B-4951-99AA-CD2E578FDB86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텍스트 상자 31">
                <a:extLst>
                  <a:ext uri="{FF2B5EF4-FFF2-40B4-BE49-F238E27FC236}">
                    <a16:creationId xmlns:a16="http://schemas.microsoft.com/office/drawing/2014/main" id="{96A441A5-F9EB-45FC-916D-3F9BF771FC17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투표</a:t>
                </a:r>
                <a:r>
                  <a:rPr kumimoji="1"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게시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69" name="Rounded Rectangle 939">
            <a:extLst>
              <a:ext uri="{FF2B5EF4-FFF2-40B4-BE49-F238E27FC236}">
                <a16:creationId xmlns:a16="http://schemas.microsoft.com/office/drawing/2014/main" id="{ECD8A069-D9F0-487D-AFEC-C35F2904418A}"/>
              </a:ext>
            </a:extLst>
          </p:cNvPr>
          <p:cNvSpPr/>
          <p:nvPr/>
        </p:nvSpPr>
        <p:spPr>
          <a:xfrm>
            <a:off x="3212840" y="1108499"/>
            <a:ext cx="466487" cy="22653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DA9B1FD-B948-459E-84D2-8A564F00E64E}"/>
              </a:ext>
            </a:extLst>
          </p:cNvPr>
          <p:cNvSpPr txBox="1"/>
          <p:nvPr/>
        </p:nvSpPr>
        <p:spPr>
          <a:xfrm>
            <a:off x="2803444" y="3398228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(1)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DBD9C96-334F-4105-AD73-78C70927A8D0}"/>
              </a:ext>
            </a:extLst>
          </p:cNvPr>
          <p:cNvSpPr txBox="1"/>
          <p:nvPr/>
        </p:nvSpPr>
        <p:spPr>
          <a:xfrm>
            <a:off x="2799650" y="3684469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(2)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264C2E0-8DE2-4E7D-BDE0-697FB874E5CC}"/>
              </a:ext>
            </a:extLst>
          </p:cNvPr>
          <p:cNvSpPr txBox="1"/>
          <p:nvPr/>
        </p:nvSpPr>
        <p:spPr>
          <a:xfrm>
            <a:off x="2799650" y="3997214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(3)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920CB65-DAC5-48D4-84FE-63770BDD1A7E}"/>
              </a:ext>
            </a:extLst>
          </p:cNvPr>
          <p:cNvSpPr txBox="1"/>
          <p:nvPr/>
        </p:nvSpPr>
        <p:spPr>
          <a:xfrm>
            <a:off x="2811338" y="4300038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(4)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458B9E1-C1FE-418D-BA26-311BBA8DCE0F}"/>
              </a:ext>
            </a:extLst>
          </p:cNvPr>
          <p:cNvSpPr txBox="1"/>
          <p:nvPr/>
        </p:nvSpPr>
        <p:spPr>
          <a:xfrm>
            <a:off x="2032402" y="194492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참여기간</a:t>
            </a:r>
          </a:p>
        </p:txBody>
      </p:sp>
      <p:pic>
        <p:nvPicPr>
          <p:cNvPr id="176" name="그림 175">
            <a:extLst>
              <a:ext uri="{FF2B5EF4-FFF2-40B4-BE49-F238E27FC236}">
                <a16:creationId xmlns:a16="http://schemas.microsoft.com/office/drawing/2014/main" id="{22B14580-AA2A-498A-AD97-2DECE1D19F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47" y="1956437"/>
            <a:ext cx="172580" cy="172580"/>
          </a:xfrm>
          <a:prstGeom prst="rect">
            <a:avLst/>
          </a:prstGeom>
        </p:spPr>
      </p:pic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033F5C8-C3AB-4B01-BAD6-9A6B95D31242}"/>
              </a:ext>
            </a:extLst>
          </p:cNvPr>
          <p:cNvSpPr/>
          <p:nvPr/>
        </p:nvSpPr>
        <p:spPr>
          <a:xfrm>
            <a:off x="3199450" y="1958997"/>
            <a:ext cx="779382" cy="17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F278F79B-3461-4305-AEFD-C8062BF761E9}"/>
              </a:ext>
            </a:extLst>
          </p:cNvPr>
          <p:cNvGrpSpPr/>
          <p:nvPr/>
        </p:nvGrpSpPr>
        <p:grpSpPr>
          <a:xfrm>
            <a:off x="4278758" y="1948832"/>
            <a:ext cx="479606" cy="171677"/>
            <a:chOff x="4464266" y="3052740"/>
            <a:chExt cx="479606" cy="171677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ED13EED-EB7A-4608-AEE8-9046ADD1B37F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11:00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3" name="Triangle 942">
              <a:extLst>
                <a:ext uri="{FF2B5EF4-FFF2-40B4-BE49-F238E27FC236}">
                  <a16:creationId xmlns:a16="http://schemas.microsoft.com/office/drawing/2014/main" id="{F770A6CB-3CF6-4CDC-B926-0A89753927F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46ACA4EC-7D9C-4389-A9BF-DCF4AEEFD12C}"/>
              </a:ext>
            </a:extLst>
          </p:cNvPr>
          <p:cNvSpPr txBox="1"/>
          <p:nvPr/>
        </p:nvSpPr>
        <p:spPr>
          <a:xfrm>
            <a:off x="4781078" y="1944157"/>
            <a:ext cx="273079" cy="202829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~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85" name="그림 184">
            <a:extLst>
              <a:ext uri="{FF2B5EF4-FFF2-40B4-BE49-F238E27FC236}">
                <a16:creationId xmlns:a16="http://schemas.microsoft.com/office/drawing/2014/main" id="{67664FD5-0A42-4CFB-A8CC-D36FAA18C5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30" y="1962040"/>
            <a:ext cx="172580" cy="172580"/>
          </a:xfrm>
          <a:prstGeom prst="rect">
            <a:avLst/>
          </a:prstGeom>
        </p:spPr>
      </p:pic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0828C85-B6BB-44B7-BCCF-4ADFB1FB503B}"/>
              </a:ext>
            </a:extLst>
          </p:cNvPr>
          <p:cNvSpPr/>
          <p:nvPr/>
        </p:nvSpPr>
        <p:spPr>
          <a:xfrm>
            <a:off x="5026940" y="1964600"/>
            <a:ext cx="779382" cy="17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2423491A-A14D-473A-9379-B01D3D880831}"/>
              </a:ext>
            </a:extLst>
          </p:cNvPr>
          <p:cNvGrpSpPr/>
          <p:nvPr/>
        </p:nvGrpSpPr>
        <p:grpSpPr>
          <a:xfrm>
            <a:off x="6165726" y="1963241"/>
            <a:ext cx="479606" cy="171677"/>
            <a:chOff x="4464266" y="3052740"/>
            <a:chExt cx="479606" cy="171677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C1E27DAA-1A1F-47CC-A246-730BC3FE3FC3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11:00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9" name="Triangle 942">
              <a:extLst>
                <a:ext uri="{FF2B5EF4-FFF2-40B4-BE49-F238E27FC236}">
                  <a16:creationId xmlns:a16="http://schemas.microsoft.com/office/drawing/2014/main" id="{0FB66318-3D39-4416-A467-AE2B6E83CD8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pSp>
        <p:nvGrpSpPr>
          <p:cNvPr id="177" name="그룹 143">
            <a:extLst>
              <a:ext uri="{FF2B5EF4-FFF2-40B4-BE49-F238E27FC236}">
                <a16:creationId xmlns:a16="http://schemas.microsoft.com/office/drawing/2014/main" id="{650DFF29-69A7-40A9-BBB2-DE9B567C064B}"/>
              </a:ext>
            </a:extLst>
          </p:cNvPr>
          <p:cNvGrpSpPr/>
          <p:nvPr/>
        </p:nvGrpSpPr>
        <p:grpSpPr>
          <a:xfrm>
            <a:off x="1989396" y="934514"/>
            <a:ext cx="216000" cy="252000"/>
            <a:chOff x="2704212" y="2825113"/>
            <a:chExt cx="216000" cy="252000"/>
          </a:xfrm>
        </p:grpSpPr>
        <p:sp>
          <p:nvSpPr>
            <p:cNvPr id="179" name="타원형">
              <a:extLst>
                <a:ext uri="{FF2B5EF4-FFF2-40B4-BE49-F238E27FC236}">
                  <a16:creationId xmlns:a16="http://schemas.microsoft.com/office/drawing/2014/main" id="{B990F1BF-7DCF-4114-A730-4354D1C27F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80" name="2">
              <a:extLst>
                <a:ext uri="{FF2B5EF4-FFF2-40B4-BE49-F238E27FC236}">
                  <a16:creationId xmlns:a16="http://schemas.microsoft.com/office/drawing/2014/main" id="{5642ABEE-F865-4982-9EC6-B337BDDE88FE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90" name="그룹 143">
            <a:extLst>
              <a:ext uri="{FF2B5EF4-FFF2-40B4-BE49-F238E27FC236}">
                <a16:creationId xmlns:a16="http://schemas.microsoft.com/office/drawing/2014/main" id="{1B2459D8-2749-4E8B-AD10-BBDDF6585ED0}"/>
              </a:ext>
            </a:extLst>
          </p:cNvPr>
          <p:cNvGrpSpPr/>
          <p:nvPr/>
        </p:nvGrpSpPr>
        <p:grpSpPr>
          <a:xfrm>
            <a:off x="2076346" y="1404185"/>
            <a:ext cx="216000" cy="252000"/>
            <a:chOff x="2704212" y="2825113"/>
            <a:chExt cx="216000" cy="252000"/>
          </a:xfrm>
        </p:grpSpPr>
        <p:sp>
          <p:nvSpPr>
            <p:cNvPr id="191" name="타원형">
              <a:extLst>
                <a:ext uri="{FF2B5EF4-FFF2-40B4-BE49-F238E27FC236}">
                  <a16:creationId xmlns:a16="http://schemas.microsoft.com/office/drawing/2014/main" id="{189D2574-0240-4EE7-806D-8846FE19C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92" name="2">
              <a:extLst>
                <a:ext uri="{FF2B5EF4-FFF2-40B4-BE49-F238E27FC236}">
                  <a16:creationId xmlns:a16="http://schemas.microsoft.com/office/drawing/2014/main" id="{35B4B8F9-36F5-473F-8350-6E055E8216EB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93" name="그룹 143">
            <a:extLst>
              <a:ext uri="{FF2B5EF4-FFF2-40B4-BE49-F238E27FC236}">
                <a16:creationId xmlns:a16="http://schemas.microsoft.com/office/drawing/2014/main" id="{9013FEC3-E3C1-4671-BC08-3839B4B71877}"/>
              </a:ext>
            </a:extLst>
          </p:cNvPr>
          <p:cNvGrpSpPr/>
          <p:nvPr/>
        </p:nvGrpSpPr>
        <p:grpSpPr>
          <a:xfrm>
            <a:off x="2102456" y="1850915"/>
            <a:ext cx="216000" cy="252000"/>
            <a:chOff x="2704212" y="2825113"/>
            <a:chExt cx="216000" cy="252000"/>
          </a:xfrm>
        </p:grpSpPr>
        <p:sp>
          <p:nvSpPr>
            <p:cNvPr id="194" name="타원형">
              <a:extLst>
                <a:ext uri="{FF2B5EF4-FFF2-40B4-BE49-F238E27FC236}">
                  <a16:creationId xmlns:a16="http://schemas.microsoft.com/office/drawing/2014/main" id="{F17CCEE8-5A1B-456A-880C-086036978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95" name="2">
              <a:extLst>
                <a:ext uri="{FF2B5EF4-FFF2-40B4-BE49-F238E27FC236}">
                  <a16:creationId xmlns:a16="http://schemas.microsoft.com/office/drawing/2014/main" id="{31CE6E93-2EE1-488C-B205-8CD8B098F7E3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96" name="그룹 143">
            <a:extLst>
              <a:ext uri="{FF2B5EF4-FFF2-40B4-BE49-F238E27FC236}">
                <a16:creationId xmlns:a16="http://schemas.microsoft.com/office/drawing/2014/main" id="{7CB1650C-29D7-41F4-BE19-4E90117FE51E}"/>
              </a:ext>
            </a:extLst>
          </p:cNvPr>
          <p:cNvGrpSpPr/>
          <p:nvPr/>
        </p:nvGrpSpPr>
        <p:grpSpPr>
          <a:xfrm>
            <a:off x="2141683" y="2349690"/>
            <a:ext cx="216000" cy="252000"/>
            <a:chOff x="2704212" y="2825113"/>
            <a:chExt cx="216000" cy="252000"/>
          </a:xfrm>
        </p:grpSpPr>
        <p:sp>
          <p:nvSpPr>
            <p:cNvPr id="197" name="타원형">
              <a:extLst>
                <a:ext uri="{FF2B5EF4-FFF2-40B4-BE49-F238E27FC236}">
                  <a16:creationId xmlns:a16="http://schemas.microsoft.com/office/drawing/2014/main" id="{45E065FD-F3CD-4E0E-A3C5-3F68A9599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98" name="2">
              <a:extLst>
                <a:ext uri="{FF2B5EF4-FFF2-40B4-BE49-F238E27FC236}">
                  <a16:creationId xmlns:a16="http://schemas.microsoft.com/office/drawing/2014/main" id="{73E3C6ED-6809-4589-BEA4-B744706C9778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200" name="그룹 143">
            <a:extLst>
              <a:ext uri="{FF2B5EF4-FFF2-40B4-BE49-F238E27FC236}">
                <a16:creationId xmlns:a16="http://schemas.microsoft.com/office/drawing/2014/main" id="{A8871F37-934D-4C46-81EB-72B365406FF0}"/>
              </a:ext>
            </a:extLst>
          </p:cNvPr>
          <p:cNvGrpSpPr/>
          <p:nvPr/>
        </p:nvGrpSpPr>
        <p:grpSpPr>
          <a:xfrm>
            <a:off x="2210456" y="2806879"/>
            <a:ext cx="216000" cy="252000"/>
            <a:chOff x="2704212" y="2825113"/>
            <a:chExt cx="216000" cy="252000"/>
          </a:xfrm>
        </p:grpSpPr>
        <p:sp>
          <p:nvSpPr>
            <p:cNvPr id="201" name="타원형">
              <a:extLst>
                <a:ext uri="{FF2B5EF4-FFF2-40B4-BE49-F238E27FC236}">
                  <a16:creationId xmlns:a16="http://schemas.microsoft.com/office/drawing/2014/main" id="{8F2AF9BF-DBA2-45D2-9835-A3F4BCECC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202" name="2">
              <a:extLst>
                <a:ext uri="{FF2B5EF4-FFF2-40B4-BE49-F238E27FC236}">
                  <a16:creationId xmlns:a16="http://schemas.microsoft.com/office/drawing/2014/main" id="{B14C407E-CC8A-4B0F-B05A-9862C182F1D4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205" name="그룹 143">
            <a:extLst>
              <a:ext uri="{FF2B5EF4-FFF2-40B4-BE49-F238E27FC236}">
                <a16:creationId xmlns:a16="http://schemas.microsoft.com/office/drawing/2014/main" id="{7E3DD76B-B92B-49EC-9621-A88E37253007}"/>
              </a:ext>
            </a:extLst>
          </p:cNvPr>
          <p:cNvGrpSpPr/>
          <p:nvPr/>
        </p:nvGrpSpPr>
        <p:grpSpPr>
          <a:xfrm>
            <a:off x="2265484" y="3118854"/>
            <a:ext cx="216000" cy="252000"/>
            <a:chOff x="2704212" y="2825113"/>
            <a:chExt cx="216000" cy="252000"/>
          </a:xfrm>
        </p:grpSpPr>
        <p:sp>
          <p:nvSpPr>
            <p:cNvPr id="207" name="타원형">
              <a:extLst>
                <a:ext uri="{FF2B5EF4-FFF2-40B4-BE49-F238E27FC236}">
                  <a16:creationId xmlns:a16="http://schemas.microsoft.com/office/drawing/2014/main" id="{E6BA2A78-E409-468F-8DD1-D820922DC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208" name="2">
              <a:extLst>
                <a:ext uri="{FF2B5EF4-FFF2-40B4-BE49-F238E27FC236}">
                  <a16:creationId xmlns:a16="http://schemas.microsoft.com/office/drawing/2014/main" id="{8584AAEB-BDF6-48F8-AEE0-FAE5E6AA5ED1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211" name="그룹 143">
            <a:extLst>
              <a:ext uri="{FF2B5EF4-FFF2-40B4-BE49-F238E27FC236}">
                <a16:creationId xmlns:a16="http://schemas.microsoft.com/office/drawing/2014/main" id="{10C31D60-3B50-4C56-A8AA-5CC6B3F5AE29}"/>
              </a:ext>
            </a:extLst>
          </p:cNvPr>
          <p:cNvGrpSpPr/>
          <p:nvPr/>
        </p:nvGrpSpPr>
        <p:grpSpPr>
          <a:xfrm>
            <a:off x="6394528" y="2975441"/>
            <a:ext cx="216000" cy="252000"/>
            <a:chOff x="2704212" y="2825113"/>
            <a:chExt cx="216000" cy="252000"/>
          </a:xfrm>
        </p:grpSpPr>
        <p:sp>
          <p:nvSpPr>
            <p:cNvPr id="212" name="타원형">
              <a:extLst>
                <a:ext uri="{FF2B5EF4-FFF2-40B4-BE49-F238E27FC236}">
                  <a16:creationId xmlns:a16="http://schemas.microsoft.com/office/drawing/2014/main" id="{30DCE0EB-FCC8-4EC4-B3A5-E000E1A010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213" name="2">
              <a:extLst>
                <a:ext uri="{FF2B5EF4-FFF2-40B4-BE49-F238E27FC236}">
                  <a16:creationId xmlns:a16="http://schemas.microsoft.com/office/drawing/2014/main" id="{888C630A-5CFC-4024-AB89-AEBF516A4B7E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522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2">
            <a:extLst>
              <a:ext uri="{FF2B5EF4-FFF2-40B4-BE49-F238E27FC236}">
                <a16:creationId xmlns:a16="http://schemas.microsoft.com/office/drawing/2014/main" id="{931CFAE0-4C98-47F5-BF61-6EB891A2AACE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동호회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grpSp>
        <p:nvGrpSpPr>
          <p:cNvPr id="43" name="Group 530">
            <a:extLst>
              <a:ext uri="{FF2B5EF4-FFF2-40B4-BE49-F238E27FC236}">
                <a16:creationId xmlns:a16="http://schemas.microsoft.com/office/drawing/2014/main" id="{13526805-50F6-4001-A685-DC2236A571A8}"/>
              </a:ext>
            </a:extLst>
          </p:cNvPr>
          <p:cNvGrpSpPr/>
          <p:nvPr/>
        </p:nvGrpSpPr>
        <p:grpSpPr>
          <a:xfrm>
            <a:off x="8391029" y="414412"/>
            <a:ext cx="729307" cy="166525"/>
            <a:chOff x="7109348" y="1300074"/>
            <a:chExt cx="729307" cy="166525"/>
          </a:xfrm>
        </p:grpSpPr>
        <p:grpSp>
          <p:nvGrpSpPr>
            <p:cNvPr id="44" name="Group 531">
              <a:extLst>
                <a:ext uri="{FF2B5EF4-FFF2-40B4-BE49-F238E27FC236}">
                  <a16:creationId xmlns:a16="http://schemas.microsoft.com/office/drawing/2014/main" id="{FF907477-7E1A-430F-BC6D-2AD674AC1445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54" name="Oval 541">
                <a:extLst>
                  <a:ext uri="{FF2B5EF4-FFF2-40B4-BE49-F238E27FC236}">
                    <a16:creationId xmlns:a16="http://schemas.microsoft.com/office/drawing/2014/main" id="{6E1DAEE3-F250-4C96-AE73-ADDEAB2FBC90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485D9B25-32C7-4ECB-90F8-04CAF46846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5" name="Group 532">
              <a:extLst>
                <a:ext uri="{FF2B5EF4-FFF2-40B4-BE49-F238E27FC236}">
                  <a16:creationId xmlns:a16="http://schemas.microsoft.com/office/drawing/2014/main" id="{5E2A72F8-8049-40BF-9E08-0297015A2F95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52" name="Oval 539">
                <a:extLst>
                  <a:ext uri="{FF2B5EF4-FFF2-40B4-BE49-F238E27FC236}">
                    <a16:creationId xmlns:a16="http://schemas.microsoft.com/office/drawing/2014/main" id="{4668B984-F908-4DA0-A5E2-1FFE6FB78048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3" name="Freeform 13">
                <a:extLst>
                  <a:ext uri="{FF2B5EF4-FFF2-40B4-BE49-F238E27FC236}">
                    <a16:creationId xmlns:a16="http://schemas.microsoft.com/office/drawing/2014/main" id="{47277208-6440-4E6C-BFC8-7AF170C21E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6" name="Group 533">
              <a:extLst>
                <a:ext uri="{FF2B5EF4-FFF2-40B4-BE49-F238E27FC236}">
                  <a16:creationId xmlns:a16="http://schemas.microsoft.com/office/drawing/2014/main" id="{8248BC67-1897-467A-BE20-F783D119A80E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47" name="Oval 534">
                <a:extLst>
                  <a:ext uri="{FF2B5EF4-FFF2-40B4-BE49-F238E27FC236}">
                    <a16:creationId xmlns:a16="http://schemas.microsoft.com/office/drawing/2014/main" id="{56895F3A-A53C-419C-AE3C-CA3D1AFE50EC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grpSp>
            <p:nvGrpSpPr>
              <p:cNvPr id="48" name="그룹 28">
                <a:extLst>
                  <a:ext uri="{FF2B5EF4-FFF2-40B4-BE49-F238E27FC236}">
                    <a16:creationId xmlns:a16="http://schemas.microsoft.com/office/drawing/2014/main" id="{CEDB9C6B-78E0-4426-A215-93783F7F65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49" name="직선 연결선[R] 24">
                  <a:extLst>
                    <a:ext uri="{FF2B5EF4-FFF2-40B4-BE49-F238E27FC236}">
                      <a16:creationId xmlns:a16="http://schemas.microsoft.com/office/drawing/2014/main" id="{D5D8CB99-4897-4389-950C-0534E83BBB90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[R] 25">
                  <a:extLst>
                    <a:ext uri="{FF2B5EF4-FFF2-40B4-BE49-F238E27FC236}">
                      <a16:creationId xmlns:a16="http://schemas.microsoft.com/office/drawing/2014/main" id="{EBB5B332-A908-4BBE-996B-ECDDE72A775A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[R] 26">
                  <a:extLst>
                    <a:ext uri="{FF2B5EF4-FFF2-40B4-BE49-F238E27FC236}">
                      <a16:creationId xmlns:a16="http://schemas.microsoft.com/office/drawing/2014/main" id="{4A336DB4-9C3B-45BF-81AD-54DB24FC1BA9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0" name="직선 연결선[R] 7">
            <a:extLst>
              <a:ext uri="{FF2B5EF4-FFF2-40B4-BE49-F238E27FC236}">
                <a16:creationId xmlns:a16="http://schemas.microsoft.com/office/drawing/2014/main" id="{6585484C-DA9B-43E0-9C5D-55EBC239F305}"/>
              </a:ext>
            </a:extLst>
          </p:cNvPr>
          <p:cNvCxnSpPr/>
          <p:nvPr/>
        </p:nvCxnSpPr>
        <p:spPr>
          <a:xfrm>
            <a:off x="1868022" y="104433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20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33863"/>
          <a:ext cx="2854139" cy="959551"/>
        </p:xfrm>
        <a:graphic>
          <a:graphicData uri="http://schemas.openxmlformats.org/drawingml/2006/table">
            <a:tbl>
              <a:tblPr/>
              <a:tblGrid>
                <a:gridCol w="251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380">
                  <a:extLst>
                    <a:ext uri="{9D8B030D-6E8A-4147-A177-3AD203B41FA5}">
                      <a16:colId xmlns:a16="http://schemas.microsoft.com/office/drawing/2014/main" val="640442726"/>
                    </a:ext>
                  </a:extLst>
                </a:gridCol>
              </a:tblGrid>
              <a:tr h="216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 등록 화면</a:t>
                      </a: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7465"/>
                  </a:ext>
                </a:extLst>
              </a:tr>
              <a:tr h="517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1A : 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응답기간 설정 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cxnSp>
        <p:nvCxnSpPr>
          <p:cNvPr id="98" name="직선 연결선[R] 7">
            <a:extLst>
              <a:ext uri="{FF2B5EF4-FFF2-40B4-BE49-F238E27FC236}">
                <a16:creationId xmlns:a16="http://schemas.microsoft.com/office/drawing/2014/main" id="{7DE26AC2-F4B6-4279-BA6B-5D99EE8A06EE}"/>
              </a:ext>
            </a:extLst>
          </p:cNvPr>
          <p:cNvCxnSpPr/>
          <p:nvPr/>
        </p:nvCxnSpPr>
        <p:spPr>
          <a:xfrm>
            <a:off x="1860319" y="138924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8BC1075-2B3C-47E7-86CA-8E5B98C03AF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 수정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51BD91-DB8E-4C7D-ACB6-CBC540A33DD6}"/>
              </a:ext>
            </a:extLst>
          </p:cNvPr>
          <p:cNvSpPr txBox="1"/>
          <p:nvPr/>
        </p:nvSpPr>
        <p:spPr>
          <a:xfrm>
            <a:off x="2011373" y="1481053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투표 제목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46504C-AE51-4B83-8488-21DC22955DAD}"/>
              </a:ext>
            </a:extLst>
          </p:cNvPr>
          <p:cNvSpPr/>
          <p:nvPr/>
        </p:nvSpPr>
        <p:spPr>
          <a:xfrm>
            <a:off x="10128448" y="277201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EN12.1.2.1.6</a:t>
            </a:r>
          </a:p>
        </p:txBody>
      </p:sp>
      <p:sp>
        <p:nvSpPr>
          <p:cNvPr id="165" name="텍스트 상자 31">
            <a:extLst>
              <a:ext uri="{FF2B5EF4-FFF2-40B4-BE49-F238E27FC236}">
                <a16:creationId xmlns:a16="http://schemas.microsoft.com/office/drawing/2014/main" id="{5F676FC5-3E51-4267-97FC-5B6F38F4B886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kumimoji="1"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8" name="직선 연결선[R] 7">
            <a:extLst>
              <a:ext uri="{FF2B5EF4-FFF2-40B4-BE49-F238E27FC236}">
                <a16:creationId xmlns:a16="http://schemas.microsoft.com/office/drawing/2014/main" id="{2906C2C6-4882-4AE1-BBAF-F4282EAFF842}"/>
              </a:ext>
            </a:extLst>
          </p:cNvPr>
          <p:cNvCxnSpPr/>
          <p:nvPr/>
        </p:nvCxnSpPr>
        <p:spPr>
          <a:xfrm>
            <a:off x="1895882" y="2366434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77" name="그룹 143">
            <a:extLst>
              <a:ext uri="{FF2B5EF4-FFF2-40B4-BE49-F238E27FC236}">
                <a16:creationId xmlns:a16="http://schemas.microsoft.com/office/drawing/2014/main" id="{650DFF29-69A7-40A9-BBB2-DE9B567C064B}"/>
              </a:ext>
            </a:extLst>
          </p:cNvPr>
          <p:cNvGrpSpPr/>
          <p:nvPr/>
        </p:nvGrpSpPr>
        <p:grpSpPr>
          <a:xfrm>
            <a:off x="1823201" y="987218"/>
            <a:ext cx="216000" cy="252000"/>
            <a:chOff x="2704212" y="2825113"/>
            <a:chExt cx="216000" cy="252000"/>
          </a:xfrm>
        </p:grpSpPr>
        <p:sp>
          <p:nvSpPr>
            <p:cNvPr id="179" name="타원형">
              <a:extLst>
                <a:ext uri="{FF2B5EF4-FFF2-40B4-BE49-F238E27FC236}">
                  <a16:creationId xmlns:a16="http://schemas.microsoft.com/office/drawing/2014/main" id="{B990F1BF-7DCF-4114-A730-4354D1C27F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80" name="2">
              <a:extLst>
                <a:ext uri="{FF2B5EF4-FFF2-40B4-BE49-F238E27FC236}">
                  <a16:creationId xmlns:a16="http://schemas.microsoft.com/office/drawing/2014/main" id="{5642ABEE-F865-4982-9EC6-B337BDDE88FE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FB69B643-A7EA-4E97-9941-515912CBD2F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8F713AC8-B666-450E-A311-1F6435DD5B88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293" name="Group 1">
                <a:extLst>
                  <a:ext uri="{FF2B5EF4-FFF2-40B4-BE49-F238E27FC236}">
                    <a16:creationId xmlns:a16="http://schemas.microsoft.com/office/drawing/2014/main" id="{81F3D2B6-68B8-48EC-9C60-6C61F9A82560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295" name="Rectangle 14">
                  <a:extLst>
                    <a:ext uri="{FF2B5EF4-FFF2-40B4-BE49-F238E27FC236}">
                      <a16:creationId xmlns:a16="http://schemas.microsoft.com/office/drawing/2014/main" id="{3BF4D876-DDA3-4227-8B09-DAC9EE73D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6" name="Freeform 10">
                  <a:extLst>
                    <a:ext uri="{FF2B5EF4-FFF2-40B4-BE49-F238E27FC236}">
                      <a16:creationId xmlns:a16="http://schemas.microsoft.com/office/drawing/2014/main" id="{28F84F0E-E936-4E64-BEB2-756215FC3A5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297" name="텍스트 상자 31">
                  <a:extLst>
                    <a:ext uri="{FF2B5EF4-FFF2-40B4-BE49-F238E27FC236}">
                      <a16:creationId xmlns:a16="http://schemas.microsoft.com/office/drawing/2014/main" id="{78B142A4-79E8-47D4-93E8-0148AECA20CC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298" name="Straight Connector 1159">
                  <a:extLst>
                    <a:ext uri="{FF2B5EF4-FFF2-40B4-BE49-F238E27FC236}">
                      <a16:creationId xmlns:a16="http://schemas.microsoft.com/office/drawing/2014/main" id="{6124BF67-0C6E-4363-846C-F6D8F59EFF46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9" name="Triangle 942">
                  <a:extLst>
                    <a:ext uri="{FF2B5EF4-FFF2-40B4-BE49-F238E27FC236}">
                      <a16:creationId xmlns:a16="http://schemas.microsoft.com/office/drawing/2014/main" id="{0DB4A6F6-9A05-4BA8-83EF-40C1EC80DF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4" name="텍스트 상자 31">
                <a:extLst>
                  <a:ext uri="{FF2B5EF4-FFF2-40B4-BE49-F238E27FC236}">
                    <a16:creationId xmlns:a16="http://schemas.microsoft.com/office/drawing/2014/main" id="{B894330B-60B4-44D8-910D-DBDCB94CF551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9BBF0467-3BAA-48DB-90E6-A2669F461304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텍스트 상자 31">
              <a:extLst>
                <a:ext uri="{FF2B5EF4-FFF2-40B4-BE49-F238E27FC236}">
                  <a16:creationId xmlns:a16="http://schemas.microsoft.com/office/drawing/2014/main" id="{17E380D3-1A6C-4D98-B59D-06A7E6DC1537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8" name="텍스트 상자 31">
            <a:extLst>
              <a:ext uri="{FF2B5EF4-FFF2-40B4-BE49-F238E27FC236}">
                <a16:creationId xmlns:a16="http://schemas.microsoft.com/office/drawing/2014/main" id="{5BA70614-4599-4D2B-B311-37957E3B92F5}"/>
              </a:ext>
            </a:extLst>
          </p:cNvPr>
          <p:cNvSpPr txBox="1"/>
          <p:nvPr/>
        </p:nvSpPr>
        <p:spPr>
          <a:xfrm>
            <a:off x="3277268" y="1544737"/>
            <a:ext cx="2461404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kumimoji="1" lang="en-US" altLang="ko-KR" sz="1000" b="1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C37CF6-2468-415C-B797-3782E6D16BE3}"/>
              </a:ext>
            </a:extLst>
          </p:cNvPr>
          <p:cNvSpPr/>
          <p:nvPr/>
        </p:nvSpPr>
        <p:spPr>
          <a:xfrm>
            <a:off x="9290533" y="1044338"/>
            <a:ext cx="2854139" cy="11691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등록화면 상세와 동일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54B0B0C-9402-4E2F-8FCB-6BB0E5934FC4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4432D4B-BDC4-4954-87E0-50834604206E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Rectangle 14">
              <a:extLst>
                <a:ext uri="{FF2B5EF4-FFF2-40B4-BE49-F238E27FC236}">
                  <a16:creationId xmlns:a16="http://schemas.microsoft.com/office/drawing/2014/main" id="{D7406507-78F8-4C44-8347-A1606726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텍스트 상자 31">
              <a:extLst>
                <a:ext uri="{FF2B5EF4-FFF2-40B4-BE49-F238E27FC236}">
                  <a16:creationId xmlns:a16="http://schemas.microsoft.com/office/drawing/2014/main" id="{FDF333AE-0641-427C-8861-4084FD74C61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249DD9C8-BEF2-42E3-86E7-9C25D8B601CE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직선 연결선[R] 33">
              <a:extLst>
                <a:ext uri="{FF2B5EF4-FFF2-40B4-BE49-F238E27FC236}">
                  <a16:creationId xmlns:a16="http://schemas.microsoft.com/office/drawing/2014/main" id="{B494EA20-F4DE-42EE-BA86-1D26AF01B4EE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EBFC08FB-3424-4F4D-8F64-09D6A266871D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42" name="텍스트 상자 31">
              <a:extLst>
                <a:ext uri="{FF2B5EF4-FFF2-40B4-BE49-F238E27FC236}">
                  <a16:creationId xmlns:a16="http://schemas.microsoft.com/office/drawing/2014/main" id="{2137C86A-A966-4164-BDDE-1D2DB428B0F2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7" name="텍스트 상자 31">
              <a:extLst>
                <a:ext uri="{FF2B5EF4-FFF2-40B4-BE49-F238E27FC236}">
                  <a16:creationId xmlns:a16="http://schemas.microsoft.com/office/drawing/2014/main" id="{18C2D29F-CBA5-4DE7-A4A5-FBA7A8DDE447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2607EE3-F287-42FD-9247-BB44CD916FD2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7F0E6E1-20BE-474C-8A61-B11A12551BE7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1F34EAB-61EA-4AB4-87D7-1A6C321312E3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54" name="텍스트 상자 31">
              <a:extLst>
                <a:ext uri="{FF2B5EF4-FFF2-40B4-BE49-F238E27FC236}">
                  <a16:creationId xmlns:a16="http://schemas.microsoft.com/office/drawing/2014/main" id="{BC4530D2-140F-442B-BB12-2B126644C44E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55" name="직선 연결선[R] 33">
              <a:extLst>
                <a:ext uri="{FF2B5EF4-FFF2-40B4-BE49-F238E27FC236}">
                  <a16:creationId xmlns:a16="http://schemas.microsoft.com/office/drawing/2014/main" id="{E1861495-18E8-4B4F-A7D2-A1876D8E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7">
              <a:extLst>
                <a:ext uri="{FF2B5EF4-FFF2-40B4-BE49-F238E27FC236}">
                  <a16:creationId xmlns:a16="http://schemas.microsoft.com/office/drawing/2014/main" id="{99668653-F55A-4BBC-A45F-54912A45D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57" name="직선 연결선[R] 33">
              <a:extLst>
                <a:ext uri="{FF2B5EF4-FFF2-40B4-BE49-F238E27FC236}">
                  <a16:creationId xmlns:a16="http://schemas.microsoft.com/office/drawing/2014/main" id="{AF05B6E0-3E1B-4B5D-A0A1-FD926663F8F2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텍스트 상자 31">
              <a:extLst>
                <a:ext uri="{FF2B5EF4-FFF2-40B4-BE49-F238E27FC236}">
                  <a16:creationId xmlns:a16="http://schemas.microsoft.com/office/drawing/2014/main" id="{36435F91-FEBE-425D-8BD3-C4D39F78D2D5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66" name="직선 연결선[R] 33">
              <a:extLst>
                <a:ext uri="{FF2B5EF4-FFF2-40B4-BE49-F238E27FC236}">
                  <a16:creationId xmlns:a16="http://schemas.microsoft.com/office/drawing/2014/main" id="{41815DE3-ED70-408C-86DD-9BF9C57EDA8D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B7A4B51-216B-4F63-8978-CFA3892BACB7}"/>
              </a:ext>
            </a:extLst>
          </p:cNvPr>
          <p:cNvSpPr/>
          <p:nvPr/>
        </p:nvSpPr>
        <p:spPr>
          <a:xfrm>
            <a:off x="3190187" y="1493266"/>
            <a:ext cx="3909854" cy="2439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7EF32F6-DB8F-4B6C-B433-C7321F473AB0}"/>
              </a:ext>
            </a:extLst>
          </p:cNvPr>
          <p:cNvSpPr txBox="1"/>
          <p:nvPr/>
        </p:nvSpPr>
        <p:spPr>
          <a:xfrm>
            <a:off x="2153102" y="2430966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</a:p>
        </p:txBody>
      </p:sp>
      <p:sp>
        <p:nvSpPr>
          <p:cNvPr id="206" name="텍스트 상자 31">
            <a:extLst>
              <a:ext uri="{FF2B5EF4-FFF2-40B4-BE49-F238E27FC236}">
                <a16:creationId xmlns:a16="http://schemas.microsoft.com/office/drawing/2014/main" id="{03DFBD83-128F-4C43-836A-9652D635B731}"/>
              </a:ext>
            </a:extLst>
          </p:cNvPr>
          <p:cNvSpPr txBox="1"/>
          <p:nvPr/>
        </p:nvSpPr>
        <p:spPr>
          <a:xfrm>
            <a:off x="3234179" y="2492700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A3F7203-68C5-4591-A7AA-E455824C8871}"/>
              </a:ext>
            </a:extLst>
          </p:cNvPr>
          <p:cNvSpPr/>
          <p:nvPr/>
        </p:nvSpPr>
        <p:spPr>
          <a:xfrm>
            <a:off x="3151752" y="2420888"/>
            <a:ext cx="3909854" cy="2439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37" name="Checkbox">
            <a:extLst>
              <a:ext uri="{FF2B5EF4-FFF2-40B4-BE49-F238E27FC236}">
                <a16:creationId xmlns:a16="http://schemas.microsoft.com/office/drawing/2014/main" id="{D9543014-BFE5-48A5-973B-1ED446B7ABB2}"/>
              </a:ext>
            </a:extLst>
          </p:cNvPr>
          <p:cNvGrpSpPr/>
          <p:nvPr/>
        </p:nvGrpSpPr>
        <p:grpSpPr>
          <a:xfrm>
            <a:off x="2234464" y="2858683"/>
            <a:ext cx="383013" cy="153888"/>
            <a:chOff x="879475" y="1293865"/>
            <a:chExt cx="383013" cy="153888"/>
          </a:xfrm>
        </p:grpSpPr>
        <p:sp>
          <p:nvSpPr>
            <p:cNvPr id="241" name="Check" hidden="1">
              <a:extLst>
                <a:ext uri="{FF2B5EF4-FFF2-40B4-BE49-F238E27FC236}">
                  <a16:creationId xmlns:a16="http://schemas.microsoft.com/office/drawing/2014/main" id="{FF08EF23-8525-4B69-B4F5-211F884E4A3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9475" y="1330328"/>
              <a:ext cx="96838" cy="80963"/>
            </a:xfrm>
            <a:custGeom>
              <a:avLst/>
              <a:gdLst>
                <a:gd name="T0" fmla="*/ 49 w 61"/>
                <a:gd name="T1" fmla="*/ 0 h 51"/>
                <a:gd name="T2" fmla="*/ 27 w 61"/>
                <a:gd name="T3" fmla="*/ 31 h 51"/>
                <a:gd name="T4" fmla="*/ 9 w 61"/>
                <a:gd name="T5" fmla="*/ 18 h 51"/>
                <a:gd name="T6" fmla="*/ 0 w 61"/>
                <a:gd name="T7" fmla="*/ 30 h 51"/>
                <a:gd name="T8" fmla="*/ 18 w 61"/>
                <a:gd name="T9" fmla="*/ 43 h 51"/>
                <a:gd name="T10" fmla="*/ 30 w 61"/>
                <a:gd name="T11" fmla="*/ 51 h 51"/>
                <a:gd name="T12" fmla="*/ 39 w 61"/>
                <a:gd name="T13" fmla="*/ 39 h 51"/>
                <a:gd name="T14" fmla="*/ 61 w 61"/>
                <a:gd name="T15" fmla="*/ 9 h 51"/>
                <a:gd name="T16" fmla="*/ 49 w 6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1">
                  <a:moveTo>
                    <a:pt x="49" y="0"/>
                  </a:moveTo>
                  <a:lnTo>
                    <a:pt x="27" y="31"/>
                  </a:lnTo>
                  <a:lnTo>
                    <a:pt x="9" y="18"/>
                  </a:lnTo>
                  <a:lnTo>
                    <a:pt x="0" y="30"/>
                  </a:lnTo>
                  <a:lnTo>
                    <a:pt x="18" y="43"/>
                  </a:lnTo>
                  <a:lnTo>
                    <a:pt x="30" y="51"/>
                  </a:lnTo>
                  <a:lnTo>
                    <a:pt x="39" y="39"/>
                  </a:lnTo>
                  <a:lnTo>
                    <a:pt x="61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9" name="Text">
              <a:extLst>
                <a:ext uri="{FF2B5EF4-FFF2-40B4-BE49-F238E27FC236}">
                  <a16:creationId xmlns:a16="http://schemas.microsoft.com/office/drawing/2014/main" id="{ACDC024B-DF22-45BA-B2BE-6FE4117E1BB9}"/>
                </a:ext>
              </a:extLst>
            </p:cNvPr>
            <p:cNvSpPr txBox="1"/>
            <p:nvPr/>
          </p:nvSpPr>
          <p:spPr>
            <a:xfrm>
              <a:off x="1057304" y="1293865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질문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BBD2C577-283A-43C0-86B8-CED824E0CBC5}"/>
              </a:ext>
            </a:extLst>
          </p:cNvPr>
          <p:cNvSpPr/>
          <p:nvPr/>
        </p:nvSpPr>
        <p:spPr>
          <a:xfrm>
            <a:off x="3160557" y="2820572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43" name="Checkbox">
            <a:extLst>
              <a:ext uri="{FF2B5EF4-FFF2-40B4-BE49-F238E27FC236}">
                <a16:creationId xmlns:a16="http://schemas.microsoft.com/office/drawing/2014/main" id="{A48A99D2-5950-4F51-8C1B-AE5D257474C8}"/>
              </a:ext>
            </a:extLst>
          </p:cNvPr>
          <p:cNvGrpSpPr/>
          <p:nvPr/>
        </p:nvGrpSpPr>
        <p:grpSpPr>
          <a:xfrm>
            <a:off x="2237546" y="3157657"/>
            <a:ext cx="383013" cy="153888"/>
            <a:chOff x="879475" y="1293865"/>
            <a:chExt cx="383013" cy="153888"/>
          </a:xfrm>
        </p:grpSpPr>
        <p:sp>
          <p:nvSpPr>
            <p:cNvPr id="247" name="Check" hidden="1">
              <a:extLst>
                <a:ext uri="{FF2B5EF4-FFF2-40B4-BE49-F238E27FC236}">
                  <a16:creationId xmlns:a16="http://schemas.microsoft.com/office/drawing/2014/main" id="{C0EC4373-1599-44B0-B58A-474456F9C9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9475" y="1330328"/>
              <a:ext cx="96838" cy="80963"/>
            </a:xfrm>
            <a:custGeom>
              <a:avLst/>
              <a:gdLst>
                <a:gd name="T0" fmla="*/ 49 w 61"/>
                <a:gd name="T1" fmla="*/ 0 h 51"/>
                <a:gd name="T2" fmla="*/ 27 w 61"/>
                <a:gd name="T3" fmla="*/ 31 h 51"/>
                <a:gd name="T4" fmla="*/ 9 w 61"/>
                <a:gd name="T5" fmla="*/ 18 h 51"/>
                <a:gd name="T6" fmla="*/ 0 w 61"/>
                <a:gd name="T7" fmla="*/ 30 h 51"/>
                <a:gd name="T8" fmla="*/ 18 w 61"/>
                <a:gd name="T9" fmla="*/ 43 h 51"/>
                <a:gd name="T10" fmla="*/ 30 w 61"/>
                <a:gd name="T11" fmla="*/ 51 h 51"/>
                <a:gd name="T12" fmla="*/ 39 w 61"/>
                <a:gd name="T13" fmla="*/ 39 h 51"/>
                <a:gd name="T14" fmla="*/ 61 w 61"/>
                <a:gd name="T15" fmla="*/ 9 h 51"/>
                <a:gd name="T16" fmla="*/ 49 w 6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51">
                  <a:moveTo>
                    <a:pt x="49" y="0"/>
                  </a:moveTo>
                  <a:lnTo>
                    <a:pt x="27" y="31"/>
                  </a:lnTo>
                  <a:lnTo>
                    <a:pt x="9" y="18"/>
                  </a:lnTo>
                  <a:lnTo>
                    <a:pt x="0" y="30"/>
                  </a:lnTo>
                  <a:lnTo>
                    <a:pt x="18" y="43"/>
                  </a:lnTo>
                  <a:lnTo>
                    <a:pt x="30" y="51"/>
                  </a:lnTo>
                  <a:lnTo>
                    <a:pt x="39" y="39"/>
                  </a:lnTo>
                  <a:lnTo>
                    <a:pt x="61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5" name="Text">
              <a:extLst>
                <a:ext uri="{FF2B5EF4-FFF2-40B4-BE49-F238E27FC236}">
                  <a16:creationId xmlns:a16="http://schemas.microsoft.com/office/drawing/2014/main" id="{815DB028-6766-4DE5-B72D-753FCD92C745}"/>
                </a:ext>
              </a:extLst>
            </p:cNvPr>
            <p:cNvSpPr txBox="1"/>
            <p:nvPr/>
          </p:nvSpPr>
          <p:spPr>
            <a:xfrm>
              <a:off x="1057304" y="1293865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답변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9F4A93-3237-4BCA-8026-CB17D5FE9417}"/>
              </a:ext>
            </a:extLst>
          </p:cNvPr>
          <p:cNvSpPr/>
          <p:nvPr/>
        </p:nvSpPr>
        <p:spPr>
          <a:xfrm>
            <a:off x="3160557" y="3412110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3F06000F-54F1-43B2-A61E-5C5DDAEBAA62}"/>
              </a:ext>
            </a:extLst>
          </p:cNvPr>
          <p:cNvSpPr/>
          <p:nvPr/>
        </p:nvSpPr>
        <p:spPr>
          <a:xfrm>
            <a:off x="3160068" y="3695883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CB213ACF-E046-4860-A2FC-8C0713276EC6}"/>
              </a:ext>
            </a:extLst>
          </p:cNvPr>
          <p:cNvSpPr/>
          <p:nvPr/>
        </p:nvSpPr>
        <p:spPr>
          <a:xfrm>
            <a:off x="3160557" y="4033348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8C82A53B-90D9-45E9-85E5-CE243D3B118E}"/>
              </a:ext>
            </a:extLst>
          </p:cNvPr>
          <p:cNvSpPr/>
          <p:nvPr/>
        </p:nvSpPr>
        <p:spPr>
          <a:xfrm>
            <a:off x="3160068" y="4317121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20A92B3-6CF4-4330-AB3B-AA42E54344DD}"/>
              </a:ext>
            </a:extLst>
          </p:cNvPr>
          <p:cNvSpPr/>
          <p:nvPr/>
        </p:nvSpPr>
        <p:spPr>
          <a:xfrm>
            <a:off x="6588631" y="3116187"/>
            <a:ext cx="486159" cy="1738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 추가</a:t>
            </a:r>
          </a:p>
        </p:txBody>
      </p:sp>
      <p:sp>
        <p:nvSpPr>
          <p:cNvPr id="150" name="Rounded Rectangle 939">
            <a:extLst>
              <a:ext uri="{FF2B5EF4-FFF2-40B4-BE49-F238E27FC236}">
                <a16:creationId xmlns:a16="http://schemas.microsoft.com/office/drawing/2014/main" id="{3C5DEAB2-30A8-4265-A533-A01473844EC7}"/>
              </a:ext>
            </a:extLst>
          </p:cNvPr>
          <p:cNvSpPr/>
          <p:nvPr/>
        </p:nvSpPr>
        <p:spPr>
          <a:xfrm>
            <a:off x="3744049" y="1114262"/>
            <a:ext cx="697924" cy="21814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 미리보기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0D09AC9-DA99-414B-A61F-2FEBB2524877}"/>
              </a:ext>
            </a:extLst>
          </p:cNvPr>
          <p:cNvGrpSpPr/>
          <p:nvPr/>
        </p:nvGrpSpPr>
        <p:grpSpPr>
          <a:xfrm>
            <a:off x="2128152" y="1101412"/>
            <a:ext cx="1019273" cy="230990"/>
            <a:chOff x="2233305" y="2053457"/>
            <a:chExt cx="1019273" cy="230990"/>
          </a:xfrm>
        </p:grpSpPr>
        <p:sp>
          <p:nvSpPr>
            <p:cNvPr id="160" name="Rounded Rectangle 939">
              <a:extLst>
                <a:ext uri="{FF2B5EF4-FFF2-40B4-BE49-F238E27FC236}">
                  <a16:creationId xmlns:a16="http://schemas.microsoft.com/office/drawing/2014/main" id="{BBEA326F-3D7E-4168-B8C5-A6B399C7A31C}"/>
                </a:ext>
              </a:extLst>
            </p:cNvPr>
            <p:cNvSpPr/>
            <p:nvPr/>
          </p:nvSpPr>
          <p:spPr>
            <a:xfrm>
              <a:off x="2774425" y="2057911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1" name="Group 456">
              <a:extLst>
                <a:ext uri="{FF2B5EF4-FFF2-40B4-BE49-F238E27FC236}">
                  <a16:creationId xmlns:a16="http://schemas.microsoft.com/office/drawing/2014/main" id="{A74BD349-842C-4733-AD63-3764E562A130}"/>
                </a:ext>
              </a:extLst>
            </p:cNvPr>
            <p:cNvGrpSpPr/>
            <p:nvPr/>
          </p:nvGrpSpPr>
          <p:grpSpPr>
            <a:xfrm>
              <a:off x="2233305" y="2053457"/>
              <a:ext cx="478153" cy="226536"/>
              <a:chOff x="3444733" y="1992365"/>
              <a:chExt cx="231646" cy="164487"/>
            </a:xfrm>
          </p:grpSpPr>
          <p:sp>
            <p:nvSpPr>
              <p:cNvPr id="162" name="Rounded Rectangle 939">
                <a:extLst>
                  <a:ext uri="{FF2B5EF4-FFF2-40B4-BE49-F238E27FC236}">
                    <a16:creationId xmlns:a16="http://schemas.microsoft.com/office/drawing/2014/main" id="{70C0B858-226B-4951-99AA-CD2E578FDB86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텍스트 상자 31">
                <a:extLst>
                  <a:ext uri="{FF2B5EF4-FFF2-40B4-BE49-F238E27FC236}">
                    <a16:creationId xmlns:a16="http://schemas.microsoft.com/office/drawing/2014/main" id="{96A441A5-F9EB-45FC-916D-3F9BF771FC17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투표</a:t>
                </a:r>
                <a:r>
                  <a:rPr kumimoji="1"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게시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69" name="Rounded Rectangle 939">
            <a:extLst>
              <a:ext uri="{FF2B5EF4-FFF2-40B4-BE49-F238E27FC236}">
                <a16:creationId xmlns:a16="http://schemas.microsoft.com/office/drawing/2014/main" id="{ECD8A069-D9F0-487D-AFEC-C35F2904418A}"/>
              </a:ext>
            </a:extLst>
          </p:cNvPr>
          <p:cNvSpPr/>
          <p:nvPr/>
        </p:nvSpPr>
        <p:spPr>
          <a:xfrm>
            <a:off x="3212840" y="1108499"/>
            <a:ext cx="466487" cy="22653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DA9B1FD-B948-459E-84D2-8A564F00E64E}"/>
              </a:ext>
            </a:extLst>
          </p:cNvPr>
          <p:cNvSpPr txBox="1"/>
          <p:nvPr/>
        </p:nvSpPr>
        <p:spPr>
          <a:xfrm>
            <a:off x="2803444" y="3398228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(1)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DBD9C96-334F-4105-AD73-78C70927A8D0}"/>
              </a:ext>
            </a:extLst>
          </p:cNvPr>
          <p:cNvSpPr txBox="1"/>
          <p:nvPr/>
        </p:nvSpPr>
        <p:spPr>
          <a:xfrm>
            <a:off x="2799650" y="3684469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(2)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264C2E0-8DE2-4E7D-BDE0-697FB874E5CC}"/>
              </a:ext>
            </a:extLst>
          </p:cNvPr>
          <p:cNvSpPr txBox="1"/>
          <p:nvPr/>
        </p:nvSpPr>
        <p:spPr>
          <a:xfrm>
            <a:off x="2799650" y="3997214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(3)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920CB65-DAC5-48D4-84FE-63770BDD1A7E}"/>
              </a:ext>
            </a:extLst>
          </p:cNvPr>
          <p:cNvSpPr txBox="1"/>
          <p:nvPr/>
        </p:nvSpPr>
        <p:spPr>
          <a:xfrm>
            <a:off x="2811338" y="4300038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(4)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458B9E1-C1FE-418D-BA26-311BBA8DCE0F}"/>
              </a:ext>
            </a:extLst>
          </p:cNvPr>
          <p:cNvSpPr txBox="1"/>
          <p:nvPr/>
        </p:nvSpPr>
        <p:spPr>
          <a:xfrm>
            <a:off x="2032402" y="194492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참여기간</a:t>
            </a:r>
          </a:p>
        </p:txBody>
      </p:sp>
      <p:pic>
        <p:nvPicPr>
          <p:cNvPr id="176" name="그림 175">
            <a:extLst>
              <a:ext uri="{FF2B5EF4-FFF2-40B4-BE49-F238E27FC236}">
                <a16:creationId xmlns:a16="http://schemas.microsoft.com/office/drawing/2014/main" id="{22B14580-AA2A-498A-AD97-2DECE1D19F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47" y="1956437"/>
            <a:ext cx="172580" cy="172580"/>
          </a:xfrm>
          <a:prstGeom prst="rect">
            <a:avLst/>
          </a:prstGeom>
        </p:spPr>
      </p:pic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033F5C8-C3AB-4B01-BAD6-9A6B95D31242}"/>
              </a:ext>
            </a:extLst>
          </p:cNvPr>
          <p:cNvSpPr/>
          <p:nvPr/>
        </p:nvSpPr>
        <p:spPr>
          <a:xfrm>
            <a:off x="3199450" y="1958997"/>
            <a:ext cx="779382" cy="17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F278F79B-3461-4305-AEFD-C8062BF761E9}"/>
              </a:ext>
            </a:extLst>
          </p:cNvPr>
          <p:cNvGrpSpPr/>
          <p:nvPr/>
        </p:nvGrpSpPr>
        <p:grpSpPr>
          <a:xfrm>
            <a:off x="4278758" y="1948832"/>
            <a:ext cx="479606" cy="171677"/>
            <a:chOff x="4464266" y="3052740"/>
            <a:chExt cx="479606" cy="171677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ED13EED-EB7A-4608-AEE8-9046ADD1B37F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11:00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3" name="Triangle 942">
              <a:extLst>
                <a:ext uri="{FF2B5EF4-FFF2-40B4-BE49-F238E27FC236}">
                  <a16:creationId xmlns:a16="http://schemas.microsoft.com/office/drawing/2014/main" id="{F770A6CB-3CF6-4CDC-B926-0A89753927F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46ACA4EC-7D9C-4389-A9BF-DCF4AEEFD12C}"/>
              </a:ext>
            </a:extLst>
          </p:cNvPr>
          <p:cNvSpPr txBox="1"/>
          <p:nvPr/>
        </p:nvSpPr>
        <p:spPr>
          <a:xfrm>
            <a:off x="4781078" y="1944157"/>
            <a:ext cx="273079" cy="202829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~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85" name="그림 184">
            <a:extLst>
              <a:ext uri="{FF2B5EF4-FFF2-40B4-BE49-F238E27FC236}">
                <a16:creationId xmlns:a16="http://schemas.microsoft.com/office/drawing/2014/main" id="{67664FD5-0A42-4CFB-A8CC-D36FAA18C5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30" y="1962040"/>
            <a:ext cx="172580" cy="172580"/>
          </a:xfrm>
          <a:prstGeom prst="rect">
            <a:avLst/>
          </a:prstGeom>
        </p:spPr>
      </p:pic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0828C85-B6BB-44B7-BCCF-4ADFB1FB503B}"/>
              </a:ext>
            </a:extLst>
          </p:cNvPr>
          <p:cNvSpPr/>
          <p:nvPr/>
        </p:nvSpPr>
        <p:spPr>
          <a:xfrm>
            <a:off x="5026940" y="1964600"/>
            <a:ext cx="779382" cy="17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2423491A-A14D-473A-9379-B01D3D880831}"/>
              </a:ext>
            </a:extLst>
          </p:cNvPr>
          <p:cNvGrpSpPr/>
          <p:nvPr/>
        </p:nvGrpSpPr>
        <p:grpSpPr>
          <a:xfrm>
            <a:off x="6165726" y="1963241"/>
            <a:ext cx="479606" cy="171677"/>
            <a:chOff x="4464266" y="3052740"/>
            <a:chExt cx="479606" cy="171677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C1E27DAA-1A1F-47CC-A246-730BC3FE3FC3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11:00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9" name="Triangle 942">
              <a:extLst>
                <a:ext uri="{FF2B5EF4-FFF2-40B4-BE49-F238E27FC236}">
                  <a16:creationId xmlns:a16="http://schemas.microsoft.com/office/drawing/2014/main" id="{0FB66318-3D39-4416-A467-AE2B6E83CD8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pSp>
        <p:nvGrpSpPr>
          <p:cNvPr id="97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11BB8019-96BE-4A99-A93A-EBE6B443E8D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717826" y="2287920"/>
            <a:ext cx="3533545" cy="3144746"/>
            <a:chOff x="595684" y="1261242"/>
            <a:chExt cx="6668466" cy="4352544"/>
          </a:xfrm>
        </p:grpSpPr>
        <p:sp>
          <p:nvSpPr>
            <p:cNvPr id="99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4FAF05E-6784-4AFA-A7E0-FA00574535A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54959"/>
              <a:ext cx="6668462" cy="39588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5C80697-4815-434D-93C1-D8149BB1FF7D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261242"/>
              <a:ext cx="6668464" cy="39371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투표 미리보기</a:t>
              </a:r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1" name="Group 4">
            <a:extLst>
              <a:ext uri="{FF2B5EF4-FFF2-40B4-BE49-F238E27FC236}">
                <a16:creationId xmlns:a16="http://schemas.microsoft.com/office/drawing/2014/main" id="{C4D29FDA-3039-4614-93B9-9B454B188444}"/>
              </a:ext>
            </a:extLst>
          </p:cNvPr>
          <p:cNvGrpSpPr/>
          <p:nvPr/>
        </p:nvGrpSpPr>
        <p:grpSpPr>
          <a:xfrm>
            <a:off x="3801085" y="2644786"/>
            <a:ext cx="3131349" cy="314955"/>
            <a:chOff x="2819397" y="2490324"/>
            <a:chExt cx="2706436" cy="228227"/>
          </a:xfrm>
        </p:grpSpPr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882D3307-1023-40CF-8FE5-E267FE44329A}"/>
                </a:ext>
              </a:extLst>
            </p:cNvPr>
            <p:cNvSpPr txBox="1"/>
            <p:nvPr/>
          </p:nvSpPr>
          <p:spPr>
            <a:xfrm>
              <a:off x="2821439" y="2490324"/>
              <a:ext cx="2127400" cy="892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latin typeface="+mn-ea"/>
                  <a:ea typeface="+mn-ea"/>
                </a:rPr>
                <a:t>추석 선물 </a:t>
              </a:r>
              <a:r>
                <a:rPr lang="en-US" altLang="ko-KR" sz="800" b="1" dirty="0">
                  <a:latin typeface="+mn-ea"/>
                  <a:ea typeface="+mn-ea"/>
                </a:rPr>
                <a:t>Best</a:t>
              </a:r>
              <a:endParaRPr kumimoji="1" lang="en-US" altLang="ko-KR" sz="800" b="1" dirty="0">
                <a:latin typeface="+mn-ea"/>
                <a:ea typeface="+mn-ea"/>
              </a:endParaRPr>
            </a:p>
          </p:txBody>
        </p:sp>
        <p:sp>
          <p:nvSpPr>
            <p:cNvPr id="105" name="텍스트 상자 31">
              <a:extLst>
                <a:ext uri="{FF2B5EF4-FFF2-40B4-BE49-F238E27FC236}">
                  <a16:creationId xmlns:a16="http://schemas.microsoft.com/office/drawing/2014/main" id="{E7970B9B-EEB2-450A-95DB-7C72ACCBE428}"/>
                </a:ext>
              </a:extLst>
            </p:cNvPr>
            <p:cNvSpPr txBox="1"/>
            <p:nvPr/>
          </p:nvSpPr>
          <p:spPr>
            <a:xfrm>
              <a:off x="2819397" y="2662795"/>
              <a:ext cx="2706436" cy="55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텍스트 상자 31">
            <a:extLst>
              <a:ext uri="{FF2B5EF4-FFF2-40B4-BE49-F238E27FC236}">
                <a16:creationId xmlns:a16="http://schemas.microsoft.com/office/drawing/2014/main" id="{27F4EF9A-9D02-4F0E-B813-F607D6CDD164}"/>
              </a:ext>
            </a:extLst>
          </p:cNvPr>
          <p:cNvSpPr txBox="1"/>
          <p:nvPr/>
        </p:nvSpPr>
        <p:spPr>
          <a:xfrm>
            <a:off x="6362371" y="2629134"/>
            <a:ext cx="130347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107" name="직사각형">
            <a:extLst>
              <a:ext uri="{FF2B5EF4-FFF2-40B4-BE49-F238E27FC236}">
                <a16:creationId xmlns:a16="http://schemas.microsoft.com/office/drawing/2014/main" id="{55AA17AD-6ADC-4DAE-9F68-28500167CC4D}"/>
              </a:ext>
            </a:extLst>
          </p:cNvPr>
          <p:cNvSpPr/>
          <p:nvPr/>
        </p:nvSpPr>
        <p:spPr>
          <a:xfrm>
            <a:off x="3801085" y="3242446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8" name="직사각형">
            <a:extLst>
              <a:ext uri="{FF2B5EF4-FFF2-40B4-BE49-F238E27FC236}">
                <a16:creationId xmlns:a16="http://schemas.microsoft.com/office/drawing/2014/main" id="{56682C2C-9982-491B-AEAF-AC554AA55A33}"/>
              </a:ext>
            </a:extLst>
          </p:cNvPr>
          <p:cNvSpPr/>
          <p:nvPr/>
        </p:nvSpPr>
        <p:spPr>
          <a:xfrm>
            <a:off x="3785800" y="3036755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</a:t>
            </a:r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기간 </a:t>
            </a:r>
            <a:r>
              <a:rPr kumimoji="1"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9" name="텍스트 상자 31">
            <a:extLst>
              <a:ext uri="{FF2B5EF4-FFF2-40B4-BE49-F238E27FC236}">
                <a16:creationId xmlns:a16="http://schemas.microsoft.com/office/drawing/2014/main" id="{B4A75BA1-0BCB-4713-A02F-D59388A0EF56}"/>
              </a:ext>
            </a:extLst>
          </p:cNvPr>
          <p:cNvSpPr txBox="1"/>
          <p:nvPr/>
        </p:nvSpPr>
        <p:spPr>
          <a:xfrm>
            <a:off x="3836516" y="3483223"/>
            <a:ext cx="3131353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사내 추석선물 기호 조사</a:t>
            </a:r>
            <a:endParaRPr kumimoji="1" lang="en-US" altLang="ko-KR" sz="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4FCBB7-A9EE-4B11-883C-B59B2B49A09A}"/>
              </a:ext>
            </a:extLst>
          </p:cNvPr>
          <p:cNvSpPr txBox="1"/>
          <p:nvPr/>
        </p:nvSpPr>
        <p:spPr>
          <a:xfrm>
            <a:off x="3820345" y="3588787"/>
            <a:ext cx="2109225" cy="120836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추석 선물 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BEST?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종합선물세트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홍삼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금일봉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유급 추가 휴가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고기 세트</a:t>
            </a: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A6E548-1EA4-4DD8-911A-5FFF0995074B}"/>
              </a:ext>
            </a:extLst>
          </p:cNvPr>
          <p:cNvCxnSpPr/>
          <p:nvPr/>
        </p:nvCxnSpPr>
        <p:spPr>
          <a:xfrm>
            <a:off x="4191727" y="1221218"/>
            <a:ext cx="87031" cy="1066702"/>
          </a:xfrm>
          <a:prstGeom prst="straightConnector1">
            <a:avLst/>
          </a:prstGeom>
          <a:ln w="3175">
            <a:solidFill>
              <a:srgbClr val="FF0000"/>
            </a:solidFill>
            <a:headEnd type="none" w="med" len="med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115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18781E-DF12-411C-B2A1-A3B599342125}"/>
              </a:ext>
            </a:extLst>
          </p:cNvPr>
          <p:cNvSpPr/>
          <p:nvPr/>
        </p:nvSpPr>
        <p:spPr>
          <a:xfrm>
            <a:off x="449567" y="2432367"/>
            <a:ext cx="1306129" cy="1897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13265"/>
          <a:ext cx="2835141" cy="88754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종료 투표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</a:t>
            </a:r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353" name="Group 357">
            <a:extLst>
              <a:ext uri="{FF2B5EF4-FFF2-40B4-BE49-F238E27FC236}">
                <a16:creationId xmlns:a16="http://schemas.microsoft.com/office/drawing/2014/main" id="{858E1051-FC07-4CB9-8151-B851C5C83F56}"/>
              </a:ext>
            </a:extLst>
          </p:cNvPr>
          <p:cNvGrpSpPr/>
          <p:nvPr/>
        </p:nvGrpSpPr>
        <p:grpSpPr>
          <a:xfrm>
            <a:off x="8954646" y="857945"/>
            <a:ext cx="134782" cy="145799"/>
            <a:chOff x="7681409" y="2293429"/>
            <a:chExt cx="157246" cy="170099"/>
          </a:xfrm>
        </p:grpSpPr>
        <p:sp>
          <p:nvSpPr>
            <p:cNvPr id="354" name="Rounded Rectangle 358">
              <a:extLst>
                <a:ext uri="{FF2B5EF4-FFF2-40B4-BE49-F238E27FC236}">
                  <a16:creationId xmlns:a16="http://schemas.microsoft.com/office/drawing/2014/main" id="{F8B7A5E7-E40D-4E95-AB57-A044289DF2CD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355" name="Freeform 32">
              <a:extLst>
                <a:ext uri="{FF2B5EF4-FFF2-40B4-BE49-F238E27FC236}">
                  <a16:creationId xmlns:a16="http://schemas.microsoft.com/office/drawing/2014/main" id="{D19AA097-70C7-487E-8068-0E7AA8EBE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2" name="직선 연결선[R] 7">
            <a:extLst>
              <a:ext uri="{FF2B5EF4-FFF2-40B4-BE49-F238E27FC236}">
                <a16:creationId xmlns:a16="http://schemas.microsoft.com/office/drawing/2014/main" id="{40184640-1426-43CB-BEF8-669B1B2587FF}"/>
              </a:ext>
            </a:extLst>
          </p:cNvPr>
          <p:cNvCxnSpPr>
            <a:cxnSpLocks/>
          </p:cNvCxnSpPr>
          <p:nvPr/>
        </p:nvCxnSpPr>
        <p:spPr>
          <a:xfrm>
            <a:off x="1775520" y="1484633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43" name="Group 224">
            <a:extLst>
              <a:ext uri="{FF2B5EF4-FFF2-40B4-BE49-F238E27FC236}">
                <a16:creationId xmlns:a16="http://schemas.microsoft.com/office/drawing/2014/main" id="{ED497A27-A0D9-4142-BFE1-330D42C1D3E3}"/>
              </a:ext>
            </a:extLst>
          </p:cNvPr>
          <p:cNvGrpSpPr/>
          <p:nvPr/>
        </p:nvGrpSpPr>
        <p:grpSpPr>
          <a:xfrm>
            <a:off x="8768531" y="1186251"/>
            <a:ext cx="412743" cy="246221"/>
            <a:chOff x="7387841" y="2237382"/>
            <a:chExt cx="450534" cy="265485"/>
          </a:xfrm>
        </p:grpSpPr>
        <p:sp>
          <p:nvSpPr>
            <p:cNvPr id="144" name="Rounded Rectangle 160">
              <a:extLst>
                <a:ext uri="{FF2B5EF4-FFF2-40B4-BE49-F238E27FC236}">
                  <a16:creationId xmlns:a16="http://schemas.microsoft.com/office/drawing/2014/main" id="{71AB8639-11F7-43DB-82B7-A9FB04BF0A23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45" name="Straight Connector 183">
              <a:extLst>
                <a:ext uri="{FF2B5EF4-FFF2-40B4-BE49-F238E27FC236}">
                  <a16:creationId xmlns:a16="http://schemas.microsoft.com/office/drawing/2014/main" id="{F8EEE2FD-103D-49E9-99CD-09DAA5B4A2D1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46" name="텍스트 상자 31">
              <a:extLst>
                <a:ext uri="{FF2B5EF4-FFF2-40B4-BE49-F238E27FC236}">
                  <a16:creationId xmlns:a16="http://schemas.microsoft.com/office/drawing/2014/main" id="{33BC8C24-414D-40C3-8509-27020C81E3A4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47" name="Triangle 223">
              <a:extLst>
                <a:ext uri="{FF2B5EF4-FFF2-40B4-BE49-F238E27FC236}">
                  <a16:creationId xmlns:a16="http://schemas.microsoft.com/office/drawing/2014/main" id="{32E9C1D5-A9F4-458E-9A76-070FFD90BCF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1488C600-4159-4AA4-AB14-9478BE7D0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14112"/>
              </p:ext>
            </p:extLst>
          </p:nvPr>
        </p:nvGraphicFramePr>
        <p:xfrm>
          <a:off x="1781212" y="1482969"/>
          <a:ext cx="7364321" cy="26208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8896">
                  <a:extLst>
                    <a:ext uri="{9D8B030D-6E8A-4147-A177-3AD203B41FA5}">
                      <a16:colId xmlns:a16="http://schemas.microsoft.com/office/drawing/2014/main" val="771731084"/>
                    </a:ext>
                  </a:extLst>
                </a:gridCol>
                <a:gridCol w="3718355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2948461323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410087154"/>
                    </a:ext>
                  </a:extLst>
                </a:gridCol>
                <a:gridCol w="787131">
                  <a:extLst>
                    <a:ext uri="{9D8B030D-6E8A-4147-A177-3AD203B41FA5}">
                      <a16:colId xmlns:a16="http://schemas.microsoft.com/office/drawing/2014/main" val="1406644137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167272866"/>
                    </a:ext>
                  </a:extLst>
                </a:gridCol>
                <a:gridCol w="482113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설문 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상태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응답자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5DB68BE-2990-4A01-A8D3-E777BC4B5712}"/>
              </a:ext>
            </a:extLst>
          </p:cNvPr>
          <p:cNvGrpSpPr/>
          <p:nvPr/>
        </p:nvGrpSpPr>
        <p:grpSpPr>
          <a:xfrm>
            <a:off x="4367808" y="6302548"/>
            <a:ext cx="2840854" cy="236543"/>
            <a:chOff x="3685440" y="4863567"/>
            <a:chExt cx="2840854" cy="157372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23C00D8F-BF08-4AB7-BBC4-8A167D78DCEF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471DBFB-5D08-4FBA-8D63-AD8004F34407}"/>
                </a:ext>
              </a:extLst>
            </p:cNvPr>
            <p:cNvGrpSpPr/>
            <p:nvPr/>
          </p:nvGrpSpPr>
          <p:grpSpPr>
            <a:xfrm>
              <a:off x="6034340" y="4894939"/>
              <a:ext cx="491954" cy="126000"/>
              <a:chOff x="6034340" y="4894939"/>
              <a:chExt cx="491954" cy="126000"/>
            </a:xfrm>
          </p:grpSpPr>
          <p:sp>
            <p:nvSpPr>
              <p:cNvPr id="162" name="Rounded Rectangle 936">
                <a:extLst>
                  <a:ext uri="{FF2B5EF4-FFF2-40B4-BE49-F238E27FC236}">
                    <a16:creationId xmlns:a16="http://schemas.microsoft.com/office/drawing/2014/main" id="{B30FBA95-F5D3-4A53-896E-EF1FADFDC4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EE50FAF-F087-467E-AC72-C8906BF86CBC}"/>
                  </a:ext>
                </a:extLst>
              </p:cNvPr>
              <p:cNvSpPr/>
              <p:nvPr/>
            </p:nvSpPr>
            <p:spPr>
              <a:xfrm>
                <a:off x="6276226" y="4911014"/>
                <a:ext cx="250068" cy="81906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66" name="텍스트 상자 31">
            <a:extLst>
              <a:ext uri="{FF2B5EF4-FFF2-40B4-BE49-F238E27FC236}">
                <a16:creationId xmlns:a16="http://schemas.microsoft.com/office/drawing/2014/main" id="{3FA2E5B7-17F6-4FA8-A0DC-58FA4F4C6B9E}"/>
              </a:ext>
            </a:extLst>
          </p:cNvPr>
          <p:cNvSpPr txBox="1"/>
          <p:nvPr/>
        </p:nvSpPr>
        <p:spPr>
          <a:xfrm>
            <a:off x="2598862" y="852960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178425-58FA-4782-B40A-838BFE7AEAC6}"/>
              </a:ext>
            </a:extLst>
          </p:cNvPr>
          <p:cNvSpPr/>
          <p:nvPr/>
        </p:nvSpPr>
        <p:spPr>
          <a:xfrm>
            <a:off x="9290533" y="1056311"/>
            <a:ext cx="2835141" cy="2770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설문과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상세 동일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10F8D48-DDE3-4355-A557-8D98A9CFEF69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0DF012F3-DCBA-4E80-B6F9-CE01D8DDAB14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99" name="Group 1">
                <a:extLst>
                  <a:ext uri="{FF2B5EF4-FFF2-40B4-BE49-F238E27FC236}">
                    <a16:creationId xmlns:a16="http://schemas.microsoft.com/office/drawing/2014/main" id="{DA9C1ED6-B926-42AE-AB1F-416F2E2E6F02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01" name="Rectangle 14">
                  <a:extLst>
                    <a:ext uri="{FF2B5EF4-FFF2-40B4-BE49-F238E27FC236}">
                      <a16:creationId xmlns:a16="http://schemas.microsoft.com/office/drawing/2014/main" id="{BC0A98D3-2883-4F0B-AEC1-8CBC544044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2" name="Freeform 10">
                  <a:extLst>
                    <a:ext uri="{FF2B5EF4-FFF2-40B4-BE49-F238E27FC236}">
                      <a16:creationId xmlns:a16="http://schemas.microsoft.com/office/drawing/2014/main" id="{A24799BE-1D9E-453A-9692-FA712DF3945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03" name="텍스트 상자 31">
                  <a:extLst>
                    <a:ext uri="{FF2B5EF4-FFF2-40B4-BE49-F238E27FC236}">
                      <a16:creationId xmlns:a16="http://schemas.microsoft.com/office/drawing/2014/main" id="{4267E64C-8E8D-4813-9785-7502AE55E85F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투표</a:t>
                  </a:r>
                  <a:endPara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04" name="Straight Connector 1159">
                  <a:extLst>
                    <a:ext uri="{FF2B5EF4-FFF2-40B4-BE49-F238E27FC236}">
                      <a16:creationId xmlns:a16="http://schemas.microsoft.com/office/drawing/2014/main" id="{630775C6-419C-4CDF-BD51-2EED6B9FC939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5" name="Triangle 942">
                  <a:extLst>
                    <a:ext uri="{FF2B5EF4-FFF2-40B4-BE49-F238E27FC236}">
                      <a16:creationId xmlns:a16="http://schemas.microsoft.com/office/drawing/2014/main" id="{7D89A666-245D-492E-A81A-B7171BFED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00" name="텍스트 상자 31">
                <a:extLst>
                  <a:ext uri="{FF2B5EF4-FFF2-40B4-BE49-F238E27FC236}">
                    <a16:creationId xmlns:a16="http://schemas.microsoft.com/office/drawing/2014/main" id="{E7AA3991-56A7-4B66-A7BF-E03A051780CD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투표 검색</a:t>
                </a:r>
              </a:p>
            </p:txBody>
          </p:sp>
        </p:grp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50A1F7CF-551F-4646-86DA-F6AA24388914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텍스트 상자 31">
              <a:extLst>
                <a:ext uri="{FF2B5EF4-FFF2-40B4-BE49-F238E27FC236}">
                  <a16:creationId xmlns:a16="http://schemas.microsoft.com/office/drawing/2014/main" id="{EDF40A37-13F9-4374-9A46-71A70ACB9C85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FFE314C-03F2-477E-BFE7-CEE3B4BCA6A6}"/>
              </a:ext>
            </a:extLst>
          </p:cNvPr>
          <p:cNvSpPr/>
          <p:nvPr/>
        </p:nvSpPr>
        <p:spPr>
          <a:xfrm>
            <a:off x="10183324" y="298379"/>
            <a:ext cx="8092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EN12.3.3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768DF87-108F-4012-923F-5B9B50AB2C2F}"/>
              </a:ext>
            </a:extLst>
          </p:cNvPr>
          <p:cNvGrpSpPr/>
          <p:nvPr/>
        </p:nvGrpSpPr>
        <p:grpSpPr>
          <a:xfrm>
            <a:off x="449567" y="658730"/>
            <a:ext cx="1325953" cy="6010630"/>
            <a:chOff x="449567" y="658730"/>
            <a:chExt cx="1325953" cy="6010630"/>
          </a:xfrm>
        </p:grpSpPr>
        <p:sp>
          <p:nvSpPr>
            <p:cNvPr id="108" name="Rectangle 14">
              <a:extLst>
                <a:ext uri="{FF2B5EF4-FFF2-40B4-BE49-F238E27FC236}">
                  <a16:creationId xmlns:a16="http://schemas.microsoft.com/office/drawing/2014/main" id="{35169A1C-8B7C-4CA3-86E1-ECFF21F8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09" name="텍스트 상자 31">
              <a:extLst>
                <a:ext uri="{FF2B5EF4-FFF2-40B4-BE49-F238E27FC236}">
                  <a16:creationId xmlns:a16="http://schemas.microsoft.com/office/drawing/2014/main" id="{37FA5B26-239D-4796-A296-4DC2E035A132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10" name="텍스트 상자 31">
              <a:extLst>
                <a:ext uri="{FF2B5EF4-FFF2-40B4-BE49-F238E27FC236}">
                  <a16:creationId xmlns:a16="http://schemas.microsoft.com/office/drawing/2014/main" id="{D9CC5C70-50C3-4EC7-8382-3319B661A2C0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11" name="직선 연결선[R] 33">
              <a:extLst>
                <a:ext uri="{FF2B5EF4-FFF2-40B4-BE49-F238E27FC236}">
                  <a16:creationId xmlns:a16="http://schemas.microsoft.com/office/drawing/2014/main" id="{AB19B638-C3E4-47EC-AFAB-A90CBF6BA5B0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텍스트 상자 31">
              <a:extLst>
                <a:ext uri="{FF2B5EF4-FFF2-40B4-BE49-F238E27FC236}">
                  <a16:creationId xmlns:a16="http://schemas.microsoft.com/office/drawing/2014/main" id="{6F564420-054D-4A79-B537-2E35F7E096CD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13" name="텍스트 상자 31">
              <a:extLst>
                <a:ext uri="{FF2B5EF4-FFF2-40B4-BE49-F238E27FC236}">
                  <a16:creationId xmlns:a16="http://schemas.microsoft.com/office/drawing/2014/main" id="{64135FB0-A259-45D1-B966-9186D2B14466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14" name="텍스트 상자 31">
              <a:extLst>
                <a:ext uri="{FF2B5EF4-FFF2-40B4-BE49-F238E27FC236}">
                  <a16:creationId xmlns:a16="http://schemas.microsoft.com/office/drawing/2014/main" id="{0A657CBD-4B60-488E-B2A8-5188FD6B66E2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7377F3FC-5015-40E9-BC8F-B22D0DEB2684}"/>
                </a:ext>
              </a:extLst>
            </p:cNvPr>
            <p:cNvCxnSpPr>
              <a:cxnSpLocks/>
              <a:stCxn id="108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0CDA962-ED8F-4312-9353-3BA59EA0FAEF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844FCC1-2483-492D-BD66-A68D1C60D705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18" name="텍스트 상자 31">
              <a:extLst>
                <a:ext uri="{FF2B5EF4-FFF2-40B4-BE49-F238E27FC236}">
                  <a16:creationId xmlns:a16="http://schemas.microsoft.com/office/drawing/2014/main" id="{ADA2257F-96FF-4181-B8FE-D0F940CB8A31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19" name="직선 연결선[R] 33">
              <a:extLst>
                <a:ext uri="{FF2B5EF4-FFF2-40B4-BE49-F238E27FC236}">
                  <a16:creationId xmlns:a16="http://schemas.microsoft.com/office/drawing/2014/main" id="{7EAC4DE0-8519-4E11-A511-F4928B490C77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7">
              <a:extLst>
                <a:ext uri="{FF2B5EF4-FFF2-40B4-BE49-F238E27FC236}">
                  <a16:creationId xmlns:a16="http://schemas.microsoft.com/office/drawing/2014/main" id="{B8BCEB64-3575-4A4F-A180-300D2C8D558B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21" name="직선 연결선[R] 33">
              <a:extLst>
                <a:ext uri="{FF2B5EF4-FFF2-40B4-BE49-F238E27FC236}">
                  <a16:creationId xmlns:a16="http://schemas.microsoft.com/office/drawing/2014/main" id="{129A7D58-E018-4BE6-A024-8B823404F597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459">
            <a:extLst>
              <a:ext uri="{FF2B5EF4-FFF2-40B4-BE49-F238E27FC236}">
                <a16:creationId xmlns:a16="http://schemas.microsoft.com/office/drawing/2014/main" id="{0E4244D3-A3A9-4551-9DB6-0B1ED8A3FB60}"/>
              </a:ext>
            </a:extLst>
          </p:cNvPr>
          <p:cNvGrpSpPr/>
          <p:nvPr/>
        </p:nvGrpSpPr>
        <p:grpSpPr>
          <a:xfrm>
            <a:off x="1913844" y="1120154"/>
            <a:ext cx="556406" cy="257628"/>
            <a:chOff x="3444734" y="1992365"/>
            <a:chExt cx="231646" cy="164487"/>
          </a:xfrm>
        </p:grpSpPr>
        <p:sp>
          <p:nvSpPr>
            <p:cNvPr id="58" name="Rounded Rectangle 939">
              <a:extLst>
                <a:ext uri="{FF2B5EF4-FFF2-40B4-BE49-F238E27FC236}">
                  <a16:creationId xmlns:a16="http://schemas.microsoft.com/office/drawing/2014/main" id="{8EA99A73-9048-47DA-B42D-B0C335E8CD16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텍스트 상자 31">
              <a:extLst>
                <a:ext uri="{FF2B5EF4-FFF2-40B4-BE49-F238E27FC236}">
                  <a16:creationId xmlns:a16="http://schemas.microsoft.com/office/drawing/2014/main" id="{FA613724-2E2E-4F52-87D4-9FBE9BBEE759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참여현황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207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18781E-DF12-411C-B2A1-A3B599342125}"/>
              </a:ext>
            </a:extLst>
          </p:cNvPr>
          <p:cNvSpPr/>
          <p:nvPr/>
        </p:nvSpPr>
        <p:spPr>
          <a:xfrm>
            <a:off x="448178" y="2428443"/>
            <a:ext cx="1306129" cy="1897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13265"/>
          <a:ext cx="2835141" cy="88754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종료 투표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</a:t>
            </a:r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grpSp>
        <p:nvGrpSpPr>
          <p:cNvPr id="353" name="Group 357">
            <a:extLst>
              <a:ext uri="{FF2B5EF4-FFF2-40B4-BE49-F238E27FC236}">
                <a16:creationId xmlns:a16="http://schemas.microsoft.com/office/drawing/2014/main" id="{858E1051-FC07-4CB9-8151-B851C5C83F56}"/>
              </a:ext>
            </a:extLst>
          </p:cNvPr>
          <p:cNvGrpSpPr/>
          <p:nvPr/>
        </p:nvGrpSpPr>
        <p:grpSpPr>
          <a:xfrm>
            <a:off x="8954646" y="857945"/>
            <a:ext cx="134782" cy="145799"/>
            <a:chOff x="7681409" y="2293429"/>
            <a:chExt cx="157246" cy="170099"/>
          </a:xfrm>
        </p:grpSpPr>
        <p:sp>
          <p:nvSpPr>
            <p:cNvPr id="354" name="Rounded Rectangle 358">
              <a:extLst>
                <a:ext uri="{FF2B5EF4-FFF2-40B4-BE49-F238E27FC236}">
                  <a16:creationId xmlns:a16="http://schemas.microsoft.com/office/drawing/2014/main" id="{F8B7A5E7-E40D-4E95-AB57-A044289DF2CD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355" name="Freeform 32">
              <a:extLst>
                <a:ext uri="{FF2B5EF4-FFF2-40B4-BE49-F238E27FC236}">
                  <a16:creationId xmlns:a16="http://schemas.microsoft.com/office/drawing/2014/main" id="{D19AA097-70C7-487E-8068-0E7AA8EBE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2" name="직선 연결선[R] 7">
            <a:extLst>
              <a:ext uri="{FF2B5EF4-FFF2-40B4-BE49-F238E27FC236}">
                <a16:creationId xmlns:a16="http://schemas.microsoft.com/office/drawing/2014/main" id="{40184640-1426-43CB-BEF8-669B1B2587FF}"/>
              </a:ext>
            </a:extLst>
          </p:cNvPr>
          <p:cNvCxnSpPr>
            <a:cxnSpLocks/>
          </p:cNvCxnSpPr>
          <p:nvPr/>
        </p:nvCxnSpPr>
        <p:spPr>
          <a:xfrm>
            <a:off x="1775520" y="1484633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43" name="Group 224">
            <a:extLst>
              <a:ext uri="{FF2B5EF4-FFF2-40B4-BE49-F238E27FC236}">
                <a16:creationId xmlns:a16="http://schemas.microsoft.com/office/drawing/2014/main" id="{ED497A27-A0D9-4142-BFE1-330D42C1D3E3}"/>
              </a:ext>
            </a:extLst>
          </p:cNvPr>
          <p:cNvGrpSpPr/>
          <p:nvPr/>
        </p:nvGrpSpPr>
        <p:grpSpPr>
          <a:xfrm>
            <a:off x="8768531" y="1186251"/>
            <a:ext cx="412743" cy="246221"/>
            <a:chOff x="7387841" y="2237382"/>
            <a:chExt cx="450534" cy="265485"/>
          </a:xfrm>
        </p:grpSpPr>
        <p:sp>
          <p:nvSpPr>
            <p:cNvPr id="144" name="Rounded Rectangle 160">
              <a:extLst>
                <a:ext uri="{FF2B5EF4-FFF2-40B4-BE49-F238E27FC236}">
                  <a16:creationId xmlns:a16="http://schemas.microsoft.com/office/drawing/2014/main" id="{71AB8639-11F7-43DB-82B7-A9FB04BF0A23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45" name="Straight Connector 183">
              <a:extLst>
                <a:ext uri="{FF2B5EF4-FFF2-40B4-BE49-F238E27FC236}">
                  <a16:creationId xmlns:a16="http://schemas.microsoft.com/office/drawing/2014/main" id="{F8EEE2FD-103D-49E9-99CD-09DAA5B4A2D1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46" name="텍스트 상자 31">
              <a:extLst>
                <a:ext uri="{FF2B5EF4-FFF2-40B4-BE49-F238E27FC236}">
                  <a16:creationId xmlns:a16="http://schemas.microsoft.com/office/drawing/2014/main" id="{33BC8C24-414D-40C3-8509-27020C81E3A4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47" name="Triangle 223">
              <a:extLst>
                <a:ext uri="{FF2B5EF4-FFF2-40B4-BE49-F238E27FC236}">
                  <a16:creationId xmlns:a16="http://schemas.microsoft.com/office/drawing/2014/main" id="{32E9C1D5-A9F4-458E-9A76-070FFD90BCF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1488C600-4159-4AA4-AB14-9478BE7D0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84061"/>
              </p:ext>
            </p:extLst>
          </p:nvPr>
        </p:nvGraphicFramePr>
        <p:xfrm>
          <a:off x="1781212" y="1482969"/>
          <a:ext cx="7364321" cy="26208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8896">
                  <a:extLst>
                    <a:ext uri="{9D8B030D-6E8A-4147-A177-3AD203B41FA5}">
                      <a16:colId xmlns:a16="http://schemas.microsoft.com/office/drawing/2014/main" val="771731084"/>
                    </a:ext>
                  </a:extLst>
                </a:gridCol>
                <a:gridCol w="3718355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2948461323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410087154"/>
                    </a:ext>
                  </a:extLst>
                </a:gridCol>
                <a:gridCol w="787131">
                  <a:extLst>
                    <a:ext uri="{9D8B030D-6E8A-4147-A177-3AD203B41FA5}">
                      <a16:colId xmlns:a16="http://schemas.microsoft.com/office/drawing/2014/main" val="1406644137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167272866"/>
                    </a:ext>
                  </a:extLst>
                </a:gridCol>
                <a:gridCol w="482113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설문 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상태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응답자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4B330F3-8E3C-4EFB-9BE6-9CD9C1B9D385}"/>
              </a:ext>
            </a:extLst>
          </p:cNvPr>
          <p:cNvGrpSpPr/>
          <p:nvPr/>
        </p:nvGrpSpPr>
        <p:grpSpPr>
          <a:xfrm>
            <a:off x="1823313" y="1135367"/>
            <a:ext cx="923973" cy="256800"/>
            <a:chOff x="1823313" y="1135367"/>
            <a:chExt cx="923973" cy="256800"/>
          </a:xfrm>
        </p:grpSpPr>
        <p:sp>
          <p:nvSpPr>
            <p:cNvPr id="140" name="Rounded Rectangle 939">
              <a:extLst>
                <a:ext uri="{FF2B5EF4-FFF2-40B4-BE49-F238E27FC236}">
                  <a16:creationId xmlns:a16="http://schemas.microsoft.com/office/drawing/2014/main" id="{85B3156B-B522-428C-95BA-98DABFA94641}"/>
                </a:ext>
              </a:extLst>
            </p:cNvPr>
            <p:cNvSpPr/>
            <p:nvPr/>
          </p:nvSpPr>
          <p:spPr>
            <a:xfrm>
              <a:off x="2279576" y="1137762"/>
              <a:ext cx="467710" cy="25440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8F3620E-8D6C-4B09-AE50-5D171EE79B16}"/>
                </a:ext>
              </a:extLst>
            </p:cNvPr>
            <p:cNvSpPr/>
            <p:nvPr/>
          </p:nvSpPr>
          <p:spPr>
            <a:xfrm>
              <a:off x="1823313" y="1135367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A0E0B9-0BD5-4E44-B071-7468667EF3C4}"/>
              </a:ext>
            </a:extLst>
          </p:cNvPr>
          <p:cNvGrpSpPr/>
          <p:nvPr/>
        </p:nvGrpSpPr>
        <p:grpSpPr>
          <a:xfrm>
            <a:off x="1824928" y="1765558"/>
            <a:ext cx="336331" cy="2307018"/>
            <a:chOff x="1824928" y="1765558"/>
            <a:chExt cx="336331" cy="2307018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8DD392E3-3C71-4FD1-8151-324F942C2A27}"/>
                </a:ext>
              </a:extLst>
            </p:cNvPr>
            <p:cNvSpPr/>
            <p:nvPr/>
          </p:nvSpPr>
          <p:spPr>
            <a:xfrm>
              <a:off x="1824928" y="176555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C877BBE-09E1-4B6B-BA85-25B3ADEBFEFF}"/>
                </a:ext>
              </a:extLst>
            </p:cNvPr>
            <p:cNvSpPr/>
            <p:nvPr/>
          </p:nvSpPr>
          <p:spPr>
            <a:xfrm>
              <a:off x="1825732" y="2083171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886967D-782C-4249-9441-91EA7FB92840}"/>
                </a:ext>
              </a:extLst>
            </p:cNvPr>
            <p:cNvSpPr/>
            <p:nvPr/>
          </p:nvSpPr>
          <p:spPr>
            <a:xfrm>
              <a:off x="1832950" y="2380996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685409A-2B7D-412A-AC24-A06432DA3409}"/>
                </a:ext>
              </a:extLst>
            </p:cNvPr>
            <p:cNvSpPr/>
            <p:nvPr/>
          </p:nvSpPr>
          <p:spPr>
            <a:xfrm>
              <a:off x="1833754" y="266944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D0539CE-2EFF-4932-999B-B36219B3F647}"/>
                </a:ext>
              </a:extLst>
            </p:cNvPr>
            <p:cNvSpPr/>
            <p:nvPr/>
          </p:nvSpPr>
          <p:spPr>
            <a:xfrm>
              <a:off x="1845934" y="296367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005A74FC-4473-46C5-BE1F-ADFA81CAB87A}"/>
                </a:ext>
              </a:extLst>
            </p:cNvPr>
            <p:cNvSpPr/>
            <p:nvPr/>
          </p:nvSpPr>
          <p:spPr>
            <a:xfrm>
              <a:off x="1846738" y="323279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8E9B5B91-B1CB-4DC5-B472-4B0C359104DD}"/>
                </a:ext>
              </a:extLst>
            </p:cNvPr>
            <p:cNvSpPr/>
            <p:nvPr/>
          </p:nvSpPr>
          <p:spPr>
            <a:xfrm>
              <a:off x="1847549" y="355030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9FD1829-BB5A-4456-8849-24B6A02FFE4A}"/>
                </a:ext>
              </a:extLst>
            </p:cNvPr>
            <p:cNvSpPr/>
            <p:nvPr/>
          </p:nvSpPr>
          <p:spPr>
            <a:xfrm>
              <a:off x="1848353" y="3826355"/>
              <a:ext cx="31290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5DB68BE-2990-4A01-A8D3-E777BC4B5712}"/>
              </a:ext>
            </a:extLst>
          </p:cNvPr>
          <p:cNvGrpSpPr/>
          <p:nvPr/>
        </p:nvGrpSpPr>
        <p:grpSpPr>
          <a:xfrm>
            <a:off x="4367808" y="6302548"/>
            <a:ext cx="2840854" cy="236543"/>
            <a:chOff x="3685440" y="4863567"/>
            <a:chExt cx="2840854" cy="157372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23C00D8F-BF08-4AB7-BBC4-8A167D78DCEF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471DBFB-5D08-4FBA-8D63-AD8004F34407}"/>
                </a:ext>
              </a:extLst>
            </p:cNvPr>
            <p:cNvGrpSpPr/>
            <p:nvPr/>
          </p:nvGrpSpPr>
          <p:grpSpPr>
            <a:xfrm>
              <a:off x="6034340" y="4894939"/>
              <a:ext cx="491954" cy="126000"/>
              <a:chOff x="6034340" y="4894939"/>
              <a:chExt cx="491954" cy="126000"/>
            </a:xfrm>
          </p:grpSpPr>
          <p:sp>
            <p:nvSpPr>
              <p:cNvPr id="162" name="Rounded Rectangle 936">
                <a:extLst>
                  <a:ext uri="{FF2B5EF4-FFF2-40B4-BE49-F238E27FC236}">
                    <a16:creationId xmlns:a16="http://schemas.microsoft.com/office/drawing/2014/main" id="{B30FBA95-F5D3-4A53-896E-EF1FADFDC4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EE50FAF-F087-467E-AC72-C8906BF86CBC}"/>
                  </a:ext>
                </a:extLst>
              </p:cNvPr>
              <p:cNvSpPr/>
              <p:nvPr/>
            </p:nvSpPr>
            <p:spPr>
              <a:xfrm>
                <a:off x="6276226" y="4911014"/>
                <a:ext cx="250068" cy="81906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66" name="텍스트 상자 31">
            <a:extLst>
              <a:ext uri="{FF2B5EF4-FFF2-40B4-BE49-F238E27FC236}">
                <a16:creationId xmlns:a16="http://schemas.microsoft.com/office/drawing/2014/main" id="{3FA2E5B7-17F6-4FA8-A0DC-58FA4F4C6B9E}"/>
              </a:ext>
            </a:extLst>
          </p:cNvPr>
          <p:cNvSpPr txBox="1"/>
          <p:nvPr/>
        </p:nvSpPr>
        <p:spPr>
          <a:xfrm>
            <a:off x="2567608" y="852960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6C179DF-A7C3-4280-97A0-8BE0E2E4BBD5}"/>
              </a:ext>
            </a:extLst>
          </p:cNvPr>
          <p:cNvSpPr/>
          <p:nvPr/>
        </p:nvSpPr>
        <p:spPr>
          <a:xfrm>
            <a:off x="9264352" y="1056311"/>
            <a:ext cx="2835141" cy="2770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설문과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상세 동일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B487291-413A-40A0-A355-E704BFDC0C24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B48913B3-EAE2-4D72-A1B3-A29A550C82AF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93" name="Group 1">
                <a:extLst>
                  <a:ext uri="{FF2B5EF4-FFF2-40B4-BE49-F238E27FC236}">
                    <a16:creationId xmlns:a16="http://schemas.microsoft.com/office/drawing/2014/main" id="{94F13246-12F0-4E0E-BE89-D19E696A6C94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95" name="Rectangle 14">
                  <a:extLst>
                    <a:ext uri="{FF2B5EF4-FFF2-40B4-BE49-F238E27FC236}">
                      <a16:creationId xmlns:a16="http://schemas.microsoft.com/office/drawing/2014/main" id="{6FB4C503-9238-48A2-99CF-C1094F78D0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7" name="Freeform 10">
                  <a:extLst>
                    <a:ext uri="{FF2B5EF4-FFF2-40B4-BE49-F238E27FC236}">
                      <a16:creationId xmlns:a16="http://schemas.microsoft.com/office/drawing/2014/main" id="{7E2A0760-60BF-42B0-ABEB-1230A96BC8F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98" name="텍스트 상자 31">
                  <a:extLst>
                    <a:ext uri="{FF2B5EF4-FFF2-40B4-BE49-F238E27FC236}">
                      <a16:creationId xmlns:a16="http://schemas.microsoft.com/office/drawing/2014/main" id="{D3E74155-F149-4E1C-8EDA-50E8EF41A867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투표</a:t>
                  </a:r>
                  <a:endPara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99" name="Straight Connector 1159">
                  <a:extLst>
                    <a:ext uri="{FF2B5EF4-FFF2-40B4-BE49-F238E27FC236}">
                      <a16:creationId xmlns:a16="http://schemas.microsoft.com/office/drawing/2014/main" id="{94BE7274-CF48-4F52-8D80-9E59E3B01650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00" name="Triangle 942">
                  <a:extLst>
                    <a:ext uri="{FF2B5EF4-FFF2-40B4-BE49-F238E27FC236}">
                      <a16:creationId xmlns:a16="http://schemas.microsoft.com/office/drawing/2014/main" id="{C123AF75-387D-44A6-A7E3-196F9E3AAE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94" name="텍스트 상자 31">
                <a:extLst>
                  <a:ext uri="{FF2B5EF4-FFF2-40B4-BE49-F238E27FC236}">
                    <a16:creationId xmlns:a16="http://schemas.microsoft.com/office/drawing/2014/main" id="{6412E767-8830-421A-8B8A-8C7EA9A3A8B9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투표 검색</a:t>
                </a:r>
              </a:p>
            </p:txBody>
          </p:sp>
        </p:grp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0136B198-3D8E-40BD-B08E-6ADD6C7D6066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텍스트 상자 31">
              <a:extLst>
                <a:ext uri="{FF2B5EF4-FFF2-40B4-BE49-F238E27FC236}">
                  <a16:creationId xmlns:a16="http://schemas.microsoft.com/office/drawing/2014/main" id="{CD095F6A-EDEA-420D-A9BE-9A77B43E5573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C1C08E8-C24A-4E54-878B-BD0F8ECDEFD4}"/>
              </a:ext>
            </a:extLst>
          </p:cNvPr>
          <p:cNvSpPr/>
          <p:nvPr/>
        </p:nvSpPr>
        <p:spPr>
          <a:xfrm>
            <a:off x="10183324" y="298379"/>
            <a:ext cx="8092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EN12.3.3</a:t>
            </a: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7EC8483-DEE7-4C3D-BD58-E3269E5580AE}"/>
              </a:ext>
            </a:extLst>
          </p:cNvPr>
          <p:cNvGrpSpPr/>
          <p:nvPr/>
        </p:nvGrpSpPr>
        <p:grpSpPr>
          <a:xfrm>
            <a:off x="449567" y="658730"/>
            <a:ext cx="1325953" cy="6010630"/>
            <a:chOff x="449567" y="658730"/>
            <a:chExt cx="1325953" cy="6010630"/>
          </a:xfrm>
        </p:grpSpPr>
        <p:sp>
          <p:nvSpPr>
            <p:cNvPr id="102" name="Rectangle 14">
              <a:extLst>
                <a:ext uri="{FF2B5EF4-FFF2-40B4-BE49-F238E27FC236}">
                  <a16:creationId xmlns:a16="http://schemas.microsoft.com/office/drawing/2014/main" id="{DB51C652-63C4-4DCD-819B-072BAC756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03" name="텍스트 상자 31">
              <a:extLst>
                <a:ext uri="{FF2B5EF4-FFF2-40B4-BE49-F238E27FC236}">
                  <a16:creationId xmlns:a16="http://schemas.microsoft.com/office/drawing/2014/main" id="{C69870D7-4755-4609-9099-3FF92BF0D369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4" name="텍스트 상자 31">
              <a:extLst>
                <a:ext uri="{FF2B5EF4-FFF2-40B4-BE49-F238E27FC236}">
                  <a16:creationId xmlns:a16="http://schemas.microsoft.com/office/drawing/2014/main" id="{E4F65F4E-E8A3-454B-B99B-F65AABBDC11C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05" name="직선 연결선[R] 33">
              <a:extLst>
                <a:ext uri="{FF2B5EF4-FFF2-40B4-BE49-F238E27FC236}">
                  <a16:creationId xmlns:a16="http://schemas.microsoft.com/office/drawing/2014/main" id="{E1EC04F2-3E87-4581-B69F-C73D9BE643F9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텍스트 상자 31">
              <a:extLst>
                <a:ext uri="{FF2B5EF4-FFF2-40B4-BE49-F238E27FC236}">
                  <a16:creationId xmlns:a16="http://schemas.microsoft.com/office/drawing/2014/main" id="{550FDEC8-59EA-4129-8713-7E263AC4FD1F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07" name="텍스트 상자 31">
              <a:extLst>
                <a:ext uri="{FF2B5EF4-FFF2-40B4-BE49-F238E27FC236}">
                  <a16:creationId xmlns:a16="http://schemas.microsoft.com/office/drawing/2014/main" id="{13A6761D-B5DC-49BD-B32E-EF11647DC916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8" name="텍스트 상자 31">
              <a:extLst>
                <a:ext uri="{FF2B5EF4-FFF2-40B4-BE49-F238E27FC236}">
                  <a16:creationId xmlns:a16="http://schemas.microsoft.com/office/drawing/2014/main" id="{16186DC6-F92F-441A-897F-E713729CB36C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9B7C3286-5B86-4BD5-899E-C9BE09BFD2A7}"/>
                </a:ext>
              </a:extLst>
            </p:cNvPr>
            <p:cNvCxnSpPr>
              <a:cxnSpLocks/>
              <a:stCxn id="102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00CC3C3-7863-401B-B8EF-795592D512D6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352399C-206C-4B75-BA0D-41E2F44F3B90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12" name="텍스트 상자 31">
              <a:extLst>
                <a:ext uri="{FF2B5EF4-FFF2-40B4-BE49-F238E27FC236}">
                  <a16:creationId xmlns:a16="http://schemas.microsoft.com/office/drawing/2014/main" id="{812F04FC-F17A-4008-A65C-3D05CB009747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13" name="직선 연결선[R] 33">
              <a:extLst>
                <a:ext uri="{FF2B5EF4-FFF2-40B4-BE49-F238E27FC236}">
                  <a16:creationId xmlns:a16="http://schemas.microsoft.com/office/drawing/2014/main" id="{C8D6AD7E-483F-4830-8126-C6839CAF358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7">
              <a:extLst>
                <a:ext uri="{FF2B5EF4-FFF2-40B4-BE49-F238E27FC236}">
                  <a16:creationId xmlns:a16="http://schemas.microsoft.com/office/drawing/2014/main" id="{4C2AFE0F-2AC3-4EAF-B5C7-C4DF00A561D3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15" name="직선 연결선[R] 33">
              <a:extLst>
                <a:ext uri="{FF2B5EF4-FFF2-40B4-BE49-F238E27FC236}">
                  <a16:creationId xmlns:a16="http://schemas.microsoft.com/office/drawing/2014/main" id="{3CC189ED-BF5F-4DC4-826B-73BA5504C180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276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11.</a:t>
            </a:r>
            <a:r>
              <a:rPr kumimoji="1" lang="ko-KR" altLang="en-US" dirty="0"/>
              <a:t> 설문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11.3. </a:t>
            </a:r>
            <a:r>
              <a:rPr kumimoji="1" lang="ko-KR" altLang="en-US" dirty="0"/>
              <a:t>메뉴 타이틀 영역</a:t>
            </a:r>
          </a:p>
        </p:txBody>
      </p:sp>
      <p:sp>
        <p:nvSpPr>
          <p:cNvPr id="61" name="직사각형">
            <a:extLst>
              <a:ext uri="{FF2B5EF4-FFF2-40B4-BE49-F238E27FC236}">
                <a16:creationId xmlns:a16="http://schemas.microsoft.com/office/drawing/2014/main" id="{73770623-A170-472D-B126-C836E411A6D8}"/>
              </a:ext>
            </a:extLst>
          </p:cNvPr>
          <p:cNvSpPr/>
          <p:nvPr/>
        </p:nvSpPr>
        <p:spPr>
          <a:xfrm>
            <a:off x="2188744" y="1219207"/>
            <a:ext cx="5747934" cy="98565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sp>
        <p:nvSpPr>
          <p:cNvPr id="65" name="AutoShape 63">
            <a:extLst>
              <a:ext uri="{FF2B5EF4-FFF2-40B4-BE49-F238E27FC236}">
                <a16:creationId xmlns:a16="http://schemas.microsoft.com/office/drawing/2014/main" id="{03B2F90D-15EC-4C42-BE08-1B8BB793107B}"/>
              </a:ext>
            </a:extLst>
          </p:cNvPr>
          <p:cNvSpPr>
            <a:spLocks/>
          </p:cNvSpPr>
          <p:nvPr/>
        </p:nvSpPr>
        <p:spPr bwMode="auto">
          <a:xfrm>
            <a:off x="599163" y="1053275"/>
            <a:ext cx="1323644" cy="4616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ko-KR" altLang="en-US" sz="1000" b="1" dirty="0">
                <a:latin typeface="+mn-ea"/>
                <a:ea typeface="+mn-ea"/>
              </a:rPr>
              <a:t>설문</a:t>
            </a:r>
            <a:r>
              <a:rPr lang="en-US" altLang="ko-KR" sz="1000" b="1" dirty="0">
                <a:latin typeface="+mn-ea"/>
                <a:ea typeface="+mn-ea"/>
              </a:rPr>
              <a:t>/</a:t>
            </a:r>
            <a:r>
              <a:rPr lang="ko-KR" altLang="en-US" sz="1000" b="1" dirty="0">
                <a:latin typeface="+mn-ea"/>
                <a:ea typeface="+mn-ea"/>
              </a:rPr>
              <a:t>토론 게시판 </a:t>
            </a:r>
            <a:r>
              <a:rPr lang="ko-KR" altLang="en-US" sz="1000" b="1" dirty="0" err="1">
                <a:latin typeface="+mn-ea"/>
                <a:ea typeface="+mn-ea"/>
              </a:rPr>
              <a:t>집입</a:t>
            </a:r>
            <a:endParaRPr lang="en-US" altLang="ko-KR" sz="1000" b="1" dirty="0">
              <a:latin typeface="+mn-ea"/>
              <a:ea typeface="+mn-ea"/>
            </a:endParaRPr>
          </a:p>
          <a:p>
            <a:pPr defTabSz="457200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: </a:t>
            </a:r>
            <a:r>
              <a:rPr lang="ko-KR" altLang="en-US" sz="1000" b="1" dirty="0">
                <a:latin typeface="+mn-ea"/>
                <a:ea typeface="+mn-ea"/>
              </a:rPr>
              <a:t>진행중인 설문</a:t>
            </a:r>
            <a:r>
              <a:rPr lang="en-US" altLang="ko-KR" sz="1000" b="1" dirty="0">
                <a:latin typeface="+mn-ea"/>
                <a:ea typeface="+mn-ea"/>
              </a:rPr>
              <a:t>/</a:t>
            </a:r>
            <a:r>
              <a:rPr lang="ko-KR" altLang="en-US" sz="1000" b="1" dirty="0">
                <a:latin typeface="+mn-ea"/>
                <a:ea typeface="+mn-ea"/>
              </a:rPr>
              <a:t>토론</a:t>
            </a:r>
          </a:p>
        </p:txBody>
      </p:sp>
      <p:grpSp>
        <p:nvGrpSpPr>
          <p:cNvPr id="66" name="Group 530">
            <a:extLst>
              <a:ext uri="{FF2B5EF4-FFF2-40B4-BE49-F238E27FC236}">
                <a16:creationId xmlns:a16="http://schemas.microsoft.com/office/drawing/2014/main" id="{D07F98A2-5C1F-444C-B535-99A4FE4C7E11}"/>
              </a:ext>
            </a:extLst>
          </p:cNvPr>
          <p:cNvGrpSpPr/>
          <p:nvPr/>
        </p:nvGrpSpPr>
        <p:grpSpPr>
          <a:xfrm>
            <a:off x="7072014" y="1360349"/>
            <a:ext cx="729307" cy="166525"/>
            <a:chOff x="7109348" y="1300074"/>
            <a:chExt cx="729307" cy="166525"/>
          </a:xfrm>
        </p:grpSpPr>
        <p:grpSp>
          <p:nvGrpSpPr>
            <p:cNvPr id="67" name="Group 531">
              <a:extLst>
                <a:ext uri="{FF2B5EF4-FFF2-40B4-BE49-F238E27FC236}">
                  <a16:creationId xmlns:a16="http://schemas.microsoft.com/office/drawing/2014/main" id="{FF60AF7C-AF95-4C13-8705-09602F7D4D9B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96" name="Oval 541">
                <a:extLst>
                  <a:ext uri="{FF2B5EF4-FFF2-40B4-BE49-F238E27FC236}">
                    <a16:creationId xmlns:a16="http://schemas.microsoft.com/office/drawing/2014/main" id="{120EA13D-4C6A-44DE-A3BB-369D88787DCF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6AD9CBA8-F90E-42EE-82F6-4B2328DE3D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68" name="Group 532">
              <a:extLst>
                <a:ext uri="{FF2B5EF4-FFF2-40B4-BE49-F238E27FC236}">
                  <a16:creationId xmlns:a16="http://schemas.microsoft.com/office/drawing/2014/main" id="{4084C131-F778-4926-B3D0-16879EBDC0E9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94" name="Oval 539">
                <a:extLst>
                  <a:ext uri="{FF2B5EF4-FFF2-40B4-BE49-F238E27FC236}">
                    <a16:creationId xmlns:a16="http://schemas.microsoft.com/office/drawing/2014/main" id="{22A61920-07AC-45B4-9154-D0E62B5B689D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FBAD317A-6E77-41E3-8398-02F02DAD02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69" name="Group 533">
              <a:extLst>
                <a:ext uri="{FF2B5EF4-FFF2-40B4-BE49-F238E27FC236}">
                  <a16:creationId xmlns:a16="http://schemas.microsoft.com/office/drawing/2014/main" id="{D56852BB-5CB6-47C3-A28A-AC48366364DF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83" name="Oval 534">
                <a:extLst>
                  <a:ext uri="{FF2B5EF4-FFF2-40B4-BE49-F238E27FC236}">
                    <a16:creationId xmlns:a16="http://schemas.microsoft.com/office/drawing/2014/main" id="{2BE876D3-DE44-43FD-8217-68AEFD2C45EA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grpSp>
            <p:nvGrpSpPr>
              <p:cNvPr id="88" name="그룹 28">
                <a:extLst>
                  <a:ext uri="{FF2B5EF4-FFF2-40B4-BE49-F238E27FC236}">
                    <a16:creationId xmlns:a16="http://schemas.microsoft.com/office/drawing/2014/main" id="{1E53F88B-EFEB-4F5D-8403-FE041E052B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91" name="직선 연결선[R] 24">
                  <a:extLst>
                    <a:ext uri="{FF2B5EF4-FFF2-40B4-BE49-F238E27FC236}">
                      <a16:creationId xmlns:a16="http://schemas.microsoft.com/office/drawing/2014/main" id="{04DA2B51-5421-4B40-B964-785E307710D3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[R] 25">
                  <a:extLst>
                    <a:ext uri="{FF2B5EF4-FFF2-40B4-BE49-F238E27FC236}">
                      <a16:creationId xmlns:a16="http://schemas.microsoft.com/office/drawing/2014/main" id="{268BF5B9-2088-415B-A3D3-F2EFBC89585B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[R] 26">
                  <a:extLst>
                    <a:ext uri="{FF2B5EF4-FFF2-40B4-BE49-F238E27FC236}">
                      <a16:creationId xmlns:a16="http://schemas.microsoft.com/office/drawing/2014/main" id="{CF510FBB-A8BB-4962-B93B-945E7E1ACC86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98" name="직선 연결선[R] 7">
            <a:extLst>
              <a:ext uri="{FF2B5EF4-FFF2-40B4-BE49-F238E27FC236}">
                <a16:creationId xmlns:a16="http://schemas.microsoft.com/office/drawing/2014/main" id="{6B7E5A7A-867F-4B99-A6EB-D0575381408A}"/>
              </a:ext>
            </a:extLst>
          </p:cNvPr>
          <p:cNvCxnSpPr/>
          <p:nvPr/>
        </p:nvCxnSpPr>
        <p:spPr>
          <a:xfrm>
            <a:off x="2297503" y="1855806"/>
            <a:ext cx="54989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06" name="Group 205">
            <a:extLst>
              <a:ext uri="{FF2B5EF4-FFF2-40B4-BE49-F238E27FC236}">
                <a16:creationId xmlns:a16="http://schemas.microsoft.com/office/drawing/2014/main" id="{0539E46D-A153-4B27-B303-BB3463B28DBA}"/>
              </a:ext>
            </a:extLst>
          </p:cNvPr>
          <p:cNvGrpSpPr/>
          <p:nvPr/>
        </p:nvGrpSpPr>
        <p:grpSpPr>
          <a:xfrm>
            <a:off x="2306869" y="1335272"/>
            <a:ext cx="3335701" cy="197242"/>
            <a:chOff x="3942423" y="5256595"/>
            <a:chExt cx="3335701" cy="197242"/>
          </a:xfrm>
        </p:grpSpPr>
        <p:sp>
          <p:nvSpPr>
            <p:cNvPr id="107" name="Rectangle 14">
              <a:extLst>
                <a:ext uri="{FF2B5EF4-FFF2-40B4-BE49-F238E27FC236}">
                  <a16:creationId xmlns:a16="http://schemas.microsoft.com/office/drawing/2014/main" id="{375D06C5-7757-47B4-B24E-170ADB7F3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423" y="5256595"/>
              <a:ext cx="3335701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x-none" altLang="x-none" sz="24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40099B75-0240-434F-9C2C-5111D6C31C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75141" y="530609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sp>
          <p:nvSpPr>
            <p:cNvPr id="109" name="텍스트 상자 31">
              <a:extLst>
                <a:ext uri="{FF2B5EF4-FFF2-40B4-BE49-F238E27FC236}">
                  <a16:creationId xmlns:a16="http://schemas.microsoft.com/office/drawing/2014/main" id="{E5887BBF-6761-454F-84A9-7980CDFF9F8C}"/>
                </a:ext>
              </a:extLst>
            </p:cNvPr>
            <p:cNvSpPr txBox="1"/>
            <p:nvPr/>
          </p:nvSpPr>
          <p:spPr>
            <a:xfrm>
              <a:off x="4152251" y="531393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설문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0" name="텍스트 상자 31">
              <a:extLst>
                <a:ext uri="{FF2B5EF4-FFF2-40B4-BE49-F238E27FC236}">
                  <a16:creationId xmlns:a16="http://schemas.microsoft.com/office/drawing/2014/main" id="{7A99DDDC-C651-4DC5-9D3F-18B9AFCD16D1}"/>
                </a:ext>
              </a:extLst>
            </p:cNvPr>
            <p:cNvSpPr txBox="1"/>
            <p:nvPr/>
          </p:nvSpPr>
          <p:spPr>
            <a:xfrm>
              <a:off x="7026616" y="5313932"/>
              <a:ext cx="1789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상세</a:t>
              </a:r>
            </a:p>
          </p:txBody>
        </p:sp>
        <p:cxnSp>
          <p:nvCxnSpPr>
            <p:cNvPr id="111" name="Straight Connector 1159">
              <a:extLst>
                <a:ext uri="{FF2B5EF4-FFF2-40B4-BE49-F238E27FC236}">
                  <a16:creationId xmlns:a16="http://schemas.microsoft.com/office/drawing/2014/main" id="{CA819A05-6EB5-47DD-8D2A-5623D4ECCDBF}"/>
                </a:ext>
              </a:extLst>
            </p:cNvPr>
            <p:cNvCxnSpPr/>
            <p:nvPr/>
          </p:nvCxnSpPr>
          <p:spPr>
            <a:xfrm>
              <a:off x="6973675" y="5309366"/>
              <a:ext cx="0" cy="101464"/>
            </a:xfrm>
            <a:prstGeom prst="line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59">
              <a:extLst>
                <a:ext uri="{FF2B5EF4-FFF2-40B4-BE49-F238E27FC236}">
                  <a16:creationId xmlns:a16="http://schemas.microsoft.com/office/drawing/2014/main" id="{9B84D6DE-1C92-424D-981A-419AE298D1C3}"/>
                </a:ext>
              </a:extLst>
            </p:cNvPr>
            <p:cNvCxnSpPr/>
            <p:nvPr/>
          </p:nvCxnSpPr>
          <p:spPr>
            <a:xfrm>
              <a:off x="4438105" y="5309366"/>
              <a:ext cx="0" cy="101464"/>
            </a:xfrm>
            <a:prstGeom prst="line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13" name="Triangle 942">
              <a:extLst>
                <a:ext uri="{FF2B5EF4-FFF2-40B4-BE49-F238E27FC236}">
                  <a16:creationId xmlns:a16="http://schemas.microsoft.com/office/drawing/2014/main" id="{D66ACBC0-A793-409D-AC38-75AD929C428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019545" y="5338815"/>
              <a:ext cx="79766" cy="457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  <p:sp>
          <p:nvSpPr>
            <p:cNvPr id="114" name="텍스트 상자 31">
              <a:extLst>
                <a:ext uri="{FF2B5EF4-FFF2-40B4-BE49-F238E27FC236}">
                  <a16:creationId xmlns:a16="http://schemas.microsoft.com/office/drawing/2014/main" id="{2F209C15-66ED-409D-BB69-8BFBC56D9B72}"/>
                </a:ext>
              </a:extLst>
            </p:cNvPr>
            <p:cNvSpPr txBox="1"/>
            <p:nvPr/>
          </p:nvSpPr>
          <p:spPr>
            <a:xfrm>
              <a:off x="4530594" y="5314490"/>
              <a:ext cx="61374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설문 검색</a:t>
              </a:r>
            </a:p>
          </p:txBody>
        </p:sp>
      </p:grpSp>
      <p:sp>
        <p:nvSpPr>
          <p:cNvPr id="115" name="직사각형">
            <a:extLst>
              <a:ext uri="{FF2B5EF4-FFF2-40B4-BE49-F238E27FC236}">
                <a16:creationId xmlns:a16="http://schemas.microsoft.com/office/drawing/2014/main" id="{C89BD19C-A72A-48EB-98B6-3D788D6A0191}"/>
              </a:ext>
            </a:extLst>
          </p:cNvPr>
          <p:cNvSpPr/>
          <p:nvPr/>
        </p:nvSpPr>
        <p:spPr>
          <a:xfrm rot="5400000">
            <a:off x="4848996" y="-1477622"/>
            <a:ext cx="396000" cy="5749550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grpSp>
        <p:nvGrpSpPr>
          <p:cNvPr id="159" name="Group 241">
            <a:extLst>
              <a:ext uri="{FF2B5EF4-FFF2-40B4-BE49-F238E27FC236}">
                <a16:creationId xmlns:a16="http://schemas.microsoft.com/office/drawing/2014/main" id="{99F11499-941B-4F18-88B3-00D2FCA2066E}"/>
              </a:ext>
            </a:extLst>
          </p:cNvPr>
          <p:cNvGrpSpPr/>
          <p:nvPr/>
        </p:nvGrpSpPr>
        <p:grpSpPr>
          <a:xfrm>
            <a:off x="7620435" y="1634408"/>
            <a:ext cx="157531" cy="170099"/>
            <a:chOff x="7681409" y="2293429"/>
            <a:chExt cx="157246" cy="170099"/>
          </a:xfrm>
        </p:grpSpPr>
        <p:sp>
          <p:nvSpPr>
            <p:cNvPr id="160" name="Rounded Rectangle 242">
              <a:extLst>
                <a:ext uri="{FF2B5EF4-FFF2-40B4-BE49-F238E27FC236}">
                  <a16:creationId xmlns:a16="http://schemas.microsoft.com/office/drawing/2014/main" id="{6235D859-9181-4B3E-817F-AC10D6A404A3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+mn-ea"/>
                <a:ea typeface="+mn-ea"/>
              </a:endParaRPr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C65BA45D-B238-4419-97BF-7AA1FBB484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</p:grpSp>
      <p:sp>
        <p:nvSpPr>
          <p:cNvPr id="172" name="텍스트 상자 31">
            <a:extLst>
              <a:ext uri="{FF2B5EF4-FFF2-40B4-BE49-F238E27FC236}">
                <a16:creationId xmlns:a16="http://schemas.microsoft.com/office/drawing/2014/main" id="{57372F99-904E-446D-AAAC-0054D7211B36}"/>
              </a:ext>
            </a:extLst>
          </p:cNvPr>
          <p:cNvSpPr txBox="1"/>
          <p:nvPr/>
        </p:nvSpPr>
        <p:spPr>
          <a:xfrm>
            <a:off x="838408" y="2368606"/>
            <a:ext cx="859210" cy="2308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</a:pPr>
            <a:r>
              <a:rPr kumimoji="1" lang="ko-KR" altLang="en-US" sz="1000" b="1" dirty="0">
                <a:solidFill>
                  <a:srgbClr val="FF2F92"/>
                </a:solidFill>
                <a:latin typeface="+mn-ea"/>
                <a:ea typeface="+mn-ea"/>
              </a:rPr>
              <a:t>설문 통합 검색</a:t>
            </a:r>
            <a:endParaRPr kumimoji="1" lang="en-US" altLang="ko-KR" sz="1000" b="1" dirty="0">
              <a:solidFill>
                <a:srgbClr val="FF2F92"/>
              </a:solidFill>
              <a:latin typeface="+mn-ea"/>
              <a:ea typeface="+mn-ea"/>
            </a:endParaRPr>
          </a:p>
        </p:txBody>
      </p:sp>
      <p:sp>
        <p:nvSpPr>
          <p:cNvPr id="173" name="텍스트 상자 31">
            <a:extLst>
              <a:ext uri="{FF2B5EF4-FFF2-40B4-BE49-F238E27FC236}">
                <a16:creationId xmlns:a16="http://schemas.microsoft.com/office/drawing/2014/main" id="{978037EA-082F-4FC2-91A8-14037EAE6365}"/>
              </a:ext>
            </a:extLst>
          </p:cNvPr>
          <p:cNvSpPr txBox="1"/>
          <p:nvPr/>
        </p:nvSpPr>
        <p:spPr>
          <a:xfrm>
            <a:off x="767981" y="2701677"/>
            <a:ext cx="3805208" cy="4944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설문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게시판에서 검색 시 통합 검색 결과 제공</a:t>
            </a:r>
          </a:p>
          <a:p>
            <a:pPr marL="171450" indent="-171450">
              <a:lnSpc>
                <a:spcPct val="120000"/>
              </a:lnSpc>
              <a:spcAft>
                <a:spcPts val="200"/>
              </a:spcAft>
              <a:buFont typeface="Arial" charset="0"/>
              <a:buChar char="•"/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검색옵션 없이 통합검색만 제공</a:t>
            </a:r>
          </a:p>
          <a:p>
            <a:pPr marL="171450" indent="-171450">
              <a:lnSpc>
                <a:spcPct val="120000"/>
              </a:lnSpc>
              <a:spcAft>
                <a:spcPts val="200"/>
              </a:spcAft>
              <a:buFont typeface="Arial" charset="0"/>
              <a:buChar char="•"/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검색 창 가이드 텍스트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통합 검색</a:t>
            </a:r>
          </a:p>
        </p:txBody>
      </p:sp>
      <p:cxnSp>
        <p:nvCxnSpPr>
          <p:cNvPr id="174" name="꺾인 연결선[E] 7">
            <a:extLst>
              <a:ext uri="{FF2B5EF4-FFF2-40B4-BE49-F238E27FC236}">
                <a16:creationId xmlns:a16="http://schemas.microsoft.com/office/drawing/2014/main" id="{406B340D-6B3F-47E0-8DAC-AE0F4D497467}"/>
              </a:ext>
            </a:extLst>
          </p:cNvPr>
          <p:cNvCxnSpPr>
            <a:cxnSpLocks/>
            <a:endCxn id="172" idx="1"/>
          </p:cNvCxnSpPr>
          <p:nvPr/>
        </p:nvCxnSpPr>
        <p:spPr>
          <a:xfrm rot="10800000" flipV="1">
            <a:off x="838408" y="1532514"/>
            <a:ext cx="1339192" cy="951508"/>
          </a:xfrm>
          <a:prstGeom prst="bentConnector3">
            <a:avLst>
              <a:gd name="adj1" fmla="val 117070"/>
            </a:avLst>
          </a:prstGeom>
          <a:ln w="15875">
            <a:solidFill>
              <a:srgbClr val="FF2F92"/>
            </a:solidFill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텍스트 상자 31">
            <a:extLst>
              <a:ext uri="{FF2B5EF4-FFF2-40B4-BE49-F238E27FC236}">
                <a16:creationId xmlns:a16="http://schemas.microsoft.com/office/drawing/2014/main" id="{7AB5DDBD-CC2F-40B2-82B5-900485B57C39}"/>
              </a:ext>
            </a:extLst>
          </p:cNvPr>
          <p:cNvSpPr txBox="1"/>
          <p:nvPr/>
        </p:nvSpPr>
        <p:spPr>
          <a:xfrm>
            <a:off x="2317789" y="1677373"/>
            <a:ext cx="10406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진행중인</a:t>
            </a:r>
            <a:r>
              <a:rPr kumimoji="1"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 설문</a:t>
            </a:r>
            <a:endParaRPr kumimoji="1"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198" name="Group 224">
            <a:extLst>
              <a:ext uri="{FF2B5EF4-FFF2-40B4-BE49-F238E27FC236}">
                <a16:creationId xmlns:a16="http://schemas.microsoft.com/office/drawing/2014/main" id="{98EF079D-B9F3-47CE-B38F-65EC62E12118}"/>
              </a:ext>
            </a:extLst>
          </p:cNvPr>
          <p:cNvGrpSpPr/>
          <p:nvPr/>
        </p:nvGrpSpPr>
        <p:grpSpPr>
          <a:xfrm>
            <a:off x="7471442" y="1956096"/>
            <a:ext cx="325047" cy="165600"/>
            <a:chOff x="7387841" y="2284920"/>
            <a:chExt cx="450534" cy="178556"/>
          </a:xfrm>
        </p:grpSpPr>
        <p:sp>
          <p:nvSpPr>
            <p:cNvPr id="202" name="Rounded Rectangle 160">
              <a:extLst>
                <a:ext uri="{FF2B5EF4-FFF2-40B4-BE49-F238E27FC236}">
                  <a16:creationId xmlns:a16="http://schemas.microsoft.com/office/drawing/2014/main" id="{A97BF46C-C058-4412-AB08-6EE8932F04EA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03" name="Straight Connector 183">
              <a:extLst>
                <a:ext uri="{FF2B5EF4-FFF2-40B4-BE49-F238E27FC236}">
                  <a16:creationId xmlns:a16="http://schemas.microsoft.com/office/drawing/2014/main" id="{429F50A5-D711-4422-AD16-D234471F950A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04" name="텍스트 상자 31">
              <a:extLst>
                <a:ext uri="{FF2B5EF4-FFF2-40B4-BE49-F238E27FC236}">
                  <a16:creationId xmlns:a16="http://schemas.microsoft.com/office/drawing/2014/main" id="{F5450FEA-A04C-4899-86A6-D1CDB1F13114}"/>
                </a:ext>
              </a:extLst>
            </p:cNvPr>
            <p:cNvSpPr txBox="1"/>
            <p:nvPr/>
          </p:nvSpPr>
          <p:spPr>
            <a:xfrm>
              <a:off x="7390000" y="2320346"/>
              <a:ext cx="300816" cy="995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</a:p>
          </p:txBody>
        </p:sp>
        <p:sp>
          <p:nvSpPr>
            <p:cNvPr id="205" name="Triangle 223">
              <a:extLst>
                <a:ext uri="{FF2B5EF4-FFF2-40B4-BE49-F238E27FC236}">
                  <a16:creationId xmlns:a16="http://schemas.microsoft.com/office/drawing/2014/main" id="{112BD24C-8BEC-49A1-96AE-DDF84A4857C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ＭＳ Ｐゴシック" charset="0"/>
              </a:endParaRPr>
            </a:p>
          </p:txBody>
        </p:sp>
      </p:grpSp>
      <p:sp>
        <p:nvSpPr>
          <p:cNvPr id="208" name="AutoShape 63">
            <a:extLst>
              <a:ext uri="{FF2B5EF4-FFF2-40B4-BE49-F238E27FC236}">
                <a16:creationId xmlns:a16="http://schemas.microsoft.com/office/drawing/2014/main" id="{6FF8429E-2326-40AA-9064-54A297B2690C}"/>
              </a:ext>
            </a:extLst>
          </p:cNvPr>
          <p:cNvSpPr>
            <a:spLocks/>
          </p:cNvSpPr>
          <p:nvPr/>
        </p:nvSpPr>
        <p:spPr bwMode="auto">
          <a:xfrm>
            <a:off x="623392" y="3619547"/>
            <a:ext cx="1303466" cy="69249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ko-KR" altLang="en-US" sz="1000" b="1" dirty="0">
                <a:latin typeface="+mn-ea"/>
                <a:ea typeface="+mn-ea"/>
              </a:rPr>
              <a:t>설문</a:t>
            </a:r>
            <a:r>
              <a:rPr lang="en-US" altLang="ko-KR" sz="1000" b="1" dirty="0">
                <a:latin typeface="+mn-ea"/>
                <a:ea typeface="+mn-ea"/>
              </a:rPr>
              <a:t>/</a:t>
            </a:r>
            <a:r>
              <a:rPr lang="ko-KR" altLang="en-US" sz="1000" b="1" dirty="0">
                <a:latin typeface="+mn-ea"/>
                <a:ea typeface="+mn-ea"/>
              </a:rPr>
              <a:t>토론 게시판 </a:t>
            </a:r>
            <a:r>
              <a:rPr lang="ko-KR" altLang="en-US" sz="1000" b="1" dirty="0" err="1">
                <a:latin typeface="+mn-ea"/>
                <a:ea typeface="+mn-ea"/>
              </a:rPr>
              <a:t>집입</a:t>
            </a:r>
            <a:endParaRPr lang="en-US" altLang="ko-KR" sz="1000" b="1" dirty="0">
              <a:latin typeface="+mn-ea"/>
              <a:ea typeface="+mn-ea"/>
            </a:endParaRPr>
          </a:p>
          <a:p>
            <a:pPr defTabSz="457200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: </a:t>
            </a:r>
            <a:r>
              <a:rPr lang="ko-KR" altLang="en-US" sz="1000" b="1" dirty="0">
                <a:latin typeface="+mn-ea"/>
                <a:ea typeface="+mn-ea"/>
              </a:rPr>
              <a:t>진행중인 설문</a:t>
            </a:r>
            <a:r>
              <a:rPr lang="en-US" altLang="ko-KR" sz="1000" b="1" dirty="0">
                <a:latin typeface="+mn-ea"/>
                <a:ea typeface="+mn-ea"/>
              </a:rPr>
              <a:t>/</a:t>
            </a:r>
            <a:r>
              <a:rPr lang="ko-KR" altLang="en-US" sz="1000" b="1" dirty="0">
                <a:latin typeface="+mn-ea"/>
                <a:ea typeface="+mn-ea"/>
              </a:rPr>
              <a:t>토론</a:t>
            </a:r>
            <a:endParaRPr lang="en-US" altLang="ko-KR" sz="1000" b="1" dirty="0">
              <a:latin typeface="+mn-ea"/>
              <a:ea typeface="+mn-ea"/>
            </a:endParaRPr>
          </a:p>
          <a:p>
            <a:pPr defTabSz="457200">
              <a:lnSpc>
                <a:spcPct val="150000"/>
              </a:lnSpc>
            </a:pPr>
            <a:r>
              <a:rPr lang="en-US" altLang="ko-KR" sz="1000" b="1" dirty="0">
                <a:latin typeface="+mn-ea"/>
                <a:ea typeface="+mn-ea"/>
              </a:rPr>
              <a:t>(</a:t>
            </a:r>
            <a:r>
              <a:rPr lang="ko-KR" altLang="en-US" sz="1000" b="1" dirty="0">
                <a:latin typeface="+mn-ea"/>
                <a:ea typeface="+mn-ea"/>
              </a:rPr>
              <a:t>관리자</a:t>
            </a:r>
            <a:r>
              <a:rPr lang="en-US" altLang="ko-KR" sz="1000" b="1" dirty="0">
                <a:latin typeface="+mn-ea"/>
                <a:ea typeface="+mn-ea"/>
              </a:rPr>
              <a:t>)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09" name="직사각형">
            <a:extLst>
              <a:ext uri="{FF2B5EF4-FFF2-40B4-BE49-F238E27FC236}">
                <a16:creationId xmlns:a16="http://schemas.microsoft.com/office/drawing/2014/main" id="{21437217-4157-4652-A62F-B19648FC6B92}"/>
              </a:ext>
            </a:extLst>
          </p:cNvPr>
          <p:cNvSpPr/>
          <p:nvPr/>
        </p:nvSpPr>
        <p:spPr>
          <a:xfrm>
            <a:off x="2086855" y="3845409"/>
            <a:ext cx="5747934" cy="98565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grpSp>
        <p:nvGrpSpPr>
          <p:cNvPr id="210" name="Group 530">
            <a:extLst>
              <a:ext uri="{FF2B5EF4-FFF2-40B4-BE49-F238E27FC236}">
                <a16:creationId xmlns:a16="http://schemas.microsoft.com/office/drawing/2014/main" id="{626FD978-4DC6-418A-959E-5FB5E1E7F8A3}"/>
              </a:ext>
            </a:extLst>
          </p:cNvPr>
          <p:cNvGrpSpPr/>
          <p:nvPr/>
        </p:nvGrpSpPr>
        <p:grpSpPr>
          <a:xfrm>
            <a:off x="6970125" y="3986551"/>
            <a:ext cx="729307" cy="166525"/>
            <a:chOff x="7109348" y="1300074"/>
            <a:chExt cx="729307" cy="166525"/>
          </a:xfrm>
        </p:grpSpPr>
        <p:grpSp>
          <p:nvGrpSpPr>
            <p:cNvPr id="211" name="Group 531">
              <a:extLst>
                <a:ext uri="{FF2B5EF4-FFF2-40B4-BE49-F238E27FC236}">
                  <a16:creationId xmlns:a16="http://schemas.microsoft.com/office/drawing/2014/main" id="{D9CE868D-DB46-4DED-977E-64DFA3B2F96F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221" name="Oval 541">
                <a:extLst>
                  <a:ext uri="{FF2B5EF4-FFF2-40B4-BE49-F238E27FC236}">
                    <a16:creationId xmlns:a16="http://schemas.microsoft.com/office/drawing/2014/main" id="{6C99EBD5-1414-4DF4-B447-0074E4F041D0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222" name="Freeform 21">
                <a:extLst>
                  <a:ext uri="{FF2B5EF4-FFF2-40B4-BE49-F238E27FC236}">
                    <a16:creationId xmlns:a16="http://schemas.microsoft.com/office/drawing/2014/main" id="{552250BD-9D23-4D3D-9B4D-6B6C9A297E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212" name="Group 532">
              <a:extLst>
                <a:ext uri="{FF2B5EF4-FFF2-40B4-BE49-F238E27FC236}">
                  <a16:creationId xmlns:a16="http://schemas.microsoft.com/office/drawing/2014/main" id="{CE3E9141-D346-430A-9655-B4D6C33AA5CF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219" name="Oval 539">
                <a:extLst>
                  <a:ext uri="{FF2B5EF4-FFF2-40B4-BE49-F238E27FC236}">
                    <a16:creationId xmlns:a16="http://schemas.microsoft.com/office/drawing/2014/main" id="{86AD4273-39D3-43C7-B8BC-FB52B9FAECB4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220" name="Freeform 13">
                <a:extLst>
                  <a:ext uri="{FF2B5EF4-FFF2-40B4-BE49-F238E27FC236}">
                    <a16:creationId xmlns:a16="http://schemas.microsoft.com/office/drawing/2014/main" id="{1659499A-C077-419B-976A-BAFBFD8329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213" name="Group 533">
              <a:extLst>
                <a:ext uri="{FF2B5EF4-FFF2-40B4-BE49-F238E27FC236}">
                  <a16:creationId xmlns:a16="http://schemas.microsoft.com/office/drawing/2014/main" id="{0DC0CE89-8BEB-4AF0-8929-975A11B2505B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214" name="Oval 534">
                <a:extLst>
                  <a:ext uri="{FF2B5EF4-FFF2-40B4-BE49-F238E27FC236}">
                    <a16:creationId xmlns:a16="http://schemas.microsoft.com/office/drawing/2014/main" id="{D820D204-25D0-4A97-A096-C82567C00B80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grpSp>
            <p:nvGrpSpPr>
              <p:cNvPr id="215" name="그룹 28">
                <a:extLst>
                  <a:ext uri="{FF2B5EF4-FFF2-40B4-BE49-F238E27FC236}">
                    <a16:creationId xmlns:a16="http://schemas.microsoft.com/office/drawing/2014/main" id="{D901D4D2-1DF5-4C25-BE64-569915799C2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216" name="직선 연결선[R] 24">
                  <a:extLst>
                    <a:ext uri="{FF2B5EF4-FFF2-40B4-BE49-F238E27FC236}">
                      <a16:creationId xmlns:a16="http://schemas.microsoft.com/office/drawing/2014/main" id="{4E7E9555-2B9E-44D4-B127-AFB74C331F7A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[R] 25">
                  <a:extLst>
                    <a:ext uri="{FF2B5EF4-FFF2-40B4-BE49-F238E27FC236}">
                      <a16:creationId xmlns:a16="http://schemas.microsoft.com/office/drawing/2014/main" id="{29A633D9-2EA5-4D95-A766-439AAE89263F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직선 연결선[R] 26">
                  <a:extLst>
                    <a:ext uri="{FF2B5EF4-FFF2-40B4-BE49-F238E27FC236}">
                      <a16:creationId xmlns:a16="http://schemas.microsoft.com/office/drawing/2014/main" id="{BB14AEA1-DAFA-46FD-9AB6-DA6D795461F2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23" name="직선 연결선[R] 7">
            <a:extLst>
              <a:ext uri="{FF2B5EF4-FFF2-40B4-BE49-F238E27FC236}">
                <a16:creationId xmlns:a16="http://schemas.microsoft.com/office/drawing/2014/main" id="{62BE4BBF-1728-4224-BE43-F5E76CDF9D57}"/>
              </a:ext>
            </a:extLst>
          </p:cNvPr>
          <p:cNvCxnSpPr/>
          <p:nvPr/>
        </p:nvCxnSpPr>
        <p:spPr>
          <a:xfrm>
            <a:off x="2195614" y="4482008"/>
            <a:ext cx="54989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224" name="Group 205">
            <a:extLst>
              <a:ext uri="{FF2B5EF4-FFF2-40B4-BE49-F238E27FC236}">
                <a16:creationId xmlns:a16="http://schemas.microsoft.com/office/drawing/2014/main" id="{25271C2A-1656-445D-B3AF-3BEB7BDB6A00}"/>
              </a:ext>
            </a:extLst>
          </p:cNvPr>
          <p:cNvGrpSpPr/>
          <p:nvPr/>
        </p:nvGrpSpPr>
        <p:grpSpPr>
          <a:xfrm>
            <a:off x="2204980" y="3961474"/>
            <a:ext cx="3335701" cy="197242"/>
            <a:chOff x="3942423" y="5256595"/>
            <a:chExt cx="3335701" cy="197242"/>
          </a:xfrm>
        </p:grpSpPr>
        <p:sp>
          <p:nvSpPr>
            <p:cNvPr id="225" name="Rectangle 14">
              <a:extLst>
                <a:ext uri="{FF2B5EF4-FFF2-40B4-BE49-F238E27FC236}">
                  <a16:creationId xmlns:a16="http://schemas.microsoft.com/office/drawing/2014/main" id="{EDE3897F-0ED8-4249-AF2F-FC4EABAE4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423" y="5256595"/>
              <a:ext cx="3335701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x-none" altLang="x-none" sz="24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226" name="Freeform 10">
              <a:extLst>
                <a:ext uri="{FF2B5EF4-FFF2-40B4-BE49-F238E27FC236}">
                  <a16:creationId xmlns:a16="http://schemas.microsoft.com/office/drawing/2014/main" id="{5A1D97A5-32E2-453F-88D7-4DB3FDCB7E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75141" y="530609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sp>
          <p:nvSpPr>
            <p:cNvPr id="227" name="텍스트 상자 31">
              <a:extLst>
                <a:ext uri="{FF2B5EF4-FFF2-40B4-BE49-F238E27FC236}">
                  <a16:creationId xmlns:a16="http://schemas.microsoft.com/office/drawing/2014/main" id="{9C3B9191-9A16-4447-A020-352FA5A5CD96}"/>
                </a:ext>
              </a:extLst>
            </p:cNvPr>
            <p:cNvSpPr txBox="1"/>
            <p:nvPr/>
          </p:nvSpPr>
          <p:spPr>
            <a:xfrm>
              <a:off x="4152251" y="531393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설문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28" name="텍스트 상자 31">
              <a:extLst>
                <a:ext uri="{FF2B5EF4-FFF2-40B4-BE49-F238E27FC236}">
                  <a16:creationId xmlns:a16="http://schemas.microsoft.com/office/drawing/2014/main" id="{C4AEC04B-DFF5-4D82-8799-C47E6ED90E1F}"/>
                </a:ext>
              </a:extLst>
            </p:cNvPr>
            <p:cNvSpPr txBox="1"/>
            <p:nvPr/>
          </p:nvSpPr>
          <p:spPr>
            <a:xfrm>
              <a:off x="7026616" y="5313932"/>
              <a:ext cx="1789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상세</a:t>
              </a:r>
            </a:p>
          </p:txBody>
        </p:sp>
        <p:cxnSp>
          <p:nvCxnSpPr>
            <p:cNvPr id="229" name="Straight Connector 1159">
              <a:extLst>
                <a:ext uri="{FF2B5EF4-FFF2-40B4-BE49-F238E27FC236}">
                  <a16:creationId xmlns:a16="http://schemas.microsoft.com/office/drawing/2014/main" id="{2BFBE64B-8243-4E63-8898-2B4369109446}"/>
                </a:ext>
              </a:extLst>
            </p:cNvPr>
            <p:cNvCxnSpPr/>
            <p:nvPr/>
          </p:nvCxnSpPr>
          <p:spPr>
            <a:xfrm>
              <a:off x="6973675" y="5309366"/>
              <a:ext cx="0" cy="101464"/>
            </a:xfrm>
            <a:prstGeom prst="line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Straight Connector 1159">
              <a:extLst>
                <a:ext uri="{FF2B5EF4-FFF2-40B4-BE49-F238E27FC236}">
                  <a16:creationId xmlns:a16="http://schemas.microsoft.com/office/drawing/2014/main" id="{8E2E5714-4076-4E2F-8B31-075B3F07DEFD}"/>
                </a:ext>
              </a:extLst>
            </p:cNvPr>
            <p:cNvCxnSpPr/>
            <p:nvPr/>
          </p:nvCxnSpPr>
          <p:spPr>
            <a:xfrm>
              <a:off x="4438105" y="5309366"/>
              <a:ext cx="0" cy="101464"/>
            </a:xfrm>
            <a:prstGeom prst="line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31" name="Triangle 942">
              <a:extLst>
                <a:ext uri="{FF2B5EF4-FFF2-40B4-BE49-F238E27FC236}">
                  <a16:creationId xmlns:a16="http://schemas.microsoft.com/office/drawing/2014/main" id="{6AEA2750-1A86-4DB9-998E-EA9C399772B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019545" y="5338815"/>
              <a:ext cx="79766" cy="457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  <p:sp>
          <p:nvSpPr>
            <p:cNvPr id="232" name="텍스트 상자 31">
              <a:extLst>
                <a:ext uri="{FF2B5EF4-FFF2-40B4-BE49-F238E27FC236}">
                  <a16:creationId xmlns:a16="http://schemas.microsoft.com/office/drawing/2014/main" id="{F8FE77F5-3D30-4047-8B10-DE6DAA72E146}"/>
                </a:ext>
              </a:extLst>
            </p:cNvPr>
            <p:cNvSpPr txBox="1"/>
            <p:nvPr/>
          </p:nvSpPr>
          <p:spPr>
            <a:xfrm>
              <a:off x="4530594" y="5314490"/>
              <a:ext cx="61374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설문 검색</a:t>
              </a:r>
            </a:p>
          </p:txBody>
        </p:sp>
      </p:grpSp>
      <p:sp>
        <p:nvSpPr>
          <p:cNvPr id="233" name="직사각형">
            <a:extLst>
              <a:ext uri="{FF2B5EF4-FFF2-40B4-BE49-F238E27FC236}">
                <a16:creationId xmlns:a16="http://schemas.microsoft.com/office/drawing/2014/main" id="{1413EC3E-F847-4E43-A6B5-71EE6AF92CB2}"/>
              </a:ext>
            </a:extLst>
          </p:cNvPr>
          <p:cNvSpPr/>
          <p:nvPr/>
        </p:nvSpPr>
        <p:spPr>
          <a:xfrm rot="5400000">
            <a:off x="4747107" y="1148580"/>
            <a:ext cx="396000" cy="5749550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grpSp>
        <p:nvGrpSpPr>
          <p:cNvPr id="234" name="Group 241">
            <a:extLst>
              <a:ext uri="{FF2B5EF4-FFF2-40B4-BE49-F238E27FC236}">
                <a16:creationId xmlns:a16="http://schemas.microsoft.com/office/drawing/2014/main" id="{84FBA253-9A85-4EBC-92D2-50E229007ADD}"/>
              </a:ext>
            </a:extLst>
          </p:cNvPr>
          <p:cNvGrpSpPr/>
          <p:nvPr/>
        </p:nvGrpSpPr>
        <p:grpSpPr>
          <a:xfrm>
            <a:off x="7518546" y="4260610"/>
            <a:ext cx="157531" cy="170099"/>
            <a:chOff x="7681409" y="2293429"/>
            <a:chExt cx="157246" cy="170099"/>
          </a:xfrm>
        </p:grpSpPr>
        <p:sp>
          <p:nvSpPr>
            <p:cNvPr id="235" name="Rounded Rectangle 242">
              <a:extLst>
                <a:ext uri="{FF2B5EF4-FFF2-40B4-BE49-F238E27FC236}">
                  <a16:creationId xmlns:a16="http://schemas.microsoft.com/office/drawing/2014/main" id="{0B1CDF2F-F616-46AC-A568-5694E14F6805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+mn-ea"/>
                <a:ea typeface="+mn-ea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C7CB3A41-5391-45CE-A576-55E68F68C3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</p:grpSp>
      <p:sp>
        <p:nvSpPr>
          <p:cNvPr id="240" name="텍스트 상자 31">
            <a:extLst>
              <a:ext uri="{FF2B5EF4-FFF2-40B4-BE49-F238E27FC236}">
                <a16:creationId xmlns:a16="http://schemas.microsoft.com/office/drawing/2014/main" id="{1A65A77D-9005-4CAA-AD49-203C973ABC4B}"/>
              </a:ext>
            </a:extLst>
          </p:cNvPr>
          <p:cNvSpPr txBox="1"/>
          <p:nvPr/>
        </p:nvSpPr>
        <p:spPr>
          <a:xfrm>
            <a:off x="2215900" y="4303575"/>
            <a:ext cx="10406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진행중인 </a:t>
            </a:r>
            <a:r>
              <a:rPr kumimoji="1"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설문</a:t>
            </a:r>
            <a:endParaRPr kumimoji="1"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248" name="Group 224">
            <a:extLst>
              <a:ext uri="{FF2B5EF4-FFF2-40B4-BE49-F238E27FC236}">
                <a16:creationId xmlns:a16="http://schemas.microsoft.com/office/drawing/2014/main" id="{75067CD7-6440-44A7-9B4E-406D032F00C7}"/>
              </a:ext>
            </a:extLst>
          </p:cNvPr>
          <p:cNvGrpSpPr/>
          <p:nvPr/>
        </p:nvGrpSpPr>
        <p:grpSpPr>
          <a:xfrm>
            <a:off x="7369553" y="4582298"/>
            <a:ext cx="325047" cy="165600"/>
            <a:chOff x="7387841" y="2284920"/>
            <a:chExt cx="450534" cy="178556"/>
          </a:xfrm>
        </p:grpSpPr>
        <p:sp>
          <p:nvSpPr>
            <p:cNvPr id="249" name="Rounded Rectangle 160">
              <a:extLst>
                <a:ext uri="{FF2B5EF4-FFF2-40B4-BE49-F238E27FC236}">
                  <a16:creationId xmlns:a16="http://schemas.microsoft.com/office/drawing/2014/main" id="{66B4C940-AD19-4962-910F-9534D781C0E7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0" name="Straight Connector 183">
              <a:extLst>
                <a:ext uri="{FF2B5EF4-FFF2-40B4-BE49-F238E27FC236}">
                  <a16:creationId xmlns:a16="http://schemas.microsoft.com/office/drawing/2014/main" id="{44AE4525-C5EC-46BA-B051-B676F01B80CB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51" name="텍스트 상자 31">
              <a:extLst>
                <a:ext uri="{FF2B5EF4-FFF2-40B4-BE49-F238E27FC236}">
                  <a16:creationId xmlns:a16="http://schemas.microsoft.com/office/drawing/2014/main" id="{43C9C761-8FDD-486A-BE4A-A2D72D550725}"/>
                </a:ext>
              </a:extLst>
            </p:cNvPr>
            <p:cNvSpPr txBox="1"/>
            <p:nvPr/>
          </p:nvSpPr>
          <p:spPr>
            <a:xfrm>
              <a:off x="7390000" y="2320346"/>
              <a:ext cx="300816" cy="995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</a:p>
          </p:txBody>
        </p:sp>
        <p:sp>
          <p:nvSpPr>
            <p:cNvPr id="252" name="Triangle 223">
              <a:extLst>
                <a:ext uri="{FF2B5EF4-FFF2-40B4-BE49-F238E27FC236}">
                  <a16:creationId xmlns:a16="http://schemas.microsoft.com/office/drawing/2014/main" id="{A7772374-4D57-40A8-84E4-1A7027480C0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ＭＳ Ｐゴシック" charset="0"/>
              </a:endParaRPr>
            </a:p>
          </p:txBody>
        </p:sp>
      </p:grpSp>
      <p:sp>
        <p:nvSpPr>
          <p:cNvPr id="102" name="텍스트 상자 31">
            <a:extLst>
              <a:ext uri="{FF2B5EF4-FFF2-40B4-BE49-F238E27FC236}">
                <a16:creationId xmlns:a16="http://schemas.microsoft.com/office/drawing/2014/main" id="{398222C4-BA9A-4D90-9572-6CC04CE08822}"/>
              </a:ext>
            </a:extLst>
          </p:cNvPr>
          <p:cNvSpPr txBox="1"/>
          <p:nvPr/>
        </p:nvSpPr>
        <p:spPr>
          <a:xfrm>
            <a:off x="7154407" y="1661226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텍스트 상자 31">
            <a:extLst>
              <a:ext uri="{FF2B5EF4-FFF2-40B4-BE49-F238E27FC236}">
                <a16:creationId xmlns:a16="http://schemas.microsoft.com/office/drawing/2014/main" id="{069ABF88-91B0-46A3-80CA-8DF601CD1452}"/>
              </a:ext>
            </a:extLst>
          </p:cNvPr>
          <p:cNvSpPr txBox="1"/>
          <p:nvPr/>
        </p:nvSpPr>
        <p:spPr>
          <a:xfrm>
            <a:off x="7161163" y="4301767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텍스트 상자 31">
            <a:extLst>
              <a:ext uri="{FF2B5EF4-FFF2-40B4-BE49-F238E27FC236}">
                <a16:creationId xmlns:a16="http://schemas.microsoft.com/office/drawing/2014/main" id="{38741FF9-D7FA-47D3-BB7C-855A7E0B98D8}"/>
              </a:ext>
            </a:extLst>
          </p:cNvPr>
          <p:cNvSpPr txBox="1"/>
          <p:nvPr/>
        </p:nvSpPr>
        <p:spPr>
          <a:xfrm>
            <a:off x="1964396" y="5506264"/>
            <a:ext cx="1715254" cy="1978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171"/>
              </a:spcAft>
            </a:pPr>
            <a:r>
              <a:rPr lang="ko-KR" altLang="en-US" sz="857" b="1" dirty="0">
                <a:solidFill>
                  <a:srgbClr val="FF2F92"/>
                </a:solidFill>
                <a:latin typeface="+mn-ea"/>
                <a:ea typeface="+mn-ea"/>
              </a:rPr>
              <a:t>메뉴 타이틀</a:t>
            </a:r>
            <a:r>
              <a:rPr lang="en-US" altLang="ko-KR" sz="857" b="1" dirty="0">
                <a:solidFill>
                  <a:srgbClr val="FF2F92"/>
                </a:solidFill>
                <a:latin typeface="+mn-ea"/>
                <a:ea typeface="+mn-ea"/>
              </a:rPr>
              <a:t>/ </a:t>
            </a:r>
            <a:r>
              <a:rPr lang="ko-KR" altLang="en-US" sz="857" b="1" dirty="0" err="1">
                <a:solidFill>
                  <a:srgbClr val="FF2F92"/>
                </a:solidFill>
                <a:latin typeface="+mn-ea"/>
                <a:ea typeface="+mn-ea"/>
              </a:rPr>
              <a:t>새로고침</a:t>
            </a:r>
            <a:r>
              <a:rPr lang="ko-KR" altLang="en-US" sz="857" b="1" dirty="0">
                <a:solidFill>
                  <a:srgbClr val="FF2F92"/>
                </a:solidFill>
                <a:latin typeface="+mn-ea"/>
                <a:ea typeface="+mn-ea"/>
              </a:rPr>
              <a:t> 버튼 영역</a:t>
            </a:r>
            <a:endParaRPr lang="en-US" altLang="ko-KR" sz="857" b="1" dirty="0">
              <a:solidFill>
                <a:srgbClr val="FF2F92"/>
              </a:solidFill>
              <a:latin typeface="+mn-ea"/>
              <a:ea typeface="+mn-ea"/>
            </a:endParaRPr>
          </a:p>
        </p:txBody>
      </p:sp>
      <p:sp>
        <p:nvSpPr>
          <p:cNvPr id="121" name="텍스트 상자 31">
            <a:extLst>
              <a:ext uri="{FF2B5EF4-FFF2-40B4-BE49-F238E27FC236}">
                <a16:creationId xmlns:a16="http://schemas.microsoft.com/office/drawing/2014/main" id="{E61F7CD1-B652-4F42-9394-4618BAB763AC}"/>
              </a:ext>
            </a:extLst>
          </p:cNvPr>
          <p:cNvSpPr txBox="1"/>
          <p:nvPr/>
        </p:nvSpPr>
        <p:spPr>
          <a:xfrm>
            <a:off x="1959423" y="5720488"/>
            <a:ext cx="1961408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171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메뉴 타이틀 및 새로운 설문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토론의 개수 노출 영역 선택 시 콘텐츠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재로딩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2" name="꺾인 연결선[E] 431">
            <a:extLst>
              <a:ext uri="{FF2B5EF4-FFF2-40B4-BE49-F238E27FC236}">
                <a16:creationId xmlns:a16="http://schemas.microsoft.com/office/drawing/2014/main" id="{C8A4D863-D3A0-4F44-A4DA-0A9EE335BFB7}"/>
              </a:ext>
            </a:extLst>
          </p:cNvPr>
          <p:cNvCxnSpPr>
            <a:endCxn id="120" idx="1"/>
          </p:cNvCxnSpPr>
          <p:nvPr/>
        </p:nvCxnSpPr>
        <p:spPr>
          <a:xfrm rot="10800000" flipV="1">
            <a:off x="1964397" y="4319636"/>
            <a:ext cx="105935" cy="1285565"/>
          </a:xfrm>
          <a:prstGeom prst="bentConnector3">
            <a:avLst>
              <a:gd name="adj1" fmla="val 315793"/>
            </a:avLst>
          </a:prstGeom>
          <a:ln w="15875">
            <a:solidFill>
              <a:srgbClr val="FF2F92"/>
            </a:solidFill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텍스트 상자 31">
            <a:extLst>
              <a:ext uri="{FF2B5EF4-FFF2-40B4-BE49-F238E27FC236}">
                <a16:creationId xmlns:a16="http://schemas.microsoft.com/office/drawing/2014/main" id="{F68A76B0-EB60-487B-B843-32173FCEAF9B}"/>
              </a:ext>
            </a:extLst>
          </p:cNvPr>
          <p:cNvSpPr txBox="1"/>
          <p:nvPr/>
        </p:nvSpPr>
        <p:spPr>
          <a:xfrm>
            <a:off x="8461078" y="2160488"/>
            <a:ext cx="740587" cy="19787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171"/>
              </a:spcAft>
            </a:pPr>
            <a:r>
              <a:rPr lang="ko-KR" altLang="en-US" sz="857" b="1" dirty="0">
                <a:solidFill>
                  <a:srgbClr val="FF2F92"/>
                </a:solidFill>
                <a:latin typeface="+mn-ea"/>
                <a:ea typeface="+mn-ea"/>
              </a:rPr>
              <a:t>보기 옵션 영역</a:t>
            </a:r>
            <a:endParaRPr lang="en-US" altLang="ko-KR" sz="857" b="1" dirty="0">
              <a:solidFill>
                <a:srgbClr val="FF2F92"/>
              </a:solidFill>
              <a:latin typeface="+mn-ea"/>
              <a:ea typeface="+mn-ea"/>
            </a:endParaRPr>
          </a:p>
        </p:txBody>
      </p:sp>
      <p:sp>
        <p:nvSpPr>
          <p:cNvPr id="125" name="텍스트 상자 31">
            <a:extLst>
              <a:ext uri="{FF2B5EF4-FFF2-40B4-BE49-F238E27FC236}">
                <a16:creationId xmlns:a16="http://schemas.microsoft.com/office/drawing/2014/main" id="{F8CD57A4-AC56-4FD8-BFA5-AA58603CF8DE}"/>
              </a:ext>
            </a:extLst>
          </p:cNvPr>
          <p:cNvSpPr txBox="1"/>
          <p:nvPr/>
        </p:nvSpPr>
        <p:spPr>
          <a:xfrm>
            <a:off x="8461078" y="2374712"/>
            <a:ext cx="1825821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spcAft>
                <a:spcPts val="171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콘텐츠 노출 방식을 설정하는 버튼 영역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9" name="Rectangle 503">
            <a:extLst>
              <a:ext uri="{FF2B5EF4-FFF2-40B4-BE49-F238E27FC236}">
                <a16:creationId xmlns:a16="http://schemas.microsoft.com/office/drawing/2014/main" id="{FCAE7293-AFA2-4EBF-9D4F-6157EE605C18}"/>
              </a:ext>
            </a:extLst>
          </p:cNvPr>
          <p:cNvSpPr/>
          <p:nvPr/>
        </p:nvSpPr>
        <p:spPr>
          <a:xfrm>
            <a:off x="7264934" y="1944712"/>
            <a:ext cx="630022" cy="215776"/>
          </a:xfrm>
          <a:prstGeom prst="rect">
            <a:avLst/>
          </a:prstGeom>
          <a:solidFill>
            <a:srgbClr val="FF2F92">
              <a:alpha val="29804"/>
            </a:srgbClr>
          </a:solidFill>
          <a:ln w="15875">
            <a:noFill/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32" name="꺾인 연결선[E] 7">
            <a:extLst>
              <a:ext uri="{FF2B5EF4-FFF2-40B4-BE49-F238E27FC236}">
                <a16:creationId xmlns:a16="http://schemas.microsoft.com/office/drawing/2014/main" id="{9B1D5F77-9AD1-4915-9CF8-39022AE1D887}"/>
              </a:ext>
            </a:extLst>
          </p:cNvPr>
          <p:cNvCxnSpPr/>
          <p:nvPr/>
        </p:nvCxnSpPr>
        <p:spPr>
          <a:xfrm>
            <a:off x="7867103" y="2065453"/>
            <a:ext cx="566122" cy="206826"/>
          </a:xfrm>
          <a:prstGeom prst="bentConnector3">
            <a:avLst>
              <a:gd name="adj1" fmla="val 50000"/>
            </a:avLst>
          </a:prstGeom>
          <a:ln w="15875">
            <a:solidFill>
              <a:srgbClr val="FF2F92"/>
            </a:solidFill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oup 458">
            <a:extLst>
              <a:ext uri="{FF2B5EF4-FFF2-40B4-BE49-F238E27FC236}">
                <a16:creationId xmlns:a16="http://schemas.microsoft.com/office/drawing/2014/main" id="{CC76AA95-2DC2-4BC6-B9F3-36DE22B57D88}"/>
              </a:ext>
            </a:extLst>
          </p:cNvPr>
          <p:cNvGrpSpPr/>
          <p:nvPr/>
        </p:nvGrpSpPr>
        <p:grpSpPr>
          <a:xfrm>
            <a:off x="2321825" y="1904922"/>
            <a:ext cx="615917" cy="247169"/>
            <a:chOff x="3239643" y="1992365"/>
            <a:chExt cx="398056" cy="175131"/>
          </a:xfrm>
        </p:grpSpPr>
        <p:sp>
          <p:nvSpPr>
            <p:cNvPr id="133" name="Rounded Rectangle 939">
              <a:extLst>
                <a:ext uri="{FF2B5EF4-FFF2-40B4-BE49-F238E27FC236}">
                  <a16:creationId xmlns:a16="http://schemas.microsoft.com/office/drawing/2014/main" id="{A81F4821-35CB-47A3-86A1-1C0BCD8F467C}"/>
                </a:ext>
              </a:extLst>
            </p:cNvPr>
            <p:cNvSpPr/>
            <p:nvPr/>
          </p:nvSpPr>
          <p:spPr>
            <a:xfrm>
              <a:off x="3239643" y="1992365"/>
              <a:ext cx="378411" cy="175131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AD5853F7-290A-40A0-98BD-D502795AC406}"/>
                </a:ext>
              </a:extLst>
            </p:cNvPr>
            <p:cNvSpPr txBox="1"/>
            <p:nvPr/>
          </p:nvSpPr>
          <p:spPr>
            <a:xfrm>
              <a:off x="3247471" y="2041799"/>
              <a:ext cx="390228" cy="7632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하기</a:t>
              </a:r>
            </a:p>
          </p:txBody>
        </p:sp>
      </p:grpSp>
      <p:grpSp>
        <p:nvGrpSpPr>
          <p:cNvPr id="139" name="Group 459">
            <a:extLst>
              <a:ext uri="{FF2B5EF4-FFF2-40B4-BE49-F238E27FC236}">
                <a16:creationId xmlns:a16="http://schemas.microsoft.com/office/drawing/2014/main" id="{2A5C449B-57FC-439C-AAAC-8A509BC50FBF}"/>
              </a:ext>
            </a:extLst>
          </p:cNvPr>
          <p:cNvGrpSpPr/>
          <p:nvPr/>
        </p:nvGrpSpPr>
        <p:grpSpPr>
          <a:xfrm>
            <a:off x="2983505" y="1902730"/>
            <a:ext cx="556406" cy="257628"/>
            <a:chOff x="3444734" y="1992365"/>
            <a:chExt cx="231646" cy="164487"/>
          </a:xfrm>
        </p:grpSpPr>
        <p:sp>
          <p:nvSpPr>
            <p:cNvPr id="140" name="Rounded Rectangle 939">
              <a:extLst>
                <a:ext uri="{FF2B5EF4-FFF2-40B4-BE49-F238E27FC236}">
                  <a16:creationId xmlns:a16="http://schemas.microsoft.com/office/drawing/2014/main" id="{8460F0AC-031A-401D-BEAC-93AC740EE20F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텍스트 상자 31">
              <a:extLst>
                <a:ext uri="{FF2B5EF4-FFF2-40B4-BE49-F238E27FC236}">
                  <a16:creationId xmlns:a16="http://schemas.microsoft.com/office/drawing/2014/main" id="{9F93A453-C14E-4DD6-919D-086F8421B5DE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참여현황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C11C5BC7-4DFC-441B-B984-69A4EB17F917}"/>
              </a:ext>
            </a:extLst>
          </p:cNvPr>
          <p:cNvGrpSpPr/>
          <p:nvPr/>
        </p:nvGrpSpPr>
        <p:grpSpPr>
          <a:xfrm>
            <a:off x="2849504" y="4514592"/>
            <a:ext cx="1691831" cy="260381"/>
            <a:chOff x="2778221" y="2057912"/>
            <a:chExt cx="1691831" cy="229202"/>
          </a:xfrm>
        </p:grpSpPr>
        <p:sp>
          <p:nvSpPr>
            <p:cNvPr id="146" name="Rounded Rectangle 939">
              <a:extLst>
                <a:ext uri="{FF2B5EF4-FFF2-40B4-BE49-F238E27FC236}">
                  <a16:creationId xmlns:a16="http://schemas.microsoft.com/office/drawing/2014/main" id="{94C6BFE3-49D7-4816-9963-3F075CED5F79}"/>
                </a:ext>
              </a:extLst>
            </p:cNvPr>
            <p:cNvSpPr/>
            <p:nvPr/>
          </p:nvSpPr>
          <p:spPr>
            <a:xfrm>
              <a:off x="3461940" y="2060579"/>
              <a:ext cx="466487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복사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9" name="Rounded Rectangle 939">
              <a:extLst>
                <a:ext uri="{FF2B5EF4-FFF2-40B4-BE49-F238E27FC236}">
                  <a16:creationId xmlns:a16="http://schemas.microsoft.com/office/drawing/2014/main" id="{CFA95C35-B22B-4C61-8F54-7BF76E9495BC}"/>
                </a:ext>
              </a:extLst>
            </p:cNvPr>
            <p:cNvSpPr/>
            <p:nvPr/>
          </p:nvSpPr>
          <p:spPr>
            <a:xfrm>
              <a:off x="2778221" y="2057912"/>
              <a:ext cx="611110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참여기간 변경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Rounded Rectangle 939">
              <a:extLst>
                <a:ext uri="{FF2B5EF4-FFF2-40B4-BE49-F238E27FC236}">
                  <a16:creationId xmlns:a16="http://schemas.microsoft.com/office/drawing/2014/main" id="{23079D77-3EA9-45D2-928A-383DED9422FE}"/>
                </a:ext>
              </a:extLst>
            </p:cNvPr>
            <p:cNvSpPr/>
            <p:nvPr/>
          </p:nvSpPr>
          <p:spPr>
            <a:xfrm>
              <a:off x="4003565" y="2060036"/>
              <a:ext cx="466487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6" name="Group 458">
            <a:extLst>
              <a:ext uri="{FF2B5EF4-FFF2-40B4-BE49-F238E27FC236}">
                <a16:creationId xmlns:a16="http://schemas.microsoft.com/office/drawing/2014/main" id="{0D0665C5-0CB6-4F54-9AAD-8F48F5D3BD01}"/>
              </a:ext>
            </a:extLst>
          </p:cNvPr>
          <p:cNvGrpSpPr/>
          <p:nvPr/>
        </p:nvGrpSpPr>
        <p:grpSpPr>
          <a:xfrm>
            <a:off x="2207568" y="4521599"/>
            <a:ext cx="615917" cy="247169"/>
            <a:chOff x="3239643" y="1992365"/>
            <a:chExt cx="398056" cy="175131"/>
          </a:xfrm>
        </p:grpSpPr>
        <p:sp>
          <p:nvSpPr>
            <p:cNvPr id="117" name="Rounded Rectangle 939">
              <a:extLst>
                <a:ext uri="{FF2B5EF4-FFF2-40B4-BE49-F238E27FC236}">
                  <a16:creationId xmlns:a16="http://schemas.microsoft.com/office/drawing/2014/main" id="{417C7A89-AE71-4BFF-BE5B-15A606C19AE5}"/>
                </a:ext>
              </a:extLst>
            </p:cNvPr>
            <p:cNvSpPr/>
            <p:nvPr/>
          </p:nvSpPr>
          <p:spPr>
            <a:xfrm>
              <a:off x="3239643" y="1992365"/>
              <a:ext cx="378411" cy="175131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7BFBF9D7-2389-4295-A63C-68426AC33F14}"/>
                </a:ext>
              </a:extLst>
            </p:cNvPr>
            <p:cNvSpPr txBox="1"/>
            <p:nvPr/>
          </p:nvSpPr>
          <p:spPr>
            <a:xfrm>
              <a:off x="3247471" y="2041799"/>
              <a:ext cx="390228" cy="7632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하기</a:t>
              </a:r>
            </a:p>
          </p:txBody>
        </p:sp>
      </p:grpSp>
      <p:grpSp>
        <p:nvGrpSpPr>
          <p:cNvPr id="127" name="Group 459">
            <a:extLst>
              <a:ext uri="{FF2B5EF4-FFF2-40B4-BE49-F238E27FC236}">
                <a16:creationId xmlns:a16="http://schemas.microsoft.com/office/drawing/2014/main" id="{1ABC82D9-08AF-45B0-B959-8AF0CDBF0A0E}"/>
              </a:ext>
            </a:extLst>
          </p:cNvPr>
          <p:cNvGrpSpPr/>
          <p:nvPr/>
        </p:nvGrpSpPr>
        <p:grpSpPr>
          <a:xfrm>
            <a:off x="4603109" y="4517346"/>
            <a:ext cx="556406" cy="257628"/>
            <a:chOff x="3444734" y="1992365"/>
            <a:chExt cx="231646" cy="164487"/>
          </a:xfrm>
        </p:grpSpPr>
        <p:sp>
          <p:nvSpPr>
            <p:cNvPr id="128" name="Rounded Rectangle 939">
              <a:extLst>
                <a:ext uri="{FF2B5EF4-FFF2-40B4-BE49-F238E27FC236}">
                  <a16:creationId xmlns:a16="http://schemas.microsoft.com/office/drawing/2014/main" id="{2F3B7834-8DAE-4DCB-8744-EB5881B997EC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텍스트 상자 31">
              <a:extLst>
                <a:ext uri="{FF2B5EF4-FFF2-40B4-BE49-F238E27FC236}">
                  <a16:creationId xmlns:a16="http://schemas.microsoft.com/office/drawing/2014/main" id="{F659EEE5-7189-4C91-8313-3051BA048193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참여현황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1" name="Rectangle 502">
            <a:extLst>
              <a:ext uri="{FF2B5EF4-FFF2-40B4-BE49-F238E27FC236}">
                <a16:creationId xmlns:a16="http://schemas.microsoft.com/office/drawing/2014/main" id="{D45AC179-508C-4CA0-BA46-D01DB0164FAD}"/>
              </a:ext>
            </a:extLst>
          </p:cNvPr>
          <p:cNvSpPr/>
          <p:nvPr/>
        </p:nvSpPr>
        <p:spPr>
          <a:xfrm>
            <a:off x="2276621" y="1900921"/>
            <a:ext cx="2418007" cy="294290"/>
          </a:xfrm>
          <a:prstGeom prst="rect">
            <a:avLst/>
          </a:prstGeom>
          <a:solidFill>
            <a:srgbClr val="FF2F92">
              <a:alpha val="29804"/>
            </a:srgbClr>
          </a:solidFill>
          <a:ln w="15875">
            <a:noFill/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502">
            <a:extLst>
              <a:ext uri="{FF2B5EF4-FFF2-40B4-BE49-F238E27FC236}">
                <a16:creationId xmlns:a16="http://schemas.microsoft.com/office/drawing/2014/main" id="{37155C5E-B73A-4559-8093-B7D29DB0DA55}"/>
              </a:ext>
            </a:extLst>
          </p:cNvPr>
          <p:cNvSpPr/>
          <p:nvPr/>
        </p:nvSpPr>
        <p:spPr>
          <a:xfrm>
            <a:off x="2156762" y="4512830"/>
            <a:ext cx="3336105" cy="294290"/>
          </a:xfrm>
          <a:prstGeom prst="rect">
            <a:avLst/>
          </a:prstGeom>
          <a:solidFill>
            <a:srgbClr val="FF2F92">
              <a:alpha val="29804"/>
            </a:srgbClr>
          </a:solidFill>
          <a:ln w="15875">
            <a:noFill/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5806911-B039-4A6F-AD92-3EB7E47DC190}"/>
              </a:ext>
            </a:extLst>
          </p:cNvPr>
          <p:cNvSpPr/>
          <p:nvPr/>
        </p:nvSpPr>
        <p:spPr>
          <a:xfrm>
            <a:off x="9318729" y="4759338"/>
            <a:ext cx="2782131" cy="6138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화면과 상이한 부분 </a:t>
            </a: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L="171450" indent="-17145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응답하기라는 용어 </a:t>
            </a: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참여로 전체 변경 </a:t>
            </a: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7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95376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13265"/>
          <a:ext cx="2835141" cy="88754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778653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종료 투표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투표</a:t>
            </a:r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상세보기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840398" y="787503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73" name="Rectangle 396">
            <a:extLst>
              <a:ext uri="{FF2B5EF4-FFF2-40B4-BE49-F238E27FC236}">
                <a16:creationId xmlns:a16="http://schemas.microsoft.com/office/drawing/2014/main" id="{2008B85E-5474-43B0-BAE5-FE2051E561E9}"/>
              </a:ext>
            </a:extLst>
          </p:cNvPr>
          <p:cNvSpPr/>
          <p:nvPr/>
        </p:nvSpPr>
        <p:spPr>
          <a:xfrm>
            <a:off x="1988057" y="162066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AE2D34A-EF20-43EA-B691-9A95510408C0}"/>
              </a:ext>
            </a:extLst>
          </p:cNvPr>
          <p:cNvSpPr txBox="1"/>
          <p:nvPr/>
        </p:nvSpPr>
        <p:spPr>
          <a:xfrm>
            <a:off x="2258583" y="3068960"/>
            <a:ext cx="2109225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추석 선물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BEST?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종합선물세트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홍삼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금일봉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유급 추가 휴가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고기 세트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497E807-8DC0-4065-AE46-9340305E2FBB}"/>
              </a:ext>
            </a:extLst>
          </p:cNvPr>
          <p:cNvSpPr/>
          <p:nvPr/>
        </p:nvSpPr>
        <p:spPr>
          <a:xfrm>
            <a:off x="9290533" y="1056311"/>
            <a:ext cx="2835141" cy="2770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설문과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상세 동일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1BF78A6-8E34-4D41-AFFA-E6BD6F9FACE3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09A681F1-5B61-4311-BB17-305986CCB862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15" name="Group 1">
                <a:extLst>
                  <a:ext uri="{FF2B5EF4-FFF2-40B4-BE49-F238E27FC236}">
                    <a16:creationId xmlns:a16="http://schemas.microsoft.com/office/drawing/2014/main" id="{283DD7A3-729E-440B-9378-33DB1E5C09F6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17" name="Rectangle 14">
                  <a:extLst>
                    <a:ext uri="{FF2B5EF4-FFF2-40B4-BE49-F238E27FC236}">
                      <a16:creationId xmlns:a16="http://schemas.microsoft.com/office/drawing/2014/main" id="{CEF2EABF-3AD1-4871-9DBC-25195CFE8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18" name="Freeform 10">
                  <a:extLst>
                    <a:ext uri="{FF2B5EF4-FFF2-40B4-BE49-F238E27FC236}">
                      <a16:creationId xmlns:a16="http://schemas.microsoft.com/office/drawing/2014/main" id="{3B24C71B-78EB-4CD5-8F68-F625B6EEBD6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19" name="텍스트 상자 31">
                  <a:extLst>
                    <a:ext uri="{FF2B5EF4-FFF2-40B4-BE49-F238E27FC236}">
                      <a16:creationId xmlns:a16="http://schemas.microsoft.com/office/drawing/2014/main" id="{F1365E9D-7CCD-49A9-B96B-2AB79DA91C1D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투표</a:t>
                  </a:r>
                  <a:endPara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20" name="Straight Connector 1159">
                  <a:extLst>
                    <a:ext uri="{FF2B5EF4-FFF2-40B4-BE49-F238E27FC236}">
                      <a16:creationId xmlns:a16="http://schemas.microsoft.com/office/drawing/2014/main" id="{6C952B48-A975-4BEE-8982-DD81E20A3985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1" name="Triangle 942">
                  <a:extLst>
                    <a:ext uri="{FF2B5EF4-FFF2-40B4-BE49-F238E27FC236}">
                      <a16:creationId xmlns:a16="http://schemas.microsoft.com/office/drawing/2014/main" id="{C698555E-D033-41D1-827C-0E29D5F02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16" name="텍스트 상자 31">
                <a:extLst>
                  <a:ext uri="{FF2B5EF4-FFF2-40B4-BE49-F238E27FC236}">
                    <a16:creationId xmlns:a16="http://schemas.microsoft.com/office/drawing/2014/main" id="{116A1850-C79D-4B2F-B0BD-15D3244C0A40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투표 검색</a:t>
                </a:r>
              </a:p>
            </p:txBody>
          </p:sp>
        </p:grp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B3B59B9F-67A5-42D4-A48E-686C46BA590A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텍스트 상자 31">
              <a:extLst>
                <a:ext uri="{FF2B5EF4-FFF2-40B4-BE49-F238E27FC236}">
                  <a16:creationId xmlns:a16="http://schemas.microsoft.com/office/drawing/2014/main" id="{3BFE3E71-BABC-47FA-B591-12DDA8FECBC1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63EF1441-8CD7-44B2-8C50-9438076E0273}"/>
              </a:ext>
            </a:extLst>
          </p:cNvPr>
          <p:cNvGrpSpPr/>
          <p:nvPr/>
        </p:nvGrpSpPr>
        <p:grpSpPr>
          <a:xfrm>
            <a:off x="449567" y="658730"/>
            <a:ext cx="1325953" cy="6010630"/>
            <a:chOff x="449567" y="658730"/>
            <a:chExt cx="1325953" cy="6010630"/>
          </a:xfrm>
        </p:grpSpPr>
        <p:sp>
          <p:nvSpPr>
            <p:cNvPr id="126" name="Rectangle 14">
              <a:extLst>
                <a:ext uri="{FF2B5EF4-FFF2-40B4-BE49-F238E27FC236}">
                  <a16:creationId xmlns:a16="http://schemas.microsoft.com/office/drawing/2014/main" id="{85FE6C8C-DF54-4B82-8144-B4C284CEA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7" name="텍스트 상자 31">
              <a:extLst>
                <a:ext uri="{FF2B5EF4-FFF2-40B4-BE49-F238E27FC236}">
                  <a16:creationId xmlns:a16="http://schemas.microsoft.com/office/drawing/2014/main" id="{B7EF3490-F78F-496C-A388-7575ECE657B4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8" name="텍스트 상자 31">
              <a:extLst>
                <a:ext uri="{FF2B5EF4-FFF2-40B4-BE49-F238E27FC236}">
                  <a16:creationId xmlns:a16="http://schemas.microsoft.com/office/drawing/2014/main" id="{330626C3-FCC4-45AF-A56C-835D8479B84E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29" name="직선 연결선[R] 33">
              <a:extLst>
                <a:ext uri="{FF2B5EF4-FFF2-40B4-BE49-F238E27FC236}">
                  <a16:creationId xmlns:a16="http://schemas.microsoft.com/office/drawing/2014/main" id="{EF286613-DF13-4856-A4D9-E78C5D816EEF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텍스트 상자 31">
              <a:extLst>
                <a:ext uri="{FF2B5EF4-FFF2-40B4-BE49-F238E27FC236}">
                  <a16:creationId xmlns:a16="http://schemas.microsoft.com/office/drawing/2014/main" id="{859C9E0C-7997-4246-A035-C0FED743FA96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31" name="텍스트 상자 31">
              <a:extLst>
                <a:ext uri="{FF2B5EF4-FFF2-40B4-BE49-F238E27FC236}">
                  <a16:creationId xmlns:a16="http://schemas.microsoft.com/office/drawing/2014/main" id="{2B102B0F-1D23-4B55-A939-BF4C6B6CD248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2" name="텍스트 상자 31">
              <a:extLst>
                <a:ext uri="{FF2B5EF4-FFF2-40B4-BE49-F238E27FC236}">
                  <a16:creationId xmlns:a16="http://schemas.microsoft.com/office/drawing/2014/main" id="{85B69E2B-3708-4339-BD1B-3E2BD55726E7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68A0477-14C7-4501-8120-9F507D8053B9}"/>
                </a:ext>
              </a:extLst>
            </p:cNvPr>
            <p:cNvCxnSpPr>
              <a:cxnSpLocks/>
              <a:stCxn id="126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5E03004-8F85-4CDB-9964-AC9AFA7117EB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F026B19-72FB-46C4-9C01-33BDC27D97CD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36" name="텍스트 상자 31">
              <a:extLst>
                <a:ext uri="{FF2B5EF4-FFF2-40B4-BE49-F238E27FC236}">
                  <a16:creationId xmlns:a16="http://schemas.microsoft.com/office/drawing/2014/main" id="{12502A16-7C91-48FB-B06F-06EF10C286C5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7" name="직선 연결선[R] 33">
              <a:extLst>
                <a:ext uri="{FF2B5EF4-FFF2-40B4-BE49-F238E27FC236}">
                  <a16:creationId xmlns:a16="http://schemas.microsoft.com/office/drawing/2014/main" id="{314BC41D-05E5-4586-A300-672AA433CD68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7">
              <a:extLst>
                <a:ext uri="{FF2B5EF4-FFF2-40B4-BE49-F238E27FC236}">
                  <a16:creationId xmlns:a16="http://schemas.microsoft.com/office/drawing/2014/main" id="{FEEC870A-A8CE-4342-856D-82F714490BF8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39" name="직선 연결선[R] 33">
              <a:extLst>
                <a:ext uri="{FF2B5EF4-FFF2-40B4-BE49-F238E27FC236}">
                  <a16:creationId xmlns:a16="http://schemas.microsoft.com/office/drawing/2014/main" id="{73E04375-1E84-4043-856B-ABCE92FC41BC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05B3058-AAE6-4E2F-A513-9AFE0E247C13}"/>
              </a:ext>
            </a:extLst>
          </p:cNvPr>
          <p:cNvSpPr/>
          <p:nvPr/>
        </p:nvSpPr>
        <p:spPr>
          <a:xfrm>
            <a:off x="10183324" y="298379"/>
            <a:ext cx="8092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EN12.3.3.1</a:t>
            </a:r>
          </a:p>
        </p:txBody>
      </p:sp>
      <p:grpSp>
        <p:nvGrpSpPr>
          <p:cNvPr id="66" name="Group 459">
            <a:extLst>
              <a:ext uri="{FF2B5EF4-FFF2-40B4-BE49-F238E27FC236}">
                <a16:creationId xmlns:a16="http://schemas.microsoft.com/office/drawing/2014/main" id="{1B6D3B30-5F4F-4DC1-89B8-C980691B2AB2}"/>
              </a:ext>
            </a:extLst>
          </p:cNvPr>
          <p:cNvGrpSpPr/>
          <p:nvPr/>
        </p:nvGrpSpPr>
        <p:grpSpPr>
          <a:xfrm>
            <a:off x="1999526" y="1134909"/>
            <a:ext cx="556406" cy="257628"/>
            <a:chOff x="3444734" y="1992365"/>
            <a:chExt cx="231646" cy="164487"/>
          </a:xfrm>
        </p:grpSpPr>
        <p:sp>
          <p:nvSpPr>
            <p:cNvPr id="68" name="Rounded Rectangle 939">
              <a:extLst>
                <a:ext uri="{FF2B5EF4-FFF2-40B4-BE49-F238E27FC236}">
                  <a16:creationId xmlns:a16="http://schemas.microsoft.com/office/drawing/2014/main" id="{57A8171E-780F-4C5E-B7FD-F3D90FA0C2FB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텍스트 상자 31">
              <a:extLst>
                <a:ext uri="{FF2B5EF4-FFF2-40B4-BE49-F238E27FC236}">
                  <a16:creationId xmlns:a16="http://schemas.microsoft.com/office/drawing/2014/main" id="{DDDF8AA4-C617-4346-AAF6-ED8E601CE898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참여현황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0" name="Group 4">
            <a:extLst>
              <a:ext uri="{FF2B5EF4-FFF2-40B4-BE49-F238E27FC236}">
                <a16:creationId xmlns:a16="http://schemas.microsoft.com/office/drawing/2014/main" id="{CA04D84F-3F24-4A96-912F-B57875272DF3}"/>
              </a:ext>
            </a:extLst>
          </p:cNvPr>
          <p:cNvGrpSpPr/>
          <p:nvPr/>
        </p:nvGrpSpPr>
        <p:grpSpPr>
          <a:xfrm>
            <a:off x="2201952" y="1752505"/>
            <a:ext cx="3251212" cy="524351"/>
            <a:chOff x="2821439" y="2479174"/>
            <a:chExt cx="2810034" cy="379961"/>
          </a:xfrm>
        </p:grpSpPr>
        <p:sp>
          <p:nvSpPr>
            <p:cNvPr id="72" name="텍스트 상자 31">
              <a:extLst>
                <a:ext uri="{FF2B5EF4-FFF2-40B4-BE49-F238E27FC236}">
                  <a16:creationId xmlns:a16="http://schemas.microsoft.com/office/drawing/2014/main" id="{5B4D5925-4AF7-4D01-99A2-F297CB7E322D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00" b="1" dirty="0">
                  <a:latin typeface="+mn-ea"/>
                  <a:ea typeface="+mn-ea"/>
                </a:rPr>
                <a:t>추석 선물 </a:t>
              </a:r>
              <a:r>
                <a:rPr lang="en-US" altLang="ko-KR" sz="1000" b="1" dirty="0">
                  <a:latin typeface="+mn-ea"/>
                  <a:ea typeface="+mn-ea"/>
                </a:rPr>
                <a:t>Best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78" name="텍스트 상자 31">
              <a:extLst>
                <a:ext uri="{FF2B5EF4-FFF2-40B4-BE49-F238E27FC236}">
                  <a16:creationId xmlns:a16="http://schemas.microsoft.com/office/drawing/2014/main" id="{D3DF5492-D60E-4C7C-B6D1-947E2D9D1F8F}"/>
                </a:ext>
              </a:extLst>
            </p:cNvPr>
            <p:cNvSpPr txBox="1"/>
            <p:nvPr/>
          </p:nvSpPr>
          <p:spPr>
            <a:xfrm>
              <a:off x="2925037" y="2781077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80" name="직선 연결선[R] 7">
            <a:extLst>
              <a:ext uri="{FF2B5EF4-FFF2-40B4-BE49-F238E27FC236}">
                <a16:creationId xmlns:a16="http://schemas.microsoft.com/office/drawing/2014/main" id="{42189BA6-5E42-4101-9F00-0082F6A78E52}"/>
              </a:ext>
            </a:extLst>
          </p:cNvPr>
          <p:cNvCxnSpPr/>
          <p:nvPr/>
        </p:nvCxnSpPr>
        <p:spPr>
          <a:xfrm>
            <a:off x="2189428" y="2924944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81" name="텍스트 상자 31">
            <a:extLst>
              <a:ext uri="{FF2B5EF4-FFF2-40B4-BE49-F238E27FC236}">
                <a16:creationId xmlns:a16="http://schemas.microsoft.com/office/drawing/2014/main" id="{6D1ABD8B-D3B2-49AE-B8E9-3FF94DF58532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90" name="직사각형">
            <a:extLst>
              <a:ext uri="{FF2B5EF4-FFF2-40B4-BE49-F238E27FC236}">
                <a16:creationId xmlns:a16="http://schemas.microsoft.com/office/drawing/2014/main" id="{5B233079-12F8-4402-94F9-37504E1581EB}"/>
              </a:ext>
            </a:extLst>
          </p:cNvPr>
          <p:cNvSpPr/>
          <p:nvPr/>
        </p:nvSpPr>
        <p:spPr>
          <a:xfrm>
            <a:off x="2321818" y="234888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2" name="직사각형">
            <a:extLst>
              <a:ext uri="{FF2B5EF4-FFF2-40B4-BE49-F238E27FC236}">
                <a16:creationId xmlns:a16="http://schemas.microsoft.com/office/drawing/2014/main" id="{3C7D6D59-74C4-47D8-B94A-1DEB31A04850}"/>
              </a:ext>
            </a:extLst>
          </p:cNvPr>
          <p:cNvSpPr/>
          <p:nvPr/>
        </p:nvSpPr>
        <p:spPr>
          <a:xfrm>
            <a:off x="2314149" y="2549806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응답자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3" name="직사각형">
            <a:extLst>
              <a:ext uri="{FF2B5EF4-FFF2-40B4-BE49-F238E27FC236}">
                <a16:creationId xmlns:a16="http://schemas.microsoft.com/office/drawing/2014/main" id="{44EE0B28-5199-4B07-9ACA-877D6252CEA0}"/>
              </a:ext>
            </a:extLst>
          </p:cNvPr>
          <p:cNvSpPr/>
          <p:nvPr/>
        </p:nvSpPr>
        <p:spPr>
          <a:xfrm>
            <a:off x="2306472" y="2715654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응답기간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4" name="텍스트 상자 31">
            <a:extLst>
              <a:ext uri="{FF2B5EF4-FFF2-40B4-BE49-F238E27FC236}">
                <a16:creationId xmlns:a16="http://schemas.microsoft.com/office/drawing/2014/main" id="{0FA49D48-B977-4BB4-B04F-AC0E76DEBBF2}"/>
              </a:ext>
            </a:extLst>
          </p:cNvPr>
          <p:cNvSpPr txBox="1"/>
          <p:nvPr/>
        </p:nvSpPr>
        <p:spPr>
          <a:xfrm>
            <a:off x="2319575" y="200228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사내 추석선물 기호 조사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06" name="Group 459">
            <a:extLst>
              <a:ext uri="{FF2B5EF4-FFF2-40B4-BE49-F238E27FC236}">
                <a16:creationId xmlns:a16="http://schemas.microsoft.com/office/drawing/2014/main" id="{3238A6CF-78A4-4A9D-8C59-74ABC5EE3082}"/>
              </a:ext>
            </a:extLst>
          </p:cNvPr>
          <p:cNvGrpSpPr/>
          <p:nvPr/>
        </p:nvGrpSpPr>
        <p:grpSpPr>
          <a:xfrm>
            <a:off x="4483458" y="2638950"/>
            <a:ext cx="531489" cy="224174"/>
            <a:chOff x="3444734" y="1992365"/>
            <a:chExt cx="231646" cy="164487"/>
          </a:xfrm>
        </p:grpSpPr>
        <p:sp>
          <p:nvSpPr>
            <p:cNvPr id="107" name="Rounded Rectangle 939">
              <a:extLst>
                <a:ext uri="{FF2B5EF4-FFF2-40B4-BE49-F238E27FC236}">
                  <a16:creationId xmlns:a16="http://schemas.microsoft.com/office/drawing/2014/main" id="{5BDCC328-C8D9-4CAB-8B79-EA6A7183F665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텍스트 상자 31">
              <a:extLst>
                <a:ext uri="{FF2B5EF4-FFF2-40B4-BE49-F238E27FC236}">
                  <a16:creationId xmlns:a16="http://schemas.microsoft.com/office/drawing/2014/main" id="{7FAB6556-DABC-4A3E-B01A-6234690ABE61}"/>
                </a:ext>
              </a:extLst>
            </p:cNvPr>
            <p:cNvSpPr txBox="1"/>
            <p:nvPr/>
          </p:nvSpPr>
          <p:spPr>
            <a:xfrm>
              <a:off x="3452557" y="2040207"/>
              <a:ext cx="216000" cy="68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F89FA1B-D7DC-4C14-92DD-48D21C4EBE24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종료투표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2935508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13265"/>
          <a:ext cx="2835141" cy="88754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778653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종료 투표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투표 상세보기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840398" y="850298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76" name="Rounded Rectangle 939">
            <a:extLst>
              <a:ext uri="{FF2B5EF4-FFF2-40B4-BE49-F238E27FC236}">
                <a16:creationId xmlns:a16="http://schemas.microsoft.com/office/drawing/2014/main" id="{BC8466FA-6245-4410-A60D-E5459A64DB31}"/>
              </a:ext>
            </a:extLst>
          </p:cNvPr>
          <p:cNvSpPr/>
          <p:nvPr/>
        </p:nvSpPr>
        <p:spPr>
          <a:xfrm>
            <a:off x="1991544" y="1167297"/>
            <a:ext cx="466487" cy="22653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Rectangle 396">
            <a:extLst>
              <a:ext uri="{FF2B5EF4-FFF2-40B4-BE49-F238E27FC236}">
                <a16:creationId xmlns:a16="http://schemas.microsoft.com/office/drawing/2014/main" id="{CC91BF4D-540B-4B24-880D-FDEEBC9048D7}"/>
              </a:ext>
            </a:extLst>
          </p:cNvPr>
          <p:cNvSpPr/>
          <p:nvPr/>
        </p:nvSpPr>
        <p:spPr>
          <a:xfrm>
            <a:off x="1988057" y="162066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6308097-3911-4F6E-A0F2-1F8DA95C48F7}"/>
              </a:ext>
            </a:extLst>
          </p:cNvPr>
          <p:cNvSpPr/>
          <p:nvPr/>
        </p:nvSpPr>
        <p:spPr>
          <a:xfrm>
            <a:off x="9290533" y="1056311"/>
            <a:ext cx="2835141" cy="2770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설문과</a:t>
            </a:r>
            <a:endParaRPr lang="en-US" altLang="ko-KR" sz="8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상세 동일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89A759-0C39-4E42-A2EB-B6FCCEEF2CCE}"/>
              </a:ext>
            </a:extLst>
          </p:cNvPr>
          <p:cNvSpPr txBox="1"/>
          <p:nvPr/>
        </p:nvSpPr>
        <p:spPr>
          <a:xfrm>
            <a:off x="2258583" y="3068960"/>
            <a:ext cx="2109225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추석 선물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BEST?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종합선물세트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홍삼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금일봉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유급 추가 휴가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고기 세트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E2CD548-A251-49FC-B84B-215BE7F191BF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074973E4-78D3-488B-B68B-3820E9D7E129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36" name="Group 1">
                <a:extLst>
                  <a:ext uri="{FF2B5EF4-FFF2-40B4-BE49-F238E27FC236}">
                    <a16:creationId xmlns:a16="http://schemas.microsoft.com/office/drawing/2014/main" id="{A1AC6C9D-F7E6-4C93-AF37-75DEB28FD034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38" name="Rectangle 14">
                  <a:extLst>
                    <a:ext uri="{FF2B5EF4-FFF2-40B4-BE49-F238E27FC236}">
                      <a16:creationId xmlns:a16="http://schemas.microsoft.com/office/drawing/2014/main" id="{964FB460-C5DF-4091-9D00-D5ACB2292A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39" name="Freeform 10">
                  <a:extLst>
                    <a:ext uri="{FF2B5EF4-FFF2-40B4-BE49-F238E27FC236}">
                      <a16:creationId xmlns:a16="http://schemas.microsoft.com/office/drawing/2014/main" id="{C2E3DB19-6EF4-405D-94E1-155719A9021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40" name="텍스트 상자 31">
                  <a:extLst>
                    <a:ext uri="{FF2B5EF4-FFF2-40B4-BE49-F238E27FC236}">
                      <a16:creationId xmlns:a16="http://schemas.microsoft.com/office/drawing/2014/main" id="{86FD1804-413D-42E6-AEAC-2430B5D31E4F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투표</a:t>
                  </a:r>
                  <a:endPara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41" name="Straight Connector 1159">
                  <a:extLst>
                    <a:ext uri="{FF2B5EF4-FFF2-40B4-BE49-F238E27FC236}">
                      <a16:creationId xmlns:a16="http://schemas.microsoft.com/office/drawing/2014/main" id="{1AAB5900-FF61-4C4A-8F1A-BEE564AD2A19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42" name="Triangle 942">
                  <a:extLst>
                    <a:ext uri="{FF2B5EF4-FFF2-40B4-BE49-F238E27FC236}">
                      <a16:creationId xmlns:a16="http://schemas.microsoft.com/office/drawing/2014/main" id="{99E6C5F7-AC9D-4EA6-BE29-A049DA3FF4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37" name="텍스트 상자 31">
                <a:extLst>
                  <a:ext uri="{FF2B5EF4-FFF2-40B4-BE49-F238E27FC236}">
                    <a16:creationId xmlns:a16="http://schemas.microsoft.com/office/drawing/2014/main" id="{5A171701-8F88-4376-89C0-165044FCFE50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투표 검색</a:t>
                </a:r>
              </a:p>
            </p:txBody>
          </p:sp>
        </p:grp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016630CA-D6E8-44EA-9EEF-5D6B826F2D20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텍스트 상자 31">
              <a:extLst>
                <a:ext uri="{FF2B5EF4-FFF2-40B4-BE49-F238E27FC236}">
                  <a16:creationId xmlns:a16="http://schemas.microsoft.com/office/drawing/2014/main" id="{3DF5A77C-5569-416B-865E-B25CA530DFF7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8B54AE3-AA2D-46CB-94CD-3A2C23233503}"/>
              </a:ext>
            </a:extLst>
          </p:cNvPr>
          <p:cNvGrpSpPr/>
          <p:nvPr/>
        </p:nvGrpSpPr>
        <p:grpSpPr>
          <a:xfrm>
            <a:off x="449567" y="658730"/>
            <a:ext cx="1325953" cy="6010630"/>
            <a:chOff x="449567" y="658730"/>
            <a:chExt cx="1325953" cy="6010630"/>
          </a:xfrm>
        </p:grpSpPr>
        <p:sp>
          <p:nvSpPr>
            <p:cNvPr id="89" name="Rectangle 14">
              <a:extLst>
                <a:ext uri="{FF2B5EF4-FFF2-40B4-BE49-F238E27FC236}">
                  <a16:creationId xmlns:a16="http://schemas.microsoft.com/office/drawing/2014/main" id="{C384D653-E121-4ABA-B7DF-3AC44770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0" name="텍스트 상자 31">
              <a:extLst>
                <a:ext uri="{FF2B5EF4-FFF2-40B4-BE49-F238E27FC236}">
                  <a16:creationId xmlns:a16="http://schemas.microsoft.com/office/drawing/2014/main" id="{5359A194-5500-4396-800F-D6DB3B9C428E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2" name="텍스트 상자 31">
              <a:extLst>
                <a:ext uri="{FF2B5EF4-FFF2-40B4-BE49-F238E27FC236}">
                  <a16:creationId xmlns:a16="http://schemas.microsoft.com/office/drawing/2014/main" id="{7EF6CD35-4B39-4ED9-80F1-71BD7195ED0B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03" name="직선 연결선[R] 33">
              <a:extLst>
                <a:ext uri="{FF2B5EF4-FFF2-40B4-BE49-F238E27FC236}">
                  <a16:creationId xmlns:a16="http://schemas.microsoft.com/office/drawing/2014/main" id="{933D884F-37A6-42B2-9723-A12280FEFF46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텍스트 상자 31">
              <a:extLst>
                <a:ext uri="{FF2B5EF4-FFF2-40B4-BE49-F238E27FC236}">
                  <a16:creationId xmlns:a16="http://schemas.microsoft.com/office/drawing/2014/main" id="{BAB494C4-EC2F-433F-AC7E-16E14DE96671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05" name="텍스트 상자 31">
              <a:extLst>
                <a:ext uri="{FF2B5EF4-FFF2-40B4-BE49-F238E27FC236}">
                  <a16:creationId xmlns:a16="http://schemas.microsoft.com/office/drawing/2014/main" id="{6EC1B2B9-876D-45C2-B1CD-7DB173514163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6" name="텍스트 상자 31">
              <a:extLst>
                <a:ext uri="{FF2B5EF4-FFF2-40B4-BE49-F238E27FC236}">
                  <a16:creationId xmlns:a16="http://schemas.microsoft.com/office/drawing/2014/main" id="{464D70F2-6FB2-4204-A12F-55CF9D1C47B5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D368B5B-3651-49CF-A38B-9FF963D021F7}"/>
                </a:ext>
              </a:extLst>
            </p:cNvPr>
            <p:cNvCxnSpPr>
              <a:cxnSpLocks/>
              <a:stCxn id="89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4E74048-88CC-41D0-B218-8806B8AE767A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34B4A57-9320-4C1F-BB42-0FBC08098AED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10" name="텍스트 상자 31">
              <a:extLst>
                <a:ext uri="{FF2B5EF4-FFF2-40B4-BE49-F238E27FC236}">
                  <a16:creationId xmlns:a16="http://schemas.microsoft.com/office/drawing/2014/main" id="{281E3046-D507-4C5B-9DCF-76C3C4B0343E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11" name="직선 연결선[R] 33">
              <a:extLst>
                <a:ext uri="{FF2B5EF4-FFF2-40B4-BE49-F238E27FC236}">
                  <a16:creationId xmlns:a16="http://schemas.microsoft.com/office/drawing/2014/main" id="{47177691-09AE-4A91-A9BA-2CAF81EB0C45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7">
              <a:extLst>
                <a:ext uri="{FF2B5EF4-FFF2-40B4-BE49-F238E27FC236}">
                  <a16:creationId xmlns:a16="http://schemas.microsoft.com/office/drawing/2014/main" id="{F4D0AE3F-A579-413D-B501-AB618A4661AE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43" name="직선 연결선[R] 33">
              <a:extLst>
                <a:ext uri="{FF2B5EF4-FFF2-40B4-BE49-F238E27FC236}">
                  <a16:creationId xmlns:a16="http://schemas.microsoft.com/office/drawing/2014/main" id="{A24FB834-6026-4C0E-B362-2FC4357DE07C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AF0E848-62D2-48B9-84BE-FC0B8BE4690C}"/>
              </a:ext>
            </a:extLst>
          </p:cNvPr>
          <p:cNvSpPr/>
          <p:nvPr/>
        </p:nvSpPr>
        <p:spPr>
          <a:xfrm>
            <a:off x="10183324" y="298379"/>
            <a:ext cx="8092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EN12.3.3.1</a:t>
            </a:r>
          </a:p>
        </p:txBody>
      </p:sp>
      <p:grpSp>
        <p:nvGrpSpPr>
          <p:cNvPr id="67" name="Group 4">
            <a:extLst>
              <a:ext uri="{FF2B5EF4-FFF2-40B4-BE49-F238E27FC236}">
                <a16:creationId xmlns:a16="http://schemas.microsoft.com/office/drawing/2014/main" id="{823A8505-A304-4F53-A70C-1A04CE36BFC9}"/>
              </a:ext>
            </a:extLst>
          </p:cNvPr>
          <p:cNvGrpSpPr/>
          <p:nvPr/>
        </p:nvGrpSpPr>
        <p:grpSpPr>
          <a:xfrm>
            <a:off x="2201952" y="1752505"/>
            <a:ext cx="3251212" cy="524351"/>
            <a:chOff x="2821439" y="2479174"/>
            <a:chExt cx="2810034" cy="379961"/>
          </a:xfrm>
        </p:grpSpPr>
        <p:sp>
          <p:nvSpPr>
            <p:cNvPr id="68" name="텍스트 상자 31">
              <a:extLst>
                <a:ext uri="{FF2B5EF4-FFF2-40B4-BE49-F238E27FC236}">
                  <a16:creationId xmlns:a16="http://schemas.microsoft.com/office/drawing/2014/main" id="{6203DB35-CA77-439D-A875-F4B5DD03546C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00" b="1" dirty="0">
                  <a:latin typeface="+mn-ea"/>
                  <a:ea typeface="+mn-ea"/>
                </a:rPr>
                <a:t>추석 선물 </a:t>
              </a:r>
              <a:r>
                <a:rPr lang="en-US" altLang="ko-KR" sz="1000" b="1" dirty="0">
                  <a:latin typeface="+mn-ea"/>
                  <a:ea typeface="+mn-ea"/>
                </a:rPr>
                <a:t>Best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69" name="텍스트 상자 31">
              <a:extLst>
                <a:ext uri="{FF2B5EF4-FFF2-40B4-BE49-F238E27FC236}">
                  <a16:creationId xmlns:a16="http://schemas.microsoft.com/office/drawing/2014/main" id="{02DDF413-47C5-4B24-999C-811D52B4631F}"/>
                </a:ext>
              </a:extLst>
            </p:cNvPr>
            <p:cNvSpPr txBox="1"/>
            <p:nvPr/>
          </p:nvSpPr>
          <p:spPr>
            <a:xfrm>
              <a:off x="2925037" y="2781077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70" name="직선 연결선[R] 7">
            <a:extLst>
              <a:ext uri="{FF2B5EF4-FFF2-40B4-BE49-F238E27FC236}">
                <a16:creationId xmlns:a16="http://schemas.microsoft.com/office/drawing/2014/main" id="{F124DF87-A013-417A-8168-011AD9F09BA2}"/>
              </a:ext>
            </a:extLst>
          </p:cNvPr>
          <p:cNvCxnSpPr/>
          <p:nvPr/>
        </p:nvCxnSpPr>
        <p:spPr>
          <a:xfrm>
            <a:off x="2189428" y="2924944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71" name="텍스트 상자 31">
            <a:extLst>
              <a:ext uri="{FF2B5EF4-FFF2-40B4-BE49-F238E27FC236}">
                <a16:creationId xmlns:a16="http://schemas.microsoft.com/office/drawing/2014/main" id="{1917D673-5151-4BA3-ABAF-67DC35F0C02E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72" name="직사각형">
            <a:extLst>
              <a:ext uri="{FF2B5EF4-FFF2-40B4-BE49-F238E27FC236}">
                <a16:creationId xmlns:a16="http://schemas.microsoft.com/office/drawing/2014/main" id="{85CCFDF7-4C94-4E69-AA0B-0528B360F890}"/>
              </a:ext>
            </a:extLst>
          </p:cNvPr>
          <p:cNvSpPr/>
          <p:nvPr/>
        </p:nvSpPr>
        <p:spPr>
          <a:xfrm>
            <a:off x="2321818" y="2348880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3" name="직사각형">
            <a:extLst>
              <a:ext uri="{FF2B5EF4-FFF2-40B4-BE49-F238E27FC236}">
                <a16:creationId xmlns:a16="http://schemas.microsoft.com/office/drawing/2014/main" id="{538C063B-A5AF-4B9B-9EE4-9301F347CC44}"/>
              </a:ext>
            </a:extLst>
          </p:cNvPr>
          <p:cNvSpPr/>
          <p:nvPr/>
        </p:nvSpPr>
        <p:spPr>
          <a:xfrm>
            <a:off x="2314149" y="2549806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응답자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0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명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4" name="직사각형">
            <a:extLst>
              <a:ext uri="{FF2B5EF4-FFF2-40B4-BE49-F238E27FC236}">
                <a16:creationId xmlns:a16="http://schemas.microsoft.com/office/drawing/2014/main" id="{C7DC1E14-72A8-433B-9E79-A77CD60C9727}"/>
              </a:ext>
            </a:extLst>
          </p:cNvPr>
          <p:cNvSpPr/>
          <p:nvPr/>
        </p:nvSpPr>
        <p:spPr>
          <a:xfrm>
            <a:off x="2306472" y="2715654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응답기간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5" name="텍스트 상자 31">
            <a:extLst>
              <a:ext uri="{FF2B5EF4-FFF2-40B4-BE49-F238E27FC236}">
                <a16:creationId xmlns:a16="http://schemas.microsoft.com/office/drawing/2014/main" id="{D5B9AEB7-6B40-4C38-9847-5F09381A9426}"/>
              </a:ext>
            </a:extLst>
          </p:cNvPr>
          <p:cNvSpPr txBox="1"/>
          <p:nvPr/>
        </p:nvSpPr>
        <p:spPr>
          <a:xfrm>
            <a:off x="2319575" y="200228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사내 추석선물 기호 조사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7" name="Group 459">
            <a:extLst>
              <a:ext uri="{FF2B5EF4-FFF2-40B4-BE49-F238E27FC236}">
                <a16:creationId xmlns:a16="http://schemas.microsoft.com/office/drawing/2014/main" id="{F3E5785F-E1CF-4C35-9C67-009067AFAD9A}"/>
              </a:ext>
            </a:extLst>
          </p:cNvPr>
          <p:cNvGrpSpPr/>
          <p:nvPr/>
        </p:nvGrpSpPr>
        <p:grpSpPr>
          <a:xfrm>
            <a:off x="4483458" y="2638950"/>
            <a:ext cx="531489" cy="224174"/>
            <a:chOff x="3444734" y="1992365"/>
            <a:chExt cx="231646" cy="164487"/>
          </a:xfrm>
        </p:grpSpPr>
        <p:sp>
          <p:nvSpPr>
            <p:cNvPr id="78" name="Rounded Rectangle 939">
              <a:extLst>
                <a:ext uri="{FF2B5EF4-FFF2-40B4-BE49-F238E27FC236}">
                  <a16:creationId xmlns:a16="http://schemas.microsoft.com/office/drawing/2014/main" id="{9DD289D1-CFF6-424F-8BA2-9F64A22754F5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텍스트 상자 31">
              <a:extLst>
                <a:ext uri="{FF2B5EF4-FFF2-40B4-BE49-F238E27FC236}">
                  <a16:creationId xmlns:a16="http://schemas.microsoft.com/office/drawing/2014/main" id="{C54AF094-6027-4559-91DA-C4E83D113CAA}"/>
                </a:ext>
              </a:extLst>
            </p:cNvPr>
            <p:cNvSpPr txBox="1"/>
            <p:nvPr/>
          </p:nvSpPr>
          <p:spPr>
            <a:xfrm>
              <a:off x="3452557" y="2040207"/>
              <a:ext cx="216000" cy="68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 보기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Group 459">
            <a:extLst>
              <a:ext uri="{FF2B5EF4-FFF2-40B4-BE49-F238E27FC236}">
                <a16:creationId xmlns:a16="http://schemas.microsoft.com/office/drawing/2014/main" id="{7B8E5FE4-2251-4DF0-B981-17ACEC4C8420}"/>
              </a:ext>
            </a:extLst>
          </p:cNvPr>
          <p:cNvGrpSpPr/>
          <p:nvPr/>
        </p:nvGrpSpPr>
        <p:grpSpPr>
          <a:xfrm>
            <a:off x="2580150" y="1167296"/>
            <a:ext cx="556406" cy="223829"/>
            <a:chOff x="3444734" y="1992365"/>
            <a:chExt cx="231646" cy="164487"/>
          </a:xfrm>
        </p:grpSpPr>
        <p:sp>
          <p:nvSpPr>
            <p:cNvPr id="81" name="Rounded Rectangle 939">
              <a:extLst>
                <a:ext uri="{FF2B5EF4-FFF2-40B4-BE49-F238E27FC236}">
                  <a16:creationId xmlns:a16="http://schemas.microsoft.com/office/drawing/2014/main" id="{8A789739-BC6E-45A3-8232-7CA2D556FD5E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텍스트 상자 31">
              <a:extLst>
                <a:ext uri="{FF2B5EF4-FFF2-40B4-BE49-F238E27FC236}">
                  <a16:creationId xmlns:a16="http://schemas.microsoft.com/office/drawing/2014/main" id="{6FE90694-48F8-4B66-8F40-B01531B157B0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참여현황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83" name="직선 연결선[R] 7">
            <a:extLst>
              <a:ext uri="{FF2B5EF4-FFF2-40B4-BE49-F238E27FC236}">
                <a16:creationId xmlns:a16="http://schemas.microsoft.com/office/drawing/2014/main" id="{050A28B0-A9EA-4459-B6E5-51454C91DB83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74AFB4F-AA52-4A3D-85D5-87BA7F3AE2F7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종료투표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1181809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44519"/>
              </p:ext>
            </p:extLst>
          </p:nvPr>
        </p:nvGraphicFramePr>
        <p:xfrm>
          <a:off x="9290533" y="813265"/>
          <a:ext cx="2835141" cy="1344743"/>
        </p:xfrm>
        <a:graphic>
          <a:graphicData uri="http://schemas.openxmlformats.org/drawingml/2006/table">
            <a:tbl>
              <a:tblPr/>
              <a:tblGrid>
                <a:gridCol w="26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진행중인 설문 리스트 노출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설문제목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작성자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상태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작성일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종료일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응답자 출력</a:t>
                      </a: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1A</a:t>
                      </a:r>
                      <a:endParaRPr kumimoji="1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사용자의 마지막 사용 옵션 저장되어 재진입 시 적용됨</a:t>
                      </a:r>
                      <a:endParaRPr kumimoji="1"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리스트 개수 </a:t>
                      </a: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: 15/20/30/40/50</a:t>
                      </a: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(TBD)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75893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제목 </a:t>
                      </a:r>
                      <a:r>
                        <a:rPr kumimoji="1" lang="ko-KR" altLang="en-US" sz="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상세 화면 이동</a:t>
                      </a:r>
                      <a:endParaRPr kumimoji="1"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356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진행중인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임시 저장함</a:t>
            </a:r>
          </a:p>
        </p:txBody>
      </p:sp>
      <p:grpSp>
        <p:nvGrpSpPr>
          <p:cNvPr id="353" name="Group 357">
            <a:extLst>
              <a:ext uri="{FF2B5EF4-FFF2-40B4-BE49-F238E27FC236}">
                <a16:creationId xmlns:a16="http://schemas.microsoft.com/office/drawing/2014/main" id="{858E1051-FC07-4CB9-8151-B851C5C83F56}"/>
              </a:ext>
            </a:extLst>
          </p:cNvPr>
          <p:cNvGrpSpPr/>
          <p:nvPr/>
        </p:nvGrpSpPr>
        <p:grpSpPr>
          <a:xfrm>
            <a:off x="8954646" y="857945"/>
            <a:ext cx="134782" cy="145799"/>
            <a:chOff x="7681409" y="2293429"/>
            <a:chExt cx="157246" cy="170099"/>
          </a:xfrm>
        </p:grpSpPr>
        <p:sp>
          <p:nvSpPr>
            <p:cNvPr id="354" name="Rounded Rectangle 358">
              <a:extLst>
                <a:ext uri="{FF2B5EF4-FFF2-40B4-BE49-F238E27FC236}">
                  <a16:creationId xmlns:a16="http://schemas.microsoft.com/office/drawing/2014/main" id="{F8B7A5E7-E40D-4E95-AB57-A044289DF2CD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355" name="Freeform 32">
              <a:extLst>
                <a:ext uri="{FF2B5EF4-FFF2-40B4-BE49-F238E27FC236}">
                  <a16:creationId xmlns:a16="http://schemas.microsoft.com/office/drawing/2014/main" id="{D19AA097-70C7-487E-8068-0E7AA8EBE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cxnSp>
        <p:nvCxnSpPr>
          <p:cNvPr id="142" name="직선 연결선[R] 7">
            <a:extLst>
              <a:ext uri="{FF2B5EF4-FFF2-40B4-BE49-F238E27FC236}">
                <a16:creationId xmlns:a16="http://schemas.microsoft.com/office/drawing/2014/main" id="{40184640-1426-43CB-BEF8-669B1B2587FF}"/>
              </a:ext>
            </a:extLst>
          </p:cNvPr>
          <p:cNvCxnSpPr>
            <a:cxnSpLocks/>
          </p:cNvCxnSpPr>
          <p:nvPr/>
        </p:nvCxnSpPr>
        <p:spPr>
          <a:xfrm>
            <a:off x="1775520" y="1484633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43" name="Group 224">
            <a:extLst>
              <a:ext uri="{FF2B5EF4-FFF2-40B4-BE49-F238E27FC236}">
                <a16:creationId xmlns:a16="http://schemas.microsoft.com/office/drawing/2014/main" id="{ED497A27-A0D9-4142-BFE1-330D42C1D3E3}"/>
              </a:ext>
            </a:extLst>
          </p:cNvPr>
          <p:cNvGrpSpPr/>
          <p:nvPr/>
        </p:nvGrpSpPr>
        <p:grpSpPr>
          <a:xfrm>
            <a:off x="8768531" y="1186251"/>
            <a:ext cx="412743" cy="246221"/>
            <a:chOff x="7387841" y="2237382"/>
            <a:chExt cx="450534" cy="265485"/>
          </a:xfrm>
        </p:grpSpPr>
        <p:sp>
          <p:nvSpPr>
            <p:cNvPr id="144" name="Rounded Rectangle 160">
              <a:extLst>
                <a:ext uri="{FF2B5EF4-FFF2-40B4-BE49-F238E27FC236}">
                  <a16:creationId xmlns:a16="http://schemas.microsoft.com/office/drawing/2014/main" id="{71AB8639-11F7-43DB-82B7-A9FB04BF0A23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45" name="Straight Connector 183">
              <a:extLst>
                <a:ext uri="{FF2B5EF4-FFF2-40B4-BE49-F238E27FC236}">
                  <a16:creationId xmlns:a16="http://schemas.microsoft.com/office/drawing/2014/main" id="{F8EEE2FD-103D-49E9-99CD-09DAA5B4A2D1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46" name="텍스트 상자 31">
              <a:extLst>
                <a:ext uri="{FF2B5EF4-FFF2-40B4-BE49-F238E27FC236}">
                  <a16:creationId xmlns:a16="http://schemas.microsoft.com/office/drawing/2014/main" id="{33BC8C24-414D-40C3-8509-27020C81E3A4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47" name="Triangle 223">
              <a:extLst>
                <a:ext uri="{FF2B5EF4-FFF2-40B4-BE49-F238E27FC236}">
                  <a16:creationId xmlns:a16="http://schemas.microsoft.com/office/drawing/2014/main" id="{32E9C1D5-A9F4-458E-9A76-070FFD90BCF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1488C600-4159-4AA4-AB14-9478BE7D0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07884"/>
              </p:ext>
            </p:extLst>
          </p:nvPr>
        </p:nvGraphicFramePr>
        <p:xfrm>
          <a:off x="1781211" y="1482969"/>
          <a:ext cx="7417992" cy="26208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2860">
                  <a:extLst>
                    <a:ext uri="{9D8B030D-6E8A-4147-A177-3AD203B41FA5}">
                      <a16:colId xmlns:a16="http://schemas.microsoft.com/office/drawing/2014/main" val="771731084"/>
                    </a:ext>
                  </a:extLst>
                </a:gridCol>
                <a:gridCol w="4851816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540804">
                  <a:extLst>
                    <a:ext uri="{9D8B030D-6E8A-4147-A177-3AD203B41FA5}">
                      <a16:colId xmlns:a16="http://schemas.microsoft.com/office/drawing/2014/main" val="410087154"/>
                    </a:ext>
                  </a:extLst>
                </a:gridCol>
                <a:gridCol w="793961">
                  <a:extLst>
                    <a:ext uri="{9D8B030D-6E8A-4147-A177-3AD203B41FA5}">
                      <a16:colId xmlns:a16="http://schemas.microsoft.com/office/drawing/2014/main" val="1406644137"/>
                    </a:ext>
                  </a:extLst>
                </a:gridCol>
                <a:gridCol w="758551">
                  <a:extLst>
                    <a:ext uri="{9D8B030D-6E8A-4147-A177-3AD203B41FA5}">
                      <a16:colId xmlns:a16="http://schemas.microsoft.com/office/drawing/2014/main" val="167272866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설문 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상태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5DB68BE-2990-4A01-A8D3-E777BC4B5712}"/>
              </a:ext>
            </a:extLst>
          </p:cNvPr>
          <p:cNvGrpSpPr/>
          <p:nvPr/>
        </p:nvGrpSpPr>
        <p:grpSpPr>
          <a:xfrm>
            <a:off x="4367808" y="6302548"/>
            <a:ext cx="2840854" cy="236543"/>
            <a:chOff x="3685440" y="4863567"/>
            <a:chExt cx="2840854" cy="157372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23C00D8F-BF08-4AB7-BBC4-8A167D78DCEF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471DBFB-5D08-4FBA-8D63-AD8004F34407}"/>
                </a:ext>
              </a:extLst>
            </p:cNvPr>
            <p:cNvGrpSpPr/>
            <p:nvPr/>
          </p:nvGrpSpPr>
          <p:grpSpPr>
            <a:xfrm>
              <a:off x="6034340" y="4894939"/>
              <a:ext cx="491954" cy="126000"/>
              <a:chOff x="6034340" y="4894939"/>
              <a:chExt cx="491954" cy="126000"/>
            </a:xfrm>
          </p:grpSpPr>
          <p:sp>
            <p:nvSpPr>
              <p:cNvPr id="162" name="Rounded Rectangle 936">
                <a:extLst>
                  <a:ext uri="{FF2B5EF4-FFF2-40B4-BE49-F238E27FC236}">
                    <a16:creationId xmlns:a16="http://schemas.microsoft.com/office/drawing/2014/main" id="{B30FBA95-F5D3-4A53-896E-EF1FADFDC4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EE50FAF-F087-467E-AC72-C8906BF86CBC}"/>
                  </a:ext>
                </a:extLst>
              </p:cNvPr>
              <p:cNvSpPr/>
              <p:nvPr/>
            </p:nvSpPr>
            <p:spPr>
              <a:xfrm>
                <a:off x="6276226" y="4911014"/>
                <a:ext cx="250068" cy="81906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66" name="텍스트 상자 31">
            <a:extLst>
              <a:ext uri="{FF2B5EF4-FFF2-40B4-BE49-F238E27FC236}">
                <a16:creationId xmlns:a16="http://schemas.microsoft.com/office/drawing/2014/main" id="{3FA2E5B7-17F6-4FA8-A0DC-58FA4F4C6B9E}"/>
              </a:ext>
            </a:extLst>
          </p:cNvPr>
          <p:cNvSpPr txBox="1"/>
          <p:nvPr/>
        </p:nvSpPr>
        <p:spPr>
          <a:xfrm>
            <a:off x="8479130" y="868065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143">
            <a:extLst>
              <a:ext uri="{FF2B5EF4-FFF2-40B4-BE49-F238E27FC236}">
                <a16:creationId xmlns:a16="http://schemas.microsoft.com/office/drawing/2014/main" id="{7D1CB4A4-4D8F-4A86-BF3C-1E9A196C4C25}"/>
              </a:ext>
            </a:extLst>
          </p:cNvPr>
          <p:cNvGrpSpPr/>
          <p:nvPr/>
        </p:nvGrpSpPr>
        <p:grpSpPr>
          <a:xfrm>
            <a:off x="2834077" y="722841"/>
            <a:ext cx="216000" cy="252000"/>
            <a:chOff x="2704212" y="2825113"/>
            <a:chExt cx="216000" cy="252000"/>
          </a:xfrm>
        </p:grpSpPr>
        <p:sp>
          <p:nvSpPr>
            <p:cNvPr id="77" name="타원형">
              <a:extLst>
                <a:ext uri="{FF2B5EF4-FFF2-40B4-BE49-F238E27FC236}">
                  <a16:creationId xmlns:a16="http://schemas.microsoft.com/office/drawing/2014/main" id="{7FC83383-BD4D-4FE8-8008-E3E3A9E0FE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78" name="2">
              <a:extLst>
                <a:ext uri="{FF2B5EF4-FFF2-40B4-BE49-F238E27FC236}">
                  <a16:creationId xmlns:a16="http://schemas.microsoft.com/office/drawing/2014/main" id="{2424980C-170C-4775-85E0-BD36E7B6C9F7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AF11A-38B3-439E-8023-02E4E4F6A818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CDEBFD9-45CF-45B9-88A4-98D16F96593A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83" name="Group 1">
                <a:extLst>
                  <a:ext uri="{FF2B5EF4-FFF2-40B4-BE49-F238E27FC236}">
                    <a16:creationId xmlns:a16="http://schemas.microsoft.com/office/drawing/2014/main" id="{86C0A086-5A93-4A08-84FA-243B83F9B949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85" name="Rectangle 14">
                  <a:extLst>
                    <a:ext uri="{FF2B5EF4-FFF2-40B4-BE49-F238E27FC236}">
                      <a16:creationId xmlns:a16="http://schemas.microsoft.com/office/drawing/2014/main" id="{8C073F5A-CF62-4991-82D2-D601AF8BF7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6" name="Freeform 10">
                  <a:extLst>
                    <a:ext uri="{FF2B5EF4-FFF2-40B4-BE49-F238E27FC236}">
                      <a16:creationId xmlns:a16="http://schemas.microsoft.com/office/drawing/2014/main" id="{142FBCB7-9E04-4626-9E60-6761F70145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87" name="텍스트 상자 31">
                  <a:extLst>
                    <a:ext uri="{FF2B5EF4-FFF2-40B4-BE49-F238E27FC236}">
                      <a16:creationId xmlns:a16="http://schemas.microsoft.com/office/drawing/2014/main" id="{24822FB2-E3DB-4DCA-8B2C-82D14B533228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88" name="Straight Connector 1159">
                  <a:extLst>
                    <a:ext uri="{FF2B5EF4-FFF2-40B4-BE49-F238E27FC236}">
                      <a16:creationId xmlns:a16="http://schemas.microsoft.com/office/drawing/2014/main" id="{E67FBF89-9A9B-4FDA-B985-8C878F72712E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9" name="Triangle 942">
                  <a:extLst>
                    <a:ext uri="{FF2B5EF4-FFF2-40B4-BE49-F238E27FC236}">
                      <a16:creationId xmlns:a16="http://schemas.microsoft.com/office/drawing/2014/main" id="{DB0B047A-1196-43E6-8CAA-7BFE52063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4" name="텍스트 상자 31">
                <a:extLst>
                  <a:ext uri="{FF2B5EF4-FFF2-40B4-BE49-F238E27FC236}">
                    <a16:creationId xmlns:a16="http://schemas.microsoft.com/office/drawing/2014/main" id="{74CA5185-1051-4B0E-9FCB-FAC77BF2D3AA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64AF5F79-8695-47DE-BD91-E2FBA585EDF4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텍스트 상자 31">
              <a:extLst>
                <a:ext uri="{FF2B5EF4-FFF2-40B4-BE49-F238E27FC236}">
                  <a16:creationId xmlns:a16="http://schemas.microsoft.com/office/drawing/2014/main" id="{A50B3078-B09D-4A84-838C-17A56D50C7A3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6ED0C4A-6C35-46D1-9E80-185974B109B0}"/>
              </a:ext>
            </a:extLst>
          </p:cNvPr>
          <p:cNvSpPr/>
          <p:nvPr/>
        </p:nvSpPr>
        <p:spPr>
          <a:xfrm>
            <a:off x="10183324" y="298379"/>
            <a:ext cx="8092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1272F0-D097-4F12-B877-D392505ADD02}"/>
              </a:ext>
            </a:extLst>
          </p:cNvPr>
          <p:cNvSpPr txBox="1"/>
          <p:nvPr/>
        </p:nvSpPr>
        <p:spPr>
          <a:xfrm>
            <a:off x="5451143" y="67433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5E6E12B-4966-44BC-8370-66BF53E22F44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718781E-DF12-411C-B2A1-A3B599342125}"/>
                </a:ext>
              </a:extLst>
            </p:cNvPr>
            <p:cNvSpPr/>
            <p:nvPr/>
          </p:nvSpPr>
          <p:spPr>
            <a:xfrm>
              <a:off x="440498" y="2708771"/>
              <a:ext cx="1306129" cy="254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Rectangle 14">
              <a:extLst>
                <a:ext uri="{FF2B5EF4-FFF2-40B4-BE49-F238E27FC236}">
                  <a16:creationId xmlns:a16="http://schemas.microsoft.com/office/drawing/2014/main" id="{1B0EA678-A521-4E21-AB5B-C799ED87E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텍스트 상자 31">
              <a:extLst>
                <a:ext uri="{FF2B5EF4-FFF2-40B4-BE49-F238E27FC236}">
                  <a16:creationId xmlns:a16="http://schemas.microsoft.com/office/drawing/2014/main" id="{4ED62CCE-2102-4AC0-B012-06C09E2C68BD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텍스트 상자 31">
              <a:extLst>
                <a:ext uri="{FF2B5EF4-FFF2-40B4-BE49-F238E27FC236}">
                  <a16:creationId xmlns:a16="http://schemas.microsoft.com/office/drawing/2014/main" id="{99910271-87B3-40F2-8D6C-5CE6BFD4B305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63" name="직선 연결선[R] 33">
              <a:extLst>
                <a:ext uri="{FF2B5EF4-FFF2-40B4-BE49-F238E27FC236}">
                  <a16:creationId xmlns:a16="http://schemas.microsoft.com/office/drawing/2014/main" id="{BE9D9969-4B50-4077-99A4-0945477117F8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텍스트 상자 31">
              <a:extLst>
                <a:ext uri="{FF2B5EF4-FFF2-40B4-BE49-F238E27FC236}">
                  <a16:creationId xmlns:a16="http://schemas.microsoft.com/office/drawing/2014/main" id="{9AFFF8B0-7680-4AFE-A556-DC77BD66E757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66" name="텍스트 상자 31">
              <a:extLst>
                <a:ext uri="{FF2B5EF4-FFF2-40B4-BE49-F238E27FC236}">
                  <a16:creationId xmlns:a16="http://schemas.microsoft.com/office/drawing/2014/main" id="{90CB0A24-2ADF-4566-BAB4-C97C5B696414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67" name="텍스트 상자 31">
              <a:extLst>
                <a:ext uri="{FF2B5EF4-FFF2-40B4-BE49-F238E27FC236}">
                  <a16:creationId xmlns:a16="http://schemas.microsoft.com/office/drawing/2014/main" id="{8FE37008-46C3-4CF1-92DE-FCB4AB59AD48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2168F0C-5486-43DB-A32A-076D2ED01BB2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1736175-B279-44C6-9581-A0A3FA3CCAB4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881632-36BD-4D08-947E-15BAC0A040F0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71" name="텍스트 상자 31">
              <a:extLst>
                <a:ext uri="{FF2B5EF4-FFF2-40B4-BE49-F238E27FC236}">
                  <a16:creationId xmlns:a16="http://schemas.microsoft.com/office/drawing/2014/main" id="{AB1AC4AC-68B9-4285-9059-CD679EFA9B32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72" name="직선 연결선[R] 33">
              <a:extLst>
                <a:ext uri="{FF2B5EF4-FFF2-40B4-BE49-F238E27FC236}">
                  <a16:creationId xmlns:a16="http://schemas.microsoft.com/office/drawing/2014/main" id="{05094C7F-CAE5-4FB7-8350-CBDA295C8360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">
              <a:extLst>
                <a:ext uri="{FF2B5EF4-FFF2-40B4-BE49-F238E27FC236}">
                  <a16:creationId xmlns:a16="http://schemas.microsoft.com/office/drawing/2014/main" id="{45325AD7-57A7-4CAE-BEF3-E78E23EB0992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74" name="직선 연결선[R] 33">
              <a:extLst>
                <a:ext uri="{FF2B5EF4-FFF2-40B4-BE49-F238E27FC236}">
                  <a16:creationId xmlns:a16="http://schemas.microsoft.com/office/drawing/2014/main" id="{9FA298CA-20C3-453C-99B8-5A8586713EEB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텍스트 상자 31">
              <a:extLst>
                <a:ext uri="{FF2B5EF4-FFF2-40B4-BE49-F238E27FC236}">
                  <a16:creationId xmlns:a16="http://schemas.microsoft.com/office/drawing/2014/main" id="{61BF0A9B-1C33-4486-950A-F9937509437C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01" name="직선 연결선[R] 33">
              <a:extLst>
                <a:ext uri="{FF2B5EF4-FFF2-40B4-BE49-F238E27FC236}">
                  <a16:creationId xmlns:a16="http://schemas.microsoft.com/office/drawing/2014/main" id="{8545F581-A9BD-4A38-9FD1-E62C319FBE62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ounded Rectangle 467">
            <a:extLst>
              <a:ext uri="{FF2B5EF4-FFF2-40B4-BE49-F238E27FC236}">
                <a16:creationId xmlns:a16="http://schemas.microsoft.com/office/drawing/2014/main" id="{749AF5D1-8465-4E38-88FC-3735C39EE212}"/>
              </a:ext>
            </a:extLst>
          </p:cNvPr>
          <p:cNvSpPr>
            <a:spLocks noChangeAspect="1"/>
          </p:cNvSpPr>
          <p:nvPr/>
        </p:nvSpPr>
        <p:spPr>
          <a:xfrm>
            <a:off x="1931385" y="1225737"/>
            <a:ext cx="108000" cy="98807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6" name="Group 428">
            <a:extLst>
              <a:ext uri="{FF2B5EF4-FFF2-40B4-BE49-F238E27FC236}">
                <a16:creationId xmlns:a16="http://schemas.microsoft.com/office/drawing/2014/main" id="{4A2857D5-34C6-4B6B-A9E7-9C0B7CED0FD6}"/>
              </a:ext>
            </a:extLst>
          </p:cNvPr>
          <p:cNvGrpSpPr/>
          <p:nvPr/>
        </p:nvGrpSpPr>
        <p:grpSpPr>
          <a:xfrm>
            <a:off x="3011602" y="877645"/>
            <a:ext cx="819499" cy="154892"/>
            <a:chOff x="4472152" y="1657094"/>
            <a:chExt cx="956083" cy="180706"/>
          </a:xfrm>
        </p:grpSpPr>
        <p:sp>
          <p:nvSpPr>
            <p:cNvPr id="117" name="텍스트 상자 31">
              <a:extLst>
                <a:ext uri="{FF2B5EF4-FFF2-40B4-BE49-F238E27FC236}">
                  <a16:creationId xmlns:a16="http://schemas.microsoft.com/office/drawing/2014/main" id="{A2371D2B-2E09-482F-A593-BEB28B4A64E3}"/>
                </a:ext>
              </a:extLst>
            </p:cNvPr>
            <p:cNvSpPr txBox="1"/>
            <p:nvPr/>
          </p:nvSpPr>
          <p:spPr>
            <a:xfrm>
              <a:off x="4472152" y="1657094"/>
              <a:ext cx="956083" cy="1615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설문  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| 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투표  </a:t>
              </a:r>
            </a:p>
          </p:txBody>
        </p:sp>
        <p:cxnSp>
          <p:nvCxnSpPr>
            <p:cNvPr id="118" name="직선 연결선[R] 7">
              <a:extLst>
                <a:ext uri="{FF2B5EF4-FFF2-40B4-BE49-F238E27FC236}">
                  <a16:creationId xmlns:a16="http://schemas.microsoft.com/office/drawing/2014/main" id="{38C46B89-8A5C-499E-9832-C0ADDD691002}"/>
                </a:ext>
              </a:extLst>
            </p:cNvPr>
            <p:cNvCxnSpPr/>
            <p:nvPr/>
          </p:nvCxnSpPr>
          <p:spPr>
            <a:xfrm>
              <a:off x="4479043" y="1837800"/>
              <a:ext cx="252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635A25-5F63-4118-9AE1-4584DD93A5A7}"/>
              </a:ext>
            </a:extLst>
          </p:cNvPr>
          <p:cNvGrpSpPr/>
          <p:nvPr/>
        </p:nvGrpSpPr>
        <p:grpSpPr>
          <a:xfrm>
            <a:off x="2129260" y="1137707"/>
            <a:ext cx="2253125" cy="233657"/>
            <a:chOff x="2129260" y="1137707"/>
            <a:chExt cx="2253125" cy="233657"/>
          </a:xfrm>
        </p:grpSpPr>
        <p:sp>
          <p:nvSpPr>
            <p:cNvPr id="109" name="Rounded Rectangle 939">
              <a:extLst>
                <a:ext uri="{FF2B5EF4-FFF2-40B4-BE49-F238E27FC236}">
                  <a16:creationId xmlns:a16="http://schemas.microsoft.com/office/drawing/2014/main" id="{C27CD01D-7330-4D1E-BE03-7A4A60A8D32F}"/>
                </a:ext>
              </a:extLst>
            </p:cNvPr>
            <p:cNvSpPr/>
            <p:nvPr/>
          </p:nvSpPr>
          <p:spPr>
            <a:xfrm>
              <a:off x="3915898" y="1144829"/>
              <a:ext cx="466487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Rounded Rectangle 939">
              <a:extLst>
                <a:ext uri="{FF2B5EF4-FFF2-40B4-BE49-F238E27FC236}">
                  <a16:creationId xmlns:a16="http://schemas.microsoft.com/office/drawing/2014/main" id="{DF3B14F8-44AB-46BD-BC95-47CD9C172EC9}"/>
                </a:ext>
              </a:extLst>
            </p:cNvPr>
            <p:cNvSpPr/>
            <p:nvPr/>
          </p:nvSpPr>
          <p:spPr>
            <a:xfrm>
              <a:off x="3364928" y="1142161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복사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3" name="Group 456">
              <a:extLst>
                <a:ext uri="{FF2B5EF4-FFF2-40B4-BE49-F238E27FC236}">
                  <a16:creationId xmlns:a16="http://schemas.microsoft.com/office/drawing/2014/main" id="{7AEBF4DC-DCB9-4029-B236-22F8A515CD81}"/>
                </a:ext>
              </a:extLst>
            </p:cNvPr>
            <p:cNvGrpSpPr/>
            <p:nvPr/>
          </p:nvGrpSpPr>
          <p:grpSpPr>
            <a:xfrm>
              <a:off x="2129260" y="1137707"/>
              <a:ext cx="478153" cy="226536"/>
              <a:chOff x="3444733" y="1992365"/>
              <a:chExt cx="231646" cy="164487"/>
            </a:xfrm>
          </p:grpSpPr>
          <p:sp>
            <p:nvSpPr>
              <p:cNvPr id="114" name="Rounded Rectangle 939">
                <a:extLst>
                  <a:ext uri="{FF2B5EF4-FFF2-40B4-BE49-F238E27FC236}">
                    <a16:creationId xmlns:a16="http://schemas.microsoft.com/office/drawing/2014/main" id="{D56714D3-CB68-42F2-B01C-BF0268374491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텍스트 상자 31">
                <a:extLst>
                  <a:ext uri="{FF2B5EF4-FFF2-40B4-BE49-F238E27FC236}">
                    <a16:creationId xmlns:a16="http://schemas.microsoft.com/office/drawing/2014/main" id="{7199FEC1-4FA4-4E37-9984-EA55CECDE7E5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설문송부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9" name="Rounded Rectangle 939">
              <a:extLst>
                <a:ext uri="{FF2B5EF4-FFF2-40B4-BE49-F238E27FC236}">
                  <a16:creationId xmlns:a16="http://schemas.microsoft.com/office/drawing/2014/main" id="{FB5AB655-185F-4FCC-90B0-BCA7BA120B12}"/>
                </a:ext>
              </a:extLst>
            </p:cNvPr>
            <p:cNvSpPr/>
            <p:nvPr/>
          </p:nvSpPr>
          <p:spPr>
            <a:xfrm>
              <a:off x="2674176" y="1142162"/>
              <a:ext cx="611110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응답기간 변경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849BDA71-4084-4FD6-B943-D1E54D7524FF}"/>
              </a:ext>
            </a:extLst>
          </p:cNvPr>
          <p:cNvGrpSpPr/>
          <p:nvPr/>
        </p:nvGrpSpPr>
        <p:grpSpPr>
          <a:xfrm>
            <a:off x="1824928" y="1765558"/>
            <a:ext cx="336331" cy="2307018"/>
            <a:chOff x="1824928" y="1765558"/>
            <a:chExt cx="336331" cy="2307018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C637526-EA1D-441E-B865-37689B1AD7EA}"/>
                </a:ext>
              </a:extLst>
            </p:cNvPr>
            <p:cNvSpPr/>
            <p:nvPr/>
          </p:nvSpPr>
          <p:spPr>
            <a:xfrm>
              <a:off x="1824928" y="176555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EDF62E-79FB-4181-97EF-B88F6443DB52}"/>
                </a:ext>
              </a:extLst>
            </p:cNvPr>
            <p:cNvSpPr/>
            <p:nvPr/>
          </p:nvSpPr>
          <p:spPr>
            <a:xfrm>
              <a:off x="1825732" y="2083171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A6446B6-0034-43DC-A2DD-6A7B93A63311}"/>
                </a:ext>
              </a:extLst>
            </p:cNvPr>
            <p:cNvSpPr/>
            <p:nvPr/>
          </p:nvSpPr>
          <p:spPr>
            <a:xfrm>
              <a:off x="1832950" y="2380996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F635DF8-0751-4D14-AEAF-2DF3A1608341}"/>
                </a:ext>
              </a:extLst>
            </p:cNvPr>
            <p:cNvSpPr/>
            <p:nvPr/>
          </p:nvSpPr>
          <p:spPr>
            <a:xfrm>
              <a:off x="1833754" y="266944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E4EDDCA-B04D-4C08-9875-433AA4CB7CDC}"/>
                </a:ext>
              </a:extLst>
            </p:cNvPr>
            <p:cNvSpPr/>
            <p:nvPr/>
          </p:nvSpPr>
          <p:spPr>
            <a:xfrm>
              <a:off x="1845934" y="296367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A2BEBF3-BD95-4063-89E2-96FCCD686AF8}"/>
                </a:ext>
              </a:extLst>
            </p:cNvPr>
            <p:cNvSpPr/>
            <p:nvPr/>
          </p:nvSpPr>
          <p:spPr>
            <a:xfrm>
              <a:off x="1846738" y="323279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B493D9B-8C49-48E9-A427-E70AC5221792}"/>
                </a:ext>
              </a:extLst>
            </p:cNvPr>
            <p:cNvSpPr/>
            <p:nvPr/>
          </p:nvSpPr>
          <p:spPr>
            <a:xfrm>
              <a:off x="1847549" y="355030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29E91D9-194D-4759-91F3-5C9492CD5554}"/>
                </a:ext>
              </a:extLst>
            </p:cNvPr>
            <p:cNvSpPr/>
            <p:nvPr/>
          </p:nvSpPr>
          <p:spPr>
            <a:xfrm>
              <a:off x="1848353" y="3826355"/>
              <a:ext cx="31290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</p:grpSp>
      <p:grpSp>
        <p:nvGrpSpPr>
          <p:cNvPr id="106" name="그룹 143">
            <a:extLst>
              <a:ext uri="{FF2B5EF4-FFF2-40B4-BE49-F238E27FC236}">
                <a16:creationId xmlns:a16="http://schemas.microsoft.com/office/drawing/2014/main" id="{6031E24D-AF4C-4328-8F51-3575B1BBEC72}"/>
              </a:ext>
            </a:extLst>
          </p:cNvPr>
          <p:cNvGrpSpPr/>
          <p:nvPr/>
        </p:nvGrpSpPr>
        <p:grpSpPr>
          <a:xfrm>
            <a:off x="1999419" y="1004602"/>
            <a:ext cx="216000" cy="252000"/>
            <a:chOff x="2704212" y="2825113"/>
            <a:chExt cx="216000" cy="252000"/>
          </a:xfrm>
        </p:grpSpPr>
        <p:sp>
          <p:nvSpPr>
            <p:cNvPr id="107" name="타원형">
              <a:extLst>
                <a:ext uri="{FF2B5EF4-FFF2-40B4-BE49-F238E27FC236}">
                  <a16:creationId xmlns:a16="http://schemas.microsoft.com/office/drawing/2014/main" id="{6D94A502-1914-468F-9603-A6584268B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08" name="2">
              <a:extLst>
                <a:ext uri="{FF2B5EF4-FFF2-40B4-BE49-F238E27FC236}">
                  <a16:creationId xmlns:a16="http://schemas.microsoft.com/office/drawing/2014/main" id="{7A1CA249-26FB-483D-BE65-3EA064AED014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2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183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54104"/>
              </p:ext>
            </p:extLst>
          </p:nvPr>
        </p:nvGraphicFramePr>
        <p:xfrm>
          <a:off x="9290533" y="813265"/>
          <a:ext cx="2835141" cy="1546291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이 설문을 작성한 사람의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진행전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설문 화면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설문이 게시기 전이므로 설문 송부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수정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삭제 버튼만 출력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편집 액션 버튼 영역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 송부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 송부 페이지로 이동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(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설문 대상자를 지정함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182563" indent="-171450" algn="l" defTabSz="914400">
                        <a:buSzPct val="75000"/>
                        <a:buFontTx/>
                        <a:buChar char="-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수정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게시물의 내용을 수정 가능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82563" indent="-171450" algn="l" defTabSz="914400">
                        <a:buSzPct val="75000"/>
                        <a:buFontTx/>
                        <a:buChar char="-"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[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다음페이지 참고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]</a:t>
                      </a:r>
                      <a:endParaRPr kumimoji="1"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4865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778653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진행전</a:t>
            </a:r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90" name="Rectangle 396">
            <a:extLst>
              <a:ext uri="{FF2B5EF4-FFF2-40B4-BE49-F238E27FC236}">
                <a16:creationId xmlns:a16="http://schemas.microsoft.com/office/drawing/2014/main" id="{7C9B1464-F8E8-42D9-BF62-2A34D4C226C2}"/>
              </a:ext>
            </a:extLst>
          </p:cNvPr>
          <p:cNvSpPr/>
          <p:nvPr/>
        </p:nvSpPr>
        <p:spPr>
          <a:xfrm>
            <a:off x="1980599" y="1640371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824105" y="804498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102" name="Group 4">
            <a:extLst>
              <a:ext uri="{FF2B5EF4-FFF2-40B4-BE49-F238E27FC236}">
                <a16:creationId xmlns:a16="http://schemas.microsoft.com/office/drawing/2014/main" id="{B64B3986-ADAF-4864-B6B9-3C5580E77090}"/>
              </a:ext>
            </a:extLst>
          </p:cNvPr>
          <p:cNvGrpSpPr/>
          <p:nvPr/>
        </p:nvGrpSpPr>
        <p:grpSpPr>
          <a:xfrm>
            <a:off x="2201952" y="1752501"/>
            <a:ext cx="3243083" cy="313722"/>
            <a:chOff x="2821439" y="2479174"/>
            <a:chExt cx="2803008" cy="227333"/>
          </a:xfrm>
        </p:grpSpPr>
        <p:sp>
          <p:nvSpPr>
            <p:cNvPr id="103" name="텍스트 상자 31">
              <a:extLst>
                <a:ext uri="{FF2B5EF4-FFF2-40B4-BE49-F238E27FC236}">
                  <a16:creationId xmlns:a16="http://schemas.microsoft.com/office/drawing/2014/main" id="{75BEBAE7-15B8-46C0-B92D-C283CBF2C8AC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1000" b="1" dirty="0">
                  <a:latin typeface="+mn-ea"/>
                  <a:ea typeface="+mn-ea"/>
                </a:rPr>
                <a:t>회사원이 가장 </a:t>
              </a:r>
              <a:r>
                <a:rPr lang="ko-KR" altLang="en-US" sz="1000" b="1" dirty="0">
                  <a:latin typeface="+mn-ea"/>
                  <a:ea typeface="+mn-ea"/>
                </a:rPr>
                <a:t>많이 받는 스트레스는</a:t>
              </a:r>
              <a:r>
                <a:rPr lang="en-US" altLang="ko-KR" sz="1000" b="1" dirty="0">
                  <a:latin typeface="+mn-ea"/>
                  <a:ea typeface="+mn-ea"/>
                </a:rPr>
                <a:t>?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104" name="텍스트 상자 31">
              <a:extLst>
                <a:ext uri="{FF2B5EF4-FFF2-40B4-BE49-F238E27FC236}">
                  <a16:creationId xmlns:a16="http://schemas.microsoft.com/office/drawing/2014/main" id="{F20776F6-7BE3-450D-BE42-2E575DC10045}"/>
                </a:ext>
              </a:extLst>
            </p:cNvPr>
            <p:cNvSpPr txBox="1"/>
            <p:nvPr/>
          </p:nvSpPr>
          <p:spPr>
            <a:xfrm>
              <a:off x="2918011" y="2628451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106" name="직선 연결선[R] 7">
            <a:extLst>
              <a:ext uri="{FF2B5EF4-FFF2-40B4-BE49-F238E27FC236}">
                <a16:creationId xmlns:a16="http://schemas.microsoft.com/office/drawing/2014/main" id="{18E9B0CA-DB52-4287-B041-58041B7DFA2F}"/>
              </a:ext>
            </a:extLst>
          </p:cNvPr>
          <p:cNvCxnSpPr/>
          <p:nvPr/>
        </p:nvCxnSpPr>
        <p:spPr>
          <a:xfrm>
            <a:off x="2216237" y="2596621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107" name="텍스트 상자 31">
            <a:extLst>
              <a:ext uri="{FF2B5EF4-FFF2-40B4-BE49-F238E27FC236}">
                <a16:creationId xmlns:a16="http://schemas.microsoft.com/office/drawing/2014/main" id="{53D5CACC-F0C6-4834-BD37-16EA77D98582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108" name="직사각형">
            <a:extLst>
              <a:ext uri="{FF2B5EF4-FFF2-40B4-BE49-F238E27FC236}">
                <a16:creationId xmlns:a16="http://schemas.microsoft.com/office/drawing/2014/main" id="{A93B5D5A-046B-4BCF-9B0D-19096AC8CEF6}"/>
              </a:ext>
            </a:extLst>
          </p:cNvPr>
          <p:cNvSpPr/>
          <p:nvPr/>
        </p:nvSpPr>
        <p:spPr>
          <a:xfrm>
            <a:off x="2314149" y="2343615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9" name="직사각형">
            <a:extLst>
              <a:ext uri="{FF2B5EF4-FFF2-40B4-BE49-F238E27FC236}">
                <a16:creationId xmlns:a16="http://schemas.microsoft.com/office/drawing/2014/main" id="{E670EEF2-42B3-447E-AD1F-87CAFC1EB985}"/>
              </a:ext>
            </a:extLst>
          </p:cNvPr>
          <p:cNvSpPr/>
          <p:nvPr/>
        </p:nvSpPr>
        <p:spPr>
          <a:xfrm>
            <a:off x="2314149" y="2146412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응답기간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0" name="텍스트 상자 31">
            <a:extLst>
              <a:ext uri="{FF2B5EF4-FFF2-40B4-BE49-F238E27FC236}">
                <a16:creationId xmlns:a16="http://schemas.microsoft.com/office/drawing/2014/main" id="{FD9F65A2-47BE-41D4-8308-48FB6A2A5CE9}"/>
              </a:ext>
            </a:extLst>
          </p:cNvPr>
          <p:cNvSpPr txBox="1"/>
          <p:nvPr/>
        </p:nvSpPr>
        <p:spPr>
          <a:xfrm>
            <a:off x="2313686" y="2722398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회사원들의 노고 반영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29032-60A9-4E6D-A829-810C06803D11}"/>
              </a:ext>
            </a:extLst>
          </p:cNvPr>
          <p:cNvSpPr txBox="1"/>
          <p:nvPr/>
        </p:nvSpPr>
        <p:spPr>
          <a:xfrm>
            <a:off x="2185612" y="2881920"/>
            <a:ext cx="6518845" cy="417342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회사원들이 가장 많이 받는 다는 스트레스의 원인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과로사와 탈모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극심한 스트레스성 위염의 발생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EBA3D5-EC41-41D8-9EE3-E38BB7FBFE7A}"/>
              </a:ext>
            </a:extLst>
          </p:cNvPr>
          <p:cNvSpPr txBox="1"/>
          <p:nvPr/>
        </p:nvSpPr>
        <p:spPr>
          <a:xfrm>
            <a:off x="2349756" y="3201981"/>
            <a:ext cx="2109225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회사에서 가장 힘들었던 문제는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출퇴근 시간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간의 소통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상사와의 관계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사내 분위기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8" name="그룹 143">
            <a:extLst>
              <a:ext uri="{FF2B5EF4-FFF2-40B4-BE49-F238E27FC236}">
                <a16:creationId xmlns:a16="http://schemas.microsoft.com/office/drawing/2014/main" id="{3010BC1F-1527-4082-804A-3250F5EE4D4C}"/>
              </a:ext>
            </a:extLst>
          </p:cNvPr>
          <p:cNvGrpSpPr/>
          <p:nvPr/>
        </p:nvGrpSpPr>
        <p:grpSpPr>
          <a:xfrm>
            <a:off x="1871172" y="1076898"/>
            <a:ext cx="216000" cy="252000"/>
            <a:chOff x="2704212" y="2825113"/>
            <a:chExt cx="216000" cy="252000"/>
          </a:xfrm>
        </p:grpSpPr>
        <p:sp>
          <p:nvSpPr>
            <p:cNvPr id="79" name="타원형">
              <a:extLst>
                <a:ext uri="{FF2B5EF4-FFF2-40B4-BE49-F238E27FC236}">
                  <a16:creationId xmlns:a16="http://schemas.microsoft.com/office/drawing/2014/main" id="{87638AC1-7CF8-4753-BD4A-01E0F64C5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80" name="2">
              <a:extLst>
                <a:ext uri="{FF2B5EF4-FFF2-40B4-BE49-F238E27FC236}">
                  <a16:creationId xmlns:a16="http://schemas.microsoft.com/office/drawing/2014/main" id="{CAB393EA-D7E3-42D3-8CCB-64F914520089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CCAB5B3-9ACC-4BF6-9297-8D709AD7880B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A1F65A1-1A21-438A-9EE1-7916253C1809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87" name="Group 1">
                <a:extLst>
                  <a:ext uri="{FF2B5EF4-FFF2-40B4-BE49-F238E27FC236}">
                    <a16:creationId xmlns:a16="http://schemas.microsoft.com/office/drawing/2014/main" id="{BAC138A3-99D9-405C-88BC-0CD9836330D7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89" name="Rectangle 14">
                  <a:extLst>
                    <a:ext uri="{FF2B5EF4-FFF2-40B4-BE49-F238E27FC236}">
                      <a16:creationId xmlns:a16="http://schemas.microsoft.com/office/drawing/2014/main" id="{7E74E5AF-D296-4F60-ACE3-0862E3726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5" name="Freeform 10">
                  <a:extLst>
                    <a:ext uri="{FF2B5EF4-FFF2-40B4-BE49-F238E27FC236}">
                      <a16:creationId xmlns:a16="http://schemas.microsoft.com/office/drawing/2014/main" id="{322CDFD9-9E3C-4BF0-AE88-4170C91D162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09" name="텍스트 상자 31">
                  <a:extLst>
                    <a:ext uri="{FF2B5EF4-FFF2-40B4-BE49-F238E27FC236}">
                      <a16:creationId xmlns:a16="http://schemas.microsoft.com/office/drawing/2014/main" id="{3C5D1CD9-5078-4601-9A76-7F11D2830BFA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110" name="Straight Connector 1159">
                  <a:extLst>
                    <a:ext uri="{FF2B5EF4-FFF2-40B4-BE49-F238E27FC236}">
                      <a16:creationId xmlns:a16="http://schemas.microsoft.com/office/drawing/2014/main" id="{6DA477A8-18BD-4AC0-885D-92BE30CF681E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11" name="Triangle 942">
                  <a:extLst>
                    <a:ext uri="{FF2B5EF4-FFF2-40B4-BE49-F238E27FC236}">
                      <a16:creationId xmlns:a16="http://schemas.microsoft.com/office/drawing/2014/main" id="{3D11BADB-E6C0-45E1-8CED-9124544103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8" name="텍스트 상자 31">
                <a:extLst>
                  <a:ext uri="{FF2B5EF4-FFF2-40B4-BE49-F238E27FC236}">
                    <a16:creationId xmlns:a16="http://schemas.microsoft.com/office/drawing/2014/main" id="{A48A2C2D-2660-4D57-9D4B-4DD8173A9033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90A2DDE-5FE1-4F60-B090-C4F1D0AB85E8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텍스트 상자 31">
              <a:extLst>
                <a:ext uri="{FF2B5EF4-FFF2-40B4-BE49-F238E27FC236}">
                  <a16:creationId xmlns:a16="http://schemas.microsoft.com/office/drawing/2014/main" id="{A9747E66-3854-499A-B6A2-156C873D638E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1EDB4BD-6944-4292-BAF0-D5F8B50F6998}"/>
              </a:ext>
            </a:extLst>
          </p:cNvPr>
          <p:cNvSpPr/>
          <p:nvPr/>
        </p:nvSpPr>
        <p:spPr>
          <a:xfrm>
            <a:off x="10183324" y="298379"/>
            <a:ext cx="6639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61E6575-EB68-4C72-A615-74763C33DAB1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8A7CD11-CD97-4855-B715-1A9CFE55B36A}"/>
                </a:ext>
              </a:extLst>
            </p:cNvPr>
            <p:cNvSpPr/>
            <p:nvPr/>
          </p:nvSpPr>
          <p:spPr>
            <a:xfrm>
              <a:off x="418359" y="2755809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14" name="Rectangle 14">
              <a:extLst>
                <a:ext uri="{FF2B5EF4-FFF2-40B4-BE49-F238E27FC236}">
                  <a16:creationId xmlns:a16="http://schemas.microsoft.com/office/drawing/2014/main" id="{37108771-66E6-4343-85E2-E2E71BBF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15" name="텍스트 상자 31">
              <a:extLst>
                <a:ext uri="{FF2B5EF4-FFF2-40B4-BE49-F238E27FC236}">
                  <a16:creationId xmlns:a16="http://schemas.microsoft.com/office/drawing/2014/main" id="{DB033337-E051-4F1C-82C1-D1C704ED4D59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16" name="텍스트 상자 31">
              <a:extLst>
                <a:ext uri="{FF2B5EF4-FFF2-40B4-BE49-F238E27FC236}">
                  <a16:creationId xmlns:a16="http://schemas.microsoft.com/office/drawing/2014/main" id="{69DE33D8-4A1D-4633-892E-B7C554FB3C1D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17" name="직선 연결선[R] 33">
              <a:extLst>
                <a:ext uri="{FF2B5EF4-FFF2-40B4-BE49-F238E27FC236}">
                  <a16:creationId xmlns:a16="http://schemas.microsoft.com/office/drawing/2014/main" id="{8B0315C4-C3F1-41F9-B5A9-420C54703CDB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텍스트 상자 31">
              <a:extLst>
                <a:ext uri="{FF2B5EF4-FFF2-40B4-BE49-F238E27FC236}">
                  <a16:creationId xmlns:a16="http://schemas.microsoft.com/office/drawing/2014/main" id="{EC01307C-5527-4F5F-918A-D1115E77C83E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19" name="텍스트 상자 31">
              <a:extLst>
                <a:ext uri="{FF2B5EF4-FFF2-40B4-BE49-F238E27FC236}">
                  <a16:creationId xmlns:a16="http://schemas.microsoft.com/office/drawing/2014/main" id="{16F92DBF-E231-4521-944A-120FF3513FDF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0" name="텍스트 상자 31">
              <a:extLst>
                <a:ext uri="{FF2B5EF4-FFF2-40B4-BE49-F238E27FC236}">
                  <a16:creationId xmlns:a16="http://schemas.microsoft.com/office/drawing/2014/main" id="{866AAD7C-F9B7-4AEC-A80F-94BE049CEFC7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DBFEEE90-135D-4A5A-B393-862D3794D6AB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23A2A72-C49E-49A0-94FE-C7D9394AF1FB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967E24F-25BA-452F-88CA-55681ECC6605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24" name="텍스트 상자 31">
              <a:extLst>
                <a:ext uri="{FF2B5EF4-FFF2-40B4-BE49-F238E27FC236}">
                  <a16:creationId xmlns:a16="http://schemas.microsoft.com/office/drawing/2014/main" id="{567490C5-C306-426E-9497-DBC024E54294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25" name="직선 연결선[R] 33">
              <a:extLst>
                <a:ext uri="{FF2B5EF4-FFF2-40B4-BE49-F238E27FC236}">
                  <a16:creationId xmlns:a16="http://schemas.microsoft.com/office/drawing/2014/main" id="{40E039F8-33B1-405E-BA96-089AD0AEFD00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[R] 7">
              <a:extLst>
                <a:ext uri="{FF2B5EF4-FFF2-40B4-BE49-F238E27FC236}">
                  <a16:creationId xmlns:a16="http://schemas.microsoft.com/office/drawing/2014/main" id="{699B3EF1-52F0-41B6-A657-6FF7A173D8C4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27" name="직선 연결선[R] 33">
              <a:extLst>
                <a:ext uri="{FF2B5EF4-FFF2-40B4-BE49-F238E27FC236}">
                  <a16:creationId xmlns:a16="http://schemas.microsoft.com/office/drawing/2014/main" id="{960C5ADC-817D-489C-8C72-9EAF5C537E8D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텍스트 상자 31">
              <a:extLst>
                <a:ext uri="{FF2B5EF4-FFF2-40B4-BE49-F238E27FC236}">
                  <a16:creationId xmlns:a16="http://schemas.microsoft.com/office/drawing/2014/main" id="{8572F16B-38E9-4A27-A494-966D7AEE8460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45" name="직선 연결선[R] 33">
              <a:extLst>
                <a:ext uri="{FF2B5EF4-FFF2-40B4-BE49-F238E27FC236}">
                  <a16:creationId xmlns:a16="http://schemas.microsoft.com/office/drawing/2014/main" id="{D661F46E-1041-4B1E-B128-91DB3A61E302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5B3AA85-B3AA-4FAB-9EF3-7A1D4D623B21}"/>
              </a:ext>
            </a:extLst>
          </p:cNvPr>
          <p:cNvGrpSpPr/>
          <p:nvPr/>
        </p:nvGrpSpPr>
        <p:grpSpPr>
          <a:xfrm>
            <a:off x="2084220" y="1151719"/>
            <a:ext cx="2787475" cy="233657"/>
            <a:chOff x="2233305" y="2053457"/>
            <a:chExt cx="2787475" cy="233657"/>
          </a:xfrm>
        </p:grpSpPr>
        <p:sp>
          <p:nvSpPr>
            <p:cNvPr id="74" name="Rounded Rectangle 939">
              <a:extLst>
                <a:ext uri="{FF2B5EF4-FFF2-40B4-BE49-F238E27FC236}">
                  <a16:creationId xmlns:a16="http://schemas.microsoft.com/office/drawing/2014/main" id="{038D9804-7AFC-489C-B107-1AE2236535CA}"/>
                </a:ext>
              </a:extLst>
            </p:cNvPr>
            <p:cNvSpPr/>
            <p:nvPr/>
          </p:nvSpPr>
          <p:spPr>
            <a:xfrm>
              <a:off x="4019943" y="2060579"/>
              <a:ext cx="466487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복사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Rounded Rectangle 939">
              <a:extLst>
                <a:ext uri="{FF2B5EF4-FFF2-40B4-BE49-F238E27FC236}">
                  <a16:creationId xmlns:a16="http://schemas.microsoft.com/office/drawing/2014/main" id="{2D7EAA13-B405-4B08-976A-0F3D88769469}"/>
                </a:ext>
              </a:extLst>
            </p:cNvPr>
            <p:cNvSpPr/>
            <p:nvPr/>
          </p:nvSpPr>
          <p:spPr>
            <a:xfrm>
              <a:off x="3468973" y="2057911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6" name="Group 456">
              <a:extLst>
                <a:ext uri="{FF2B5EF4-FFF2-40B4-BE49-F238E27FC236}">
                  <a16:creationId xmlns:a16="http://schemas.microsoft.com/office/drawing/2014/main" id="{D9D99F01-ED98-4173-A15B-5DCE7A9E32E8}"/>
                </a:ext>
              </a:extLst>
            </p:cNvPr>
            <p:cNvGrpSpPr/>
            <p:nvPr/>
          </p:nvGrpSpPr>
          <p:grpSpPr>
            <a:xfrm>
              <a:off x="2233305" y="2053457"/>
              <a:ext cx="478153" cy="226536"/>
              <a:chOff x="3444733" y="1992365"/>
              <a:chExt cx="231646" cy="164487"/>
            </a:xfrm>
          </p:grpSpPr>
          <p:sp>
            <p:nvSpPr>
              <p:cNvPr id="131" name="Rounded Rectangle 939">
                <a:extLst>
                  <a:ext uri="{FF2B5EF4-FFF2-40B4-BE49-F238E27FC236}">
                    <a16:creationId xmlns:a16="http://schemas.microsoft.com/office/drawing/2014/main" id="{F5BF0382-B230-4BE3-9B53-9ABA2EFA9FE8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텍스트 상자 31">
                <a:extLst>
                  <a:ext uri="{FF2B5EF4-FFF2-40B4-BE49-F238E27FC236}">
                    <a16:creationId xmlns:a16="http://schemas.microsoft.com/office/drawing/2014/main" id="{546B0A6A-CEC5-4DE9-BCA0-409F96434A56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설문송부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7" name="Rounded Rectangle 939">
              <a:extLst>
                <a:ext uri="{FF2B5EF4-FFF2-40B4-BE49-F238E27FC236}">
                  <a16:creationId xmlns:a16="http://schemas.microsoft.com/office/drawing/2014/main" id="{6B4E933A-6723-4586-89BF-1D1DCF545866}"/>
                </a:ext>
              </a:extLst>
            </p:cNvPr>
            <p:cNvSpPr/>
            <p:nvPr/>
          </p:nvSpPr>
          <p:spPr>
            <a:xfrm>
              <a:off x="2778221" y="2057912"/>
              <a:ext cx="611110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응답기간 변경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Rounded Rectangle 939">
              <a:extLst>
                <a:ext uri="{FF2B5EF4-FFF2-40B4-BE49-F238E27FC236}">
                  <a16:creationId xmlns:a16="http://schemas.microsoft.com/office/drawing/2014/main" id="{815B5484-E381-4EB4-B28D-76B437628F15}"/>
                </a:ext>
              </a:extLst>
            </p:cNvPr>
            <p:cNvSpPr/>
            <p:nvPr/>
          </p:nvSpPr>
          <p:spPr>
            <a:xfrm>
              <a:off x="4554293" y="2060036"/>
              <a:ext cx="466487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182315-AA20-49DB-BBD1-68AB39A642DA}"/>
              </a:ext>
            </a:extLst>
          </p:cNvPr>
          <p:cNvSpPr/>
          <p:nvPr/>
        </p:nvSpPr>
        <p:spPr>
          <a:xfrm>
            <a:off x="2004344" y="1070905"/>
            <a:ext cx="2949687" cy="366446"/>
          </a:xfrm>
          <a:prstGeom prst="rect">
            <a:avLst/>
          </a:prstGeom>
          <a:solidFill>
            <a:srgbClr val="FF0066">
              <a:alpha val="55000"/>
            </a:srgb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0BA7B62-124E-44C1-92C9-FD0E4D00955D}"/>
              </a:ext>
            </a:extLst>
          </p:cNvPr>
          <p:cNvSpPr/>
          <p:nvPr/>
        </p:nvSpPr>
        <p:spPr>
          <a:xfrm>
            <a:off x="9281033" y="2361015"/>
            <a:ext cx="2854139" cy="11691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등록화면 상세와 동일</a:t>
            </a:r>
          </a:p>
        </p:txBody>
      </p:sp>
    </p:spTree>
    <p:extLst>
      <p:ext uri="{BB962C8B-B14F-4D97-AF65-F5344CB8AC3E}">
        <p14:creationId xmlns:p14="http://schemas.microsoft.com/office/powerpoint/2010/main" val="3506748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2">
            <a:extLst>
              <a:ext uri="{FF2B5EF4-FFF2-40B4-BE49-F238E27FC236}">
                <a16:creationId xmlns:a16="http://schemas.microsoft.com/office/drawing/2014/main" id="{931CFAE0-4C98-47F5-BF61-6EB891A2AACE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동호회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grpSp>
        <p:nvGrpSpPr>
          <p:cNvPr id="43" name="Group 530">
            <a:extLst>
              <a:ext uri="{FF2B5EF4-FFF2-40B4-BE49-F238E27FC236}">
                <a16:creationId xmlns:a16="http://schemas.microsoft.com/office/drawing/2014/main" id="{13526805-50F6-4001-A685-DC2236A571A8}"/>
              </a:ext>
            </a:extLst>
          </p:cNvPr>
          <p:cNvGrpSpPr/>
          <p:nvPr/>
        </p:nvGrpSpPr>
        <p:grpSpPr>
          <a:xfrm>
            <a:off x="8391029" y="414412"/>
            <a:ext cx="729307" cy="166525"/>
            <a:chOff x="7109348" y="1300074"/>
            <a:chExt cx="729307" cy="166525"/>
          </a:xfrm>
        </p:grpSpPr>
        <p:grpSp>
          <p:nvGrpSpPr>
            <p:cNvPr id="44" name="Group 531">
              <a:extLst>
                <a:ext uri="{FF2B5EF4-FFF2-40B4-BE49-F238E27FC236}">
                  <a16:creationId xmlns:a16="http://schemas.microsoft.com/office/drawing/2014/main" id="{FF907477-7E1A-430F-BC6D-2AD674AC1445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54" name="Oval 541">
                <a:extLst>
                  <a:ext uri="{FF2B5EF4-FFF2-40B4-BE49-F238E27FC236}">
                    <a16:creationId xmlns:a16="http://schemas.microsoft.com/office/drawing/2014/main" id="{6E1DAEE3-F250-4C96-AE73-ADDEAB2FBC90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485D9B25-32C7-4ECB-90F8-04CAF46846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5" name="Group 532">
              <a:extLst>
                <a:ext uri="{FF2B5EF4-FFF2-40B4-BE49-F238E27FC236}">
                  <a16:creationId xmlns:a16="http://schemas.microsoft.com/office/drawing/2014/main" id="{5E2A72F8-8049-40BF-9E08-0297015A2F95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52" name="Oval 539">
                <a:extLst>
                  <a:ext uri="{FF2B5EF4-FFF2-40B4-BE49-F238E27FC236}">
                    <a16:creationId xmlns:a16="http://schemas.microsoft.com/office/drawing/2014/main" id="{4668B984-F908-4DA0-A5E2-1FFE6FB78048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3" name="Freeform 13">
                <a:extLst>
                  <a:ext uri="{FF2B5EF4-FFF2-40B4-BE49-F238E27FC236}">
                    <a16:creationId xmlns:a16="http://schemas.microsoft.com/office/drawing/2014/main" id="{47277208-6440-4E6C-BFC8-7AF170C21E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6" name="Group 533">
              <a:extLst>
                <a:ext uri="{FF2B5EF4-FFF2-40B4-BE49-F238E27FC236}">
                  <a16:creationId xmlns:a16="http://schemas.microsoft.com/office/drawing/2014/main" id="{8248BC67-1897-467A-BE20-F783D119A80E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47" name="Oval 534">
                <a:extLst>
                  <a:ext uri="{FF2B5EF4-FFF2-40B4-BE49-F238E27FC236}">
                    <a16:creationId xmlns:a16="http://schemas.microsoft.com/office/drawing/2014/main" id="{56895F3A-A53C-419C-AE3C-CA3D1AFE50EC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grpSp>
            <p:nvGrpSpPr>
              <p:cNvPr id="48" name="그룹 28">
                <a:extLst>
                  <a:ext uri="{FF2B5EF4-FFF2-40B4-BE49-F238E27FC236}">
                    <a16:creationId xmlns:a16="http://schemas.microsoft.com/office/drawing/2014/main" id="{CEDB9C6B-78E0-4426-A215-93783F7F65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49" name="직선 연결선[R] 24">
                  <a:extLst>
                    <a:ext uri="{FF2B5EF4-FFF2-40B4-BE49-F238E27FC236}">
                      <a16:creationId xmlns:a16="http://schemas.microsoft.com/office/drawing/2014/main" id="{D5D8CB99-4897-4389-950C-0534E83BBB90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[R] 25">
                  <a:extLst>
                    <a:ext uri="{FF2B5EF4-FFF2-40B4-BE49-F238E27FC236}">
                      <a16:creationId xmlns:a16="http://schemas.microsoft.com/office/drawing/2014/main" id="{EBB5B332-A908-4BBE-996B-ECDDE72A775A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[R] 26">
                  <a:extLst>
                    <a:ext uri="{FF2B5EF4-FFF2-40B4-BE49-F238E27FC236}">
                      <a16:creationId xmlns:a16="http://schemas.microsoft.com/office/drawing/2014/main" id="{4A336DB4-9C3B-45BF-81AD-54DB24FC1BA9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0" name="직선 연결선[R] 7">
            <a:extLst>
              <a:ext uri="{FF2B5EF4-FFF2-40B4-BE49-F238E27FC236}">
                <a16:creationId xmlns:a16="http://schemas.microsoft.com/office/drawing/2014/main" id="{6585484C-DA9B-43E0-9C5D-55EBC239F305}"/>
              </a:ext>
            </a:extLst>
          </p:cNvPr>
          <p:cNvCxnSpPr/>
          <p:nvPr/>
        </p:nvCxnSpPr>
        <p:spPr>
          <a:xfrm>
            <a:off x="1868022" y="104433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20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06693"/>
              </p:ext>
            </p:extLst>
          </p:nvPr>
        </p:nvGraphicFramePr>
        <p:xfrm>
          <a:off x="9290533" y="833863"/>
          <a:ext cx="2854139" cy="959551"/>
        </p:xfrm>
        <a:graphic>
          <a:graphicData uri="http://schemas.openxmlformats.org/drawingml/2006/table">
            <a:tbl>
              <a:tblPr/>
              <a:tblGrid>
                <a:gridCol w="251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380">
                  <a:extLst>
                    <a:ext uri="{9D8B030D-6E8A-4147-A177-3AD203B41FA5}">
                      <a16:colId xmlns:a16="http://schemas.microsoft.com/office/drawing/2014/main" val="640442726"/>
                    </a:ext>
                  </a:extLst>
                </a:gridCol>
              </a:tblGrid>
              <a:tr h="216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 등록 화면</a:t>
                      </a: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7465"/>
                  </a:ext>
                </a:extLst>
              </a:tr>
              <a:tr h="517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1A : 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응답기간 설정 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cxnSp>
        <p:nvCxnSpPr>
          <p:cNvPr id="98" name="직선 연결선[R] 7">
            <a:extLst>
              <a:ext uri="{FF2B5EF4-FFF2-40B4-BE49-F238E27FC236}">
                <a16:creationId xmlns:a16="http://schemas.microsoft.com/office/drawing/2014/main" id="{7DE26AC2-F4B6-4279-BA6B-5D99EE8A06EE}"/>
              </a:ext>
            </a:extLst>
          </p:cNvPr>
          <p:cNvCxnSpPr/>
          <p:nvPr/>
        </p:nvCxnSpPr>
        <p:spPr>
          <a:xfrm>
            <a:off x="1860319" y="138924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27BBC4E-6627-4B95-B06A-F44A8DB0AE59}"/>
              </a:ext>
            </a:extLst>
          </p:cNvPr>
          <p:cNvSpPr txBox="1"/>
          <p:nvPr/>
        </p:nvSpPr>
        <p:spPr>
          <a:xfrm>
            <a:off x="2024368" y="3175450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첨부</a:t>
            </a:r>
          </a:p>
        </p:txBody>
      </p:sp>
      <p:grpSp>
        <p:nvGrpSpPr>
          <p:cNvPr id="160" name="Group 644">
            <a:extLst>
              <a:ext uri="{FF2B5EF4-FFF2-40B4-BE49-F238E27FC236}">
                <a16:creationId xmlns:a16="http://schemas.microsoft.com/office/drawing/2014/main" id="{665E47A5-0FFB-4288-87F3-6E4B6534FD50}"/>
              </a:ext>
            </a:extLst>
          </p:cNvPr>
          <p:cNvGrpSpPr/>
          <p:nvPr/>
        </p:nvGrpSpPr>
        <p:grpSpPr>
          <a:xfrm>
            <a:off x="3177813" y="3148710"/>
            <a:ext cx="903445" cy="172800"/>
            <a:chOff x="1057834" y="3280878"/>
            <a:chExt cx="869522" cy="172800"/>
          </a:xfrm>
        </p:grpSpPr>
        <p:sp>
          <p:nvSpPr>
            <p:cNvPr id="161" name="Rounded Rectangle 645">
              <a:extLst>
                <a:ext uri="{FF2B5EF4-FFF2-40B4-BE49-F238E27FC236}">
                  <a16:creationId xmlns:a16="http://schemas.microsoft.com/office/drawing/2014/main" id="{E81E7B72-0B1A-45A6-81A2-7A388F7B22D9}"/>
                </a:ext>
              </a:extLst>
            </p:cNvPr>
            <p:cNvSpPr/>
            <p:nvPr/>
          </p:nvSpPr>
          <p:spPr>
            <a:xfrm>
              <a:off x="1057834" y="3280878"/>
              <a:ext cx="86952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내 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PC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     파일함</a:t>
              </a:r>
              <a:endPara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62" name="Straight Connector 646">
              <a:extLst>
                <a:ext uri="{FF2B5EF4-FFF2-40B4-BE49-F238E27FC236}">
                  <a16:creationId xmlns:a16="http://schemas.microsoft.com/office/drawing/2014/main" id="{43873A97-6CD2-4A70-B067-A483318493E7}"/>
                </a:ext>
              </a:extLst>
            </p:cNvPr>
            <p:cNvCxnSpPr/>
            <p:nvPr/>
          </p:nvCxnSpPr>
          <p:spPr>
            <a:xfrm>
              <a:off x="1469681" y="3280878"/>
              <a:ext cx="0" cy="170099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63" name="텍스트 상자 31">
            <a:extLst>
              <a:ext uri="{FF2B5EF4-FFF2-40B4-BE49-F238E27FC236}">
                <a16:creationId xmlns:a16="http://schemas.microsoft.com/office/drawing/2014/main" id="{D63668E0-1D18-4CCC-B47C-9C6709937219}"/>
              </a:ext>
            </a:extLst>
          </p:cNvPr>
          <p:cNvSpPr txBox="1"/>
          <p:nvPr/>
        </p:nvSpPr>
        <p:spPr>
          <a:xfrm>
            <a:off x="8532332" y="3209701"/>
            <a:ext cx="411450" cy="769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kumimoji="1" lang="ko-KR" altLang="en-US" sz="500" b="1" u="sng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전체 삭제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8BC1075-2B3C-47E7-86CA-8E5B98C03AF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 수정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51BD91-DB8E-4C7D-ACB6-CBC540A33DD6}"/>
              </a:ext>
            </a:extLst>
          </p:cNvPr>
          <p:cNvSpPr txBox="1"/>
          <p:nvPr/>
        </p:nvSpPr>
        <p:spPr>
          <a:xfrm>
            <a:off x="2011373" y="1481053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 제목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46504C-AE51-4B83-8488-21DC22955DAD}"/>
              </a:ext>
            </a:extLst>
          </p:cNvPr>
          <p:cNvSpPr/>
          <p:nvPr/>
        </p:nvSpPr>
        <p:spPr>
          <a:xfrm>
            <a:off x="10128448" y="277201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EN12.1.2.1.6</a:t>
            </a:r>
          </a:p>
        </p:txBody>
      </p:sp>
      <p:sp>
        <p:nvSpPr>
          <p:cNvPr id="189" name="직사각형">
            <a:extLst>
              <a:ext uri="{FF2B5EF4-FFF2-40B4-BE49-F238E27FC236}">
                <a16:creationId xmlns:a16="http://schemas.microsoft.com/office/drawing/2014/main" id="{6727981B-BD20-4D19-8BCD-78866E38AAAE}"/>
              </a:ext>
            </a:extLst>
          </p:cNvPr>
          <p:cNvSpPr/>
          <p:nvPr/>
        </p:nvSpPr>
        <p:spPr>
          <a:xfrm>
            <a:off x="3173812" y="3399894"/>
            <a:ext cx="5767278" cy="49192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400000"/>
          </a:ln>
        </p:spPr>
        <p:txBody>
          <a:bodyPr lIns="43543" tIns="43543" rIns="43543" bIns="43543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rPr lang="ko-KR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여러 개의 파일을 마우스로 끌어놓으세요</a:t>
            </a:r>
            <a:r>
              <a:rPr lang="en-US" altLang="ko-KR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  <a:endParaRPr sz="5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5" name="텍스트 상자 31">
            <a:extLst>
              <a:ext uri="{FF2B5EF4-FFF2-40B4-BE49-F238E27FC236}">
                <a16:creationId xmlns:a16="http://schemas.microsoft.com/office/drawing/2014/main" id="{5F676FC5-3E51-4267-97FC-5B6F38F4B886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수정</a:t>
            </a:r>
          </a:p>
        </p:txBody>
      </p:sp>
      <p:grpSp>
        <p:nvGrpSpPr>
          <p:cNvPr id="174" name="Group 456">
            <a:extLst>
              <a:ext uri="{FF2B5EF4-FFF2-40B4-BE49-F238E27FC236}">
                <a16:creationId xmlns:a16="http://schemas.microsoft.com/office/drawing/2014/main" id="{26A02E6A-B47B-4233-BFBB-43BD4E645912}"/>
              </a:ext>
            </a:extLst>
          </p:cNvPr>
          <p:cNvGrpSpPr/>
          <p:nvPr/>
        </p:nvGrpSpPr>
        <p:grpSpPr>
          <a:xfrm>
            <a:off x="3152310" y="1096138"/>
            <a:ext cx="451591" cy="215558"/>
            <a:chOff x="3444734" y="1992365"/>
            <a:chExt cx="231646" cy="164487"/>
          </a:xfrm>
        </p:grpSpPr>
        <p:sp>
          <p:nvSpPr>
            <p:cNvPr id="198" name="Rounded Rectangle 939">
              <a:extLst>
                <a:ext uri="{FF2B5EF4-FFF2-40B4-BE49-F238E27FC236}">
                  <a16:creationId xmlns:a16="http://schemas.microsoft.com/office/drawing/2014/main" id="{B8C6D70F-3889-4B77-9B60-3F50EE8C03D7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9" name="텍스트 상자 31">
              <a:extLst>
                <a:ext uri="{FF2B5EF4-FFF2-40B4-BE49-F238E27FC236}">
                  <a16:creationId xmlns:a16="http://schemas.microsoft.com/office/drawing/2014/main" id="{E2EA90BE-FBA3-4002-916F-FB8554F951B2}"/>
                </a:ext>
              </a:extLst>
            </p:cNvPr>
            <p:cNvSpPr txBox="1"/>
            <p:nvPr/>
          </p:nvSpPr>
          <p:spPr>
            <a:xfrm>
              <a:off x="3452557" y="2027140"/>
              <a:ext cx="216000" cy="949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sp>
        <p:nvSpPr>
          <p:cNvPr id="173" name="Rounded Rectangle 939">
            <a:extLst>
              <a:ext uri="{FF2B5EF4-FFF2-40B4-BE49-F238E27FC236}">
                <a16:creationId xmlns:a16="http://schemas.microsoft.com/office/drawing/2014/main" id="{2EF80C1C-6830-4BB6-8AC0-CE442219D357}"/>
              </a:ext>
            </a:extLst>
          </p:cNvPr>
          <p:cNvSpPr/>
          <p:nvPr/>
        </p:nvSpPr>
        <p:spPr>
          <a:xfrm>
            <a:off x="4245948" y="1100352"/>
            <a:ext cx="697924" cy="21814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미리보기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4D388B1-823B-40BD-847D-F3290AD360F5}"/>
              </a:ext>
            </a:extLst>
          </p:cNvPr>
          <p:cNvSpPr txBox="1"/>
          <p:nvPr/>
        </p:nvSpPr>
        <p:spPr>
          <a:xfrm>
            <a:off x="2003646" y="224597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 여부</a:t>
            </a:r>
          </a:p>
        </p:txBody>
      </p:sp>
      <p:grpSp>
        <p:nvGrpSpPr>
          <p:cNvPr id="211" name="Option">
            <a:extLst>
              <a:ext uri="{FF2B5EF4-FFF2-40B4-BE49-F238E27FC236}">
                <a16:creationId xmlns:a16="http://schemas.microsoft.com/office/drawing/2014/main" id="{F04530D6-85B9-42C1-90AD-E4156770B840}"/>
              </a:ext>
            </a:extLst>
          </p:cNvPr>
          <p:cNvGrpSpPr/>
          <p:nvPr/>
        </p:nvGrpSpPr>
        <p:grpSpPr>
          <a:xfrm>
            <a:off x="3287579" y="2322033"/>
            <a:ext cx="398887" cy="153888"/>
            <a:chOff x="1068388" y="1862981"/>
            <a:chExt cx="398887" cy="153888"/>
          </a:xfrm>
        </p:grpSpPr>
        <p:grpSp>
          <p:nvGrpSpPr>
            <p:cNvPr id="212" name="Option">
              <a:extLst>
                <a:ext uri="{FF2B5EF4-FFF2-40B4-BE49-F238E27FC236}">
                  <a16:creationId xmlns:a16="http://schemas.microsoft.com/office/drawing/2014/main" id="{30E925D8-50C6-479B-952E-9109D0C04023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14" name="Circle">
                <a:extLst>
                  <a:ext uri="{FF2B5EF4-FFF2-40B4-BE49-F238E27FC236}">
                    <a16:creationId xmlns:a16="http://schemas.microsoft.com/office/drawing/2014/main" id="{DA5F0B87-CE99-4F4E-9C2A-23F497E88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Check">
                <a:extLst>
                  <a:ext uri="{FF2B5EF4-FFF2-40B4-BE49-F238E27FC236}">
                    <a16:creationId xmlns:a16="http://schemas.microsoft.com/office/drawing/2014/main" id="{D86C9EB6-9171-44AC-BCB4-4FF78543E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3" name="Text">
              <a:extLst>
                <a:ext uri="{FF2B5EF4-FFF2-40B4-BE49-F238E27FC236}">
                  <a16:creationId xmlns:a16="http://schemas.microsoft.com/office/drawing/2014/main" id="{000E3A69-042D-4170-A128-50955F3C96C8}"/>
                </a:ext>
              </a:extLst>
            </p:cNvPr>
            <p:cNvSpPr txBox="1"/>
            <p:nvPr/>
          </p:nvSpPr>
          <p:spPr>
            <a:xfrm>
              <a:off x="1262091" y="1862981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기명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16" name="Option">
            <a:extLst>
              <a:ext uri="{FF2B5EF4-FFF2-40B4-BE49-F238E27FC236}">
                <a16:creationId xmlns:a16="http://schemas.microsoft.com/office/drawing/2014/main" id="{9C052C50-1C4B-45F9-962D-F4D3A5DCAAAB}"/>
              </a:ext>
            </a:extLst>
          </p:cNvPr>
          <p:cNvGrpSpPr/>
          <p:nvPr/>
        </p:nvGrpSpPr>
        <p:grpSpPr>
          <a:xfrm>
            <a:off x="3986954" y="2322032"/>
            <a:ext cx="501480" cy="153888"/>
            <a:chOff x="1068388" y="1862981"/>
            <a:chExt cx="501480" cy="153888"/>
          </a:xfrm>
        </p:grpSpPr>
        <p:grpSp>
          <p:nvGrpSpPr>
            <p:cNvPr id="217" name="Option">
              <a:extLst>
                <a:ext uri="{FF2B5EF4-FFF2-40B4-BE49-F238E27FC236}">
                  <a16:creationId xmlns:a16="http://schemas.microsoft.com/office/drawing/2014/main" id="{04EFE969-02D5-40BC-AFD8-F21D80D125C7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19" name="Circle">
                <a:extLst>
                  <a:ext uri="{FF2B5EF4-FFF2-40B4-BE49-F238E27FC236}">
                    <a16:creationId xmlns:a16="http://schemas.microsoft.com/office/drawing/2014/main" id="{F2A15223-5CAF-4D3F-BBFD-5501EB70C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Check" hidden="1">
                <a:extLst>
                  <a:ext uri="{FF2B5EF4-FFF2-40B4-BE49-F238E27FC236}">
                    <a16:creationId xmlns:a16="http://schemas.microsoft.com/office/drawing/2014/main" id="{2C94B99A-4F1D-47A2-89D4-267C3C3CA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8" name="Text">
              <a:extLst>
                <a:ext uri="{FF2B5EF4-FFF2-40B4-BE49-F238E27FC236}">
                  <a16:creationId xmlns:a16="http://schemas.microsoft.com/office/drawing/2014/main" id="{D91E21AB-28C7-4C6B-BF33-A914E0D08A58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무기명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74D10AA5-1B11-429B-87E7-D15B97B00077}"/>
              </a:ext>
            </a:extLst>
          </p:cNvPr>
          <p:cNvSpPr txBox="1"/>
          <p:nvPr/>
        </p:nvSpPr>
        <p:spPr>
          <a:xfrm>
            <a:off x="5693841" y="2237038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공개 여부</a:t>
            </a:r>
          </a:p>
        </p:txBody>
      </p:sp>
      <p:grpSp>
        <p:nvGrpSpPr>
          <p:cNvPr id="222" name="Option">
            <a:extLst>
              <a:ext uri="{FF2B5EF4-FFF2-40B4-BE49-F238E27FC236}">
                <a16:creationId xmlns:a16="http://schemas.microsoft.com/office/drawing/2014/main" id="{715A922D-6F27-4C89-A3FD-B8F1C87F9BA1}"/>
              </a:ext>
            </a:extLst>
          </p:cNvPr>
          <p:cNvGrpSpPr/>
          <p:nvPr/>
        </p:nvGrpSpPr>
        <p:grpSpPr>
          <a:xfrm>
            <a:off x="6938265" y="2307490"/>
            <a:ext cx="398887" cy="153888"/>
            <a:chOff x="1068388" y="1862981"/>
            <a:chExt cx="398887" cy="153888"/>
          </a:xfrm>
        </p:grpSpPr>
        <p:grpSp>
          <p:nvGrpSpPr>
            <p:cNvPr id="223" name="Option">
              <a:extLst>
                <a:ext uri="{FF2B5EF4-FFF2-40B4-BE49-F238E27FC236}">
                  <a16:creationId xmlns:a16="http://schemas.microsoft.com/office/drawing/2014/main" id="{01018E28-1F09-40F4-9618-F1AD9735DC6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25" name="Circle">
                <a:extLst>
                  <a:ext uri="{FF2B5EF4-FFF2-40B4-BE49-F238E27FC236}">
                    <a16:creationId xmlns:a16="http://schemas.microsoft.com/office/drawing/2014/main" id="{D697682C-0B6F-4A30-84EA-558A3200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Check">
                <a:extLst>
                  <a:ext uri="{FF2B5EF4-FFF2-40B4-BE49-F238E27FC236}">
                    <a16:creationId xmlns:a16="http://schemas.microsoft.com/office/drawing/2014/main" id="{0707E3D1-4B6D-474A-8E3C-77BEFD7FC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4" name="Text">
              <a:extLst>
                <a:ext uri="{FF2B5EF4-FFF2-40B4-BE49-F238E27FC236}">
                  <a16:creationId xmlns:a16="http://schemas.microsoft.com/office/drawing/2014/main" id="{EF5476EB-7C62-4551-9F03-A95B04A269BA}"/>
                </a:ext>
              </a:extLst>
            </p:cNvPr>
            <p:cNvSpPr txBox="1"/>
            <p:nvPr/>
          </p:nvSpPr>
          <p:spPr>
            <a:xfrm>
              <a:off x="1262091" y="1862981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공개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28" name="Option">
            <a:extLst>
              <a:ext uri="{FF2B5EF4-FFF2-40B4-BE49-F238E27FC236}">
                <a16:creationId xmlns:a16="http://schemas.microsoft.com/office/drawing/2014/main" id="{6E8E64A4-4AF0-4464-BFDF-EB5F5C0654CE}"/>
              </a:ext>
            </a:extLst>
          </p:cNvPr>
          <p:cNvGrpSpPr/>
          <p:nvPr/>
        </p:nvGrpSpPr>
        <p:grpSpPr>
          <a:xfrm>
            <a:off x="7637640" y="2307489"/>
            <a:ext cx="501480" cy="153888"/>
            <a:chOff x="1068388" y="1862981"/>
            <a:chExt cx="501480" cy="153888"/>
          </a:xfrm>
        </p:grpSpPr>
        <p:grpSp>
          <p:nvGrpSpPr>
            <p:cNvPr id="231" name="Option">
              <a:extLst>
                <a:ext uri="{FF2B5EF4-FFF2-40B4-BE49-F238E27FC236}">
                  <a16:creationId xmlns:a16="http://schemas.microsoft.com/office/drawing/2014/main" id="{29977122-2FC7-466B-80C3-6300CB3C06B4}"/>
                </a:ext>
              </a:extLst>
            </p:cNvPr>
            <p:cNvGrpSpPr/>
            <p:nvPr/>
          </p:nvGrpSpPr>
          <p:grpSpPr>
            <a:xfrm>
              <a:off x="1068388" y="1876425"/>
              <a:ext cx="125412" cy="127000"/>
              <a:chOff x="1068388" y="1876425"/>
              <a:chExt cx="125412" cy="127000"/>
            </a:xfrm>
          </p:grpSpPr>
          <p:sp>
            <p:nvSpPr>
              <p:cNvPr id="233" name="Circle">
                <a:extLst>
                  <a:ext uri="{FF2B5EF4-FFF2-40B4-BE49-F238E27FC236}">
                    <a16:creationId xmlns:a16="http://schemas.microsoft.com/office/drawing/2014/main" id="{E4D7E80F-C42C-4CBA-8419-7038882CF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Check" hidden="1">
                <a:extLst>
                  <a:ext uri="{FF2B5EF4-FFF2-40B4-BE49-F238E27FC236}">
                    <a16:creationId xmlns:a16="http://schemas.microsoft.com/office/drawing/2014/main" id="{164CB204-AAE3-46A5-AA41-EF8F01A9A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2" name="Text">
              <a:extLst>
                <a:ext uri="{FF2B5EF4-FFF2-40B4-BE49-F238E27FC236}">
                  <a16:creationId xmlns:a16="http://schemas.microsoft.com/office/drawing/2014/main" id="{8B295303-5750-4EA1-91CB-9EB69734BA72}"/>
                </a:ext>
              </a:extLst>
            </p:cNvPr>
            <p:cNvSpPr txBox="1"/>
            <p:nvPr/>
          </p:nvSpPr>
          <p:spPr>
            <a:xfrm>
              <a:off x="1262091" y="1862981"/>
              <a:ext cx="30777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비공개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168" name="직선 연결선[R] 7">
            <a:extLst>
              <a:ext uri="{FF2B5EF4-FFF2-40B4-BE49-F238E27FC236}">
                <a16:creationId xmlns:a16="http://schemas.microsoft.com/office/drawing/2014/main" id="{2906C2C6-4882-4AE1-BBAF-F4282EAFF842}"/>
              </a:ext>
            </a:extLst>
          </p:cNvPr>
          <p:cNvCxnSpPr/>
          <p:nvPr/>
        </p:nvCxnSpPr>
        <p:spPr>
          <a:xfrm>
            <a:off x="1868022" y="4015725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77" name="그룹 143">
            <a:extLst>
              <a:ext uri="{FF2B5EF4-FFF2-40B4-BE49-F238E27FC236}">
                <a16:creationId xmlns:a16="http://schemas.microsoft.com/office/drawing/2014/main" id="{650DFF29-69A7-40A9-BBB2-DE9B567C064B}"/>
              </a:ext>
            </a:extLst>
          </p:cNvPr>
          <p:cNvGrpSpPr/>
          <p:nvPr/>
        </p:nvGrpSpPr>
        <p:grpSpPr>
          <a:xfrm>
            <a:off x="1823201" y="987218"/>
            <a:ext cx="216000" cy="252000"/>
            <a:chOff x="2704212" y="2825113"/>
            <a:chExt cx="216000" cy="252000"/>
          </a:xfrm>
        </p:grpSpPr>
        <p:sp>
          <p:nvSpPr>
            <p:cNvPr id="179" name="타원형">
              <a:extLst>
                <a:ext uri="{FF2B5EF4-FFF2-40B4-BE49-F238E27FC236}">
                  <a16:creationId xmlns:a16="http://schemas.microsoft.com/office/drawing/2014/main" id="{B990F1BF-7DCF-4114-A730-4354D1C27F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80" name="2">
              <a:extLst>
                <a:ext uri="{FF2B5EF4-FFF2-40B4-BE49-F238E27FC236}">
                  <a16:creationId xmlns:a16="http://schemas.microsoft.com/office/drawing/2014/main" id="{5642ABEE-F865-4982-9EC6-B337BDDE88FE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FB69B643-A7EA-4E97-9941-515912CBD2F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8F713AC8-B666-450E-A311-1F6435DD5B88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293" name="Group 1">
                <a:extLst>
                  <a:ext uri="{FF2B5EF4-FFF2-40B4-BE49-F238E27FC236}">
                    <a16:creationId xmlns:a16="http://schemas.microsoft.com/office/drawing/2014/main" id="{81F3D2B6-68B8-48EC-9C60-6C61F9A82560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295" name="Rectangle 14">
                  <a:extLst>
                    <a:ext uri="{FF2B5EF4-FFF2-40B4-BE49-F238E27FC236}">
                      <a16:creationId xmlns:a16="http://schemas.microsoft.com/office/drawing/2014/main" id="{3BF4D876-DDA3-4227-8B09-DAC9EE73D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6" name="Freeform 10">
                  <a:extLst>
                    <a:ext uri="{FF2B5EF4-FFF2-40B4-BE49-F238E27FC236}">
                      <a16:creationId xmlns:a16="http://schemas.microsoft.com/office/drawing/2014/main" id="{28F84F0E-E936-4E64-BEB2-756215FC3A5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297" name="텍스트 상자 31">
                  <a:extLst>
                    <a:ext uri="{FF2B5EF4-FFF2-40B4-BE49-F238E27FC236}">
                      <a16:creationId xmlns:a16="http://schemas.microsoft.com/office/drawing/2014/main" id="{78B142A4-79E8-47D4-93E8-0148AECA20CC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298" name="Straight Connector 1159">
                  <a:extLst>
                    <a:ext uri="{FF2B5EF4-FFF2-40B4-BE49-F238E27FC236}">
                      <a16:creationId xmlns:a16="http://schemas.microsoft.com/office/drawing/2014/main" id="{6124BF67-0C6E-4363-846C-F6D8F59EFF46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9" name="Triangle 942">
                  <a:extLst>
                    <a:ext uri="{FF2B5EF4-FFF2-40B4-BE49-F238E27FC236}">
                      <a16:creationId xmlns:a16="http://schemas.microsoft.com/office/drawing/2014/main" id="{0DB4A6F6-9A05-4BA8-83EF-40C1EC80DF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4" name="텍스트 상자 31">
                <a:extLst>
                  <a:ext uri="{FF2B5EF4-FFF2-40B4-BE49-F238E27FC236}">
                    <a16:creationId xmlns:a16="http://schemas.microsoft.com/office/drawing/2014/main" id="{B894330B-60B4-44D8-910D-DBDCB94CF551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9BBF0467-3BAA-48DB-90E6-A2669F461304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텍스트 상자 31">
              <a:extLst>
                <a:ext uri="{FF2B5EF4-FFF2-40B4-BE49-F238E27FC236}">
                  <a16:creationId xmlns:a16="http://schemas.microsoft.com/office/drawing/2014/main" id="{17E380D3-1A6C-4D98-B59D-06A7E6DC1537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8" name="텍스트 상자 31">
            <a:extLst>
              <a:ext uri="{FF2B5EF4-FFF2-40B4-BE49-F238E27FC236}">
                <a16:creationId xmlns:a16="http://schemas.microsoft.com/office/drawing/2014/main" id="{5BA70614-4599-4D2B-B311-37957E3B92F5}"/>
              </a:ext>
            </a:extLst>
          </p:cNvPr>
          <p:cNvSpPr txBox="1"/>
          <p:nvPr/>
        </p:nvSpPr>
        <p:spPr>
          <a:xfrm>
            <a:off x="3277268" y="1544737"/>
            <a:ext cx="2461404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000" b="1" dirty="0">
                <a:latin typeface="+mn-ea"/>
                <a:ea typeface="+mn-ea"/>
              </a:rPr>
              <a:t>회사원이 가장 </a:t>
            </a:r>
            <a:r>
              <a:rPr lang="ko-KR" altLang="en-US" sz="1000" b="1" dirty="0">
                <a:latin typeface="+mn-ea"/>
                <a:ea typeface="+mn-ea"/>
              </a:rPr>
              <a:t>많이 받는 스트레스는</a:t>
            </a:r>
            <a:r>
              <a:rPr lang="en-US" altLang="ko-KR" sz="1000" b="1" dirty="0">
                <a:latin typeface="+mn-ea"/>
                <a:ea typeface="+mn-ea"/>
              </a:rPr>
              <a:t>?</a:t>
            </a:r>
            <a:endParaRPr kumimoji="1" lang="en-US" altLang="ko-KR" sz="1000" b="1" dirty="0">
              <a:latin typeface="+mn-ea"/>
              <a:ea typeface="+mn-ea"/>
            </a:endParaRPr>
          </a:p>
        </p:txBody>
      </p:sp>
      <p:sp>
        <p:nvSpPr>
          <p:cNvPr id="319" name="텍스트 상자 31">
            <a:extLst>
              <a:ext uri="{FF2B5EF4-FFF2-40B4-BE49-F238E27FC236}">
                <a16:creationId xmlns:a16="http://schemas.microsoft.com/office/drawing/2014/main" id="{7F4B61F6-1594-46D2-BC91-12620E93390D}"/>
              </a:ext>
            </a:extLst>
          </p:cNvPr>
          <p:cNvSpPr txBox="1"/>
          <p:nvPr/>
        </p:nvSpPr>
        <p:spPr>
          <a:xfrm>
            <a:off x="3227273" y="4195393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회사원들의 노고 반영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C37CF6-2468-415C-B797-3782E6D16BE3}"/>
              </a:ext>
            </a:extLst>
          </p:cNvPr>
          <p:cNvSpPr/>
          <p:nvPr/>
        </p:nvSpPr>
        <p:spPr>
          <a:xfrm>
            <a:off x="9290533" y="1044338"/>
            <a:ext cx="2854139" cy="11691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등록화면 상세와 동일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54B0B0C-9402-4E2F-8FCB-6BB0E5934FC4}"/>
              </a:ext>
            </a:extLst>
          </p:cNvPr>
          <p:cNvGrpSpPr/>
          <p:nvPr/>
        </p:nvGrpSpPr>
        <p:grpSpPr>
          <a:xfrm>
            <a:off x="414590" y="658730"/>
            <a:ext cx="1367072" cy="6010630"/>
            <a:chOff x="408448" y="658730"/>
            <a:chExt cx="1367072" cy="601063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4432D4B-BDC4-4954-87E0-50834604206E}"/>
                </a:ext>
              </a:extLst>
            </p:cNvPr>
            <p:cNvSpPr/>
            <p:nvPr/>
          </p:nvSpPr>
          <p:spPr>
            <a:xfrm>
              <a:off x="410836" y="2742929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Rectangle 14">
              <a:extLst>
                <a:ext uri="{FF2B5EF4-FFF2-40B4-BE49-F238E27FC236}">
                  <a16:creationId xmlns:a16="http://schemas.microsoft.com/office/drawing/2014/main" id="{D7406507-78F8-4C44-8347-A1606726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텍스트 상자 31">
              <a:extLst>
                <a:ext uri="{FF2B5EF4-FFF2-40B4-BE49-F238E27FC236}">
                  <a16:creationId xmlns:a16="http://schemas.microsoft.com/office/drawing/2014/main" id="{FDF333AE-0641-427C-8861-4084FD74C61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249DD9C8-BEF2-42E3-86E7-9C25D8B601CE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직선 연결선[R] 33">
              <a:extLst>
                <a:ext uri="{FF2B5EF4-FFF2-40B4-BE49-F238E27FC236}">
                  <a16:creationId xmlns:a16="http://schemas.microsoft.com/office/drawing/2014/main" id="{B494EA20-F4DE-42EE-BA86-1D26AF01B4EE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EBFC08FB-3424-4F4D-8F64-09D6A266871D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42" name="텍스트 상자 31">
              <a:extLst>
                <a:ext uri="{FF2B5EF4-FFF2-40B4-BE49-F238E27FC236}">
                  <a16:creationId xmlns:a16="http://schemas.microsoft.com/office/drawing/2014/main" id="{2137C86A-A966-4164-BDDE-1D2DB428B0F2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7" name="텍스트 상자 31">
              <a:extLst>
                <a:ext uri="{FF2B5EF4-FFF2-40B4-BE49-F238E27FC236}">
                  <a16:creationId xmlns:a16="http://schemas.microsoft.com/office/drawing/2014/main" id="{18C2D29F-CBA5-4DE7-A4A5-FBA7A8DDE447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2607EE3-F287-42FD-9247-BB44CD916FD2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7F0E6E1-20BE-474C-8A61-B11A12551BE7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1F34EAB-61EA-4AB4-87D7-1A6C321312E3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54" name="텍스트 상자 31">
              <a:extLst>
                <a:ext uri="{FF2B5EF4-FFF2-40B4-BE49-F238E27FC236}">
                  <a16:creationId xmlns:a16="http://schemas.microsoft.com/office/drawing/2014/main" id="{BC4530D2-140F-442B-BB12-2B126644C44E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55" name="직선 연결선[R] 33">
              <a:extLst>
                <a:ext uri="{FF2B5EF4-FFF2-40B4-BE49-F238E27FC236}">
                  <a16:creationId xmlns:a16="http://schemas.microsoft.com/office/drawing/2014/main" id="{E1861495-18E8-4B4F-A7D2-A1876D8E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7">
              <a:extLst>
                <a:ext uri="{FF2B5EF4-FFF2-40B4-BE49-F238E27FC236}">
                  <a16:creationId xmlns:a16="http://schemas.microsoft.com/office/drawing/2014/main" id="{99668653-F55A-4BBC-A45F-54912A45D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57" name="직선 연결선[R] 33">
              <a:extLst>
                <a:ext uri="{FF2B5EF4-FFF2-40B4-BE49-F238E27FC236}">
                  <a16:creationId xmlns:a16="http://schemas.microsoft.com/office/drawing/2014/main" id="{AF05B6E0-3E1B-4B5D-A0A1-FD926663F8F2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텍스트 상자 31">
              <a:extLst>
                <a:ext uri="{FF2B5EF4-FFF2-40B4-BE49-F238E27FC236}">
                  <a16:creationId xmlns:a16="http://schemas.microsoft.com/office/drawing/2014/main" id="{36435F91-FEBE-425D-8BD3-C4D39F78D2D5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66" name="직선 연결선[R] 33">
              <a:extLst>
                <a:ext uri="{FF2B5EF4-FFF2-40B4-BE49-F238E27FC236}">
                  <a16:creationId xmlns:a16="http://schemas.microsoft.com/office/drawing/2014/main" id="{41815DE3-ED70-408C-86DD-9BF9C57EDA8D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26B0A8-B465-4EFC-9648-15B6F5368945}"/>
              </a:ext>
            </a:extLst>
          </p:cNvPr>
          <p:cNvSpPr/>
          <p:nvPr/>
        </p:nvSpPr>
        <p:spPr>
          <a:xfrm>
            <a:off x="3188143" y="4589696"/>
            <a:ext cx="5697130" cy="243920"/>
          </a:xfrm>
          <a:prstGeom prst="rect">
            <a:avLst/>
          </a:prstGeom>
          <a:noFill/>
          <a:ln>
            <a:noFill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B7A4B51-216B-4F63-8978-CFA3892BACB7}"/>
              </a:ext>
            </a:extLst>
          </p:cNvPr>
          <p:cNvSpPr/>
          <p:nvPr/>
        </p:nvSpPr>
        <p:spPr>
          <a:xfrm>
            <a:off x="3190187" y="1493266"/>
            <a:ext cx="3909854" cy="2439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0AB8C0-68CA-4374-9E25-E15B7A3FC761}"/>
              </a:ext>
            </a:extLst>
          </p:cNvPr>
          <p:cNvSpPr txBox="1"/>
          <p:nvPr/>
        </p:nvSpPr>
        <p:spPr>
          <a:xfrm>
            <a:off x="2011372" y="2670645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참여기간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46DBF3EB-E84B-4A19-8F21-B995DDFA3A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70" y="2652365"/>
            <a:ext cx="172580" cy="172580"/>
          </a:xfrm>
          <a:prstGeom prst="rect">
            <a:avLst/>
          </a:prstGeom>
        </p:spPr>
      </p:pic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B3355B0-0CD8-4B03-A53D-602B39337D56}"/>
              </a:ext>
            </a:extLst>
          </p:cNvPr>
          <p:cNvSpPr/>
          <p:nvPr/>
        </p:nvSpPr>
        <p:spPr>
          <a:xfrm>
            <a:off x="3215680" y="2654925"/>
            <a:ext cx="779382" cy="173182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2017-10-12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A4C5711-1964-46CB-B834-F61B229B9F50}"/>
              </a:ext>
            </a:extLst>
          </p:cNvPr>
          <p:cNvSpPr txBox="1"/>
          <p:nvPr/>
        </p:nvSpPr>
        <p:spPr>
          <a:xfrm>
            <a:off x="4184580" y="2637816"/>
            <a:ext cx="273079" cy="202829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~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03A585F6-ADD8-427B-A414-0CCAA107AAB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32" y="2655699"/>
            <a:ext cx="172580" cy="172580"/>
          </a:xfrm>
          <a:prstGeom prst="rect">
            <a:avLst/>
          </a:prstGeom>
        </p:spPr>
      </p:pic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32E1615-AA9B-4DF3-AEF3-0F55F4835FFA}"/>
              </a:ext>
            </a:extLst>
          </p:cNvPr>
          <p:cNvSpPr/>
          <p:nvPr/>
        </p:nvSpPr>
        <p:spPr>
          <a:xfrm>
            <a:off x="4430442" y="2658259"/>
            <a:ext cx="779382" cy="17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5078A87-3946-4270-9326-6600CB8C1725}"/>
              </a:ext>
            </a:extLst>
          </p:cNvPr>
          <p:cNvSpPr txBox="1"/>
          <p:nvPr/>
        </p:nvSpPr>
        <p:spPr>
          <a:xfrm>
            <a:off x="1991541" y="1895848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참여자 선정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8A6520C-F429-4E05-9A75-D949DE73410A}"/>
              </a:ext>
            </a:extLst>
          </p:cNvPr>
          <p:cNvSpPr/>
          <p:nvPr/>
        </p:nvSpPr>
        <p:spPr>
          <a:xfrm>
            <a:off x="3187783" y="1836475"/>
            <a:ext cx="4273238" cy="2755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제품기획팀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경영지원부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C7BA0A3-FDD6-4918-91FE-50407254AB5B}"/>
              </a:ext>
            </a:extLst>
          </p:cNvPr>
          <p:cNvGrpSpPr/>
          <p:nvPr/>
        </p:nvGrpSpPr>
        <p:grpSpPr>
          <a:xfrm>
            <a:off x="7548439" y="1836697"/>
            <a:ext cx="213070" cy="225847"/>
            <a:chOff x="9264017" y="2445255"/>
            <a:chExt cx="213070" cy="225847"/>
          </a:xfrm>
        </p:grpSpPr>
        <p:sp>
          <p:nvSpPr>
            <p:cNvPr id="181" name="모서리가 둥근 직사각형 111">
              <a:extLst>
                <a:ext uri="{FF2B5EF4-FFF2-40B4-BE49-F238E27FC236}">
                  <a16:creationId xmlns:a16="http://schemas.microsoft.com/office/drawing/2014/main" id="{54466842-0645-4A7D-AEDF-5099F12C2AF1}"/>
                </a:ext>
              </a:extLst>
            </p:cNvPr>
            <p:cNvSpPr/>
            <p:nvPr/>
          </p:nvSpPr>
          <p:spPr>
            <a:xfrm>
              <a:off x="9264017" y="2445255"/>
              <a:ext cx="213070" cy="22584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  <a:effectLst>
              <a:outerShdw blurRad="127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lIns="36000" tIns="36000" rIns="36000" bIns="36000" rtlCol="0" anchor="ctr">
              <a:no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 </a:t>
              </a:r>
              <a:endPara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82" name="Picture 157" descr="man-user (1).png">
              <a:extLst>
                <a:ext uri="{FF2B5EF4-FFF2-40B4-BE49-F238E27FC236}">
                  <a16:creationId xmlns:a16="http://schemas.microsoft.com/office/drawing/2014/main" id="{E2295E91-CBE4-45C8-9101-136BEAECD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1336" y="2505558"/>
              <a:ext cx="109070" cy="109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3058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8505B05E-503A-499F-B09E-45D0072F996A}"/>
              </a:ext>
            </a:extLst>
          </p:cNvPr>
          <p:cNvGrpSpPr/>
          <p:nvPr/>
        </p:nvGrpSpPr>
        <p:grpSpPr>
          <a:xfrm>
            <a:off x="2058857" y="1087502"/>
            <a:ext cx="2092927" cy="233114"/>
            <a:chOff x="2233305" y="2053457"/>
            <a:chExt cx="2092927" cy="233114"/>
          </a:xfrm>
        </p:grpSpPr>
        <p:sp>
          <p:nvSpPr>
            <p:cNvPr id="191" name="Rounded Rectangle 939">
              <a:extLst>
                <a:ext uri="{FF2B5EF4-FFF2-40B4-BE49-F238E27FC236}">
                  <a16:creationId xmlns:a16="http://schemas.microsoft.com/office/drawing/2014/main" id="{D5566DFA-8AF1-42DD-99E0-ADF4A359537B}"/>
                </a:ext>
              </a:extLst>
            </p:cNvPr>
            <p:cNvSpPr/>
            <p:nvPr/>
          </p:nvSpPr>
          <p:spPr>
            <a:xfrm>
              <a:off x="2774425" y="2057911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92" name="Group 456">
              <a:extLst>
                <a:ext uri="{FF2B5EF4-FFF2-40B4-BE49-F238E27FC236}">
                  <a16:creationId xmlns:a16="http://schemas.microsoft.com/office/drawing/2014/main" id="{EBE16D7A-6B68-46E8-8672-61E09C2E56BE}"/>
                </a:ext>
              </a:extLst>
            </p:cNvPr>
            <p:cNvGrpSpPr/>
            <p:nvPr/>
          </p:nvGrpSpPr>
          <p:grpSpPr>
            <a:xfrm>
              <a:off x="2233305" y="2053457"/>
              <a:ext cx="478153" cy="226536"/>
              <a:chOff x="3444733" y="1992365"/>
              <a:chExt cx="231646" cy="164487"/>
            </a:xfrm>
          </p:grpSpPr>
          <p:sp>
            <p:nvSpPr>
              <p:cNvPr id="195" name="Rounded Rectangle 939">
                <a:extLst>
                  <a:ext uri="{FF2B5EF4-FFF2-40B4-BE49-F238E27FC236}">
                    <a16:creationId xmlns:a16="http://schemas.microsoft.com/office/drawing/2014/main" id="{73F2EE39-752D-4E0C-B75C-AB29F620CA16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6" name="텍스트 상자 31">
                <a:extLst>
                  <a:ext uri="{FF2B5EF4-FFF2-40B4-BE49-F238E27FC236}">
                    <a16:creationId xmlns:a16="http://schemas.microsoft.com/office/drawing/2014/main" id="{61CA18D4-DE6C-4567-B0C0-2894D3E7C269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설문송부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4" name="Rounded Rectangle 939">
              <a:extLst>
                <a:ext uri="{FF2B5EF4-FFF2-40B4-BE49-F238E27FC236}">
                  <a16:creationId xmlns:a16="http://schemas.microsoft.com/office/drawing/2014/main" id="{1C677C3F-A035-4E80-90E9-5BB8ED1CD189}"/>
                </a:ext>
              </a:extLst>
            </p:cNvPr>
            <p:cNvSpPr/>
            <p:nvPr/>
          </p:nvSpPr>
          <p:spPr>
            <a:xfrm>
              <a:off x="3859745" y="2060036"/>
              <a:ext cx="466487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916C0874-D284-43D1-9765-BC80C5F67EDC}"/>
              </a:ext>
            </a:extLst>
          </p:cNvPr>
          <p:cNvSpPr txBox="1"/>
          <p:nvPr/>
        </p:nvSpPr>
        <p:spPr>
          <a:xfrm>
            <a:off x="1975009" y="411634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4FB33F3-513D-4B5D-AE0A-9BDBA3381370}"/>
              </a:ext>
            </a:extLst>
          </p:cNvPr>
          <p:cNvSpPr/>
          <p:nvPr/>
        </p:nvSpPr>
        <p:spPr>
          <a:xfrm>
            <a:off x="3153823" y="4128554"/>
            <a:ext cx="3909854" cy="2439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0" name="Lab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BDFB6F9E-88A1-4CEB-89A8-DA1B3E4A527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713516" y="5016303"/>
            <a:ext cx="506805" cy="181588"/>
          </a:xfrm>
          <a:prstGeom prst="rect">
            <a:avLst/>
          </a:prstGeom>
          <a:noFill/>
        </p:spPr>
        <p:txBody>
          <a:bodyPr wrap="non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문제위치</a:t>
            </a:r>
            <a:endParaRPr lang="en-US"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1" name="Label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BE35EAD3-4DFF-4AB2-9AF9-01A6A089CAC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101696" y="5005010"/>
            <a:ext cx="486996" cy="181588"/>
          </a:xfrm>
          <a:prstGeom prst="rect">
            <a:avLst/>
          </a:prstGeom>
          <a:noFill/>
        </p:spPr>
        <p:txBody>
          <a:bodyPr wrap="square" lIns="73152" tIns="36576" rIns="73152" bIns="36576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: 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아래로</a:t>
            </a:r>
            <a:endParaRPr lang="en-US"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6ED3BE9D-C2DB-468D-8F5A-2592DF7FAC4B}"/>
              </a:ext>
            </a:extLst>
          </p:cNvPr>
          <p:cNvGrpSpPr/>
          <p:nvPr/>
        </p:nvGrpSpPr>
        <p:grpSpPr>
          <a:xfrm>
            <a:off x="8529469" y="5005010"/>
            <a:ext cx="479606" cy="171677"/>
            <a:chOff x="4467840" y="3031536"/>
            <a:chExt cx="479606" cy="171677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FD7D217-9F9E-4C92-B9CD-35A106984F28}"/>
                </a:ext>
              </a:extLst>
            </p:cNvPr>
            <p:cNvSpPr/>
            <p:nvPr/>
          </p:nvSpPr>
          <p:spPr>
            <a:xfrm>
              <a:off x="4467840" y="3031536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Triangle 942">
              <a:extLst>
                <a:ext uri="{FF2B5EF4-FFF2-40B4-BE49-F238E27FC236}">
                  <a16:creationId xmlns:a16="http://schemas.microsoft.com/office/drawing/2014/main" id="{60FE4505-AF05-4AC3-86D2-1C90900FB23D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sp>
        <p:nvSpPr>
          <p:cNvPr id="130" name="Rounded Rectangle 939">
            <a:extLst>
              <a:ext uri="{FF2B5EF4-FFF2-40B4-BE49-F238E27FC236}">
                <a16:creationId xmlns:a16="http://schemas.microsoft.com/office/drawing/2014/main" id="{A2E84968-0069-4AF4-8547-7F13383B3517}"/>
              </a:ext>
            </a:extLst>
          </p:cNvPr>
          <p:cNvSpPr/>
          <p:nvPr/>
        </p:nvSpPr>
        <p:spPr>
          <a:xfrm>
            <a:off x="7176120" y="5027605"/>
            <a:ext cx="537396" cy="195770"/>
          </a:xfrm>
          <a:prstGeom prst="roundRect">
            <a:avLst>
              <a:gd name="adj" fmla="val 8420"/>
            </a:avLst>
          </a:prstGeom>
          <a:solidFill>
            <a:schemeClr val="bg1">
              <a:lumMod val="95000"/>
            </a:scheme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문제추가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4429B6-92B1-4C3D-98F7-72EC4ABE912E}"/>
              </a:ext>
            </a:extLst>
          </p:cNvPr>
          <p:cNvSpPr txBox="1"/>
          <p:nvPr/>
        </p:nvSpPr>
        <p:spPr>
          <a:xfrm>
            <a:off x="3154312" y="4461428"/>
            <a:ext cx="3909854" cy="41734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회사원들이 가장 많이 받는 다는 스트레스의 원인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과로사와 탈모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극심한 스트레스성 위염의 발생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3" name="Checkbox">
            <a:extLst>
              <a:ext uri="{FF2B5EF4-FFF2-40B4-BE49-F238E27FC236}">
                <a16:creationId xmlns:a16="http://schemas.microsoft.com/office/drawing/2014/main" id="{3CDF5BFE-6FC3-456B-9540-F07B31CB0D8B}"/>
              </a:ext>
            </a:extLst>
          </p:cNvPr>
          <p:cNvGrpSpPr/>
          <p:nvPr/>
        </p:nvGrpSpPr>
        <p:grpSpPr>
          <a:xfrm>
            <a:off x="2218049" y="4622777"/>
            <a:ext cx="398888" cy="153888"/>
            <a:chOff x="863600" y="1293865"/>
            <a:chExt cx="398888" cy="153888"/>
          </a:xfrm>
        </p:grpSpPr>
        <p:grpSp>
          <p:nvGrpSpPr>
            <p:cNvPr id="135" name="Checkbox">
              <a:extLst>
                <a:ext uri="{FF2B5EF4-FFF2-40B4-BE49-F238E27FC236}">
                  <a16:creationId xmlns:a16="http://schemas.microsoft.com/office/drawing/2014/main" id="{7B1527DE-E31F-42F1-90AF-D864DD87F36C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37" name="Box">
                <a:extLst>
                  <a:ext uri="{FF2B5EF4-FFF2-40B4-BE49-F238E27FC236}">
                    <a16:creationId xmlns:a16="http://schemas.microsoft.com/office/drawing/2014/main" id="{4FFAEF58-E82E-4BC6-A00A-E8F3EF9C0C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Check" hidden="1">
                <a:extLst>
                  <a:ext uri="{FF2B5EF4-FFF2-40B4-BE49-F238E27FC236}">
                    <a16:creationId xmlns:a16="http://schemas.microsoft.com/office/drawing/2014/main" id="{3BAE0FB9-78B3-41DA-90FC-EA61DCBDA4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6" name="Text">
              <a:extLst>
                <a:ext uri="{FF2B5EF4-FFF2-40B4-BE49-F238E27FC236}">
                  <a16:creationId xmlns:a16="http://schemas.microsoft.com/office/drawing/2014/main" id="{72944CB3-F5DD-4019-BC2C-C2FF83BEAA2D}"/>
                </a:ext>
              </a:extLst>
            </p:cNvPr>
            <p:cNvSpPr txBox="1"/>
            <p:nvPr/>
          </p:nvSpPr>
          <p:spPr>
            <a:xfrm>
              <a:off x="1057304" y="1293865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지문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39" name="Checkbox">
            <a:extLst>
              <a:ext uri="{FF2B5EF4-FFF2-40B4-BE49-F238E27FC236}">
                <a16:creationId xmlns:a16="http://schemas.microsoft.com/office/drawing/2014/main" id="{F834467D-BE30-4F8C-9979-172E5FB2F848}"/>
              </a:ext>
            </a:extLst>
          </p:cNvPr>
          <p:cNvGrpSpPr/>
          <p:nvPr/>
        </p:nvGrpSpPr>
        <p:grpSpPr>
          <a:xfrm>
            <a:off x="2218970" y="5062989"/>
            <a:ext cx="398888" cy="153888"/>
            <a:chOff x="863600" y="1293865"/>
            <a:chExt cx="398888" cy="153888"/>
          </a:xfrm>
        </p:grpSpPr>
        <p:grpSp>
          <p:nvGrpSpPr>
            <p:cNvPr id="140" name="Checkbox">
              <a:extLst>
                <a:ext uri="{FF2B5EF4-FFF2-40B4-BE49-F238E27FC236}">
                  <a16:creationId xmlns:a16="http://schemas.microsoft.com/office/drawing/2014/main" id="{67C63F91-982B-4A93-82B7-202D44E5BEBF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43" name="Box">
                <a:extLst>
                  <a:ext uri="{FF2B5EF4-FFF2-40B4-BE49-F238E27FC236}">
                    <a16:creationId xmlns:a16="http://schemas.microsoft.com/office/drawing/2014/main" id="{201DFDB5-A846-41F0-963C-00EE13D2B5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Check" hidden="1">
                <a:extLst>
                  <a:ext uri="{FF2B5EF4-FFF2-40B4-BE49-F238E27FC236}">
                    <a16:creationId xmlns:a16="http://schemas.microsoft.com/office/drawing/2014/main" id="{21C7EDB0-38DE-486E-8C99-09C7C648F2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1" name="Text">
              <a:extLst>
                <a:ext uri="{FF2B5EF4-FFF2-40B4-BE49-F238E27FC236}">
                  <a16:creationId xmlns:a16="http://schemas.microsoft.com/office/drawing/2014/main" id="{EF6BD5F2-E260-4E29-A0E4-87906C4C1289}"/>
                </a:ext>
              </a:extLst>
            </p:cNvPr>
            <p:cNvSpPr txBox="1"/>
            <p:nvPr/>
          </p:nvSpPr>
          <p:spPr>
            <a:xfrm>
              <a:off x="1057304" y="1293865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질문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080E269-B99C-41EB-84EC-66ED0F65BC9E}"/>
              </a:ext>
            </a:extLst>
          </p:cNvPr>
          <p:cNvSpPr/>
          <p:nvPr/>
        </p:nvSpPr>
        <p:spPr>
          <a:xfrm>
            <a:off x="3154312" y="5024878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회사에서 가장 힘들었던 문제는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grpSp>
        <p:nvGrpSpPr>
          <p:cNvPr id="146" name="Checkbox">
            <a:extLst>
              <a:ext uri="{FF2B5EF4-FFF2-40B4-BE49-F238E27FC236}">
                <a16:creationId xmlns:a16="http://schemas.microsoft.com/office/drawing/2014/main" id="{EF8E30FA-2464-4A4C-AEC0-2C110687A3A0}"/>
              </a:ext>
            </a:extLst>
          </p:cNvPr>
          <p:cNvGrpSpPr/>
          <p:nvPr/>
        </p:nvGrpSpPr>
        <p:grpSpPr>
          <a:xfrm>
            <a:off x="2218049" y="5361963"/>
            <a:ext cx="733585" cy="153888"/>
            <a:chOff x="879475" y="1293865"/>
            <a:chExt cx="733585" cy="153888"/>
          </a:xfrm>
        </p:grpSpPr>
        <p:grpSp>
          <p:nvGrpSpPr>
            <p:cNvPr id="148" name="Checkbox">
              <a:extLst>
                <a:ext uri="{FF2B5EF4-FFF2-40B4-BE49-F238E27FC236}">
                  <a16:creationId xmlns:a16="http://schemas.microsoft.com/office/drawing/2014/main" id="{3B5F8600-5B9F-4917-BE85-9020DE08E62D}"/>
                </a:ext>
              </a:extLst>
            </p:cNvPr>
            <p:cNvGrpSpPr/>
            <p:nvPr/>
          </p:nvGrpSpPr>
          <p:grpSpPr>
            <a:xfrm>
              <a:off x="879475" y="1305717"/>
              <a:ext cx="733585" cy="128588"/>
              <a:chOff x="879475" y="1310477"/>
              <a:chExt cx="733585" cy="128588"/>
            </a:xfrm>
          </p:grpSpPr>
          <p:sp>
            <p:nvSpPr>
              <p:cNvPr id="164" name="Box">
                <a:extLst>
                  <a:ext uri="{FF2B5EF4-FFF2-40B4-BE49-F238E27FC236}">
                    <a16:creationId xmlns:a16="http://schemas.microsoft.com/office/drawing/2014/main" id="{EA5AD29A-1B6B-42AA-B776-CB0DFCA5EC3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84472" y="1310477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Check" hidden="1">
                <a:extLst>
                  <a:ext uri="{FF2B5EF4-FFF2-40B4-BE49-F238E27FC236}">
                    <a16:creationId xmlns:a16="http://schemas.microsoft.com/office/drawing/2014/main" id="{CA0C2BDF-F9AF-4FD0-AF87-D0F0ACB333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9" name="Text">
              <a:extLst>
                <a:ext uri="{FF2B5EF4-FFF2-40B4-BE49-F238E27FC236}">
                  <a16:creationId xmlns:a16="http://schemas.microsoft.com/office/drawing/2014/main" id="{0FE13270-0D2D-43A6-B7D3-961519C1174B}"/>
                </a:ext>
              </a:extLst>
            </p:cNvPr>
            <p:cNvSpPr txBox="1"/>
            <p:nvPr/>
          </p:nvSpPr>
          <p:spPr>
            <a:xfrm>
              <a:off x="1057304" y="1293865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답변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D3AF4B8-B5DA-413F-A0B0-2EF51372100C}"/>
              </a:ext>
            </a:extLst>
          </p:cNvPr>
          <p:cNvSpPr/>
          <p:nvPr/>
        </p:nvSpPr>
        <p:spPr>
          <a:xfrm>
            <a:off x="3154312" y="5342907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Box">
            <a:extLst>
              <a:ext uri="{FF2B5EF4-FFF2-40B4-BE49-F238E27FC236}">
                <a16:creationId xmlns:a16="http://schemas.microsoft.com/office/drawing/2014/main" id="{105CC6B4-840E-41AB-9AEF-6923AA0D71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23046" y="5658386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1992330-B84E-40BB-8B56-57C6AB81904D}"/>
              </a:ext>
            </a:extLst>
          </p:cNvPr>
          <p:cNvSpPr/>
          <p:nvPr/>
        </p:nvSpPr>
        <p:spPr>
          <a:xfrm>
            <a:off x="3153823" y="5626680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출퇴근 시간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E10BD73-EEB3-4372-992D-FCCAD056F296}"/>
              </a:ext>
            </a:extLst>
          </p:cNvPr>
          <p:cNvSpPr/>
          <p:nvPr/>
        </p:nvSpPr>
        <p:spPr>
          <a:xfrm>
            <a:off x="3154312" y="5964145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간의 소통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Box">
            <a:extLst>
              <a:ext uri="{FF2B5EF4-FFF2-40B4-BE49-F238E27FC236}">
                <a16:creationId xmlns:a16="http://schemas.microsoft.com/office/drawing/2014/main" id="{015EDAA8-6E08-4C11-B32F-6BB743B720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23046" y="6279624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B322744-3115-4A9A-9D3F-048370DE0CBC}"/>
              </a:ext>
            </a:extLst>
          </p:cNvPr>
          <p:cNvSpPr/>
          <p:nvPr/>
        </p:nvSpPr>
        <p:spPr>
          <a:xfrm>
            <a:off x="3153823" y="6247918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상사와의 관계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Box">
            <a:extLst>
              <a:ext uri="{FF2B5EF4-FFF2-40B4-BE49-F238E27FC236}">
                <a16:creationId xmlns:a16="http://schemas.microsoft.com/office/drawing/2014/main" id="{6EC8CBEB-BA97-45A1-81CB-3B8086808C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9212" y="5992018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F60FAEC5-E3DF-4596-A2E1-737C01455A33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 flipH="1">
            <a:off x="9101135" y="1396434"/>
            <a:ext cx="57154" cy="5272926"/>
            <a:chOff x="5794297" y="1229599"/>
            <a:chExt cx="85739" cy="2743200"/>
          </a:xfrm>
        </p:grpSpPr>
        <p:sp>
          <p:nvSpPr>
            <p:cNvPr id="193" name="Track">
              <a:extLst>
                <a:ext uri="{FF2B5EF4-FFF2-40B4-BE49-F238E27FC236}">
                  <a16:creationId xmlns:a16="http://schemas.microsoft.com/office/drawing/2014/main" id="{647E9FBB-77A9-4977-9603-67D64E3D6A74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C8D2F952-FF8E-46A7-9420-FD30FE77FEE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794302" y="1274197"/>
              <a:ext cx="85722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0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94B4C51-1F95-4116-8A00-38CE4128FB3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794305" y="1243639"/>
              <a:ext cx="85731" cy="16518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1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CB3FB9C-092A-48B6-8688-2FDCB7235F26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>
              <a:off x="5794297" y="3942240"/>
              <a:ext cx="85733" cy="16518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B680A45E-B890-46E6-8A49-3CBA0CAD89C8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임시저장함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880185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2">
            <a:extLst>
              <a:ext uri="{FF2B5EF4-FFF2-40B4-BE49-F238E27FC236}">
                <a16:creationId xmlns:a16="http://schemas.microsoft.com/office/drawing/2014/main" id="{931CFAE0-4C98-47F5-BF61-6EB891A2AACE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동호회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grpSp>
        <p:nvGrpSpPr>
          <p:cNvPr id="43" name="Group 530">
            <a:extLst>
              <a:ext uri="{FF2B5EF4-FFF2-40B4-BE49-F238E27FC236}">
                <a16:creationId xmlns:a16="http://schemas.microsoft.com/office/drawing/2014/main" id="{13526805-50F6-4001-A685-DC2236A571A8}"/>
              </a:ext>
            </a:extLst>
          </p:cNvPr>
          <p:cNvGrpSpPr/>
          <p:nvPr/>
        </p:nvGrpSpPr>
        <p:grpSpPr>
          <a:xfrm>
            <a:off x="8391029" y="414412"/>
            <a:ext cx="729307" cy="166525"/>
            <a:chOff x="7109348" y="1300074"/>
            <a:chExt cx="729307" cy="166525"/>
          </a:xfrm>
        </p:grpSpPr>
        <p:grpSp>
          <p:nvGrpSpPr>
            <p:cNvPr id="44" name="Group 531">
              <a:extLst>
                <a:ext uri="{FF2B5EF4-FFF2-40B4-BE49-F238E27FC236}">
                  <a16:creationId xmlns:a16="http://schemas.microsoft.com/office/drawing/2014/main" id="{FF907477-7E1A-430F-BC6D-2AD674AC1445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54" name="Oval 541">
                <a:extLst>
                  <a:ext uri="{FF2B5EF4-FFF2-40B4-BE49-F238E27FC236}">
                    <a16:creationId xmlns:a16="http://schemas.microsoft.com/office/drawing/2014/main" id="{6E1DAEE3-F250-4C96-AE73-ADDEAB2FBC90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485D9B25-32C7-4ECB-90F8-04CAF46846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5" name="Group 532">
              <a:extLst>
                <a:ext uri="{FF2B5EF4-FFF2-40B4-BE49-F238E27FC236}">
                  <a16:creationId xmlns:a16="http://schemas.microsoft.com/office/drawing/2014/main" id="{5E2A72F8-8049-40BF-9E08-0297015A2F95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52" name="Oval 539">
                <a:extLst>
                  <a:ext uri="{FF2B5EF4-FFF2-40B4-BE49-F238E27FC236}">
                    <a16:creationId xmlns:a16="http://schemas.microsoft.com/office/drawing/2014/main" id="{4668B984-F908-4DA0-A5E2-1FFE6FB78048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3" name="Freeform 13">
                <a:extLst>
                  <a:ext uri="{FF2B5EF4-FFF2-40B4-BE49-F238E27FC236}">
                    <a16:creationId xmlns:a16="http://schemas.microsoft.com/office/drawing/2014/main" id="{47277208-6440-4E6C-BFC8-7AF170C21E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6" name="Group 533">
              <a:extLst>
                <a:ext uri="{FF2B5EF4-FFF2-40B4-BE49-F238E27FC236}">
                  <a16:creationId xmlns:a16="http://schemas.microsoft.com/office/drawing/2014/main" id="{8248BC67-1897-467A-BE20-F783D119A80E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47" name="Oval 534">
                <a:extLst>
                  <a:ext uri="{FF2B5EF4-FFF2-40B4-BE49-F238E27FC236}">
                    <a16:creationId xmlns:a16="http://schemas.microsoft.com/office/drawing/2014/main" id="{56895F3A-A53C-419C-AE3C-CA3D1AFE50EC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grpSp>
            <p:nvGrpSpPr>
              <p:cNvPr id="48" name="그룹 28">
                <a:extLst>
                  <a:ext uri="{FF2B5EF4-FFF2-40B4-BE49-F238E27FC236}">
                    <a16:creationId xmlns:a16="http://schemas.microsoft.com/office/drawing/2014/main" id="{CEDB9C6B-78E0-4426-A215-93783F7F65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49" name="직선 연결선[R] 24">
                  <a:extLst>
                    <a:ext uri="{FF2B5EF4-FFF2-40B4-BE49-F238E27FC236}">
                      <a16:creationId xmlns:a16="http://schemas.microsoft.com/office/drawing/2014/main" id="{D5D8CB99-4897-4389-950C-0534E83BBB90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[R] 25">
                  <a:extLst>
                    <a:ext uri="{FF2B5EF4-FFF2-40B4-BE49-F238E27FC236}">
                      <a16:creationId xmlns:a16="http://schemas.microsoft.com/office/drawing/2014/main" id="{EBB5B332-A908-4BBE-996B-ECDDE72A775A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[R] 26">
                  <a:extLst>
                    <a:ext uri="{FF2B5EF4-FFF2-40B4-BE49-F238E27FC236}">
                      <a16:creationId xmlns:a16="http://schemas.microsoft.com/office/drawing/2014/main" id="{4A336DB4-9C3B-45BF-81AD-54DB24FC1BA9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20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33863"/>
          <a:ext cx="2854139" cy="959551"/>
        </p:xfrm>
        <a:graphic>
          <a:graphicData uri="http://schemas.openxmlformats.org/drawingml/2006/table">
            <a:tbl>
              <a:tblPr/>
              <a:tblGrid>
                <a:gridCol w="251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380">
                  <a:extLst>
                    <a:ext uri="{9D8B030D-6E8A-4147-A177-3AD203B41FA5}">
                      <a16:colId xmlns:a16="http://schemas.microsoft.com/office/drawing/2014/main" val="640442726"/>
                    </a:ext>
                  </a:extLst>
                </a:gridCol>
              </a:tblGrid>
              <a:tr h="216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 등록 화면</a:t>
                      </a: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7465"/>
                  </a:ext>
                </a:extLst>
              </a:tr>
              <a:tr h="517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1A : 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응답기간 설정 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E8BC1075-2B3C-47E7-86CA-8E5B98C03AF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46504C-AE51-4B83-8488-21DC22955DAD}"/>
              </a:ext>
            </a:extLst>
          </p:cNvPr>
          <p:cNvSpPr/>
          <p:nvPr/>
        </p:nvSpPr>
        <p:spPr>
          <a:xfrm>
            <a:off x="10128448" y="277201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EN12.1.2.1.6</a:t>
            </a:r>
          </a:p>
        </p:txBody>
      </p: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FB69B643-A7EA-4E97-9941-515912CBD2F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8F713AC8-B666-450E-A311-1F6435DD5B88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293" name="Group 1">
                <a:extLst>
                  <a:ext uri="{FF2B5EF4-FFF2-40B4-BE49-F238E27FC236}">
                    <a16:creationId xmlns:a16="http://schemas.microsoft.com/office/drawing/2014/main" id="{81F3D2B6-68B8-48EC-9C60-6C61F9A82560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295" name="Rectangle 14">
                  <a:extLst>
                    <a:ext uri="{FF2B5EF4-FFF2-40B4-BE49-F238E27FC236}">
                      <a16:creationId xmlns:a16="http://schemas.microsoft.com/office/drawing/2014/main" id="{3BF4D876-DDA3-4227-8B09-DAC9EE73D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6" name="Freeform 10">
                  <a:extLst>
                    <a:ext uri="{FF2B5EF4-FFF2-40B4-BE49-F238E27FC236}">
                      <a16:creationId xmlns:a16="http://schemas.microsoft.com/office/drawing/2014/main" id="{28F84F0E-E936-4E64-BEB2-756215FC3A5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297" name="텍스트 상자 31">
                  <a:extLst>
                    <a:ext uri="{FF2B5EF4-FFF2-40B4-BE49-F238E27FC236}">
                      <a16:creationId xmlns:a16="http://schemas.microsoft.com/office/drawing/2014/main" id="{78B142A4-79E8-47D4-93E8-0148AECA20CC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298" name="Straight Connector 1159">
                  <a:extLst>
                    <a:ext uri="{FF2B5EF4-FFF2-40B4-BE49-F238E27FC236}">
                      <a16:creationId xmlns:a16="http://schemas.microsoft.com/office/drawing/2014/main" id="{6124BF67-0C6E-4363-846C-F6D8F59EFF46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9" name="Triangle 942">
                  <a:extLst>
                    <a:ext uri="{FF2B5EF4-FFF2-40B4-BE49-F238E27FC236}">
                      <a16:creationId xmlns:a16="http://schemas.microsoft.com/office/drawing/2014/main" id="{0DB4A6F6-9A05-4BA8-83EF-40C1EC80DF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4" name="텍스트 상자 31">
                <a:extLst>
                  <a:ext uri="{FF2B5EF4-FFF2-40B4-BE49-F238E27FC236}">
                    <a16:creationId xmlns:a16="http://schemas.microsoft.com/office/drawing/2014/main" id="{B894330B-60B4-44D8-910D-DBDCB94CF551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9BBF0467-3BAA-48DB-90E6-A2669F461304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텍스트 상자 31">
              <a:extLst>
                <a:ext uri="{FF2B5EF4-FFF2-40B4-BE49-F238E27FC236}">
                  <a16:creationId xmlns:a16="http://schemas.microsoft.com/office/drawing/2014/main" id="{17E380D3-1A6C-4D98-B59D-06A7E6DC1537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54B0B0C-9402-4E2F-8FCB-6BB0E5934FC4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4432D4B-BDC4-4954-87E0-50834604206E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Rectangle 14">
              <a:extLst>
                <a:ext uri="{FF2B5EF4-FFF2-40B4-BE49-F238E27FC236}">
                  <a16:creationId xmlns:a16="http://schemas.microsoft.com/office/drawing/2014/main" id="{D7406507-78F8-4C44-8347-A1606726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텍스트 상자 31">
              <a:extLst>
                <a:ext uri="{FF2B5EF4-FFF2-40B4-BE49-F238E27FC236}">
                  <a16:creationId xmlns:a16="http://schemas.microsoft.com/office/drawing/2014/main" id="{FDF333AE-0641-427C-8861-4084FD74C61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249DD9C8-BEF2-42E3-86E7-9C25D8B601CE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직선 연결선[R] 33">
              <a:extLst>
                <a:ext uri="{FF2B5EF4-FFF2-40B4-BE49-F238E27FC236}">
                  <a16:creationId xmlns:a16="http://schemas.microsoft.com/office/drawing/2014/main" id="{B494EA20-F4DE-42EE-BA86-1D26AF01B4EE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EBFC08FB-3424-4F4D-8F64-09D6A266871D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42" name="텍스트 상자 31">
              <a:extLst>
                <a:ext uri="{FF2B5EF4-FFF2-40B4-BE49-F238E27FC236}">
                  <a16:creationId xmlns:a16="http://schemas.microsoft.com/office/drawing/2014/main" id="{2137C86A-A966-4164-BDDE-1D2DB428B0F2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7" name="텍스트 상자 31">
              <a:extLst>
                <a:ext uri="{FF2B5EF4-FFF2-40B4-BE49-F238E27FC236}">
                  <a16:creationId xmlns:a16="http://schemas.microsoft.com/office/drawing/2014/main" id="{18C2D29F-CBA5-4DE7-A4A5-FBA7A8DDE447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2607EE3-F287-42FD-9247-BB44CD916FD2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7F0E6E1-20BE-474C-8A61-B11A12551BE7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1F34EAB-61EA-4AB4-87D7-1A6C321312E3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54" name="텍스트 상자 31">
              <a:extLst>
                <a:ext uri="{FF2B5EF4-FFF2-40B4-BE49-F238E27FC236}">
                  <a16:creationId xmlns:a16="http://schemas.microsoft.com/office/drawing/2014/main" id="{BC4530D2-140F-442B-BB12-2B126644C44E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55" name="직선 연결선[R] 33">
              <a:extLst>
                <a:ext uri="{FF2B5EF4-FFF2-40B4-BE49-F238E27FC236}">
                  <a16:creationId xmlns:a16="http://schemas.microsoft.com/office/drawing/2014/main" id="{E1861495-18E8-4B4F-A7D2-A1876D8E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7">
              <a:extLst>
                <a:ext uri="{FF2B5EF4-FFF2-40B4-BE49-F238E27FC236}">
                  <a16:creationId xmlns:a16="http://schemas.microsoft.com/office/drawing/2014/main" id="{99668653-F55A-4BBC-A45F-54912A45D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57" name="직선 연결선[R] 33">
              <a:extLst>
                <a:ext uri="{FF2B5EF4-FFF2-40B4-BE49-F238E27FC236}">
                  <a16:creationId xmlns:a16="http://schemas.microsoft.com/office/drawing/2014/main" id="{AF05B6E0-3E1B-4B5D-A0A1-FD926663F8F2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텍스트 상자 31">
              <a:extLst>
                <a:ext uri="{FF2B5EF4-FFF2-40B4-BE49-F238E27FC236}">
                  <a16:creationId xmlns:a16="http://schemas.microsoft.com/office/drawing/2014/main" id="{36435F91-FEBE-425D-8BD3-C4D39F78D2D5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66" name="직선 연결선[R] 33">
              <a:extLst>
                <a:ext uri="{FF2B5EF4-FFF2-40B4-BE49-F238E27FC236}">
                  <a16:creationId xmlns:a16="http://schemas.microsoft.com/office/drawing/2014/main" id="{41815DE3-ED70-408C-86DD-9BF9C57EDA8D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FA1AF3D3-C5C3-43DE-A08F-12B2560109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20133" y="1768568"/>
            <a:ext cx="6912768" cy="360464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2" name="Title Bar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174B6A35-3AC9-46C0-876D-EF6944B0B0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020134" y="1530824"/>
            <a:ext cx="6912767" cy="2377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3" name="Close Butto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1334499F-A258-4D82-8CDE-E06A4F14BA1E}"/>
              </a:ext>
            </a:extLst>
          </p:cNvPr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8722017" y="1602071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10" name="직선 연결선[R] 7">
            <a:extLst>
              <a:ext uri="{FF2B5EF4-FFF2-40B4-BE49-F238E27FC236}">
                <a16:creationId xmlns:a16="http://schemas.microsoft.com/office/drawing/2014/main" id="{D34C6AFE-7352-41C4-9EE6-6017D3756367}"/>
              </a:ext>
            </a:extLst>
          </p:cNvPr>
          <p:cNvCxnSpPr>
            <a:cxnSpLocks/>
          </p:cNvCxnSpPr>
          <p:nvPr/>
        </p:nvCxnSpPr>
        <p:spPr>
          <a:xfrm>
            <a:off x="2020133" y="5012731"/>
            <a:ext cx="691276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40E78241-C1B5-4F01-BC4D-9D1CDF5BACA6}"/>
              </a:ext>
            </a:extLst>
          </p:cNvPr>
          <p:cNvSpPr txBox="1"/>
          <p:nvPr/>
        </p:nvSpPr>
        <p:spPr>
          <a:xfrm>
            <a:off x="2017625" y="2516782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질문 제목</a:t>
            </a: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6A3AC79E-AF8F-4F86-A9FA-A7DE81C67779}"/>
              </a:ext>
            </a:extLst>
          </p:cNvPr>
          <p:cNvSpPr/>
          <p:nvPr/>
        </p:nvSpPr>
        <p:spPr>
          <a:xfrm>
            <a:off x="2906379" y="2543388"/>
            <a:ext cx="3340661" cy="1657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56DAA154-7BC7-481E-A4DF-ED1AC8F14D5F}"/>
              </a:ext>
            </a:extLst>
          </p:cNvPr>
          <p:cNvCxnSpPr>
            <a:cxnSpLocks/>
          </p:cNvCxnSpPr>
          <p:nvPr/>
        </p:nvCxnSpPr>
        <p:spPr>
          <a:xfrm>
            <a:off x="6370321" y="2204864"/>
            <a:ext cx="0" cy="2808312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F7F77523-3241-4FA0-80FE-527C057DE6D7}"/>
              </a:ext>
            </a:extLst>
          </p:cNvPr>
          <p:cNvGrpSpPr/>
          <p:nvPr/>
        </p:nvGrpSpPr>
        <p:grpSpPr>
          <a:xfrm>
            <a:off x="7400121" y="2626995"/>
            <a:ext cx="884707" cy="172446"/>
            <a:chOff x="4464266" y="3052740"/>
            <a:chExt cx="479606" cy="171677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7ED8D3FF-B749-4E2C-9DE7-171134B628FE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0" name="Triangle 942">
              <a:extLst>
                <a:ext uri="{FF2B5EF4-FFF2-40B4-BE49-F238E27FC236}">
                  <a16:creationId xmlns:a16="http://schemas.microsoft.com/office/drawing/2014/main" id="{DBBAEC8C-B096-4D94-A126-FF33CD015AB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61AB7A5C-9932-4EC1-A6B8-437C882ED604}"/>
              </a:ext>
            </a:extLst>
          </p:cNvPr>
          <p:cNvSpPr txBox="1"/>
          <p:nvPr/>
        </p:nvSpPr>
        <p:spPr>
          <a:xfrm>
            <a:off x="6462619" y="259662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질문 답변 수 </a:t>
            </a:r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862F3ED2-A2C3-40C6-85E5-E83C8459D582}"/>
              </a:ext>
            </a:extLst>
          </p:cNvPr>
          <p:cNvGrpSpPr/>
          <p:nvPr/>
        </p:nvGrpSpPr>
        <p:grpSpPr>
          <a:xfrm>
            <a:off x="7370914" y="2240752"/>
            <a:ext cx="720080" cy="208567"/>
            <a:chOff x="4464266" y="3052740"/>
            <a:chExt cx="479606" cy="171677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C31A7BFE-F292-4FEA-8801-94A80253C458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질문 유형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7" name="Triangle 942">
              <a:extLst>
                <a:ext uri="{FF2B5EF4-FFF2-40B4-BE49-F238E27FC236}">
                  <a16:creationId xmlns:a16="http://schemas.microsoft.com/office/drawing/2014/main" id="{4F01284F-AF57-4ABD-B070-96D3825A9A4B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48506" y="3131387"/>
              <a:ext cx="65657" cy="3763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A56CF87A-3FFF-486D-A270-989E30EABA6F}"/>
              </a:ext>
            </a:extLst>
          </p:cNvPr>
          <p:cNvSpPr txBox="1"/>
          <p:nvPr/>
        </p:nvSpPr>
        <p:spPr>
          <a:xfrm>
            <a:off x="2017625" y="288235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답변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A81D2FF-A9B4-443C-83E7-3E6A3135B763}"/>
              </a:ext>
            </a:extLst>
          </p:cNvPr>
          <p:cNvSpPr txBox="1"/>
          <p:nvPr/>
        </p:nvSpPr>
        <p:spPr>
          <a:xfrm>
            <a:off x="2026283" y="3140109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(1)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B075C55-61F1-4DD9-9540-EDB1E3DCEC92}"/>
              </a:ext>
            </a:extLst>
          </p:cNvPr>
          <p:cNvSpPr/>
          <p:nvPr/>
        </p:nvSpPr>
        <p:spPr>
          <a:xfrm>
            <a:off x="2906378" y="3177747"/>
            <a:ext cx="3340661" cy="1657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19343C86-8D51-4E1F-A1B1-82C37A773E53}"/>
              </a:ext>
            </a:extLst>
          </p:cNvPr>
          <p:cNvSpPr/>
          <p:nvPr/>
        </p:nvSpPr>
        <p:spPr>
          <a:xfrm>
            <a:off x="2926545" y="3427708"/>
            <a:ext cx="486159" cy="1738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7605BF6D-295C-4A99-8D7B-21483508A38B}"/>
              </a:ext>
            </a:extLst>
          </p:cNvPr>
          <p:cNvSpPr txBox="1"/>
          <p:nvPr/>
        </p:nvSpPr>
        <p:spPr>
          <a:xfrm>
            <a:off x="2022489" y="3645024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(2)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0D41103-83B9-4865-B56D-00E6645DEEBA}"/>
              </a:ext>
            </a:extLst>
          </p:cNvPr>
          <p:cNvSpPr/>
          <p:nvPr/>
        </p:nvSpPr>
        <p:spPr>
          <a:xfrm>
            <a:off x="2902584" y="3722068"/>
            <a:ext cx="3340661" cy="1657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B5C0CD5F-3A3B-4B22-AC21-FF58B56D4601}"/>
              </a:ext>
            </a:extLst>
          </p:cNvPr>
          <p:cNvSpPr/>
          <p:nvPr/>
        </p:nvSpPr>
        <p:spPr>
          <a:xfrm>
            <a:off x="2922751" y="3988729"/>
            <a:ext cx="486159" cy="1738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CCFC647-E5C5-4B21-88CF-5537E6E5CA29}"/>
              </a:ext>
            </a:extLst>
          </p:cNvPr>
          <p:cNvSpPr txBox="1"/>
          <p:nvPr/>
        </p:nvSpPr>
        <p:spPr>
          <a:xfrm>
            <a:off x="2022489" y="4218156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(3)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9434190C-1541-4C33-BC03-62EDE8F1A1D4}"/>
              </a:ext>
            </a:extLst>
          </p:cNvPr>
          <p:cNvSpPr/>
          <p:nvPr/>
        </p:nvSpPr>
        <p:spPr>
          <a:xfrm>
            <a:off x="2922751" y="4479282"/>
            <a:ext cx="486159" cy="1738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추가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620D4408-E2F4-41DD-B4D2-524B5BBF0283}"/>
              </a:ext>
            </a:extLst>
          </p:cNvPr>
          <p:cNvSpPr/>
          <p:nvPr/>
        </p:nvSpPr>
        <p:spPr>
          <a:xfrm>
            <a:off x="2914272" y="4244873"/>
            <a:ext cx="3340661" cy="1657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6046EF9C-6040-483D-8FA1-14206F544766}"/>
              </a:ext>
            </a:extLst>
          </p:cNvPr>
          <p:cNvSpPr/>
          <p:nvPr/>
        </p:nvSpPr>
        <p:spPr>
          <a:xfrm>
            <a:off x="5757086" y="2917384"/>
            <a:ext cx="486159" cy="1738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 추가</a:t>
            </a:r>
          </a:p>
        </p:txBody>
      </p:sp>
      <p:sp>
        <p:nvSpPr>
          <p:cNvPr id="260" name="Rounded Rectangle 939">
            <a:extLst>
              <a:ext uri="{FF2B5EF4-FFF2-40B4-BE49-F238E27FC236}">
                <a16:creationId xmlns:a16="http://schemas.microsoft.com/office/drawing/2014/main" id="{57FF68B2-6C69-468A-A6C7-02DA5B436EE7}"/>
              </a:ext>
            </a:extLst>
          </p:cNvPr>
          <p:cNvSpPr/>
          <p:nvPr/>
        </p:nvSpPr>
        <p:spPr>
          <a:xfrm>
            <a:off x="5467265" y="5102482"/>
            <a:ext cx="348657" cy="20723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1" name="Group 459">
            <a:extLst>
              <a:ext uri="{FF2B5EF4-FFF2-40B4-BE49-F238E27FC236}">
                <a16:creationId xmlns:a16="http://schemas.microsoft.com/office/drawing/2014/main" id="{76EC8CA1-3D5B-4D3C-8CDA-013C550689F8}"/>
              </a:ext>
            </a:extLst>
          </p:cNvPr>
          <p:cNvGrpSpPr/>
          <p:nvPr/>
        </p:nvGrpSpPr>
        <p:grpSpPr>
          <a:xfrm>
            <a:off x="5049530" y="5102123"/>
            <a:ext cx="357376" cy="207236"/>
            <a:chOff x="3444734" y="1992365"/>
            <a:chExt cx="231646" cy="164487"/>
          </a:xfrm>
        </p:grpSpPr>
        <p:sp>
          <p:nvSpPr>
            <p:cNvPr id="276" name="Rounded Rectangle 939">
              <a:extLst>
                <a:ext uri="{FF2B5EF4-FFF2-40B4-BE49-F238E27FC236}">
                  <a16:creationId xmlns:a16="http://schemas.microsoft.com/office/drawing/2014/main" id="{A33C3D93-08B8-436B-A4BA-6F74B8D97F2C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7" name="텍스트 상자 31">
              <a:extLst>
                <a:ext uri="{FF2B5EF4-FFF2-40B4-BE49-F238E27FC236}">
                  <a16:creationId xmlns:a16="http://schemas.microsoft.com/office/drawing/2014/main" id="{D6436CC5-3E2D-43A1-8D94-5F1A8EF17D45}"/>
                </a:ext>
              </a:extLst>
            </p:cNvPr>
            <p:cNvSpPr txBox="1"/>
            <p:nvPr/>
          </p:nvSpPr>
          <p:spPr>
            <a:xfrm>
              <a:off x="3452557" y="2035487"/>
              <a:ext cx="216000" cy="782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CA8AFFEA-C083-4EB2-A197-ED19C65D47ED}"/>
              </a:ext>
            </a:extLst>
          </p:cNvPr>
          <p:cNvSpPr txBox="1"/>
          <p:nvPr/>
        </p:nvSpPr>
        <p:spPr>
          <a:xfrm>
            <a:off x="6497309" y="297619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결과 표시 방법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AC56C96-CEB7-44F7-9D61-B6A3C947ACBE}"/>
              </a:ext>
            </a:extLst>
          </p:cNvPr>
          <p:cNvSpPr txBox="1"/>
          <p:nvPr/>
        </p:nvSpPr>
        <p:spPr>
          <a:xfrm>
            <a:off x="2034177" y="2227464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지문</a:t>
            </a: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DEA9946C-9008-4ABB-8B46-0E89B0B5334D}"/>
              </a:ext>
            </a:extLst>
          </p:cNvPr>
          <p:cNvSpPr/>
          <p:nvPr/>
        </p:nvSpPr>
        <p:spPr>
          <a:xfrm>
            <a:off x="2922931" y="2254070"/>
            <a:ext cx="3340661" cy="1657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65" name="Checkbox">
            <a:extLst>
              <a:ext uri="{FF2B5EF4-FFF2-40B4-BE49-F238E27FC236}">
                <a16:creationId xmlns:a16="http://schemas.microsoft.com/office/drawing/2014/main" id="{B097E6E5-80B8-4985-8739-CF5646A1C1B1}"/>
              </a:ext>
            </a:extLst>
          </p:cNvPr>
          <p:cNvGrpSpPr/>
          <p:nvPr/>
        </p:nvGrpSpPr>
        <p:grpSpPr>
          <a:xfrm>
            <a:off x="6512041" y="3261718"/>
            <a:ext cx="1432826" cy="153888"/>
            <a:chOff x="863600" y="1293865"/>
            <a:chExt cx="1432826" cy="153888"/>
          </a:xfrm>
        </p:grpSpPr>
        <p:grpSp>
          <p:nvGrpSpPr>
            <p:cNvPr id="272" name="Checkbox">
              <a:extLst>
                <a:ext uri="{FF2B5EF4-FFF2-40B4-BE49-F238E27FC236}">
                  <a16:creationId xmlns:a16="http://schemas.microsoft.com/office/drawing/2014/main" id="{C230DF3D-ABB2-4F9A-B1B3-D31DEA5B9903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274" name="Box">
                <a:extLst>
                  <a:ext uri="{FF2B5EF4-FFF2-40B4-BE49-F238E27FC236}">
                    <a16:creationId xmlns:a16="http://schemas.microsoft.com/office/drawing/2014/main" id="{1C0AD0FE-0EBD-4097-9EA6-97EF1B433A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5" name="Check" hidden="1">
                <a:extLst>
                  <a:ext uri="{FF2B5EF4-FFF2-40B4-BE49-F238E27FC236}">
                    <a16:creationId xmlns:a16="http://schemas.microsoft.com/office/drawing/2014/main" id="{87C494C0-0B36-42ED-A561-4099F9087E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3" name="Text">
              <a:extLst>
                <a:ext uri="{FF2B5EF4-FFF2-40B4-BE49-F238E27FC236}">
                  <a16:creationId xmlns:a16="http://schemas.microsoft.com/office/drawing/2014/main" id="{22FC95A9-A775-4D61-9ED1-475A6CA1E94A}"/>
                </a:ext>
              </a:extLst>
            </p:cNvPr>
            <p:cNvSpPr txBox="1"/>
            <p:nvPr/>
          </p:nvSpPr>
          <p:spPr>
            <a:xfrm>
              <a:off x="1057304" y="1293865"/>
              <a:ext cx="1239122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득표수가 많은 순으로 나열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C7007393-55DA-41F7-A1AE-C52D7A06C3E0}"/>
              </a:ext>
            </a:extLst>
          </p:cNvPr>
          <p:cNvSpPr txBox="1"/>
          <p:nvPr/>
        </p:nvSpPr>
        <p:spPr>
          <a:xfrm>
            <a:off x="6521074" y="3493641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답변공개</a:t>
            </a:r>
          </a:p>
        </p:txBody>
      </p:sp>
      <p:grpSp>
        <p:nvGrpSpPr>
          <p:cNvPr id="267" name="Checkbox">
            <a:extLst>
              <a:ext uri="{FF2B5EF4-FFF2-40B4-BE49-F238E27FC236}">
                <a16:creationId xmlns:a16="http://schemas.microsoft.com/office/drawing/2014/main" id="{AA6ED457-730A-470E-8FFC-0698A2771C82}"/>
              </a:ext>
            </a:extLst>
          </p:cNvPr>
          <p:cNvGrpSpPr/>
          <p:nvPr/>
        </p:nvGrpSpPr>
        <p:grpSpPr>
          <a:xfrm>
            <a:off x="6535806" y="3779168"/>
            <a:ext cx="1330234" cy="153888"/>
            <a:chOff x="863600" y="1293865"/>
            <a:chExt cx="1330234" cy="153888"/>
          </a:xfrm>
        </p:grpSpPr>
        <p:grpSp>
          <p:nvGrpSpPr>
            <p:cNvPr id="268" name="Checkbox">
              <a:extLst>
                <a:ext uri="{FF2B5EF4-FFF2-40B4-BE49-F238E27FC236}">
                  <a16:creationId xmlns:a16="http://schemas.microsoft.com/office/drawing/2014/main" id="{34594700-2872-4F1D-B65B-BC54E9359432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270" name="Box">
                <a:extLst>
                  <a:ext uri="{FF2B5EF4-FFF2-40B4-BE49-F238E27FC236}">
                    <a16:creationId xmlns:a16="http://schemas.microsoft.com/office/drawing/2014/main" id="{EF276EFF-B342-4972-91E5-4F3535E151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1" name="Check" hidden="1">
                <a:extLst>
                  <a:ext uri="{FF2B5EF4-FFF2-40B4-BE49-F238E27FC236}">
                    <a16:creationId xmlns:a16="http://schemas.microsoft.com/office/drawing/2014/main" id="{F8F00CEA-229A-4FCC-8577-D7017DB733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69" name="Text">
              <a:extLst>
                <a:ext uri="{FF2B5EF4-FFF2-40B4-BE49-F238E27FC236}">
                  <a16:creationId xmlns:a16="http://schemas.microsoft.com/office/drawing/2014/main" id="{1180AF5C-D6E6-4816-93B9-BE2595BACDBB}"/>
                </a:ext>
              </a:extLst>
            </p:cNvPr>
            <p:cNvSpPr txBox="1"/>
            <p:nvPr/>
          </p:nvSpPr>
          <p:spPr>
            <a:xfrm>
              <a:off x="1057304" y="1293865"/>
              <a:ext cx="113653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참여자의 선택 항목 공개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cxnSp>
        <p:nvCxnSpPr>
          <p:cNvPr id="127" name="직선 연결선[R] 7">
            <a:extLst>
              <a:ext uri="{FF2B5EF4-FFF2-40B4-BE49-F238E27FC236}">
                <a16:creationId xmlns:a16="http://schemas.microsoft.com/office/drawing/2014/main" id="{44034CCD-03B1-424F-9585-116649A1EF7C}"/>
              </a:ext>
            </a:extLst>
          </p:cNvPr>
          <p:cNvCxnSpPr>
            <a:cxnSpLocks/>
          </p:cNvCxnSpPr>
          <p:nvPr/>
        </p:nvCxnSpPr>
        <p:spPr>
          <a:xfrm>
            <a:off x="2084220" y="2060848"/>
            <a:ext cx="672096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4A8CED-ED19-44C8-B96A-1D9DC91BD39F}"/>
              </a:ext>
            </a:extLst>
          </p:cNvPr>
          <p:cNvSpPr txBox="1"/>
          <p:nvPr/>
        </p:nvSpPr>
        <p:spPr>
          <a:xfrm>
            <a:off x="2164149" y="1787318"/>
            <a:ext cx="1411571" cy="26812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문제 추가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CA49A1-B181-4CBC-8653-44C1C7200B68}"/>
              </a:ext>
            </a:extLst>
          </p:cNvPr>
          <p:cNvSpPr txBox="1"/>
          <p:nvPr/>
        </p:nvSpPr>
        <p:spPr>
          <a:xfrm>
            <a:off x="6403823" y="2211379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질문 유형 </a:t>
            </a:r>
          </a:p>
        </p:txBody>
      </p:sp>
      <p:grpSp>
        <p:nvGrpSpPr>
          <p:cNvPr id="131" name="그룹 132">
            <a:extLst>
              <a:ext uri="{FF2B5EF4-FFF2-40B4-BE49-F238E27FC236}">
                <a16:creationId xmlns:a16="http://schemas.microsoft.com/office/drawing/2014/main" id="{8AD74C88-87A7-4461-848A-8A359D68058C}"/>
              </a:ext>
            </a:extLst>
          </p:cNvPr>
          <p:cNvGrpSpPr/>
          <p:nvPr/>
        </p:nvGrpSpPr>
        <p:grpSpPr>
          <a:xfrm>
            <a:off x="2427834" y="3175016"/>
            <a:ext cx="406414" cy="436978"/>
            <a:chOff x="241995" y="3140968"/>
            <a:chExt cx="3456384" cy="1224136"/>
          </a:xfrm>
          <a:solidFill>
            <a:schemeClr val="bg1"/>
          </a:solidFill>
        </p:grpSpPr>
        <p:sp>
          <p:nvSpPr>
            <p:cNvPr id="135" name="직사각형 46">
              <a:extLst>
                <a:ext uri="{FF2B5EF4-FFF2-40B4-BE49-F238E27FC236}">
                  <a16:creationId xmlns:a16="http://schemas.microsoft.com/office/drawing/2014/main" id="{26B2925D-8068-4097-A0A9-DF669855760C}"/>
                </a:ext>
              </a:extLst>
            </p:cNvPr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02B09F7E-426B-4228-9DD6-0DFE0D78510A}"/>
                </a:ext>
              </a:extLst>
            </p:cNvPr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8D11C4EF-5663-4655-A58E-0B558E06AE87}"/>
                </a:ext>
              </a:extLst>
            </p:cNvPr>
            <p:cNvCxnSpPr/>
            <p:nvPr/>
          </p:nvCxnSpPr>
          <p:spPr>
            <a:xfrm>
              <a:off x="408628" y="3196611"/>
              <a:ext cx="3142172" cy="111285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그룹 132">
            <a:extLst>
              <a:ext uri="{FF2B5EF4-FFF2-40B4-BE49-F238E27FC236}">
                <a16:creationId xmlns:a16="http://schemas.microsoft.com/office/drawing/2014/main" id="{4734F90B-B25D-4DCC-8ED8-BE982C90EA80}"/>
              </a:ext>
            </a:extLst>
          </p:cNvPr>
          <p:cNvGrpSpPr/>
          <p:nvPr/>
        </p:nvGrpSpPr>
        <p:grpSpPr>
          <a:xfrm>
            <a:off x="2434529" y="3711357"/>
            <a:ext cx="406414" cy="436979"/>
            <a:chOff x="241995" y="3140968"/>
            <a:chExt cx="3456384" cy="1224136"/>
          </a:xfrm>
          <a:solidFill>
            <a:schemeClr val="bg1"/>
          </a:solidFill>
        </p:grpSpPr>
        <p:sp>
          <p:nvSpPr>
            <p:cNvPr id="141" name="직사각형 46">
              <a:extLst>
                <a:ext uri="{FF2B5EF4-FFF2-40B4-BE49-F238E27FC236}">
                  <a16:creationId xmlns:a16="http://schemas.microsoft.com/office/drawing/2014/main" id="{E3B24815-98C7-42D0-8A2D-53795CDF0036}"/>
                </a:ext>
              </a:extLst>
            </p:cNvPr>
            <p:cNvSpPr/>
            <p:nvPr/>
          </p:nvSpPr>
          <p:spPr>
            <a:xfrm>
              <a:off x="251520" y="3140968"/>
              <a:ext cx="3412952" cy="1224136"/>
            </a:xfrm>
            <a:prstGeom prst="rect">
              <a:avLst/>
            </a:prstGeom>
            <a:grp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3896F11E-ACEA-4E37-906E-E3D9501314C8}"/>
                </a:ext>
              </a:extLst>
            </p:cNvPr>
            <p:cNvCxnSpPr/>
            <p:nvPr/>
          </p:nvCxnSpPr>
          <p:spPr>
            <a:xfrm rot="10800000" flipV="1">
              <a:off x="241995" y="3140968"/>
              <a:ext cx="3456384" cy="1224136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BAEFC36B-3793-44A3-A552-A2FA7245E4FA}"/>
                </a:ext>
              </a:extLst>
            </p:cNvPr>
            <p:cNvCxnSpPr/>
            <p:nvPr/>
          </p:nvCxnSpPr>
          <p:spPr>
            <a:xfrm>
              <a:off x="408628" y="3196611"/>
              <a:ext cx="3142172" cy="1112850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8ADAF343-8632-4E20-8517-0E2904C9383F}"/>
              </a:ext>
            </a:extLst>
          </p:cNvPr>
          <p:cNvGrpSpPr/>
          <p:nvPr/>
        </p:nvGrpSpPr>
        <p:grpSpPr>
          <a:xfrm>
            <a:off x="2434528" y="4242147"/>
            <a:ext cx="406414" cy="436978"/>
            <a:chOff x="1502062" y="1429704"/>
            <a:chExt cx="1332792" cy="648072"/>
          </a:xfrm>
        </p:grpSpPr>
        <p:grpSp>
          <p:nvGrpSpPr>
            <p:cNvPr id="146" name="그룹 132">
              <a:extLst>
                <a:ext uri="{FF2B5EF4-FFF2-40B4-BE49-F238E27FC236}">
                  <a16:creationId xmlns:a16="http://schemas.microsoft.com/office/drawing/2014/main" id="{CDD1B9C4-7463-494C-87D8-13102573255D}"/>
                </a:ext>
              </a:extLst>
            </p:cNvPr>
            <p:cNvGrpSpPr/>
            <p:nvPr/>
          </p:nvGrpSpPr>
          <p:grpSpPr>
            <a:xfrm>
              <a:off x="1502062" y="1429704"/>
              <a:ext cx="1332792" cy="648072"/>
              <a:chOff x="241995" y="3140968"/>
              <a:chExt cx="3456384" cy="1224136"/>
            </a:xfrm>
            <a:solidFill>
              <a:schemeClr val="bg1"/>
            </a:solidFill>
          </p:grpSpPr>
          <p:sp>
            <p:nvSpPr>
              <p:cNvPr id="149" name="직사각형 46">
                <a:extLst>
                  <a:ext uri="{FF2B5EF4-FFF2-40B4-BE49-F238E27FC236}">
                    <a16:creationId xmlns:a16="http://schemas.microsoft.com/office/drawing/2014/main" id="{628F6D81-3A25-4B4E-AD6A-4A809249C88A}"/>
                  </a:ext>
                </a:extLst>
              </p:cNvPr>
              <p:cNvSpPr/>
              <p:nvPr/>
            </p:nvSpPr>
            <p:spPr>
              <a:xfrm>
                <a:off x="251520" y="3140968"/>
                <a:ext cx="3412952" cy="1224136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endParaRPr>
              </a:p>
            </p:txBody>
          </p: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9BA9D229-3B61-4CCF-8672-6D6F306E0F48}"/>
                  </a:ext>
                </a:extLst>
              </p:cNvPr>
              <p:cNvCxnSpPr/>
              <p:nvPr/>
            </p:nvCxnSpPr>
            <p:spPr>
              <a:xfrm rot="10800000" flipV="1">
                <a:off x="241995" y="3140968"/>
                <a:ext cx="3456384" cy="1224136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F77CE5CD-D5CE-47F1-9D53-CD83BBE170B6}"/>
                  </a:ext>
                </a:extLst>
              </p:cNvPr>
              <p:cNvCxnSpPr/>
              <p:nvPr/>
            </p:nvCxnSpPr>
            <p:spPr>
              <a:xfrm>
                <a:off x="408628" y="3196611"/>
                <a:ext cx="3142172" cy="1112850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직사각형 141">
              <a:extLst>
                <a:ext uri="{FF2B5EF4-FFF2-40B4-BE49-F238E27FC236}">
                  <a16:creationId xmlns:a16="http://schemas.microsoft.com/office/drawing/2014/main" id="{CF43774E-6C77-4F18-A998-84A747E04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204" y="1600707"/>
              <a:ext cx="362599" cy="2154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img</a:t>
              </a:r>
              <a:endPara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52E3CB-1B3A-4BA3-8F5F-A12CB427322A}"/>
              </a:ext>
            </a:extLst>
          </p:cNvPr>
          <p:cNvSpPr txBox="1"/>
          <p:nvPr/>
        </p:nvSpPr>
        <p:spPr>
          <a:xfrm>
            <a:off x="3408910" y="3461938"/>
            <a:ext cx="886890" cy="156829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1234efg.</a:t>
            </a:r>
            <a:r>
              <a:rPr lang="en-US" altLang="ko-KR" sz="6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img</a:t>
            </a:r>
            <a:r>
              <a:rPr lang="en-US" altLang="ko-KR" sz="60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X </a:t>
            </a:r>
            <a:r>
              <a:rPr lang="ko-KR" altLang="en-US" sz="600" dirty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삭제</a:t>
            </a:r>
          </a:p>
        </p:txBody>
      </p:sp>
      <p:sp>
        <p:nvSpPr>
          <p:cNvPr id="160" name="직사각형 141">
            <a:extLst>
              <a:ext uri="{FF2B5EF4-FFF2-40B4-BE49-F238E27FC236}">
                <a16:creationId xmlns:a16="http://schemas.microsoft.com/office/drawing/2014/main" id="{917716FA-2115-4515-9121-AD3790E0F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876" y="3839853"/>
            <a:ext cx="110569" cy="1452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img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1" name="직사각형 141">
            <a:extLst>
              <a:ext uri="{FF2B5EF4-FFF2-40B4-BE49-F238E27FC236}">
                <a16:creationId xmlns:a16="http://schemas.microsoft.com/office/drawing/2014/main" id="{7F6D535F-950C-4464-AB77-EFFEB430F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852" y="3278358"/>
            <a:ext cx="110569" cy="14526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img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0E260BD-9655-4099-BB78-22B057B9137B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임시저장함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수정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문제추가</a:t>
            </a: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CDB3F71-10B5-4794-BD8A-AA873B5143BD}"/>
              </a:ext>
            </a:extLst>
          </p:cNvPr>
          <p:cNvSpPr/>
          <p:nvPr/>
        </p:nvSpPr>
        <p:spPr>
          <a:xfrm>
            <a:off x="9290533" y="1044338"/>
            <a:ext cx="2854139" cy="11691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등록화면 상세와 동일</a:t>
            </a:r>
          </a:p>
        </p:txBody>
      </p:sp>
    </p:spTree>
    <p:extLst>
      <p:ext uri="{BB962C8B-B14F-4D97-AF65-F5344CB8AC3E}">
        <p14:creationId xmlns:p14="http://schemas.microsoft.com/office/powerpoint/2010/main" val="3955533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13265"/>
          <a:ext cx="2835141" cy="1344743"/>
        </p:xfrm>
        <a:graphic>
          <a:graphicData uri="http://schemas.openxmlformats.org/drawingml/2006/table">
            <a:tbl>
              <a:tblPr/>
              <a:tblGrid>
                <a:gridCol w="26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진행중인 설문 리스트 노출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설문제목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작성자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상태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작성일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종료일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응답자 출력</a:t>
                      </a: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1A</a:t>
                      </a:r>
                      <a:endParaRPr kumimoji="1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사용자의 마지막 사용 옵션 저장되어 재진입 시 적용됨</a:t>
                      </a:r>
                      <a:endParaRPr kumimoji="1"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리스트 개수 </a:t>
                      </a: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: 15/20/30/40/50</a:t>
                      </a: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(TBD)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75893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제목 </a:t>
                      </a:r>
                      <a:r>
                        <a:rPr kumimoji="1" lang="ko-KR" altLang="en-US" sz="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상세 화면 이동</a:t>
                      </a:r>
                      <a:endParaRPr kumimoji="1"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356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진행중인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임시저장함</a:t>
            </a:r>
            <a:endParaRPr kumimoji="1"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3" name="Group 357">
            <a:extLst>
              <a:ext uri="{FF2B5EF4-FFF2-40B4-BE49-F238E27FC236}">
                <a16:creationId xmlns:a16="http://schemas.microsoft.com/office/drawing/2014/main" id="{858E1051-FC07-4CB9-8151-B851C5C83F56}"/>
              </a:ext>
            </a:extLst>
          </p:cNvPr>
          <p:cNvGrpSpPr/>
          <p:nvPr/>
        </p:nvGrpSpPr>
        <p:grpSpPr>
          <a:xfrm>
            <a:off x="8954646" y="857945"/>
            <a:ext cx="134782" cy="145799"/>
            <a:chOff x="7681409" y="2293429"/>
            <a:chExt cx="157246" cy="170099"/>
          </a:xfrm>
        </p:grpSpPr>
        <p:sp>
          <p:nvSpPr>
            <p:cNvPr id="354" name="Rounded Rectangle 358">
              <a:extLst>
                <a:ext uri="{FF2B5EF4-FFF2-40B4-BE49-F238E27FC236}">
                  <a16:creationId xmlns:a16="http://schemas.microsoft.com/office/drawing/2014/main" id="{F8B7A5E7-E40D-4E95-AB57-A044289DF2CD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355" name="Freeform 32">
              <a:extLst>
                <a:ext uri="{FF2B5EF4-FFF2-40B4-BE49-F238E27FC236}">
                  <a16:creationId xmlns:a16="http://schemas.microsoft.com/office/drawing/2014/main" id="{D19AA097-70C7-487E-8068-0E7AA8EBE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cxnSp>
        <p:nvCxnSpPr>
          <p:cNvPr id="142" name="직선 연결선[R] 7">
            <a:extLst>
              <a:ext uri="{FF2B5EF4-FFF2-40B4-BE49-F238E27FC236}">
                <a16:creationId xmlns:a16="http://schemas.microsoft.com/office/drawing/2014/main" id="{40184640-1426-43CB-BEF8-669B1B2587FF}"/>
              </a:ext>
            </a:extLst>
          </p:cNvPr>
          <p:cNvCxnSpPr>
            <a:cxnSpLocks/>
          </p:cNvCxnSpPr>
          <p:nvPr/>
        </p:nvCxnSpPr>
        <p:spPr>
          <a:xfrm>
            <a:off x="1775520" y="1484633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43" name="Group 224">
            <a:extLst>
              <a:ext uri="{FF2B5EF4-FFF2-40B4-BE49-F238E27FC236}">
                <a16:creationId xmlns:a16="http://schemas.microsoft.com/office/drawing/2014/main" id="{ED497A27-A0D9-4142-BFE1-330D42C1D3E3}"/>
              </a:ext>
            </a:extLst>
          </p:cNvPr>
          <p:cNvGrpSpPr/>
          <p:nvPr/>
        </p:nvGrpSpPr>
        <p:grpSpPr>
          <a:xfrm>
            <a:off x="8768531" y="1186251"/>
            <a:ext cx="412743" cy="246221"/>
            <a:chOff x="7387841" y="2237382"/>
            <a:chExt cx="450534" cy="265485"/>
          </a:xfrm>
        </p:grpSpPr>
        <p:sp>
          <p:nvSpPr>
            <p:cNvPr id="144" name="Rounded Rectangle 160">
              <a:extLst>
                <a:ext uri="{FF2B5EF4-FFF2-40B4-BE49-F238E27FC236}">
                  <a16:creationId xmlns:a16="http://schemas.microsoft.com/office/drawing/2014/main" id="{71AB8639-11F7-43DB-82B7-A9FB04BF0A23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45" name="Straight Connector 183">
              <a:extLst>
                <a:ext uri="{FF2B5EF4-FFF2-40B4-BE49-F238E27FC236}">
                  <a16:creationId xmlns:a16="http://schemas.microsoft.com/office/drawing/2014/main" id="{F8EEE2FD-103D-49E9-99CD-09DAA5B4A2D1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46" name="텍스트 상자 31">
              <a:extLst>
                <a:ext uri="{FF2B5EF4-FFF2-40B4-BE49-F238E27FC236}">
                  <a16:creationId xmlns:a16="http://schemas.microsoft.com/office/drawing/2014/main" id="{33BC8C24-414D-40C3-8509-27020C81E3A4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47" name="Triangle 223">
              <a:extLst>
                <a:ext uri="{FF2B5EF4-FFF2-40B4-BE49-F238E27FC236}">
                  <a16:creationId xmlns:a16="http://schemas.microsoft.com/office/drawing/2014/main" id="{32E9C1D5-A9F4-458E-9A76-070FFD90BCF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1488C600-4159-4AA4-AB14-9478BE7D0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28370"/>
              </p:ext>
            </p:extLst>
          </p:nvPr>
        </p:nvGraphicFramePr>
        <p:xfrm>
          <a:off x="1781211" y="1482969"/>
          <a:ext cx="7417992" cy="26208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72860">
                  <a:extLst>
                    <a:ext uri="{9D8B030D-6E8A-4147-A177-3AD203B41FA5}">
                      <a16:colId xmlns:a16="http://schemas.microsoft.com/office/drawing/2014/main" val="771731084"/>
                    </a:ext>
                  </a:extLst>
                </a:gridCol>
                <a:gridCol w="4851816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540804">
                  <a:extLst>
                    <a:ext uri="{9D8B030D-6E8A-4147-A177-3AD203B41FA5}">
                      <a16:colId xmlns:a16="http://schemas.microsoft.com/office/drawing/2014/main" val="410087154"/>
                    </a:ext>
                  </a:extLst>
                </a:gridCol>
                <a:gridCol w="793961">
                  <a:extLst>
                    <a:ext uri="{9D8B030D-6E8A-4147-A177-3AD203B41FA5}">
                      <a16:colId xmlns:a16="http://schemas.microsoft.com/office/drawing/2014/main" val="1406644137"/>
                    </a:ext>
                  </a:extLst>
                </a:gridCol>
                <a:gridCol w="758551">
                  <a:extLst>
                    <a:ext uri="{9D8B030D-6E8A-4147-A177-3AD203B41FA5}">
                      <a16:colId xmlns:a16="http://schemas.microsoft.com/office/drawing/2014/main" val="167272866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설문 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상태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5DB68BE-2990-4A01-A8D3-E777BC4B5712}"/>
              </a:ext>
            </a:extLst>
          </p:cNvPr>
          <p:cNvGrpSpPr/>
          <p:nvPr/>
        </p:nvGrpSpPr>
        <p:grpSpPr>
          <a:xfrm>
            <a:off x="4367808" y="6302548"/>
            <a:ext cx="2840854" cy="236543"/>
            <a:chOff x="3685440" y="4863567"/>
            <a:chExt cx="2840854" cy="157372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23C00D8F-BF08-4AB7-BBC4-8A167D78DCEF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471DBFB-5D08-4FBA-8D63-AD8004F34407}"/>
                </a:ext>
              </a:extLst>
            </p:cNvPr>
            <p:cNvGrpSpPr/>
            <p:nvPr/>
          </p:nvGrpSpPr>
          <p:grpSpPr>
            <a:xfrm>
              <a:off x="6034340" y="4894939"/>
              <a:ext cx="491954" cy="126000"/>
              <a:chOff x="6034340" y="4894939"/>
              <a:chExt cx="491954" cy="126000"/>
            </a:xfrm>
          </p:grpSpPr>
          <p:sp>
            <p:nvSpPr>
              <p:cNvPr id="162" name="Rounded Rectangle 936">
                <a:extLst>
                  <a:ext uri="{FF2B5EF4-FFF2-40B4-BE49-F238E27FC236}">
                    <a16:creationId xmlns:a16="http://schemas.microsoft.com/office/drawing/2014/main" id="{B30FBA95-F5D3-4A53-896E-EF1FADFDC4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EE50FAF-F087-467E-AC72-C8906BF86CBC}"/>
                  </a:ext>
                </a:extLst>
              </p:cNvPr>
              <p:cNvSpPr/>
              <p:nvPr/>
            </p:nvSpPr>
            <p:spPr>
              <a:xfrm>
                <a:off x="6276226" y="4911014"/>
                <a:ext cx="250068" cy="81906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66" name="텍스트 상자 31">
            <a:extLst>
              <a:ext uri="{FF2B5EF4-FFF2-40B4-BE49-F238E27FC236}">
                <a16:creationId xmlns:a16="http://schemas.microsoft.com/office/drawing/2014/main" id="{3FA2E5B7-17F6-4FA8-A0DC-58FA4F4C6B9E}"/>
              </a:ext>
            </a:extLst>
          </p:cNvPr>
          <p:cNvSpPr txBox="1"/>
          <p:nvPr/>
        </p:nvSpPr>
        <p:spPr>
          <a:xfrm>
            <a:off x="8479130" y="868065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143">
            <a:extLst>
              <a:ext uri="{FF2B5EF4-FFF2-40B4-BE49-F238E27FC236}">
                <a16:creationId xmlns:a16="http://schemas.microsoft.com/office/drawing/2014/main" id="{7D1CB4A4-4D8F-4A86-BF3C-1E9A196C4C25}"/>
              </a:ext>
            </a:extLst>
          </p:cNvPr>
          <p:cNvGrpSpPr/>
          <p:nvPr/>
        </p:nvGrpSpPr>
        <p:grpSpPr>
          <a:xfrm>
            <a:off x="2834077" y="722841"/>
            <a:ext cx="216000" cy="252000"/>
            <a:chOff x="2704212" y="2825113"/>
            <a:chExt cx="216000" cy="252000"/>
          </a:xfrm>
        </p:grpSpPr>
        <p:sp>
          <p:nvSpPr>
            <p:cNvPr id="77" name="타원형">
              <a:extLst>
                <a:ext uri="{FF2B5EF4-FFF2-40B4-BE49-F238E27FC236}">
                  <a16:creationId xmlns:a16="http://schemas.microsoft.com/office/drawing/2014/main" id="{7FC83383-BD4D-4FE8-8008-E3E3A9E0FE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78" name="2">
              <a:extLst>
                <a:ext uri="{FF2B5EF4-FFF2-40B4-BE49-F238E27FC236}">
                  <a16:creationId xmlns:a16="http://schemas.microsoft.com/office/drawing/2014/main" id="{2424980C-170C-4775-85E0-BD36E7B6C9F7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AF11A-38B3-439E-8023-02E4E4F6A818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CDEBFD9-45CF-45B9-88A4-98D16F96593A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83" name="Group 1">
                <a:extLst>
                  <a:ext uri="{FF2B5EF4-FFF2-40B4-BE49-F238E27FC236}">
                    <a16:creationId xmlns:a16="http://schemas.microsoft.com/office/drawing/2014/main" id="{86C0A086-5A93-4A08-84FA-243B83F9B949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85" name="Rectangle 14">
                  <a:extLst>
                    <a:ext uri="{FF2B5EF4-FFF2-40B4-BE49-F238E27FC236}">
                      <a16:creationId xmlns:a16="http://schemas.microsoft.com/office/drawing/2014/main" id="{8C073F5A-CF62-4991-82D2-D601AF8BF7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6" name="Freeform 10">
                  <a:extLst>
                    <a:ext uri="{FF2B5EF4-FFF2-40B4-BE49-F238E27FC236}">
                      <a16:creationId xmlns:a16="http://schemas.microsoft.com/office/drawing/2014/main" id="{142FBCB7-9E04-4626-9E60-6761F70145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87" name="텍스트 상자 31">
                  <a:extLst>
                    <a:ext uri="{FF2B5EF4-FFF2-40B4-BE49-F238E27FC236}">
                      <a16:creationId xmlns:a16="http://schemas.microsoft.com/office/drawing/2014/main" id="{24822FB2-E3DB-4DCA-8B2C-82D14B533228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88" name="Straight Connector 1159">
                  <a:extLst>
                    <a:ext uri="{FF2B5EF4-FFF2-40B4-BE49-F238E27FC236}">
                      <a16:creationId xmlns:a16="http://schemas.microsoft.com/office/drawing/2014/main" id="{E67FBF89-9A9B-4FDA-B985-8C878F72712E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9" name="Triangle 942">
                  <a:extLst>
                    <a:ext uri="{FF2B5EF4-FFF2-40B4-BE49-F238E27FC236}">
                      <a16:creationId xmlns:a16="http://schemas.microsoft.com/office/drawing/2014/main" id="{DB0B047A-1196-43E6-8CAA-7BFE52063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4" name="텍스트 상자 31">
                <a:extLst>
                  <a:ext uri="{FF2B5EF4-FFF2-40B4-BE49-F238E27FC236}">
                    <a16:creationId xmlns:a16="http://schemas.microsoft.com/office/drawing/2014/main" id="{74CA5185-1051-4B0E-9FCB-FAC77BF2D3AA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64AF5F79-8695-47DE-BD91-E2FBA585EDF4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텍스트 상자 31">
              <a:extLst>
                <a:ext uri="{FF2B5EF4-FFF2-40B4-BE49-F238E27FC236}">
                  <a16:creationId xmlns:a16="http://schemas.microsoft.com/office/drawing/2014/main" id="{A50B3078-B09D-4A84-838C-17A56D50C7A3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6ED0C4A-6C35-46D1-9E80-185974B109B0}"/>
              </a:ext>
            </a:extLst>
          </p:cNvPr>
          <p:cNvSpPr/>
          <p:nvPr/>
        </p:nvSpPr>
        <p:spPr>
          <a:xfrm>
            <a:off x="10183324" y="298379"/>
            <a:ext cx="8092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1272F0-D097-4F12-B877-D392505ADD02}"/>
              </a:ext>
            </a:extLst>
          </p:cNvPr>
          <p:cNvSpPr txBox="1"/>
          <p:nvPr/>
        </p:nvSpPr>
        <p:spPr>
          <a:xfrm>
            <a:off x="5451143" y="67433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5E6E12B-4966-44BC-8370-66BF53E22F44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718781E-DF12-411C-B2A1-A3B599342125}"/>
                </a:ext>
              </a:extLst>
            </p:cNvPr>
            <p:cNvSpPr/>
            <p:nvPr/>
          </p:nvSpPr>
          <p:spPr>
            <a:xfrm>
              <a:off x="440498" y="2708771"/>
              <a:ext cx="1306129" cy="254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Rectangle 14">
              <a:extLst>
                <a:ext uri="{FF2B5EF4-FFF2-40B4-BE49-F238E27FC236}">
                  <a16:creationId xmlns:a16="http://schemas.microsoft.com/office/drawing/2014/main" id="{1B0EA678-A521-4E21-AB5B-C799ED87E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텍스트 상자 31">
              <a:extLst>
                <a:ext uri="{FF2B5EF4-FFF2-40B4-BE49-F238E27FC236}">
                  <a16:creationId xmlns:a16="http://schemas.microsoft.com/office/drawing/2014/main" id="{4ED62CCE-2102-4AC0-B012-06C09E2C68BD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텍스트 상자 31">
              <a:extLst>
                <a:ext uri="{FF2B5EF4-FFF2-40B4-BE49-F238E27FC236}">
                  <a16:creationId xmlns:a16="http://schemas.microsoft.com/office/drawing/2014/main" id="{99910271-87B3-40F2-8D6C-5CE6BFD4B305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63" name="직선 연결선[R] 33">
              <a:extLst>
                <a:ext uri="{FF2B5EF4-FFF2-40B4-BE49-F238E27FC236}">
                  <a16:creationId xmlns:a16="http://schemas.microsoft.com/office/drawing/2014/main" id="{BE9D9969-4B50-4077-99A4-0945477117F8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텍스트 상자 31">
              <a:extLst>
                <a:ext uri="{FF2B5EF4-FFF2-40B4-BE49-F238E27FC236}">
                  <a16:creationId xmlns:a16="http://schemas.microsoft.com/office/drawing/2014/main" id="{9AFFF8B0-7680-4AFE-A556-DC77BD66E757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66" name="텍스트 상자 31">
              <a:extLst>
                <a:ext uri="{FF2B5EF4-FFF2-40B4-BE49-F238E27FC236}">
                  <a16:creationId xmlns:a16="http://schemas.microsoft.com/office/drawing/2014/main" id="{90CB0A24-2ADF-4566-BAB4-C97C5B696414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67" name="텍스트 상자 31">
              <a:extLst>
                <a:ext uri="{FF2B5EF4-FFF2-40B4-BE49-F238E27FC236}">
                  <a16:creationId xmlns:a16="http://schemas.microsoft.com/office/drawing/2014/main" id="{8FE37008-46C3-4CF1-92DE-FCB4AB59AD48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2168F0C-5486-43DB-A32A-076D2ED01BB2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1736175-B279-44C6-9581-A0A3FA3CCAB4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881632-36BD-4D08-947E-15BAC0A040F0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71" name="텍스트 상자 31">
              <a:extLst>
                <a:ext uri="{FF2B5EF4-FFF2-40B4-BE49-F238E27FC236}">
                  <a16:creationId xmlns:a16="http://schemas.microsoft.com/office/drawing/2014/main" id="{AB1AC4AC-68B9-4285-9059-CD679EFA9B32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72" name="직선 연결선[R] 33">
              <a:extLst>
                <a:ext uri="{FF2B5EF4-FFF2-40B4-BE49-F238E27FC236}">
                  <a16:creationId xmlns:a16="http://schemas.microsoft.com/office/drawing/2014/main" id="{05094C7F-CAE5-4FB7-8350-CBDA295C8360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">
              <a:extLst>
                <a:ext uri="{FF2B5EF4-FFF2-40B4-BE49-F238E27FC236}">
                  <a16:creationId xmlns:a16="http://schemas.microsoft.com/office/drawing/2014/main" id="{45325AD7-57A7-4CAE-BEF3-E78E23EB0992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74" name="직선 연결선[R] 33">
              <a:extLst>
                <a:ext uri="{FF2B5EF4-FFF2-40B4-BE49-F238E27FC236}">
                  <a16:creationId xmlns:a16="http://schemas.microsoft.com/office/drawing/2014/main" id="{9FA298CA-20C3-453C-99B8-5A8586713EEB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텍스트 상자 31">
              <a:extLst>
                <a:ext uri="{FF2B5EF4-FFF2-40B4-BE49-F238E27FC236}">
                  <a16:creationId xmlns:a16="http://schemas.microsoft.com/office/drawing/2014/main" id="{61BF0A9B-1C33-4486-950A-F9937509437C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01" name="직선 연결선[R] 33">
              <a:extLst>
                <a:ext uri="{FF2B5EF4-FFF2-40B4-BE49-F238E27FC236}">
                  <a16:creationId xmlns:a16="http://schemas.microsoft.com/office/drawing/2014/main" id="{8545F581-A9BD-4A38-9FD1-E62C319FBE62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ounded Rectangle 467">
            <a:extLst>
              <a:ext uri="{FF2B5EF4-FFF2-40B4-BE49-F238E27FC236}">
                <a16:creationId xmlns:a16="http://schemas.microsoft.com/office/drawing/2014/main" id="{749AF5D1-8465-4E38-88FC-3735C39EE212}"/>
              </a:ext>
            </a:extLst>
          </p:cNvPr>
          <p:cNvSpPr>
            <a:spLocks noChangeAspect="1"/>
          </p:cNvSpPr>
          <p:nvPr/>
        </p:nvSpPr>
        <p:spPr>
          <a:xfrm>
            <a:off x="1931385" y="1198841"/>
            <a:ext cx="108000" cy="98807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endParaRPr kumimoji="1" 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6" name="Group 428">
            <a:extLst>
              <a:ext uri="{FF2B5EF4-FFF2-40B4-BE49-F238E27FC236}">
                <a16:creationId xmlns:a16="http://schemas.microsoft.com/office/drawing/2014/main" id="{4A2857D5-34C6-4B6B-A9E7-9C0B7CED0FD6}"/>
              </a:ext>
            </a:extLst>
          </p:cNvPr>
          <p:cNvGrpSpPr/>
          <p:nvPr/>
        </p:nvGrpSpPr>
        <p:grpSpPr>
          <a:xfrm>
            <a:off x="3011602" y="877645"/>
            <a:ext cx="819499" cy="154892"/>
            <a:chOff x="4472152" y="1657094"/>
            <a:chExt cx="956083" cy="180706"/>
          </a:xfrm>
        </p:grpSpPr>
        <p:sp>
          <p:nvSpPr>
            <p:cNvPr id="117" name="텍스트 상자 31">
              <a:extLst>
                <a:ext uri="{FF2B5EF4-FFF2-40B4-BE49-F238E27FC236}">
                  <a16:creationId xmlns:a16="http://schemas.microsoft.com/office/drawing/2014/main" id="{A2371D2B-2E09-482F-A593-BEB28B4A64E3}"/>
                </a:ext>
              </a:extLst>
            </p:cNvPr>
            <p:cNvSpPr txBox="1"/>
            <p:nvPr/>
          </p:nvSpPr>
          <p:spPr>
            <a:xfrm>
              <a:off x="4472152" y="1657094"/>
              <a:ext cx="956083" cy="1615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설문  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|   </a:t>
              </a:r>
              <a:r>
                <a:rPr lang="ko-KR" altLang="en-US" sz="90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투표  </a:t>
              </a:r>
            </a:p>
          </p:txBody>
        </p:sp>
        <p:cxnSp>
          <p:nvCxnSpPr>
            <p:cNvPr id="118" name="직선 연결선[R] 7">
              <a:extLst>
                <a:ext uri="{FF2B5EF4-FFF2-40B4-BE49-F238E27FC236}">
                  <a16:creationId xmlns:a16="http://schemas.microsoft.com/office/drawing/2014/main" id="{38C46B89-8A5C-499E-9832-C0ADDD691002}"/>
                </a:ext>
              </a:extLst>
            </p:cNvPr>
            <p:cNvCxnSpPr/>
            <p:nvPr/>
          </p:nvCxnSpPr>
          <p:spPr>
            <a:xfrm>
              <a:off x="5069500" y="1837800"/>
              <a:ext cx="252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</p:grpSp>
      <p:grpSp>
        <p:nvGrpSpPr>
          <p:cNvPr id="106" name="그룹 143">
            <a:extLst>
              <a:ext uri="{FF2B5EF4-FFF2-40B4-BE49-F238E27FC236}">
                <a16:creationId xmlns:a16="http://schemas.microsoft.com/office/drawing/2014/main" id="{6031E24D-AF4C-4328-8F51-3575B1BBEC72}"/>
              </a:ext>
            </a:extLst>
          </p:cNvPr>
          <p:cNvGrpSpPr/>
          <p:nvPr/>
        </p:nvGrpSpPr>
        <p:grpSpPr>
          <a:xfrm>
            <a:off x="1999419" y="1004602"/>
            <a:ext cx="216000" cy="252000"/>
            <a:chOff x="2704212" y="2825113"/>
            <a:chExt cx="216000" cy="252000"/>
          </a:xfrm>
        </p:grpSpPr>
        <p:sp>
          <p:nvSpPr>
            <p:cNvPr id="107" name="타원형">
              <a:extLst>
                <a:ext uri="{FF2B5EF4-FFF2-40B4-BE49-F238E27FC236}">
                  <a16:creationId xmlns:a16="http://schemas.microsoft.com/office/drawing/2014/main" id="{6D94A502-1914-468F-9603-A6584268B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08" name="2">
              <a:extLst>
                <a:ext uri="{FF2B5EF4-FFF2-40B4-BE49-F238E27FC236}">
                  <a16:creationId xmlns:a16="http://schemas.microsoft.com/office/drawing/2014/main" id="{7A1CA249-26FB-483D-BE65-3EA064AED014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2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5F1E895-36A4-4245-A179-B8B5CE4A1DBE}"/>
              </a:ext>
            </a:extLst>
          </p:cNvPr>
          <p:cNvGrpSpPr/>
          <p:nvPr/>
        </p:nvGrpSpPr>
        <p:grpSpPr>
          <a:xfrm>
            <a:off x="2191628" y="1136231"/>
            <a:ext cx="2250077" cy="229398"/>
            <a:chOff x="2742018" y="4477355"/>
            <a:chExt cx="2250077" cy="229398"/>
          </a:xfrm>
        </p:grpSpPr>
        <p:sp>
          <p:nvSpPr>
            <p:cNvPr id="90" name="Rounded Rectangle 939">
              <a:extLst>
                <a:ext uri="{FF2B5EF4-FFF2-40B4-BE49-F238E27FC236}">
                  <a16:creationId xmlns:a16="http://schemas.microsoft.com/office/drawing/2014/main" id="{3DD24C32-3850-4B16-8437-2B6652EB09B2}"/>
                </a:ext>
              </a:extLst>
            </p:cNvPr>
            <p:cNvSpPr/>
            <p:nvPr/>
          </p:nvSpPr>
          <p:spPr>
            <a:xfrm>
              <a:off x="4525608" y="4480218"/>
              <a:ext cx="466487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ounded Rectangle 939">
              <a:extLst>
                <a:ext uri="{FF2B5EF4-FFF2-40B4-BE49-F238E27FC236}">
                  <a16:creationId xmlns:a16="http://schemas.microsoft.com/office/drawing/2014/main" id="{701AFF97-0B12-4EE4-85E0-E0413B0A35B4}"/>
                </a:ext>
              </a:extLst>
            </p:cNvPr>
            <p:cNvSpPr/>
            <p:nvPr/>
          </p:nvSpPr>
          <p:spPr>
            <a:xfrm>
              <a:off x="3974638" y="4477550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재작성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ounded Rectangle 939">
              <a:extLst>
                <a:ext uri="{FF2B5EF4-FFF2-40B4-BE49-F238E27FC236}">
                  <a16:creationId xmlns:a16="http://schemas.microsoft.com/office/drawing/2014/main" id="{B4CDBCED-84FB-4579-9967-92F6704568BA}"/>
                </a:ext>
              </a:extLst>
            </p:cNvPr>
            <p:cNvSpPr/>
            <p:nvPr/>
          </p:nvSpPr>
          <p:spPr>
            <a:xfrm>
              <a:off x="2742018" y="4477551"/>
              <a:ext cx="611110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응답기간 변경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Rounded Rectangle 939">
              <a:extLst>
                <a:ext uri="{FF2B5EF4-FFF2-40B4-BE49-F238E27FC236}">
                  <a16:creationId xmlns:a16="http://schemas.microsoft.com/office/drawing/2014/main" id="{DE414463-7C93-4E48-87B9-0495C1D62EC6}"/>
                </a:ext>
              </a:extLst>
            </p:cNvPr>
            <p:cNvSpPr/>
            <p:nvPr/>
          </p:nvSpPr>
          <p:spPr>
            <a:xfrm>
              <a:off x="3424020" y="4477355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EC768CF-DA6D-48B7-9E5F-3F42891A2BB0}"/>
              </a:ext>
            </a:extLst>
          </p:cNvPr>
          <p:cNvGrpSpPr/>
          <p:nvPr/>
        </p:nvGrpSpPr>
        <p:grpSpPr>
          <a:xfrm>
            <a:off x="1824928" y="1765558"/>
            <a:ext cx="336331" cy="2307018"/>
            <a:chOff x="1824928" y="1765558"/>
            <a:chExt cx="336331" cy="230701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6B3D999-F2AE-4C76-ACB3-3562AE6CDD18}"/>
                </a:ext>
              </a:extLst>
            </p:cNvPr>
            <p:cNvSpPr/>
            <p:nvPr/>
          </p:nvSpPr>
          <p:spPr>
            <a:xfrm>
              <a:off x="1824928" y="176555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3FA3DFF-40C6-47A4-852D-354BF192A89E}"/>
                </a:ext>
              </a:extLst>
            </p:cNvPr>
            <p:cNvSpPr/>
            <p:nvPr/>
          </p:nvSpPr>
          <p:spPr>
            <a:xfrm>
              <a:off x="1825732" y="2083171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C419AD1-6DF8-49BC-BB85-790CDE183004}"/>
                </a:ext>
              </a:extLst>
            </p:cNvPr>
            <p:cNvSpPr/>
            <p:nvPr/>
          </p:nvSpPr>
          <p:spPr>
            <a:xfrm>
              <a:off x="1832950" y="2380996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3FA97795-219F-4076-90F3-0D163D2FA111}"/>
                </a:ext>
              </a:extLst>
            </p:cNvPr>
            <p:cNvSpPr/>
            <p:nvPr/>
          </p:nvSpPr>
          <p:spPr>
            <a:xfrm>
              <a:off x="1833754" y="266944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22E9DFD-1E8F-4AE9-8FA3-A760ED66F666}"/>
                </a:ext>
              </a:extLst>
            </p:cNvPr>
            <p:cNvSpPr/>
            <p:nvPr/>
          </p:nvSpPr>
          <p:spPr>
            <a:xfrm>
              <a:off x="1845934" y="296367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83FB966-070E-4F64-9515-12878C9C4EC1}"/>
                </a:ext>
              </a:extLst>
            </p:cNvPr>
            <p:cNvSpPr/>
            <p:nvPr/>
          </p:nvSpPr>
          <p:spPr>
            <a:xfrm>
              <a:off x="1846738" y="3232798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CB406788-53A8-4C28-A03E-7012382DBDEF}"/>
                </a:ext>
              </a:extLst>
            </p:cNvPr>
            <p:cNvSpPr/>
            <p:nvPr/>
          </p:nvSpPr>
          <p:spPr>
            <a:xfrm>
              <a:off x="1847549" y="3550304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2E07FBA-59DE-4FC8-A366-5D4293AA4310}"/>
                </a:ext>
              </a:extLst>
            </p:cNvPr>
            <p:cNvSpPr/>
            <p:nvPr/>
          </p:nvSpPr>
          <p:spPr>
            <a:xfrm>
              <a:off x="1848353" y="3826355"/>
              <a:ext cx="31290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914400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b="1" dirty="0">
                  <a:solidFill>
                    <a:srgbClr val="333333"/>
                  </a:solidFill>
                  <a:latin typeface="Malgun Gothic" charset="-127"/>
                  <a:ea typeface="Malgun Gothic" charset="-127"/>
                  <a:cs typeface="Malgun Gothic" charset="-127"/>
                </a:rPr>
                <a:t>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697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375976"/>
              </p:ext>
            </p:extLst>
          </p:nvPr>
        </p:nvGraphicFramePr>
        <p:xfrm>
          <a:off x="9290533" y="813265"/>
          <a:ext cx="2835141" cy="1529275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관리자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이 설문을 작성한 사람의 화면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편집 액션 버튼 영역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투표게시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버튼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투표게시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 페이지로 이동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Tx/>
                        <a:buNone/>
                        <a:tabLst/>
                        <a:defRPr sz="2000"/>
                      </a:pP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-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수정 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해당 게시물의 내용을 수정 가능</a:t>
                      </a: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217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778653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진행전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투표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관리자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중인</a:t>
            </a:r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투표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688BB7-1F12-47E7-B3FA-1C975A7C1A17}"/>
              </a:ext>
            </a:extLst>
          </p:cNvPr>
          <p:cNvSpPr/>
          <p:nvPr/>
        </p:nvSpPr>
        <p:spPr>
          <a:xfrm>
            <a:off x="10992544" y="5254149"/>
            <a:ext cx="914400" cy="914400"/>
          </a:xfrm>
          <a:prstGeom prst="rect">
            <a:avLst/>
          </a:prstGeom>
          <a:solidFill>
            <a:srgbClr val="FF0066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6" name="직선 연결선[R] 7">
            <a:extLst>
              <a:ext uri="{FF2B5EF4-FFF2-40B4-BE49-F238E27FC236}">
                <a16:creationId xmlns:a16="http://schemas.microsoft.com/office/drawing/2014/main" id="{CBCD0C40-A32B-4490-81E3-05FDBEEF718E}"/>
              </a:ext>
            </a:extLst>
          </p:cNvPr>
          <p:cNvCxnSpPr>
            <a:cxnSpLocks/>
          </p:cNvCxnSpPr>
          <p:nvPr/>
        </p:nvCxnSpPr>
        <p:spPr>
          <a:xfrm>
            <a:off x="1823313" y="1484634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91" name="Group 21">
            <a:extLst>
              <a:ext uri="{FF2B5EF4-FFF2-40B4-BE49-F238E27FC236}">
                <a16:creationId xmlns:a16="http://schemas.microsoft.com/office/drawing/2014/main" id="{ACF342C8-5BB6-4154-AEA7-DD5B1A153FBC}"/>
              </a:ext>
            </a:extLst>
          </p:cNvPr>
          <p:cNvGrpSpPr/>
          <p:nvPr/>
        </p:nvGrpSpPr>
        <p:grpSpPr>
          <a:xfrm>
            <a:off x="7848514" y="788661"/>
            <a:ext cx="1160537" cy="172800"/>
            <a:chOff x="6646123" y="1671150"/>
            <a:chExt cx="1160537" cy="172800"/>
          </a:xfrm>
        </p:grpSpPr>
        <p:sp>
          <p:nvSpPr>
            <p:cNvPr id="92" name="Rounded Rectangle 293">
              <a:extLst>
                <a:ext uri="{FF2B5EF4-FFF2-40B4-BE49-F238E27FC236}">
                  <a16:creationId xmlns:a16="http://schemas.microsoft.com/office/drawing/2014/main" id="{544480EE-DA1E-4170-8572-E36F8059230B}"/>
                </a:ext>
              </a:extLst>
            </p:cNvPr>
            <p:cNvSpPr/>
            <p:nvPr/>
          </p:nvSpPr>
          <p:spPr>
            <a:xfrm>
              <a:off x="6646123" y="1671150"/>
              <a:ext cx="322712" cy="172800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목록</a:t>
              </a:r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93" name="Group 295">
              <a:extLst>
                <a:ext uri="{FF2B5EF4-FFF2-40B4-BE49-F238E27FC236}">
                  <a16:creationId xmlns:a16="http://schemas.microsoft.com/office/drawing/2014/main" id="{4EE43CF1-A46C-4948-B692-4510A637470E}"/>
                </a:ext>
              </a:extLst>
            </p:cNvPr>
            <p:cNvGrpSpPr/>
            <p:nvPr/>
          </p:nvGrpSpPr>
          <p:grpSpPr>
            <a:xfrm>
              <a:off x="7047584" y="1671150"/>
              <a:ext cx="360809" cy="172800"/>
              <a:chOff x="7097102" y="1652881"/>
              <a:chExt cx="360809" cy="176922"/>
            </a:xfrm>
          </p:grpSpPr>
          <p:sp>
            <p:nvSpPr>
              <p:cNvPr id="99" name="Rounded Rectangle 296">
                <a:extLst>
                  <a:ext uri="{FF2B5EF4-FFF2-40B4-BE49-F238E27FC236}">
                    <a16:creationId xmlns:a16="http://schemas.microsoft.com/office/drawing/2014/main" id="{4C5F843F-AC35-46C7-9D28-AC7255F29302}"/>
                  </a:ext>
                </a:extLst>
              </p:cNvPr>
              <p:cNvSpPr/>
              <p:nvPr/>
            </p:nvSpPr>
            <p:spPr>
              <a:xfrm>
                <a:off x="7097102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Freeform 298">
                <a:extLst>
                  <a:ext uri="{FF2B5EF4-FFF2-40B4-BE49-F238E27FC236}">
                    <a16:creationId xmlns:a16="http://schemas.microsoft.com/office/drawing/2014/main" id="{C08CEF4C-4B1C-4F88-8C5D-A41959E87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125059" y="1726978"/>
                <a:ext cx="91743" cy="47453"/>
              </a:xfrm>
              <a:custGeom>
                <a:avLst/>
                <a:gdLst>
                  <a:gd name="T0" fmla="*/ 0 w 384"/>
                  <a:gd name="T1" fmla="*/ 0 h 200"/>
                  <a:gd name="T2" fmla="*/ 192 w 384"/>
                  <a:gd name="T3" fmla="*/ 199 h 200"/>
                  <a:gd name="T4" fmla="*/ 383 w 384"/>
                  <a:gd name="T5" fmla="*/ 0 h 200"/>
                  <a:gd name="T6" fmla="*/ 0 w 384"/>
                  <a:gd name="T7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4" h="200">
                    <a:moveTo>
                      <a:pt x="0" y="0"/>
                    </a:moveTo>
                    <a:lnTo>
                      <a:pt x="192" y="199"/>
                    </a:lnTo>
                    <a:lnTo>
                      <a:pt x="383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101" name="텍스트 상자 31">
                <a:extLst>
                  <a:ext uri="{FF2B5EF4-FFF2-40B4-BE49-F238E27FC236}">
                    <a16:creationId xmlns:a16="http://schemas.microsoft.com/office/drawing/2014/main" id="{8E66D0A6-CD1D-4F08-AB09-1D017B8320F5}"/>
                  </a:ext>
                </a:extLst>
              </p:cNvPr>
              <p:cNvSpPr txBox="1"/>
              <p:nvPr/>
            </p:nvSpPr>
            <p:spPr>
              <a:xfrm>
                <a:off x="7211387" y="1694075"/>
                <a:ext cx="19802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이전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94" name="Group 300">
              <a:extLst>
                <a:ext uri="{FF2B5EF4-FFF2-40B4-BE49-F238E27FC236}">
                  <a16:creationId xmlns:a16="http://schemas.microsoft.com/office/drawing/2014/main" id="{8558F3EC-64A2-48CD-A920-FDBCC3CEC6DC}"/>
                </a:ext>
              </a:extLst>
            </p:cNvPr>
            <p:cNvGrpSpPr/>
            <p:nvPr/>
          </p:nvGrpSpPr>
          <p:grpSpPr>
            <a:xfrm>
              <a:off x="7445851" y="1671150"/>
              <a:ext cx="360809" cy="172800"/>
              <a:chOff x="7495369" y="1652881"/>
              <a:chExt cx="360809" cy="176922"/>
            </a:xfrm>
          </p:grpSpPr>
          <p:sp>
            <p:nvSpPr>
              <p:cNvPr id="95" name="Rounded Rectangle 301">
                <a:extLst>
                  <a:ext uri="{FF2B5EF4-FFF2-40B4-BE49-F238E27FC236}">
                    <a16:creationId xmlns:a16="http://schemas.microsoft.com/office/drawing/2014/main" id="{1333FE07-AFE0-408C-AC5D-408AA083B9C4}"/>
                  </a:ext>
                </a:extLst>
              </p:cNvPr>
              <p:cNvSpPr/>
              <p:nvPr/>
            </p:nvSpPr>
            <p:spPr>
              <a:xfrm>
                <a:off x="7495369" y="1652881"/>
                <a:ext cx="360809" cy="176922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Freeform 303">
                <a:extLst>
                  <a:ext uri="{FF2B5EF4-FFF2-40B4-BE49-F238E27FC236}">
                    <a16:creationId xmlns:a16="http://schemas.microsoft.com/office/drawing/2014/main" id="{8AAE73DC-F2B9-4DF8-B62B-185984A60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743844" y="1726978"/>
                <a:ext cx="91745" cy="47453"/>
              </a:xfrm>
              <a:custGeom>
                <a:avLst/>
                <a:gdLst>
                  <a:gd name="T0" fmla="*/ 0 w 383"/>
                  <a:gd name="T1" fmla="*/ 199 h 200"/>
                  <a:gd name="T2" fmla="*/ 191 w 383"/>
                  <a:gd name="T3" fmla="*/ 0 h 200"/>
                  <a:gd name="T4" fmla="*/ 382 w 383"/>
                  <a:gd name="T5" fmla="*/ 199 h 200"/>
                  <a:gd name="T6" fmla="*/ 0 w 383"/>
                  <a:gd name="T7" fmla="*/ 199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3" h="200">
                    <a:moveTo>
                      <a:pt x="0" y="199"/>
                    </a:moveTo>
                    <a:lnTo>
                      <a:pt x="191" y="0"/>
                    </a:lnTo>
                    <a:lnTo>
                      <a:pt x="382" y="199"/>
                    </a:lnTo>
                    <a:lnTo>
                      <a:pt x="0" y="199"/>
                    </a:ln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  <p:sp>
            <p:nvSpPr>
              <p:cNvPr id="98" name="텍스트 상자 31">
                <a:extLst>
                  <a:ext uri="{FF2B5EF4-FFF2-40B4-BE49-F238E27FC236}">
                    <a16:creationId xmlns:a16="http://schemas.microsoft.com/office/drawing/2014/main" id="{864DCA58-F7DA-4A00-8FBB-8A32FD5DDDA6}"/>
                  </a:ext>
                </a:extLst>
              </p:cNvPr>
              <p:cNvSpPr txBox="1"/>
              <p:nvPr/>
            </p:nvSpPr>
            <p:spPr>
              <a:xfrm>
                <a:off x="7565310" y="1694075"/>
                <a:ext cx="184441" cy="94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다음</a:t>
                </a:r>
                <a:endParaRPr kumimoji="1"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78" name="Rectangle 396">
            <a:extLst>
              <a:ext uri="{FF2B5EF4-FFF2-40B4-BE49-F238E27FC236}">
                <a16:creationId xmlns:a16="http://schemas.microsoft.com/office/drawing/2014/main" id="{3DDEF676-2254-4B5E-BB03-B36E295F2A4D}"/>
              </a:ext>
            </a:extLst>
          </p:cNvPr>
          <p:cNvSpPr/>
          <p:nvPr/>
        </p:nvSpPr>
        <p:spPr>
          <a:xfrm>
            <a:off x="1988057" y="1613400"/>
            <a:ext cx="7012878" cy="3680548"/>
          </a:xfrm>
          <a:prstGeom prst="rect">
            <a:avLst/>
          </a:prstGeom>
          <a:solidFill>
            <a:srgbClr val="EBEBEB">
              <a:alpha val="29804"/>
            </a:srgbClr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/>
          <a:p>
            <a:endParaRPr lang="en-US" sz="240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79" name="Group 4">
            <a:extLst>
              <a:ext uri="{FF2B5EF4-FFF2-40B4-BE49-F238E27FC236}">
                <a16:creationId xmlns:a16="http://schemas.microsoft.com/office/drawing/2014/main" id="{9959FCF2-F132-45DD-BAD2-4AD1AA4C9DA3}"/>
              </a:ext>
            </a:extLst>
          </p:cNvPr>
          <p:cNvGrpSpPr/>
          <p:nvPr/>
        </p:nvGrpSpPr>
        <p:grpSpPr>
          <a:xfrm>
            <a:off x="2199589" y="1752507"/>
            <a:ext cx="3131349" cy="345732"/>
            <a:chOff x="2819397" y="2479174"/>
            <a:chExt cx="2706436" cy="250528"/>
          </a:xfrm>
        </p:grpSpPr>
        <p:sp>
          <p:nvSpPr>
            <p:cNvPr id="80" name="텍스트 상자 31">
              <a:extLst>
                <a:ext uri="{FF2B5EF4-FFF2-40B4-BE49-F238E27FC236}">
                  <a16:creationId xmlns:a16="http://schemas.microsoft.com/office/drawing/2014/main" id="{6B14AD10-6314-40D8-A5F1-3BB56106C4F0}"/>
                </a:ext>
              </a:extLst>
            </p:cNvPr>
            <p:cNvSpPr txBox="1"/>
            <p:nvPr/>
          </p:nvSpPr>
          <p:spPr>
            <a:xfrm>
              <a:off x="2821439" y="2479174"/>
              <a:ext cx="2127400" cy="1115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1000" b="1" dirty="0">
                  <a:latin typeface="+mn-ea"/>
                  <a:ea typeface="+mn-ea"/>
                </a:rPr>
                <a:t>추석 선물 </a:t>
              </a:r>
              <a:r>
                <a:rPr lang="en-US" altLang="ko-KR" sz="1000" b="1" dirty="0">
                  <a:latin typeface="+mn-ea"/>
                  <a:ea typeface="+mn-ea"/>
                </a:rPr>
                <a:t>Best</a:t>
              </a:r>
              <a:endParaRPr kumimoji="1" lang="en-US" altLang="ko-KR" sz="1000" b="1" dirty="0">
                <a:latin typeface="+mn-ea"/>
                <a:ea typeface="+mn-ea"/>
              </a:endParaRPr>
            </a:p>
          </p:txBody>
        </p:sp>
        <p:sp>
          <p:nvSpPr>
            <p:cNvPr id="81" name="텍스트 상자 31">
              <a:extLst>
                <a:ext uri="{FF2B5EF4-FFF2-40B4-BE49-F238E27FC236}">
                  <a16:creationId xmlns:a16="http://schemas.microsoft.com/office/drawing/2014/main" id="{F7019BE5-226D-46C7-9725-F86F82412E43}"/>
                </a:ext>
              </a:extLst>
            </p:cNvPr>
            <p:cNvSpPr txBox="1"/>
            <p:nvPr/>
          </p:nvSpPr>
          <p:spPr>
            <a:xfrm>
              <a:off x="2819397" y="2651644"/>
              <a:ext cx="2706436" cy="78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작성자 </a:t>
              </a:r>
              <a:r>
                <a:rPr kumimoji="1"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kumimoji="1"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홍길동 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동그라미그룹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네모소프트㈜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제품전략실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.</a:t>
              </a:r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제품기획팀</a:t>
              </a:r>
              <a:r>
                <a:rPr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82" name="직선 연결선[R] 7">
            <a:extLst>
              <a:ext uri="{FF2B5EF4-FFF2-40B4-BE49-F238E27FC236}">
                <a16:creationId xmlns:a16="http://schemas.microsoft.com/office/drawing/2014/main" id="{47E5BF29-D53F-408F-AA0A-D9FB0272ABEC}"/>
              </a:ext>
            </a:extLst>
          </p:cNvPr>
          <p:cNvCxnSpPr/>
          <p:nvPr/>
        </p:nvCxnSpPr>
        <p:spPr>
          <a:xfrm>
            <a:off x="2118120" y="2592298"/>
            <a:ext cx="6588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miter lim="400000"/>
          </a:ln>
        </p:spPr>
      </p:cxnSp>
      <p:sp>
        <p:nvSpPr>
          <p:cNvPr id="83" name="텍스트 상자 31">
            <a:extLst>
              <a:ext uri="{FF2B5EF4-FFF2-40B4-BE49-F238E27FC236}">
                <a16:creationId xmlns:a16="http://schemas.microsoft.com/office/drawing/2014/main" id="{EBF8EBCE-D164-466F-8897-ACD9EFEBD79F}"/>
              </a:ext>
            </a:extLst>
          </p:cNvPr>
          <p:cNvSpPr txBox="1"/>
          <p:nvPr/>
        </p:nvSpPr>
        <p:spPr>
          <a:xfrm>
            <a:off x="7633884" y="1723008"/>
            <a:ext cx="130347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작성일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2017-09-28 14:00</a:t>
            </a:r>
          </a:p>
        </p:txBody>
      </p:sp>
      <p:sp>
        <p:nvSpPr>
          <p:cNvPr id="84" name="직사각형">
            <a:extLst>
              <a:ext uri="{FF2B5EF4-FFF2-40B4-BE49-F238E27FC236}">
                <a16:creationId xmlns:a16="http://schemas.microsoft.com/office/drawing/2014/main" id="{AACCFEDA-5770-41FB-9933-BA270DA4E9D1}"/>
              </a:ext>
            </a:extLst>
          </p:cNvPr>
          <p:cNvSpPr/>
          <p:nvPr/>
        </p:nvSpPr>
        <p:spPr>
          <a:xfrm>
            <a:off x="2199589" y="2365539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유형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공개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7" name="직사각형">
            <a:extLst>
              <a:ext uri="{FF2B5EF4-FFF2-40B4-BE49-F238E27FC236}">
                <a16:creationId xmlns:a16="http://schemas.microsoft.com/office/drawing/2014/main" id="{56687CDF-CD09-4EBC-9338-F061C1FAD6D4}"/>
              </a:ext>
            </a:extLst>
          </p:cNvPr>
          <p:cNvSpPr/>
          <p:nvPr/>
        </p:nvSpPr>
        <p:spPr>
          <a:xfrm>
            <a:off x="2184304" y="2159848"/>
            <a:ext cx="2723553" cy="178288"/>
          </a:xfrm>
          <a:prstGeom prst="rect">
            <a:avLst/>
          </a:prstGeom>
          <a:noFill/>
          <a:ln w="12700">
            <a:noFill/>
            <a:miter lim="400000"/>
          </a:ln>
        </p:spPr>
        <p:txBody>
          <a:bodyPr wrap="square" lIns="0" tIns="0" rIns="0" bIns="0" anchor="t"/>
          <a:lstStyle/>
          <a:p>
            <a:pPr>
              <a:lnSpc>
                <a:spcPct val="120000"/>
              </a:lnSpc>
            </a:pP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응답기간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2017-09-28 14:00 ~ 2017-09-29 15:00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8" name="텍스트 상자 31">
            <a:extLst>
              <a:ext uri="{FF2B5EF4-FFF2-40B4-BE49-F238E27FC236}">
                <a16:creationId xmlns:a16="http://schemas.microsoft.com/office/drawing/2014/main" id="{8EF92F5A-0E59-47C0-978B-ADE3EFBB749E}"/>
              </a:ext>
            </a:extLst>
          </p:cNvPr>
          <p:cNvSpPr txBox="1"/>
          <p:nvPr/>
        </p:nvSpPr>
        <p:spPr>
          <a:xfrm>
            <a:off x="2294036" y="2950909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사내 추석선물 기호 조사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D26E29F-AEF9-4D2B-90DE-9A4C834B908A}"/>
              </a:ext>
            </a:extLst>
          </p:cNvPr>
          <p:cNvSpPr txBox="1"/>
          <p:nvPr/>
        </p:nvSpPr>
        <p:spPr>
          <a:xfrm>
            <a:off x="2258583" y="2930772"/>
            <a:ext cx="2109225" cy="1722364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추석 선물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BEST?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종합선물세트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홍삼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금일봉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유급 추가 휴가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고기 세트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2" name="그룹 143">
            <a:extLst>
              <a:ext uri="{FF2B5EF4-FFF2-40B4-BE49-F238E27FC236}">
                <a16:creationId xmlns:a16="http://schemas.microsoft.com/office/drawing/2014/main" id="{CA4188E2-9C53-4924-88DA-AC586290E106}"/>
              </a:ext>
            </a:extLst>
          </p:cNvPr>
          <p:cNvGrpSpPr/>
          <p:nvPr/>
        </p:nvGrpSpPr>
        <p:grpSpPr>
          <a:xfrm>
            <a:off x="1902120" y="1028849"/>
            <a:ext cx="216000" cy="252000"/>
            <a:chOff x="2704212" y="2825113"/>
            <a:chExt cx="216000" cy="252000"/>
          </a:xfrm>
        </p:grpSpPr>
        <p:sp>
          <p:nvSpPr>
            <p:cNvPr id="113" name="타원형">
              <a:extLst>
                <a:ext uri="{FF2B5EF4-FFF2-40B4-BE49-F238E27FC236}">
                  <a16:creationId xmlns:a16="http://schemas.microsoft.com/office/drawing/2014/main" id="{52F0A8F4-0088-44EA-92AC-4651E72FB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14" name="2">
              <a:extLst>
                <a:ext uri="{FF2B5EF4-FFF2-40B4-BE49-F238E27FC236}">
                  <a16:creationId xmlns:a16="http://schemas.microsoft.com/office/drawing/2014/main" id="{7108175E-3D90-41D7-9371-C042A4C077B9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6E02DE5-CCC7-48CE-B29C-FE65F99D60A3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428F2EA9-5A2B-4F4D-9890-858417247DB9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119" name="Group 1">
                <a:extLst>
                  <a:ext uri="{FF2B5EF4-FFF2-40B4-BE49-F238E27FC236}">
                    <a16:creationId xmlns:a16="http://schemas.microsoft.com/office/drawing/2014/main" id="{70492143-0734-42E6-A5D0-F1D29934BDFD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121" name="Rectangle 14">
                  <a:extLst>
                    <a:ext uri="{FF2B5EF4-FFF2-40B4-BE49-F238E27FC236}">
                      <a16:creationId xmlns:a16="http://schemas.microsoft.com/office/drawing/2014/main" id="{463A39A7-6F4A-4A5D-B630-A31DE10895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22" name="Freeform 10">
                  <a:extLst>
                    <a:ext uri="{FF2B5EF4-FFF2-40B4-BE49-F238E27FC236}">
                      <a16:creationId xmlns:a16="http://schemas.microsoft.com/office/drawing/2014/main" id="{7CC9DC6D-A7AA-4416-B540-C975941CBF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123" name="텍스트 상자 31">
                  <a:extLst>
                    <a:ext uri="{FF2B5EF4-FFF2-40B4-BE49-F238E27FC236}">
                      <a16:creationId xmlns:a16="http://schemas.microsoft.com/office/drawing/2014/main" id="{27093D92-7B38-49E1-9535-CB6EB01BFAB9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투표</a:t>
                  </a:r>
                  <a:endParaRPr kumimoji="1"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124" name="Straight Connector 1159">
                  <a:extLst>
                    <a:ext uri="{FF2B5EF4-FFF2-40B4-BE49-F238E27FC236}">
                      <a16:creationId xmlns:a16="http://schemas.microsoft.com/office/drawing/2014/main" id="{FC5DD3A1-9621-4AB2-8D46-415F697DBD23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25" name="Triangle 942">
                  <a:extLst>
                    <a:ext uri="{FF2B5EF4-FFF2-40B4-BE49-F238E27FC236}">
                      <a16:creationId xmlns:a16="http://schemas.microsoft.com/office/drawing/2014/main" id="{1B67550A-45BC-4F26-89A4-0D1E06BD1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0" name="텍스트 상자 31">
                <a:extLst>
                  <a:ext uri="{FF2B5EF4-FFF2-40B4-BE49-F238E27FC236}">
                    <a16:creationId xmlns:a16="http://schemas.microsoft.com/office/drawing/2014/main" id="{CAF8240C-E2F8-4C67-8913-7DFEAD2193FC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투표 검색</a:t>
                </a:r>
              </a:p>
            </p:txBody>
          </p:sp>
        </p:grp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7510DBE9-B170-4C2B-A965-5164E5E6A8A1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텍스트 상자 31">
              <a:extLst>
                <a:ext uri="{FF2B5EF4-FFF2-40B4-BE49-F238E27FC236}">
                  <a16:creationId xmlns:a16="http://schemas.microsoft.com/office/drawing/2014/main" id="{A89E95C9-2589-4BF8-9C74-4D9C2BE5C563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76840ED-43BD-4916-BA9C-4E9763AEDE22}"/>
              </a:ext>
            </a:extLst>
          </p:cNvPr>
          <p:cNvSpPr/>
          <p:nvPr/>
        </p:nvSpPr>
        <p:spPr>
          <a:xfrm>
            <a:off x="10183324" y="306152"/>
            <a:ext cx="5854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EN12.3.1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ED7A8F0-12FE-4ADD-86EE-58961F086341}"/>
              </a:ext>
            </a:extLst>
          </p:cNvPr>
          <p:cNvGrpSpPr/>
          <p:nvPr/>
        </p:nvGrpSpPr>
        <p:grpSpPr>
          <a:xfrm>
            <a:off x="2183439" y="1152984"/>
            <a:ext cx="2096260" cy="233657"/>
            <a:chOff x="2197102" y="4473096"/>
            <a:chExt cx="2096260" cy="233657"/>
          </a:xfrm>
        </p:grpSpPr>
        <p:sp>
          <p:nvSpPr>
            <p:cNvPr id="69" name="Rounded Rectangle 939">
              <a:extLst>
                <a:ext uri="{FF2B5EF4-FFF2-40B4-BE49-F238E27FC236}">
                  <a16:creationId xmlns:a16="http://schemas.microsoft.com/office/drawing/2014/main" id="{4BEDAC44-4971-4850-BE4E-54DEB0FCAC83}"/>
                </a:ext>
              </a:extLst>
            </p:cNvPr>
            <p:cNvSpPr/>
            <p:nvPr/>
          </p:nvSpPr>
          <p:spPr>
            <a:xfrm>
              <a:off x="3826875" y="4480218"/>
              <a:ext cx="466487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Rounded Rectangle 939">
              <a:extLst>
                <a:ext uri="{FF2B5EF4-FFF2-40B4-BE49-F238E27FC236}">
                  <a16:creationId xmlns:a16="http://schemas.microsoft.com/office/drawing/2014/main" id="{6E7B463F-12EB-4AF5-A2A4-F241CA9FE094}"/>
                </a:ext>
              </a:extLst>
            </p:cNvPr>
            <p:cNvSpPr/>
            <p:nvPr/>
          </p:nvSpPr>
          <p:spPr>
            <a:xfrm>
              <a:off x="3275905" y="4477550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7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재작성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1" name="Group 456">
              <a:extLst>
                <a:ext uri="{FF2B5EF4-FFF2-40B4-BE49-F238E27FC236}">
                  <a16:creationId xmlns:a16="http://schemas.microsoft.com/office/drawing/2014/main" id="{BBAD4A0E-B531-438D-B9E6-21CD4ED96577}"/>
                </a:ext>
              </a:extLst>
            </p:cNvPr>
            <p:cNvGrpSpPr/>
            <p:nvPr/>
          </p:nvGrpSpPr>
          <p:grpSpPr>
            <a:xfrm>
              <a:off x="2197102" y="4473096"/>
              <a:ext cx="478153" cy="226536"/>
              <a:chOff x="3444733" y="1992365"/>
              <a:chExt cx="231646" cy="164487"/>
            </a:xfrm>
          </p:grpSpPr>
          <p:sp>
            <p:nvSpPr>
              <p:cNvPr id="74" name="Rounded Rectangle 939">
                <a:extLst>
                  <a:ext uri="{FF2B5EF4-FFF2-40B4-BE49-F238E27FC236}">
                    <a16:creationId xmlns:a16="http://schemas.microsoft.com/office/drawing/2014/main" id="{D7125385-B7E9-4855-AE99-6A9264B0CB69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텍스트 상자 31">
                <a:extLst>
                  <a:ext uri="{FF2B5EF4-FFF2-40B4-BE49-F238E27FC236}">
                    <a16:creationId xmlns:a16="http://schemas.microsoft.com/office/drawing/2014/main" id="{3F3EAA88-BF7E-44D6-8E25-2ED7883E9C0B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투표게시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73" name="Rounded Rectangle 939">
              <a:extLst>
                <a:ext uri="{FF2B5EF4-FFF2-40B4-BE49-F238E27FC236}">
                  <a16:creationId xmlns:a16="http://schemas.microsoft.com/office/drawing/2014/main" id="{E7709217-4FEC-41D5-98DF-BB8F201BB4BC}"/>
                </a:ext>
              </a:extLst>
            </p:cNvPr>
            <p:cNvSpPr/>
            <p:nvPr/>
          </p:nvSpPr>
          <p:spPr>
            <a:xfrm>
              <a:off x="2725287" y="4477355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BABBF5A-82BC-40A7-AA7B-BE7803BB1DFD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93AA862-B500-498E-A7E4-F22402980EC7}"/>
                </a:ext>
              </a:extLst>
            </p:cNvPr>
            <p:cNvSpPr/>
            <p:nvPr/>
          </p:nvSpPr>
          <p:spPr>
            <a:xfrm>
              <a:off x="440498" y="2708771"/>
              <a:ext cx="1306129" cy="254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04" name="Rectangle 14">
              <a:extLst>
                <a:ext uri="{FF2B5EF4-FFF2-40B4-BE49-F238E27FC236}">
                  <a16:creationId xmlns:a16="http://schemas.microsoft.com/office/drawing/2014/main" id="{9230809E-EE26-43C4-845F-941F8813C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06" name="텍스트 상자 31">
              <a:extLst>
                <a:ext uri="{FF2B5EF4-FFF2-40B4-BE49-F238E27FC236}">
                  <a16:creationId xmlns:a16="http://schemas.microsoft.com/office/drawing/2014/main" id="{3C1403A3-A83D-4E8C-9EE2-1311C1B3BEB7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7" name="텍스트 상자 31">
              <a:extLst>
                <a:ext uri="{FF2B5EF4-FFF2-40B4-BE49-F238E27FC236}">
                  <a16:creationId xmlns:a16="http://schemas.microsoft.com/office/drawing/2014/main" id="{B0101B0C-1A1D-45DE-BD42-D8047A5CA72C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08" name="직선 연결선[R] 33">
              <a:extLst>
                <a:ext uri="{FF2B5EF4-FFF2-40B4-BE49-F238E27FC236}">
                  <a16:creationId xmlns:a16="http://schemas.microsoft.com/office/drawing/2014/main" id="{4BB51C31-F541-46DA-9AC0-84EC60D56319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0D3C3D73-7B96-4F10-84AD-950CFE0A60C3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27" name="텍스트 상자 31">
              <a:extLst>
                <a:ext uri="{FF2B5EF4-FFF2-40B4-BE49-F238E27FC236}">
                  <a16:creationId xmlns:a16="http://schemas.microsoft.com/office/drawing/2014/main" id="{28F63156-558F-44B4-BDB2-EEFE4528DD59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8" name="텍스트 상자 31">
              <a:extLst>
                <a:ext uri="{FF2B5EF4-FFF2-40B4-BE49-F238E27FC236}">
                  <a16:creationId xmlns:a16="http://schemas.microsoft.com/office/drawing/2014/main" id="{F941A34D-9487-4DCA-97D0-BB7B2F454CB2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D55EA0D-5269-4CEF-AE1F-856640BD4B23}"/>
                </a:ext>
              </a:extLst>
            </p:cNvPr>
            <p:cNvCxnSpPr>
              <a:cxnSpLocks/>
              <a:stCxn id="10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DE1845D-4616-428A-AACE-D2159E6E7633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8F3B494-CC91-41AB-B376-8852AF86D4D9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48" name="텍스트 상자 31">
              <a:extLst>
                <a:ext uri="{FF2B5EF4-FFF2-40B4-BE49-F238E27FC236}">
                  <a16:creationId xmlns:a16="http://schemas.microsoft.com/office/drawing/2014/main" id="{DF100D32-C448-489D-A78B-470E1F0D30B2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49" name="직선 연결선[R] 33">
              <a:extLst>
                <a:ext uri="{FF2B5EF4-FFF2-40B4-BE49-F238E27FC236}">
                  <a16:creationId xmlns:a16="http://schemas.microsoft.com/office/drawing/2014/main" id="{64087810-EC1B-4A21-A4FA-A2D8C18C4021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[R] 7">
              <a:extLst>
                <a:ext uri="{FF2B5EF4-FFF2-40B4-BE49-F238E27FC236}">
                  <a16:creationId xmlns:a16="http://schemas.microsoft.com/office/drawing/2014/main" id="{C0BA79E2-CF69-4D93-A0BA-13824BA8A4D3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51" name="직선 연결선[R] 33">
              <a:extLst>
                <a:ext uri="{FF2B5EF4-FFF2-40B4-BE49-F238E27FC236}">
                  <a16:creationId xmlns:a16="http://schemas.microsoft.com/office/drawing/2014/main" id="{9BC1804A-9205-4D16-9FED-73351144215F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텍스트 상자 31">
              <a:extLst>
                <a:ext uri="{FF2B5EF4-FFF2-40B4-BE49-F238E27FC236}">
                  <a16:creationId xmlns:a16="http://schemas.microsoft.com/office/drawing/2014/main" id="{9CA21CEC-2D1D-4E0A-91C7-0AB90DF098AA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53" name="직선 연결선[R] 33">
              <a:extLst>
                <a:ext uri="{FF2B5EF4-FFF2-40B4-BE49-F238E27FC236}">
                  <a16:creationId xmlns:a16="http://schemas.microsoft.com/office/drawing/2014/main" id="{A68C35D0-85D3-4C17-A533-F9307C2225C6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C758BB93-45C9-4D80-A00D-F6119C1B048F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임시저장함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2997162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2">
            <a:extLst>
              <a:ext uri="{FF2B5EF4-FFF2-40B4-BE49-F238E27FC236}">
                <a16:creationId xmlns:a16="http://schemas.microsoft.com/office/drawing/2014/main" id="{931CFAE0-4C98-47F5-BF61-6EB891A2AACE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동호회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grpSp>
        <p:nvGrpSpPr>
          <p:cNvPr id="43" name="Group 530">
            <a:extLst>
              <a:ext uri="{FF2B5EF4-FFF2-40B4-BE49-F238E27FC236}">
                <a16:creationId xmlns:a16="http://schemas.microsoft.com/office/drawing/2014/main" id="{13526805-50F6-4001-A685-DC2236A571A8}"/>
              </a:ext>
            </a:extLst>
          </p:cNvPr>
          <p:cNvGrpSpPr/>
          <p:nvPr/>
        </p:nvGrpSpPr>
        <p:grpSpPr>
          <a:xfrm>
            <a:off x="8391029" y="414412"/>
            <a:ext cx="729307" cy="166525"/>
            <a:chOff x="7109348" y="1300074"/>
            <a:chExt cx="729307" cy="166525"/>
          </a:xfrm>
        </p:grpSpPr>
        <p:grpSp>
          <p:nvGrpSpPr>
            <p:cNvPr id="44" name="Group 531">
              <a:extLst>
                <a:ext uri="{FF2B5EF4-FFF2-40B4-BE49-F238E27FC236}">
                  <a16:creationId xmlns:a16="http://schemas.microsoft.com/office/drawing/2014/main" id="{FF907477-7E1A-430F-BC6D-2AD674AC1445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54" name="Oval 541">
                <a:extLst>
                  <a:ext uri="{FF2B5EF4-FFF2-40B4-BE49-F238E27FC236}">
                    <a16:creationId xmlns:a16="http://schemas.microsoft.com/office/drawing/2014/main" id="{6E1DAEE3-F250-4C96-AE73-ADDEAB2FBC90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485D9B25-32C7-4ECB-90F8-04CAF46846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5" name="Group 532">
              <a:extLst>
                <a:ext uri="{FF2B5EF4-FFF2-40B4-BE49-F238E27FC236}">
                  <a16:creationId xmlns:a16="http://schemas.microsoft.com/office/drawing/2014/main" id="{5E2A72F8-8049-40BF-9E08-0297015A2F95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52" name="Oval 539">
                <a:extLst>
                  <a:ext uri="{FF2B5EF4-FFF2-40B4-BE49-F238E27FC236}">
                    <a16:creationId xmlns:a16="http://schemas.microsoft.com/office/drawing/2014/main" id="{4668B984-F908-4DA0-A5E2-1FFE6FB78048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sp>
            <p:nvSpPr>
              <p:cNvPr id="53" name="Freeform 13">
                <a:extLst>
                  <a:ext uri="{FF2B5EF4-FFF2-40B4-BE49-F238E27FC236}">
                    <a16:creationId xmlns:a16="http://schemas.microsoft.com/office/drawing/2014/main" id="{47277208-6440-4E6C-BFC8-7AF170C21ED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/>
              </a:p>
            </p:txBody>
          </p:sp>
        </p:grpSp>
        <p:grpSp>
          <p:nvGrpSpPr>
            <p:cNvPr id="46" name="Group 533">
              <a:extLst>
                <a:ext uri="{FF2B5EF4-FFF2-40B4-BE49-F238E27FC236}">
                  <a16:creationId xmlns:a16="http://schemas.microsoft.com/office/drawing/2014/main" id="{8248BC67-1897-467A-BE20-F783D119A80E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47" name="Oval 534">
                <a:extLst>
                  <a:ext uri="{FF2B5EF4-FFF2-40B4-BE49-F238E27FC236}">
                    <a16:creationId xmlns:a16="http://schemas.microsoft.com/office/drawing/2014/main" id="{56895F3A-A53C-419C-AE3C-CA3D1AFE50EC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/>
              </a:p>
            </p:txBody>
          </p:sp>
          <p:grpSp>
            <p:nvGrpSpPr>
              <p:cNvPr id="48" name="그룹 28">
                <a:extLst>
                  <a:ext uri="{FF2B5EF4-FFF2-40B4-BE49-F238E27FC236}">
                    <a16:creationId xmlns:a16="http://schemas.microsoft.com/office/drawing/2014/main" id="{CEDB9C6B-78E0-4426-A215-93783F7F65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49" name="직선 연결선[R] 24">
                  <a:extLst>
                    <a:ext uri="{FF2B5EF4-FFF2-40B4-BE49-F238E27FC236}">
                      <a16:creationId xmlns:a16="http://schemas.microsoft.com/office/drawing/2014/main" id="{D5D8CB99-4897-4389-950C-0534E83BBB90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[R] 25">
                  <a:extLst>
                    <a:ext uri="{FF2B5EF4-FFF2-40B4-BE49-F238E27FC236}">
                      <a16:creationId xmlns:a16="http://schemas.microsoft.com/office/drawing/2014/main" id="{EBB5B332-A908-4BBE-996B-ECDDE72A775A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[R] 26">
                  <a:extLst>
                    <a:ext uri="{FF2B5EF4-FFF2-40B4-BE49-F238E27FC236}">
                      <a16:creationId xmlns:a16="http://schemas.microsoft.com/office/drawing/2014/main" id="{4A336DB4-9C3B-45BF-81AD-54DB24FC1BA9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80" name="직선 연결선[R] 7">
            <a:extLst>
              <a:ext uri="{FF2B5EF4-FFF2-40B4-BE49-F238E27FC236}">
                <a16:creationId xmlns:a16="http://schemas.microsoft.com/office/drawing/2014/main" id="{6585484C-DA9B-43E0-9C5D-55EBC239F305}"/>
              </a:ext>
            </a:extLst>
          </p:cNvPr>
          <p:cNvCxnSpPr/>
          <p:nvPr/>
        </p:nvCxnSpPr>
        <p:spPr>
          <a:xfrm>
            <a:off x="1868022" y="104433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209" name="Group 3">
            <a:extLst>
              <a:ext uri="{FF2B5EF4-FFF2-40B4-BE49-F238E27FC236}">
                <a16:creationId xmlns:a16="http://schemas.microsoft.com/office/drawing/2014/main" id="{2DAFF118-6F79-4E27-8D49-5778E79A62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33863"/>
          <a:ext cx="2854139" cy="959551"/>
        </p:xfrm>
        <a:graphic>
          <a:graphicData uri="http://schemas.openxmlformats.org/drawingml/2006/table">
            <a:tbl>
              <a:tblPr/>
              <a:tblGrid>
                <a:gridCol w="251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380">
                  <a:extLst>
                    <a:ext uri="{9D8B030D-6E8A-4147-A177-3AD203B41FA5}">
                      <a16:colId xmlns:a16="http://schemas.microsoft.com/office/drawing/2014/main" val="640442726"/>
                    </a:ext>
                  </a:extLst>
                </a:gridCol>
              </a:tblGrid>
              <a:tr h="2164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ko-KR" altLang="en-US" sz="80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설문 등록 화면</a:t>
                      </a:r>
                      <a:endParaRPr lang="ko-KR" altLang="en-US" sz="8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37465"/>
                  </a:ext>
                </a:extLst>
              </a:tr>
              <a:tr h="517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171"/>
                        </a:spcAft>
                      </a:pPr>
                      <a:r>
                        <a:rPr lang="en-US" altLang="ko-KR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1A :  </a:t>
                      </a:r>
                      <a:r>
                        <a:rPr lang="ko-KR" altLang="en-US" sz="8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응답기간 설정 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cxnSp>
        <p:nvCxnSpPr>
          <p:cNvPr id="98" name="직선 연결선[R] 7">
            <a:extLst>
              <a:ext uri="{FF2B5EF4-FFF2-40B4-BE49-F238E27FC236}">
                <a16:creationId xmlns:a16="http://schemas.microsoft.com/office/drawing/2014/main" id="{7DE26AC2-F4B6-4279-BA6B-5D99EE8A06EE}"/>
              </a:ext>
            </a:extLst>
          </p:cNvPr>
          <p:cNvCxnSpPr/>
          <p:nvPr/>
        </p:nvCxnSpPr>
        <p:spPr>
          <a:xfrm>
            <a:off x="1860319" y="1389248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8BC1075-2B3C-47E7-86CA-8E5B98C03AF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설문 수정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51BD91-DB8E-4C7D-ACB6-CBC540A33DD6}"/>
              </a:ext>
            </a:extLst>
          </p:cNvPr>
          <p:cNvSpPr txBox="1"/>
          <p:nvPr/>
        </p:nvSpPr>
        <p:spPr>
          <a:xfrm>
            <a:off x="2011373" y="1481053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투표 제목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046504C-AE51-4B83-8488-21DC22955DAD}"/>
              </a:ext>
            </a:extLst>
          </p:cNvPr>
          <p:cNvSpPr/>
          <p:nvPr/>
        </p:nvSpPr>
        <p:spPr>
          <a:xfrm>
            <a:off x="10128448" y="277201"/>
            <a:ext cx="7425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EN12.1.2.1.6</a:t>
            </a:r>
          </a:p>
        </p:txBody>
      </p:sp>
      <p:sp>
        <p:nvSpPr>
          <p:cNvPr id="165" name="텍스트 상자 31">
            <a:extLst>
              <a:ext uri="{FF2B5EF4-FFF2-40B4-BE49-F238E27FC236}">
                <a16:creationId xmlns:a16="http://schemas.microsoft.com/office/drawing/2014/main" id="{5F676FC5-3E51-4267-97FC-5B6F38F4B886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 수정</a:t>
            </a:r>
          </a:p>
        </p:txBody>
      </p:sp>
      <p:cxnSp>
        <p:nvCxnSpPr>
          <p:cNvPr id="168" name="직선 연결선[R] 7">
            <a:extLst>
              <a:ext uri="{FF2B5EF4-FFF2-40B4-BE49-F238E27FC236}">
                <a16:creationId xmlns:a16="http://schemas.microsoft.com/office/drawing/2014/main" id="{2906C2C6-4882-4AE1-BBAF-F4282EAFF842}"/>
              </a:ext>
            </a:extLst>
          </p:cNvPr>
          <p:cNvCxnSpPr/>
          <p:nvPr/>
        </p:nvCxnSpPr>
        <p:spPr>
          <a:xfrm>
            <a:off x="1895882" y="2366434"/>
            <a:ext cx="72360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77" name="그룹 143">
            <a:extLst>
              <a:ext uri="{FF2B5EF4-FFF2-40B4-BE49-F238E27FC236}">
                <a16:creationId xmlns:a16="http://schemas.microsoft.com/office/drawing/2014/main" id="{650DFF29-69A7-40A9-BBB2-DE9B567C064B}"/>
              </a:ext>
            </a:extLst>
          </p:cNvPr>
          <p:cNvGrpSpPr/>
          <p:nvPr/>
        </p:nvGrpSpPr>
        <p:grpSpPr>
          <a:xfrm>
            <a:off x="1823201" y="987218"/>
            <a:ext cx="216000" cy="252000"/>
            <a:chOff x="2704212" y="2825113"/>
            <a:chExt cx="216000" cy="252000"/>
          </a:xfrm>
        </p:grpSpPr>
        <p:sp>
          <p:nvSpPr>
            <p:cNvPr id="179" name="타원형">
              <a:extLst>
                <a:ext uri="{FF2B5EF4-FFF2-40B4-BE49-F238E27FC236}">
                  <a16:creationId xmlns:a16="http://schemas.microsoft.com/office/drawing/2014/main" id="{B990F1BF-7DCF-4114-A730-4354D1C27F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80" name="2">
              <a:extLst>
                <a:ext uri="{FF2B5EF4-FFF2-40B4-BE49-F238E27FC236}">
                  <a16:creationId xmlns:a16="http://schemas.microsoft.com/office/drawing/2014/main" id="{5642ABEE-F865-4982-9EC6-B337BDDE88FE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FB69B643-A7EA-4E97-9941-515912CBD2FA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290" name="그룹 289">
              <a:extLst>
                <a:ext uri="{FF2B5EF4-FFF2-40B4-BE49-F238E27FC236}">
                  <a16:creationId xmlns:a16="http://schemas.microsoft.com/office/drawing/2014/main" id="{8F713AC8-B666-450E-A311-1F6435DD5B88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293" name="Group 1">
                <a:extLst>
                  <a:ext uri="{FF2B5EF4-FFF2-40B4-BE49-F238E27FC236}">
                    <a16:creationId xmlns:a16="http://schemas.microsoft.com/office/drawing/2014/main" id="{81F3D2B6-68B8-48EC-9C60-6C61F9A82560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295" name="Rectangle 14">
                  <a:extLst>
                    <a:ext uri="{FF2B5EF4-FFF2-40B4-BE49-F238E27FC236}">
                      <a16:creationId xmlns:a16="http://schemas.microsoft.com/office/drawing/2014/main" id="{3BF4D876-DDA3-4227-8B09-DAC9EE73D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6" name="Freeform 10">
                  <a:extLst>
                    <a:ext uri="{FF2B5EF4-FFF2-40B4-BE49-F238E27FC236}">
                      <a16:creationId xmlns:a16="http://schemas.microsoft.com/office/drawing/2014/main" id="{28F84F0E-E936-4E64-BEB2-756215FC3A5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297" name="텍스트 상자 31">
                  <a:extLst>
                    <a:ext uri="{FF2B5EF4-FFF2-40B4-BE49-F238E27FC236}">
                      <a16:creationId xmlns:a16="http://schemas.microsoft.com/office/drawing/2014/main" id="{78B142A4-79E8-47D4-93E8-0148AECA20CC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298" name="Straight Connector 1159">
                  <a:extLst>
                    <a:ext uri="{FF2B5EF4-FFF2-40B4-BE49-F238E27FC236}">
                      <a16:creationId xmlns:a16="http://schemas.microsoft.com/office/drawing/2014/main" id="{6124BF67-0C6E-4363-846C-F6D8F59EFF46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99" name="Triangle 942">
                  <a:extLst>
                    <a:ext uri="{FF2B5EF4-FFF2-40B4-BE49-F238E27FC236}">
                      <a16:creationId xmlns:a16="http://schemas.microsoft.com/office/drawing/2014/main" id="{0DB4A6F6-9A05-4BA8-83EF-40C1EC80DF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4" name="텍스트 상자 31">
                <a:extLst>
                  <a:ext uri="{FF2B5EF4-FFF2-40B4-BE49-F238E27FC236}">
                    <a16:creationId xmlns:a16="http://schemas.microsoft.com/office/drawing/2014/main" id="{B894330B-60B4-44D8-910D-DBDCB94CF551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9BBF0467-3BAA-48DB-90E6-A2669F461304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텍스트 상자 31">
              <a:extLst>
                <a:ext uri="{FF2B5EF4-FFF2-40B4-BE49-F238E27FC236}">
                  <a16:creationId xmlns:a16="http://schemas.microsoft.com/office/drawing/2014/main" id="{17E380D3-1A6C-4D98-B59D-06A7E6DC1537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8" name="텍스트 상자 31">
            <a:extLst>
              <a:ext uri="{FF2B5EF4-FFF2-40B4-BE49-F238E27FC236}">
                <a16:creationId xmlns:a16="http://schemas.microsoft.com/office/drawing/2014/main" id="{5BA70614-4599-4D2B-B311-37957E3B92F5}"/>
              </a:ext>
            </a:extLst>
          </p:cNvPr>
          <p:cNvSpPr txBox="1"/>
          <p:nvPr/>
        </p:nvSpPr>
        <p:spPr>
          <a:xfrm>
            <a:off x="3277268" y="1544737"/>
            <a:ext cx="2461404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ko-KR" altLang="en-US" sz="1000" b="1" dirty="0">
                <a:latin typeface="+mn-ea"/>
                <a:ea typeface="+mn-ea"/>
              </a:rPr>
              <a:t>경영지원팀 </a:t>
            </a:r>
            <a:r>
              <a:rPr kumimoji="1" lang="en-US" altLang="ko-KR" sz="1000" b="1" dirty="0">
                <a:latin typeface="+mn-ea"/>
                <a:ea typeface="+mn-ea"/>
              </a:rPr>
              <a:t>3</a:t>
            </a:r>
            <a:r>
              <a:rPr kumimoji="1" lang="ko-KR" altLang="en-US" sz="1000" b="1" dirty="0">
                <a:latin typeface="+mn-ea"/>
                <a:ea typeface="+mn-ea"/>
              </a:rPr>
              <a:t>분기 조사</a:t>
            </a:r>
            <a:endParaRPr kumimoji="1" lang="en-US" altLang="ko-KR" sz="1000" b="1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C37CF6-2468-415C-B797-3782E6D16BE3}"/>
              </a:ext>
            </a:extLst>
          </p:cNvPr>
          <p:cNvSpPr/>
          <p:nvPr/>
        </p:nvSpPr>
        <p:spPr>
          <a:xfrm>
            <a:off x="9290533" y="1044338"/>
            <a:ext cx="2854139" cy="11691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등록화면 상세와 동일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54B0B0C-9402-4E2F-8FCB-6BB0E5934FC4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4432D4B-BDC4-4954-87E0-50834604206E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4" name="Rectangle 14">
              <a:extLst>
                <a:ext uri="{FF2B5EF4-FFF2-40B4-BE49-F238E27FC236}">
                  <a16:creationId xmlns:a16="http://schemas.microsoft.com/office/drawing/2014/main" id="{D7406507-78F8-4C44-8347-A1606726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텍스트 상자 31">
              <a:extLst>
                <a:ext uri="{FF2B5EF4-FFF2-40B4-BE49-F238E27FC236}">
                  <a16:creationId xmlns:a16="http://schemas.microsoft.com/office/drawing/2014/main" id="{FDF333AE-0641-427C-8861-4084FD74C61C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텍스트 상자 31">
              <a:extLst>
                <a:ext uri="{FF2B5EF4-FFF2-40B4-BE49-F238E27FC236}">
                  <a16:creationId xmlns:a16="http://schemas.microsoft.com/office/drawing/2014/main" id="{249DD9C8-BEF2-42E3-86E7-9C25D8B601CE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직선 연결선[R] 33">
              <a:extLst>
                <a:ext uri="{FF2B5EF4-FFF2-40B4-BE49-F238E27FC236}">
                  <a16:creationId xmlns:a16="http://schemas.microsoft.com/office/drawing/2014/main" id="{B494EA20-F4DE-42EE-BA86-1D26AF01B4EE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텍스트 상자 31">
              <a:extLst>
                <a:ext uri="{FF2B5EF4-FFF2-40B4-BE49-F238E27FC236}">
                  <a16:creationId xmlns:a16="http://schemas.microsoft.com/office/drawing/2014/main" id="{EBFC08FB-3424-4F4D-8F64-09D6A266871D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42" name="텍스트 상자 31">
              <a:extLst>
                <a:ext uri="{FF2B5EF4-FFF2-40B4-BE49-F238E27FC236}">
                  <a16:creationId xmlns:a16="http://schemas.microsoft.com/office/drawing/2014/main" id="{2137C86A-A966-4164-BDDE-1D2DB428B0F2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7" name="텍스트 상자 31">
              <a:extLst>
                <a:ext uri="{FF2B5EF4-FFF2-40B4-BE49-F238E27FC236}">
                  <a16:creationId xmlns:a16="http://schemas.microsoft.com/office/drawing/2014/main" id="{18C2D29F-CBA5-4DE7-A4A5-FBA7A8DDE447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2607EE3-F287-42FD-9247-BB44CD916FD2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7F0E6E1-20BE-474C-8A61-B11A12551BE7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1F34EAB-61EA-4AB4-87D7-1A6C321312E3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54" name="텍스트 상자 31">
              <a:extLst>
                <a:ext uri="{FF2B5EF4-FFF2-40B4-BE49-F238E27FC236}">
                  <a16:creationId xmlns:a16="http://schemas.microsoft.com/office/drawing/2014/main" id="{BC4530D2-140F-442B-BB12-2B126644C44E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55" name="직선 연결선[R] 33">
              <a:extLst>
                <a:ext uri="{FF2B5EF4-FFF2-40B4-BE49-F238E27FC236}">
                  <a16:creationId xmlns:a16="http://schemas.microsoft.com/office/drawing/2014/main" id="{E1861495-18E8-4B4F-A7D2-A1876D8EFB2F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[R] 7">
              <a:extLst>
                <a:ext uri="{FF2B5EF4-FFF2-40B4-BE49-F238E27FC236}">
                  <a16:creationId xmlns:a16="http://schemas.microsoft.com/office/drawing/2014/main" id="{99668653-F55A-4BBC-A45F-54912A45D0A6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57" name="직선 연결선[R] 33">
              <a:extLst>
                <a:ext uri="{FF2B5EF4-FFF2-40B4-BE49-F238E27FC236}">
                  <a16:creationId xmlns:a16="http://schemas.microsoft.com/office/drawing/2014/main" id="{AF05B6E0-3E1B-4B5D-A0A1-FD926663F8F2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텍스트 상자 31">
              <a:extLst>
                <a:ext uri="{FF2B5EF4-FFF2-40B4-BE49-F238E27FC236}">
                  <a16:creationId xmlns:a16="http://schemas.microsoft.com/office/drawing/2014/main" id="{36435F91-FEBE-425D-8BD3-C4D39F78D2D5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66" name="직선 연결선[R] 33">
              <a:extLst>
                <a:ext uri="{FF2B5EF4-FFF2-40B4-BE49-F238E27FC236}">
                  <a16:creationId xmlns:a16="http://schemas.microsoft.com/office/drawing/2014/main" id="{41815DE3-ED70-408C-86DD-9BF9C57EDA8D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B7A4B51-216B-4F63-8978-CFA3892BACB7}"/>
              </a:ext>
            </a:extLst>
          </p:cNvPr>
          <p:cNvSpPr/>
          <p:nvPr/>
        </p:nvSpPr>
        <p:spPr>
          <a:xfrm>
            <a:off x="3190187" y="1493266"/>
            <a:ext cx="3909854" cy="2439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87" name="Group 456">
            <a:extLst>
              <a:ext uri="{FF2B5EF4-FFF2-40B4-BE49-F238E27FC236}">
                <a16:creationId xmlns:a16="http://schemas.microsoft.com/office/drawing/2014/main" id="{D0830C2C-0B99-47E4-9C01-3DDD28C8E0F4}"/>
              </a:ext>
            </a:extLst>
          </p:cNvPr>
          <p:cNvGrpSpPr/>
          <p:nvPr/>
        </p:nvGrpSpPr>
        <p:grpSpPr>
          <a:xfrm>
            <a:off x="3152310" y="1101631"/>
            <a:ext cx="451591" cy="215558"/>
            <a:chOff x="3444734" y="1992365"/>
            <a:chExt cx="231646" cy="164487"/>
          </a:xfrm>
        </p:grpSpPr>
        <p:sp>
          <p:nvSpPr>
            <p:cNvPr id="188" name="Rounded Rectangle 939">
              <a:extLst>
                <a:ext uri="{FF2B5EF4-FFF2-40B4-BE49-F238E27FC236}">
                  <a16:creationId xmlns:a16="http://schemas.microsoft.com/office/drawing/2014/main" id="{D880A81F-FA84-46FB-945C-CBB5F5189674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0" name="텍스트 상자 31">
              <a:extLst>
                <a:ext uri="{FF2B5EF4-FFF2-40B4-BE49-F238E27FC236}">
                  <a16:creationId xmlns:a16="http://schemas.microsoft.com/office/drawing/2014/main" id="{9C10DABC-395B-4A9E-8937-2A93098D6792}"/>
                </a:ext>
              </a:extLst>
            </p:cNvPr>
            <p:cNvSpPr txBox="1"/>
            <p:nvPr/>
          </p:nvSpPr>
          <p:spPr>
            <a:xfrm>
              <a:off x="3452557" y="2027140"/>
              <a:ext cx="216000" cy="949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sp>
        <p:nvSpPr>
          <p:cNvPr id="193" name="Rounded Rectangle 939">
            <a:extLst>
              <a:ext uri="{FF2B5EF4-FFF2-40B4-BE49-F238E27FC236}">
                <a16:creationId xmlns:a16="http://schemas.microsoft.com/office/drawing/2014/main" id="{0031F488-EAB7-4C63-BF5F-844170E9E7C4}"/>
              </a:ext>
            </a:extLst>
          </p:cNvPr>
          <p:cNvSpPr/>
          <p:nvPr/>
        </p:nvSpPr>
        <p:spPr>
          <a:xfrm>
            <a:off x="4173940" y="1105845"/>
            <a:ext cx="697924" cy="21814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토론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미리보기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FD72E308-FC71-4458-804E-721D8903D906}"/>
              </a:ext>
            </a:extLst>
          </p:cNvPr>
          <p:cNvGrpSpPr/>
          <p:nvPr/>
        </p:nvGrpSpPr>
        <p:grpSpPr>
          <a:xfrm>
            <a:off x="2058857" y="1092995"/>
            <a:ext cx="1019273" cy="230990"/>
            <a:chOff x="2233305" y="2053457"/>
            <a:chExt cx="1019273" cy="230990"/>
          </a:xfrm>
        </p:grpSpPr>
        <p:sp>
          <p:nvSpPr>
            <p:cNvPr id="200" name="Rounded Rectangle 939">
              <a:extLst>
                <a:ext uri="{FF2B5EF4-FFF2-40B4-BE49-F238E27FC236}">
                  <a16:creationId xmlns:a16="http://schemas.microsoft.com/office/drawing/2014/main" id="{02DC553C-38CA-4EA0-A561-E3480B5ABF34}"/>
                </a:ext>
              </a:extLst>
            </p:cNvPr>
            <p:cNvSpPr/>
            <p:nvPr/>
          </p:nvSpPr>
          <p:spPr>
            <a:xfrm>
              <a:off x="2774425" y="2057911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01" name="Group 456">
              <a:extLst>
                <a:ext uri="{FF2B5EF4-FFF2-40B4-BE49-F238E27FC236}">
                  <a16:creationId xmlns:a16="http://schemas.microsoft.com/office/drawing/2014/main" id="{427F92A7-5EBA-4B23-9DA6-A1243D5971A6}"/>
                </a:ext>
              </a:extLst>
            </p:cNvPr>
            <p:cNvGrpSpPr/>
            <p:nvPr/>
          </p:nvGrpSpPr>
          <p:grpSpPr>
            <a:xfrm>
              <a:off x="2233305" y="2053457"/>
              <a:ext cx="478153" cy="226536"/>
              <a:chOff x="3444733" y="1992365"/>
              <a:chExt cx="231646" cy="164487"/>
            </a:xfrm>
          </p:grpSpPr>
          <p:sp>
            <p:nvSpPr>
              <p:cNvPr id="202" name="Rounded Rectangle 939">
                <a:extLst>
                  <a:ext uri="{FF2B5EF4-FFF2-40B4-BE49-F238E27FC236}">
                    <a16:creationId xmlns:a16="http://schemas.microsoft.com/office/drawing/2014/main" id="{74DEAC80-408E-46E8-B8E4-726A2C6C2EB7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3" name="텍스트 상자 31">
                <a:extLst>
                  <a:ext uri="{FF2B5EF4-FFF2-40B4-BE49-F238E27FC236}">
                    <a16:creationId xmlns:a16="http://schemas.microsoft.com/office/drawing/2014/main" id="{F2B51F42-8B06-4DF9-B758-1A2F23363BA4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토론게시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37EF32F6-DB8F-4B6C-B433-C7321F473AB0}"/>
              </a:ext>
            </a:extLst>
          </p:cNvPr>
          <p:cNvSpPr txBox="1"/>
          <p:nvPr/>
        </p:nvSpPr>
        <p:spPr>
          <a:xfrm>
            <a:off x="2153102" y="2430966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취지 </a:t>
            </a:r>
          </a:p>
        </p:txBody>
      </p:sp>
      <p:sp>
        <p:nvSpPr>
          <p:cNvPr id="206" name="텍스트 상자 31">
            <a:extLst>
              <a:ext uri="{FF2B5EF4-FFF2-40B4-BE49-F238E27FC236}">
                <a16:creationId xmlns:a16="http://schemas.microsoft.com/office/drawing/2014/main" id="{03DFBD83-128F-4C43-836A-9652D635B731}"/>
              </a:ext>
            </a:extLst>
          </p:cNvPr>
          <p:cNvSpPr txBox="1"/>
          <p:nvPr/>
        </p:nvSpPr>
        <p:spPr>
          <a:xfrm>
            <a:off x="3234179" y="2492700"/>
            <a:ext cx="3131353" cy="1077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사내 추석선물 기호 조사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A3F7203-68C5-4591-A7AA-E455824C8871}"/>
              </a:ext>
            </a:extLst>
          </p:cNvPr>
          <p:cNvSpPr/>
          <p:nvPr/>
        </p:nvSpPr>
        <p:spPr>
          <a:xfrm>
            <a:off x="3151752" y="2420888"/>
            <a:ext cx="3909854" cy="2439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BBD2C577-283A-43C0-86B8-CED824E0CBC5}"/>
              </a:ext>
            </a:extLst>
          </p:cNvPr>
          <p:cNvSpPr/>
          <p:nvPr/>
        </p:nvSpPr>
        <p:spPr>
          <a:xfrm>
            <a:off x="3160557" y="2820572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추석 선물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BEST?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?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9F4A93-3237-4BCA-8026-CB17D5FE9417}"/>
              </a:ext>
            </a:extLst>
          </p:cNvPr>
          <p:cNvSpPr/>
          <p:nvPr/>
        </p:nvSpPr>
        <p:spPr>
          <a:xfrm>
            <a:off x="3160557" y="3412110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종합선물세트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3F06000F-54F1-43B2-A61E-5C5DDAEBAA62}"/>
              </a:ext>
            </a:extLst>
          </p:cNvPr>
          <p:cNvSpPr/>
          <p:nvPr/>
        </p:nvSpPr>
        <p:spPr>
          <a:xfrm>
            <a:off x="3160068" y="3695883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홍삼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CB213ACF-E046-4860-A2FC-8C0713276EC6}"/>
              </a:ext>
            </a:extLst>
          </p:cNvPr>
          <p:cNvSpPr/>
          <p:nvPr/>
        </p:nvSpPr>
        <p:spPr>
          <a:xfrm>
            <a:off x="3160557" y="4033348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금일봉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8C82A53B-90D9-45E9-85E5-CE243D3B118E}"/>
              </a:ext>
            </a:extLst>
          </p:cNvPr>
          <p:cNvSpPr/>
          <p:nvPr/>
        </p:nvSpPr>
        <p:spPr>
          <a:xfrm>
            <a:off x="3160068" y="4317121"/>
            <a:ext cx="3909854" cy="1919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유급 휴가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20A92B3-6CF4-4330-AB3B-AA42E54344DD}"/>
              </a:ext>
            </a:extLst>
          </p:cNvPr>
          <p:cNvSpPr/>
          <p:nvPr/>
        </p:nvSpPr>
        <p:spPr>
          <a:xfrm>
            <a:off x="6588631" y="3116187"/>
            <a:ext cx="486159" cy="1738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 추가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4D4ED17-8094-4A3F-9647-7043EF9C8754}"/>
              </a:ext>
            </a:extLst>
          </p:cNvPr>
          <p:cNvSpPr txBox="1"/>
          <p:nvPr/>
        </p:nvSpPr>
        <p:spPr>
          <a:xfrm>
            <a:off x="2011373" y="1946957"/>
            <a:ext cx="1027225" cy="24392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참여기간</a:t>
            </a:r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id="{51D542E9-61EF-48C7-9D3C-DB735B4974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118" y="1958473"/>
            <a:ext cx="172580" cy="172580"/>
          </a:xfrm>
          <a:prstGeom prst="rect">
            <a:avLst/>
          </a:prstGeom>
        </p:spPr>
      </p:pic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CC9FD29-9342-4559-B075-25BF13CECBA4}"/>
              </a:ext>
            </a:extLst>
          </p:cNvPr>
          <p:cNvSpPr/>
          <p:nvPr/>
        </p:nvSpPr>
        <p:spPr>
          <a:xfrm>
            <a:off x="3178421" y="1961033"/>
            <a:ext cx="779382" cy="17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DC4CEA4C-2BC0-49EC-8EDF-E98B018B49DE}"/>
              </a:ext>
            </a:extLst>
          </p:cNvPr>
          <p:cNvGrpSpPr/>
          <p:nvPr/>
        </p:nvGrpSpPr>
        <p:grpSpPr>
          <a:xfrm>
            <a:off x="4257729" y="1950868"/>
            <a:ext cx="479606" cy="171677"/>
            <a:chOff x="4464266" y="3052740"/>
            <a:chExt cx="479606" cy="171677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1D6E2543-2DD3-4F43-B3AF-471E5F24CDD5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11:00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3" name="Triangle 942">
              <a:extLst>
                <a:ext uri="{FF2B5EF4-FFF2-40B4-BE49-F238E27FC236}">
                  <a16:creationId xmlns:a16="http://schemas.microsoft.com/office/drawing/2014/main" id="{6736E8ED-A9D5-4684-9E96-F6E67E79D6E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AF1FEBCA-F3ED-4315-9948-1EBCF93B7056}"/>
              </a:ext>
            </a:extLst>
          </p:cNvPr>
          <p:cNvSpPr txBox="1"/>
          <p:nvPr/>
        </p:nvSpPr>
        <p:spPr>
          <a:xfrm>
            <a:off x="4760049" y="1946193"/>
            <a:ext cx="273079" cy="202829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~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70" name="그림 169">
            <a:extLst>
              <a:ext uri="{FF2B5EF4-FFF2-40B4-BE49-F238E27FC236}">
                <a16:creationId xmlns:a16="http://schemas.microsoft.com/office/drawing/2014/main" id="{E8F69242-91CA-4D08-98DD-C5D3486A29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01" y="1964076"/>
            <a:ext cx="172580" cy="172580"/>
          </a:xfrm>
          <a:prstGeom prst="rect">
            <a:avLst/>
          </a:prstGeom>
        </p:spPr>
      </p:pic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0C65DCE-61CB-4528-A79B-4E3030E2ED0D}"/>
              </a:ext>
            </a:extLst>
          </p:cNvPr>
          <p:cNvSpPr/>
          <p:nvPr/>
        </p:nvSpPr>
        <p:spPr>
          <a:xfrm>
            <a:off x="5005911" y="1966636"/>
            <a:ext cx="779382" cy="17318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D322683-B176-43C9-99AF-7690F6E10685}"/>
              </a:ext>
            </a:extLst>
          </p:cNvPr>
          <p:cNvGrpSpPr/>
          <p:nvPr/>
        </p:nvGrpSpPr>
        <p:grpSpPr>
          <a:xfrm>
            <a:off x="6144697" y="1965277"/>
            <a:ext cx="479606" cy="171677"/>
            <a:chOff x="4464266" y="3052740"/>
            <a:chExt cx="479606" cy="171677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0A0E9507-7639-4F08-A342-08779FA845D1}"/>
                </a:ext>
              </a:extLst>
            </p:cNvPr>
            <p:cNvSpPr/>
            <p:nvPr/>
          </p:nvSpPr>
          <p:spPr>
            <a:xfrm>
              <a:off x="4464266" y="3052740"/>
              <a:ext cx="479606" cy="1716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11:00</a:t>
              </a:r>
              <a:endPara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5" name="Triangle 942">
              <a:extLst>
                <a:ext uri="{FF2B5EF4-FFF2-40B4-BE49-F238E27FC236}">
                  <a16:creationId xmlns:a16="http://schemas.microsoft.com/office/drawing/2014/main" id="{05F37E79-C53D-4ABF-A4FA-69110DFDCB84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838793" y="3131388"/>
              <a:ext cx="75371" cy="43200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 dirty="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pSp>
        <p:nvGrpSpPr>
          <p:cNvPr id="95" name="Group 456">
            <a:extLst>
              <a:ext uri="{FF2B5EF4-FFF2-40B4-BE49-F238E27FC236}">
                <a16:creationId xmlns:a16="http://schemas.microsoft.com/office/drawing/2014/main" id="{8158FD0F-4E19-4C20-9511-9575189901D8}"/>
              </a:ext>
            </a:extLst>
          </p:cNvPr>
          <p:cNvGrpSpPr/>
          <p:nvPr/>
        </p:nvGrpSpPr>
        <p:grpSpPr>
          <a:xfrm>
            <a:off x="3670230" y="1109082"/>
            <a:ext cx="451591" cy="215558"/>
            <a:chOff x="3444734" y="1992365"/>
            <a:chExt cx="231646" cy="164487"/>
          </a:xfrm>
        </p:grpSpPr>
        <p:sp>
          <p:nvSpPr>
            <p:cNvPr id="96" name="Rounded Rectangle 939">
              <a:extLst>
                <a:ext uri="{FF2B5EF4-FFF2-40B4-BE49-F238E27FC236}">
                  <a16:creationId xmlns:a16="http://schemas.microsoft.com/office/drawing/2014/main" id="{DFB3D91D-17A2-49C9-80E0-AD52FE27DE31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텍스트 상자 31">
              <a:extLst>
                <a:ext uri="{FF2B5EF4-FFF2-40B4-BE49-F238E27FC236}">
                  <a16:creationId xmlns:a16="http://schemas.microsoft.com/office/drawing/2014/main" id="{C0FB18E6-D792-4CF5-88A4-79EBF61BB2D3}"/>
                </a:ext>
              </a:extLst>
            </p:cNvPr>
            <p:cNvSpPr txBox="1"/>
            <p:nvPr/>
          </p:nvSpPr>
          <p:spPr>
            <a:xfrm>
              <a:off x="3452557" y="2033496"/>
              <a:ext cx="216000" cy="822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9" name="Checkbox">
            <a:extLst>
              <a:ext uri="{FF2B5EF4-FFF2-40B4-BE49-F238E27FC236}">
                <a16:creationId xmlns:a16="http://schemas.microsoft.com/office/drawing/2014/main" id="{6462342B-4A2F-456C-9B75-102CD40165F5}"/>
              </a:ext>
            </a:extLst>
          </p:cNvPr>
          <p:cNvGrpSpPr/>
          <p:nvPr/>
        </p:nvGrpSpPr>
        <p:grpSpPr>
          <a:xfrm>
            <a:off x="2208477" y="2817827"/>
            <a:ext cx="398888" cy="153888"/>
            <a:chOff x="863600" y="1293865"/>
            <a:chExt cx="398888" cy="153888"/>
          </a:xfrm>
        </p:grpSpPr>
        <p:grpSp>
          <p:nvGrpSpPr>
            <p:cNvPr id="100" name="Checkbox">
              <a:extLst>
                <a:ext uri="{FF2B5EF4-FFF2-40B4-BE49-F238E27FC236}">
                  <a16:creationId xmlns:a16="http://schemas.microsoft.com/office/drawing/2014/main" id="{67C8AB20-1552-4CF8-842B-C82A0169A0F2}"/>
                </a:ext>
              </a:extLst>
            </p:cNvPr>
            <p:cNvGrpSpPr/>
            <p:nvPr/>
          </p:nvGrpSpPr>
          <p:grpSpPr>
            <a:xfrm>
              <a:off x="863600" y="1306515"/>
              <a:ext cx="128588" cy="128588"/>
              <a:chOff x="863600" y="1311275"/>
              <a:chExt cx="128588" cy="128588"/>
            </a:xfrm>
          </p:grpSpPr>
          <p:sp>
            <p:nvSpPr>
              <p:cNvPr id="102" name="Box">
                <a:extLst>
                  <a:ext uri="{FF2B5EF4-FFF2-40B4-BE49-F238E27FC236}">
                    <a16:creationId xmlns:a16="http://schemas.microsoft.com/office/drawing/2014/main" id="{B0C9CE26-8781-4851-8861-7BECD5893F1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Check" hidden="1">
                <a:extLst>
                  <a:ext uri="{FF2B5EF4-FFF2-40B4-BE49-F238E27FC236}">
                    <a16:creationId xmlns:a16="http://schemas.microsoft.com/office/drawing/2014/main" id="{CA2DF506-4154-4E54-8134-31D3BB7ACE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1" name="Text">
              <a:extLst>
                <a:ext uri="{FF2B5EF4-FFF2-40B4-BE49-F238E27FC236}">
                  <a16:creationId xmlns:a16="http://schemas.microsoft.com/office/drawing/2014/main" id="{81CBC6FB-38D4-4492-ADBB-5A26FE4ADB46}"/>
                </a:ext>
              </a:extLst>
            </p:cNvPr>
            <p:cNvSpPr txBox="1"/>
            <p:nvPr/>
          </p:nvSpPr>
          <p:spPr>
            <a:xfrm>
              <a:off x="1057304" y="1293865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질문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6" name="Checkbox">
            <a:extLst>
              <a:ext uri="{FF2B5EF4-FFF2-40B4-BE49-F238E27FC236}">
                <a16:creationId xmlns:a16="http://schemas.microsoft.com/office/drawing/2014/main" id="{161794F8-4F9A-4111-9E63-6E7E0D51B3CC}"/>
              </a:ext>
            </a:extLst>
          </p:cNvPr>
          <p:cNvGrpSpPr/>
          <p:nvPr/>
        </p:nvGrpSpPr>
        <p:grpSpPr>
          <a:xfrm>
            <a:off x="2207556" y="3462871"/>
            <a:ext cx="733585" cy="153888"/>
            <a:chOff x="879475" y="1293865"/>
            <a:chExt cx="733585" cy="153888"/>
          </a:xfrm>
        </p:grpSpPr>
        <p:grpSp>
          <p:nvGrpSpPr>
            <p:cNvPr id="107" name="Checkbox">
              <a:extLst>
                <a:ext uri="{FF2B5EF4-FFF2-40B4-BE49-F238E27FC236}">
                  <a16:creationId xmlns:a16="http://schemas.microsoft.com/office/drawing/2014/main" id="{7FE8D6B6-B3DF-426A-B4EB-20DEA9241D43}"/>
                </a:ext>
              </a:extLst>
            </p:cNvPr>
            <p:cNvGrpSpPr/>
            <p:nvPr/>
          </p:nvGrpSpPr>
          <p:grpSpPr>
            <a:xfrm>
              <a:off x="879475" y="1305717"/>
              <a:ext cx="733585" cy="128588"/>
              <a:chOff x="879475" y="1310477"/>
              <a:chExt cx="733585" cy="128588"/>
            </a:xfrm>
          </p:grpSpPr>
          <p:sp>
            <p:nvSpPr>
              <p:cNvPr id="109" name="Box">
                <a:extLst>
                  <a:ext uri="{FF2B5EF4-FFF2-40B4-BE49-F238E27FC236}">
                    <a16:creationId xmlns:a16="http://schemas.microsoft.com/office/drawing/2014/main" id="{A6B2A9FE-C5A5-4892-AB4A-2C5E9B1B19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84472" y="1310477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Check" hidden="1">
                <a:extLst>
                  <a:ext uri="{FF2B5EF4-FFF2-40B4-BE49-F238E27FC236}">
                    <a16:creationId xmlns:a16="http://schemas.microsoft.com/office/drawing/2014/main" id="{6F381F5B-39C1-4963-8230-A12BA0CBAE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8" name="Text">
              <a:extLst>
                <a:ext uri="{FF2B5EF4-FFF2-40B4-BE49-F238E27FC236}">
                  <a16:creationId xmlns:a16="http://schemas.microsoft.com/office/drawing/2014/main" id="{20C9183B-AB51-4CF6-9B62-2D997555C8A5}"/>
                </a:ext>
              </a:extLst>
            </p:cNvPr>
            <p:cNvSpPr txBox="1"/>
            <p:nvPr/>
          </p:nvSpPr>
          <p:spPr>
            <a:xfrm>
              <a:off x="1057304" y="1293865"/>
              <a:ext cx="20518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800" noProof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답변</a:t>
              </a:r>
              <a:endParaRPr lang="en-US" sz="800" noProof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1" name="Box">
            <a:extLst>
              <a:ext uri="{FF2B5EF4-FFF2-40B4-BE49-F238E27FC236}">
                <a16:creationId xmlns:a16="http://schemas.microsoft.com/office/drawing/2014/main" id="{6CC1EB3D-0B87-4F9D-A78F-7754C22328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2553" y="3759294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Box">
            <a:extLst>
              <a:ext uri="{FF2B5EF4-FFF2-40B4-BE49-F238E27FC236}">
                <a16:creationId xmlns:a16="http://schemas.microsoft.com/office/drawing/2014/main" id="{3204BA57-4AEE-4153-8999-320EC9D6B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2553" y="4380532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Box">
            <a:extLst>
              <a:ext uri="{FF2B5EF4-FFF2-40B4-BE49-F238E27FC236}">
                <a16:creationId xmlns:a16="http://schemas.microsoft.com/office/drawing/2014/main" id="{35091D9C-BDBB-4AB1-BFF5-8ADD6F942B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08719" y="4092926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34E10DF-CC84-447E-9A12-100A0A84583A}"/>
              </a:ext>
            </a:extLst>
          </p:cNvPr>
          <p:cNvSpPr txBox="1"/>
          <p:nvPr/>
        </p:nvSpPr>
        <p:spPr>
          <a:xfrm>
            <a:off x="5431710" y="57084"/>
            <a:ext cx="2922669" cy="276815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임시저장함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투표 수정</a:t>
            </a:r>
          </a:p>
        </p:txBody>
      </p:sp>
    </p:spTree>
    <p:extLst>
      <p:ext uri="{BB962C8B-B14F-4D97-AF65-F5344CB8AC3E}">
        <p14:creationId xmlns:p14="http://schemas.microsoft.com/office/powerpoint/2010/main" val="2623592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972CA0-F7EA-4B81-94E0-8C2EFF2587E1}"/>
              </a:ext>
            </a:extLst>
          </p:cNvPr>
          <p:cNvSpPr/>
          <p:nvPr/>
        </p:nvSpPr>
        <p:spPr>
          <a:xfrm>
            <a:off x="1775520" y="702029"/>
            <a:ext cx="7439668" cy="622268"/>
          </a:xfrm>
          <a:prstGeom prst="rect">
            <a:avLst/>
          </a:prstGeom>
          <a:solidFill>
            <a:schemeClr val="bg2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18781E-DF12-411C-B2A1-A3B599342125}"/>
              </a:ext>
            </a:extLst>
          </p:cNvPr>
          <p:cNvSpPr/>
          <p:nvPr/>
        </p:nvSpPr>
        <p:spPr>
          <a:xfrm>
            <a:off x="438111" y="1367891"/>
            <a:ext cx="1306129" cy="1897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700808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90533" y="813265"/>
          <a:ext cx="2835141" cy="887543"/>
        </p:xfrm>
        <a:graphic>
          <a:graphicData uri="http://schemas.openxmlformats.org/drawingml/2006/table">
            <a:tbl>
              <a:tblPr/>
              <a:tblGrid>
                <a:gridCol w="333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진행중인 설문 리스트 노출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설문제목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작성자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상태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작성일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종료일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응답자 출력</a:t>
                      </a: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상세 검색 결과 페이지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66850" y="1539932"/>
            <a:ext cx="420011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검색결과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검색결과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화면설계서 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홍과장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kumimoji="1"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53" name="Group 357">
            <a:extLst>
              <a:ext uri="{FF2B5EF4-FFF2-40B4-BE49-F238E27FC236}">
                <a16:creationId xmlns:a16="http://schemas.microsoft.com/office/drawing/2014/main" id="{858E1051-FC07-4CB9-8151-B851C5C83F56}"/>
              </a:ext>
            </a:extLst>
          </p:cNvPr>
          <p:cNvGrpSpPr/>
          <p:nvPr/>
        </p:nvGrpSpPr>
        <p:grpSpPr>
          <a:xfrm>
            <a:off x="8954646" y="1479317"/>
            <a:ext cx="134782" cy="145799"/>
            <a:chOff x="7681409" y="2293429"/>
            <a:chExt cx="157246" cy="170099"/>
          </a:xfrm>
        </p:grpSpPr>
        <p:sp>
          <p:nvSpPr>
            <p:cNvPr id="354" name="Rounded Rectangle 358">
              <a:extLst>
                <a:ext uri="{FF2B5EF4-FFF2-40B4-BE49-F238E27FC236}">
                  <a16:creationId xmlns:a16="http://schemas.microsoft.com/office/drawing/2014/main" id="{F8B7A5E7-E40D-4E95-AB57-A044289DF2CD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355" name="Freeform 32">
              <a:extLst>
                <a:ext uri="{FF2B5EF4-FFF2-40B4-BE49-F238E27FC236}">
                  <a16:creationId xmlns:a16="http://schemas.microsoft.com/office/drawing/2014/main" id="{D19AA097-70C7-487E-8068-0E7AA8EBE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cxnSp>
        <p:nvCxnSpPr>
          <p:cNvPr id="142" name="직선 연결선[R] 7">
            <a:extLst>
              <a:ext uri="{FF2B5EF4-FFF2-40B4-BE49-F238E27FC236}">
                <a16:creationId xmlns:a16="http://schemas.microsoft.com/office/drawing/2014/main" id="{40184640-1426-43CB-BEF8-669B1B2587FF}"/>
              </a:ext>
            </a:extLst>
          </p:cNvPr>
          <p:cNvCxnSpPr>
            <a:cxnSpLocks/>
          </p:cNvCxnSpPr>
          <p:nvPr/>
        </p:nvCxnSpPr>
        <p:spPr>
          <a:xfrm>
            <a:off x="1775520" y="1999190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43" name="Group 224">
            <a:extLst>
              <a:ext uri="{FF2B5EF4-FFF2-40B4-BE49-F238E27FC236}">
                <a16:creationId xmlns:a16="http://schemas.microsoft.com/office/drawing/2014/main" id="{ED497A27-A0D9-4142-BFE1-330D42C1D3E3}"/>
              </a:ext>
            </a:extLst>
          </p:cNvPr>
          <p:cNvGrpSpPr/>
          <p:nvPr/>
        </p:nvGrpSpPr>
        <p:grpSpPr>
          <a:xfrm>
            <a:off x="8768531" y="1700808"/>
            <a:ext cx="412743" cy="246221"/>
            <a:chOff x="7387841" y="2237382"/>
            <a:chExt cx="450534" cy="265485"/>
          </a:xfrm>
        </p:grpSpPr>
        <p:sp>
          <p:nvSpPr>
            <p:cNvPr id="144" name="Rounded Rectangle 160">
              <a:extLst>
                <a:ext uri="{FF2B5EF4-FFF2-40B4-BE49-F238E27FC236}">
                  <a16:creationId xmlns:a16="http://schemas.microsoft.com/office/drawing/2014/main" id="{71AB8639-11F7-43DB-82B7-A9FB04BF0A23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45" name="Straight Connector 183">
              <a:extLst>
                <a:ext uri="{FF2B5EF4-FFF2-40B4-BE49-F238E27FC236}">
                  <a16:creationId xmlns:a16="http://schemas.microsoft.com/office/drawing/2014/main" id="{F8EEE2FD-103D-49E9-99CD-09DAA5B4A2D1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46" name="텍스트 상자 31">
              <a:extLst>
                <a:ext uri="{FF2B5EF4-FFF2-40B4-BE49-F238E27FC236}">
                  <a16:creationId xmlns:a16="http://schemas.microsoft.com/office/drawing/2014/main" id="{33BC8C24-414D-40C3-8509-27020C81E3A4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47" name="Triangle 223">
              <a:extLst>
                <a:ext uri="{FF2B5EF4-FFF2-40B4-BE49-F238E27FC236}">
                  <a16:creationId xmlns:a16="http://schemas.microsoft.com/office/drawing/2014/main" id="{32E9C1D5-A9F4-458E-9A76-070FFD90BCF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1488C600-4159-4AA4-AB14-9478BE7D0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78728"/>
              </p:ext>
            </p:extLst>
          </p:nvPr>
        </p:nvGraphicFramePr>
        <p:xfrm>
          <a:off x="1781212" y="1997526"/>
          <a:ext cx="7364321" cy="26208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8896">
                  <a:extLst>
                    <a:ext uri="{9D8B030D-6E8A-4147-A177-3AD203B41FA5}">
                      <a16:colId xmlns:a16="http://schemas.microsoft.com/office/drawing/2014/main" val="771731084"/>
                    </a:ext>
                  </a:extLst>
                </a:gridCol>
                <a:gridCol w="3718355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2948461323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410087154"/>
                    </a:ext>
                  </a:extLst>
                </a:gridCol>
                <a:gridCol w="787131">
                  <a:extLst>
                    <a:ext uri="{9D8B030D-6E8A-4147-A177-3AD203B41FA5}">
                      <a16:colId xmlns:a16="http://schemas.microsoft.com/office/drawing/2014/main" val="1406644137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167272866"/>
                    </a:ext>
                  </a:extLst>
                </a:gridCol>
                <a:gridCol w="482113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설문 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상태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응답자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b="1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홍과장</a:t>
                      </a:r>
                      <a:endParaRPr lang="en-US" sz="700" b="1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홍과장</a:t>
                      </a:r>
                      <a:endParaRPr lang="en-US" altLang="ko-KR" sz="700" b="1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b="1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홍과장</a:t>
                      </a:r>
                      <a:endParaRPr lang="en-US" sz="700" b="1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홍과장</a:t>
                      </a:r>
                      <a:endParaRPr lang="en-US" altLang="ko-KR" sz="700" b="1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b="1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홍과장</a:t>
                      </a:r>
                      <a:endParaRPr lang="en-US" sz="700" b="1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홍과장</a:t>
                      </a:r>
                      <a:endParaRPr lang="en-US" altLang="ko-KR" sz="700" b="1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b="1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홍과장</a:t>
                      </a:r>
                      <a:endParaRPr lang="en-US" sz="700" b="1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l"/>
                      <a:endParaRPr lang="en-US" altLang="ko-KR" sz="700" kern="12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홍과장</a:t>
                      </a:r>
                      <a:endParaRPr lang="en-US" altLang="ko-KR" sz="700" b="1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none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진행전</a:t>
                      </a:r>
                      <a:endParaRPr lang="en-US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5DB68BE-2990-4A01-A8D3-E777BC4B5712}"/>
              </a:ext>
            </a:extLst>
          </p:cNvPr>
          <p:cNvGrpSpPr/>
          <p:nvPr/>
        </p:nvGrpSpPr>
        <p:grpSpPr>
          <a:xfrm>
            <a:off x="4367808" y="6302548"/>
            <a:ext cx="2840854" cy="236543"/>
            <a:chOff x="3685440" y="4863567"/>
            <a:chExt cx="2840854" cy="157372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23C00D8F-BF08-4AB7-BBC4-8A167D78DCEF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471DBFB-5D08-4FBA-8D63-AD8004F34407}"/>
                </a:ext>
              </a:extLst>
            </p:cNvPr>
            <p:cNvGrpSpPr/>
            <p:nvPr/>
          </p:nvGrpSpPr>
          <p:grpSpPr>
            <a:xfrm>
              <a:off x="6034340" y="4894939"/>
              <a:ext cx="491954" cy="126000"/>
              <a:chOff x="6034340" y="4894939"/>
              <a:chExt cx="491954" cy="126000"/>
            </a:xfrm>
          </p:grpSpPr>
          <p:sp>
            <p:nvSpPr>
              <p:cNvPr id="162" name="Rounded Rectangle 936">
                <a:extLst>
                  <a:ext uri="{FF2B5EF4-FFF2-40B4-BE49-F238E27FC236}">
                    <a16:creationId xmlns:a16="http://schemas.microsoft.com/office/drawing/2014/main" id="{B30FBA95-F5D3-4A53-896E-EF1FADFDC4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EE50FAF-F087-467E-AC72-C8906BF86CBC}"/>
                  </a:ext>
                </a:extLst>
              </p:cNvPr>
              <p:cNvSpPr/>
              <p:nvPr/>
            </p:nvSpPr>
            <p:spPr>
              <a:xfrm>
                <a:off x="6276226" y="4911014"/>
                <a:ext cx="250068" cy="81906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75" name="텍스트 상자 31">
            <a:extLst>
              <a:ext uri="{FF2B5EF4-FFF2-40B4-BE49-F238E27FC236}">
                <a16:creationId xmlns:a16="http://schemas.microsoft.com/office/drawing/2014/main" id="{FF339DFF-4659-4DCC-A248-C15F7D8DFB10}"/>
              </a:ext>
            </a:extLst>
          </p:cNvPr>
          <p:cNvSpPr txBox="1"/>
          <p:nvPr/>
        </p:nvSpPr>
        <p:spPr>
          <a:xfrm>
            <a:off x="4507925" y="829706"/>
            <a:ext cx="49791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작성자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9152E66-9FA2-429C-BFFD-9E3EEBEE2E40}"/>
              </a:ext>
            </a:extLst>
          </p:cNvPr>
          <p:cNvGrpSpPr/>
          <p:nvPr/>
        </p:nvGrpSpPr>
        <p:grpSpPr>
          <a:xfrm>
            <a:off x="5005245" y="786002"/>
            <a:ext cx="2890954" cy="183932"/>
            <a:chOff x="4881003" y="5769465"/>
            <a:chExt cx="2225340" cy="183932"/>
          </a:xfrm>
        </p:grpSpPr>
        <p:sp>
          <p:nvSpPr>
            <p:cNvPr id="98" name="Rounded Rectangle 881">
              <a:extLst>
                <a:ext uri="{FF2B5EF4-FFF2-40B4-BE49-F238E27FC236}">
                  <a16:creationId xmlns:a16="http://schemas.microsoft.com/office/drawing/2014/main" id="{3C181CE4-5E8C-4D91-98A8-62B906428816}"/>
                </a:ext>
              </a:extLst>
            </p:cNvPr>
            <p:cNvSpPr/>
            <p:nvPr/>
          </p:nvSpPr>
          <p:spPr>
            <a:xfrm>
              <a:off x="4881003" y="5769465"/>
              <a:ext cx="2029178" cy="183932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 홍과장</a:t>
              </a:r>
              <a:endPara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9" name="Freeform 185">
              <a:extLst>
                <a:ext uri="{FF2B5EF4-FFF2-40B4-BE49-F238E27FC236}">
                  <a16:creationId xmlns:a16="http://schemas.microsoft.com/office/drawing/2014/main" id="{AFE302E2-19E7-4575-989C-18C886844E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68179" y="5808322"/>
              <a:ext cx="138164" cy="138163"/>
            </a:xfrm>
            <a:custGeom>
              <a:avLst/>
              <a:gdLst>
                <a:gd name="T0" fmla="*/ 0 w 692"/>
                <a:gd name="T1" fmla="*/ 81 h 692"/>
                <a:gd name="T2" fmla="*/ 0 w 692"/>
                <a:gd name="T3" fmla="*/ 618 h 692"/>
                <a:gd name="T4" fmla="*/ 74 w 692"/>
                <a:gd name="T5" fmla="*/ 691 h 692"/>
                <a:gd name="T6" fmla="*/ 610 w 692"/>
                <a:gd name="T7" fmla="*/ 691 h 692"/>
                <a:gd name="T8" fmla="*/ 691 w 692"/>
                <a:gd name="T9" fmla="*/ 618 h 692"/>
                <a:gd name="T10" fmla="*/ 691 w 692"/>
                <a:gd name="T11" fmla="*/ 81 h 692"/>
                <a:gd name="T12" fmla="*/ 610 w 692"/>
                <a:gd name="T13" fmla="*/ 0 h 692"/>
                <a:gd name="T14" fmla="*/ 74 w 692"/>
                <a:gd name="T15" fmla="*/ 0 h 692"/>
                <a:gd name="T16" fmla="*/ 0 w 692"/>
                <a:gd name="T17" fmla="*/ 81 h 692"/>
                <a:gd name="T18" fmla="*/ 456 w 692"/>
                <a:gd name="T19" fmla="*/ 228 h 692"/>
                <a:gd name="T20" fmla="*/ 346 w 692"/>
                <a:gd name="T21" fmla="*/ 345 h 692"/>
                <a:gd name="T22" fmla="*/ 228 w 692"/>
                <a:gd name="T23" fmla="*/ 228 h 692"/>
                <a:gd name="T24" fmla="*/ 346 w 692"/>
                <a:gd name="T25" fmla="*/ 117 h 692"/>
                <a:gd name="T26" fmla="*/ 456 w 692"/>
                <a:gd name="T27" fmla="*/ 228 h 692"/>
                <a:gd name="T28" fmla="*/ 110 w 692"/>
                <a:gd name="T29" fmla="*/ 537 h 692"/>
                <a:gd name="T30" fmla="*/ 346 w 692"/>
                <a:gd name="T31" fmla="*/ 419 h 692"/>
                <a:gd name="T32" fmla="*/ 574 w 692"/>
                <a:gd name="T33" fmla="*/ 537 h 692"/>
                <a:gd name="T34" fmla="*/ 574 w 692"/>
                <a:gd name="T35" fmla="*/ 581 h 692"/>
                <a:gd name="T36" fmla="*/ 110 w 692"/>
                <a:gd name="T37" fmla="*/ 581 h 692"/>
                <a:gd name="T38" fmla="*/ 110 w 692"/>
                <a:gd name="T39" fmla="*/ 537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2" h="692">
                  <a:moveTo>
                    <a:pt x="0" y="81"/>
                  </a:moveTo>
                  <a:lnTo>
                    <a:pt x="0" y="618"/>
                  </a:lnTo>
                  <a:cubicBezTo>
                    <a:pt x="0" y="662"/>
                    <a:pt x="29" y="691"/>
                    <a:pt x="74" y="691"/>
                  </a:cubicBezTo>
                  <a:lnTo>
                    <a:pt x="610" y="691"/>
                  </a:lnTo>
                  <a:cubicBezTo>
                    <a:pt x="655" y="691"/>
                    <a:pt x="691" y="662"/>
                    <a:pt x="691" y="618"/>
                  </a:cubicBezTo>
                  <a:lnTo>
                    <a:pt x="691" y="81"/>
                  </a:lnTo>
                  <a:cubicBezTo>
                    <a:pt x="691" y="37"/>
                    <a:pt x="655" y="0"/>
                    <a:pt x="610" y="0"/>
                  </a:cubicBezTo>
                  <a:lnTo>
                    <a:pt x="74" y="0"/>
                  </a:lnTo>
                  <a:cubicBezTo>
                    <a:pt x="29" y="0"/>
                    <a:pt x="0" y="37"/>
                    <a:pt x="0" y="81"/>
                  </a:cubicBezTo>
                  <a:close/>
                  <a:moveTo>
                    <a:pt x="456" y="228"/>
                  </a:moveTo>
                  <a:cubicBezTo>
                    <a:pt x="456" y="294"/>
                    <a:pt x="412" y="345"/>
                    <a:pt x="346" y="345"/>
                  </a:cubicBezTo>
                  <a:cubicBezTo>
                    <a:pt x="280" y="345"/>
                    <a:pt x="228" y="290"/>
                    <a:pt x="228" y="228"/>
                  </a:cubicBezTo>
                  <a:cubicBezTo>
                    <a:pt x="228" y="165"/>
                    <a:pt x="280" y="117"/>
                    <a:pt x="346" y="117"/>
                  </a:cubicBezTo>
                  <a:cubicBezTo>
                    <a:pt x="412" y="117"/>
                    <a:pt x="456" y="169"/>
                    <a:pt x="456" y="228"/>
                  </a:cubicBezTo>
                  <a:close/>
                  <a:moveTo>
                    <a:pt x="110" y="537"/>
                  </a:moveTo>
                  <a:cubicBezTo>
                    <a:pt x="110" y="463"/>
                    <a:pt x="268" y="419"/>
                    <a:pt x="346" y="419"/>
                  </a:cubicBezTo>
                  <a:cubicBezTo>
                    <a:pt x="423" y="419"/>
                    <a:pt x="574" y="463"/>
                    <a:pt x="574" y="537"/>
                  </a:cubicBezTo>
                  <a:lnTo>
                    <a:pt x="574" y="581"/>
                  </a:lnTo>
                  <a:lnTo>
                    <a:pt x="110" y="581"/>
                  </a:lnTo>
                  <a:lnTo>
                    <a:pt x="110" y="53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00">
                <a:latin typeface="+mn-ea"/>
                <a:ea typeface="+mn-ea"/>
              </a:endParaRPr>
            </a:p>
          </p:txBody>
        </p:sp>
      </p:grpSp>
      <p:sp>
        <p:nvSpPr>
          <p:cNvPr id="90" name="텍스트 상자 31">
            <a:extLst>
              <a:ext uri="{FF2B5EF4-FFF2-40B4-BE49-F238E27FC236}">
                <a16:creationId xmlns:a16="http://schemas.microsoft.com/office/drawing/2014/main" id="{09D69733-7BD3-44A1-91A9-E49A08EBE465}"/>
              </a:ext>
            </a:extLst>
          </p:cNvPr>
          <p:cNvSpPr txBox="1"/>
          <p:nvPr/>
        </p:nvSpPr>
        <p:spPr>
          <a:xfrm>
            <a:off x="1908315" y="830992"/>
            <a:ext cx="49791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제목</a:t>
            </a:r>
          </a:p>
        </p:txBody>
      </p:sp>
      <p:sp>
        <p:nvSpPr>
          <p:cNvPr id="91" name="Rounded Rectangle 881">
            <a:extLst>
              <a:ext uri="{FF2B5EF4-FFF2-40B4-BE49-F238E27FC236}">
                <a16:creationId xmlns:a16="http://schemas.microsoft.com/office/drawing/2014/main" id="{05B4BF55-29F7-45E7-9AD3-0D3FEA78ED59}"/>
              </a:ext>
            </a:extLst>
          </p:cNvPr>
          <p:cNvSpPr/>
          <p:nvPr/>
        </p:nvSpPr>
        <p:spPr>
          <a:xfrm>
            <a:off x="2288757" y="792753"/>
            <a:ext cx="2068881" cy="17416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130000"/>
              </a:lnSpc>
            </a:pP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화면설계서</a:t>
            </a: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2" name="텍스트 상자 31">
            <a:extLst>
              <a:ext uri="{FF2B5EF4-FFF2-40B4-BE49-F238E27FC236}">
                <a16:creationId xmlns:a16="http://schemas.microsoft.com/office/drawing/2014/main" id="{5DBBBA1E-A1F1-4677-9A85-316421E170C2}"/>
              </a:ext>
            </a:extLst>
          </p:cNvPr>
          <p:cNvSpPr txBox="1"/>
          <p:nvPr/>
        </p:nvSpPr>
        <p:spPr>
          <a:xfrm>
            <a:off x="8026261" y="859114"/>
            <a:ext cx="1045476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ko-KR" altLang="en-US" sz="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항목 초기화</a:t>
            </a:r>
          </a:p>
        </p:txBody>
      </p:sp>
      <p:sp>
        <p:nvSpPr>
          <p:cNvPr id="93" name="Rounded Rectangle 887">
            <a:extLst>
              <a:ext uri="{FF2B5EF4-FFF2-40B4-BE49-F238E27FC236}">
                <a16:creationId xmlns:a16="http://schemas.microsoft.com/office/drawing/2014/main" id="{E54EFC7F-751F-4FD5-B425-0AB7A5439E4E}"/>
              </a:ext>
            </a:extLst>
          </p:cNvPr>
          <p:cNvSpPr/>
          <p:nvPr/>
        </p:nvSpPr>
        <p:spPr>
          <a:xfrm>
            <a:off x="8624505" y="1063974"/>
            <a:ext cx="498587" cy="14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</a:pP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닫기</a:t>
            </a: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4" name="Rounded Rectangle 887">
            <a:extLst>
              <a:ext uri="{FF2B5EF4-FFF2-40B4-BE49-F238E27FC236}">
                <a16:creationId xmlns:a16="http://schemas.microsoft.com/office/drawing/2014/main" id="{AC94DBBD-32BC-4163-B0A8-ECC885DBB6E9}"/>
              </a:ext>
            </a:extLst>
          </p:cNvPr>
          <p:cNvSpPr/>
          <p:nvPr/>
        </p:nvSpPr>
        <p:spPr>
          <a:xfrm>
            <a:off x="8067170" y="1063974"/>
            <a:ext cx="500234" cy="144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</a:pP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검색</a:t>
            </a: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00" name="직선 연결선[R] 7">
            <a:extLst>
              <a:ext uri="{FF2B5EF4-FFF2-40B4-BE49-F238E27FC236}">
                <a16:creationId xmlns:a16="http://schemas.microsoft.com/office/drawing/2014/main" id="{39631EDC-7100-4D35-AA0B-3D8361E9B90B}"/>
              </a:ext>
            </a:extLst>
          </p:cNvPr>
          <p:cNvCxnSpPr>
            <a:cxnSpLocks/>
          </p:cNvCxnSpPr>
          <p:nvPr/>
        </p:nvCxnSpPr>
        <p:spPr>
          <a:xfrm>
            <a:off x="1809500" y="1350936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4E9EB37-B5EB-4945-AEFB-E4495CFEB44D}"/>
              </a:ext>
            </a:extLst>
          </p:cNvPr>
          <p:cNvSpPr txBox="1"/>
          <p:nvPr/>
        </p:nvSpPr>
        <p:spPr>
          <a:xfrm>
            <a:off x="1841379" y="1061490"/>
            <a:ext cx="1405322" cy="200886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작성일 </a:t>
            </a: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342BC1A5-6418-4FC6-AC98-AC68752782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68" y="1073970"/>
            <a:ext cx="172580" cy="172580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6121BCC-7A54-4118-A2A5-8D6338989CA4}"/>
              </a:ext>
            </a:extLst>
          </p:cNvPr>
          <p:cNvSpPr/>
          <p:nvPr/>
        </p:nvSpPr>
        <p:spPr>
          <a:xfrm>
            <a:off x="2428661" y="1076530"/>
            <a:ext cx="745737" cy="1858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7FCBB-31BC-4589-98F3-A103FA67E822}"/>
              </a:ext>
            </a:extLst>
          </p:cNvPr>
          <p:cNvSpPr txBox="1"/>
          <p:nvPr/>
        </p:nvSpPr>
        <p:spPr>
          <a:xfrm>
            <a:off x="3443706" y="1061490"/>
            <a:ext cx="144004" cy="20727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D904E3A6-5164-4A63-8174-D9E420B9FD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52" y="1068360"/>
            <a:ext cx="172580" cy="172580"/>
          </a:xfrm>
          <a:prstGeom prst="rect">
            <a:avLst/>
          </a:prstGeom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C6CFAD3-FB1A-443E-8422-3E806D79D685}"/>
              </a:ext>
            </a:extLst>
          </p:cNvPr>
          <p:cNvSpPr/>
          <p:nvPr/>
        </p:nvSpPr>
        <p:spPr>
          <a:xfrm>
            <a:off x="3628345" y="1070920"/>
            <a:ext cx="745737" cy="1858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F9DE745-5F6B-4D5F-B195-950AFA23008F}"/>
              </a:ext>
            </a:extLst>
          </p:cNvPr>
          <p:cNvSpPr txBox="1"/>
          <p:nvPr/>
        </p:nvSpPr>
        <p:spPr>
          <a:xfrm>
            <a:off x="4578403" y="1046147"/>
            <a:ext cx="1405322" cy="200886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종료일 </a:t>
            </a: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1CA58A51-8226-408E-B7C3-11A3A1B94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72" y="1058627"/>
            <a:ext cx="172580" cy="172580"/>
          </a:xfrm>
          <a:prstGeom prst="rect">
            <a:avLst/>
          </a:prstGeom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87B93F6-09DB-4889-BF72-F59FB20601DB}"/>
              </a:ext>
            </a:extLst>
          </p:cNvPr>
          <p:cNvSpPr/>
          <p:nvPr/>
        </p:nvSpPr>
        <p:spPr>
          <a:xfrm>
            <a:off x="5164965" y="1061187"/>
            <a:ext cx="745737" cy="1858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6F50EFC-E9B6-4616-8D30-FED79F19694D}"/>
              </a:ext>
            </a:extLst>
          </p:cNvPr>
          <p:cNvSpPr txBox="1"/>
          <p:nvPr/>
        </p:nvSpPr>
        <p:spPr>
          <a:xfrm>
            <a:off x="6180010" y="1046147"/>
            <a:ext cx="144004" cy="207270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E4A032D6-6813-42C4-AE74-6BF703E0F7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56" y="1053017"/>
            <a:ext cx="172580" cy="172580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D07E920-D9AC-494E-A818-48F2CB49B6E8}"/>
              </a:ext>
            </a:extLst>
          </p:cNvPr>
          <p:cNvSpPr/>
          <p:nvPr/>
        </p:nvSpPr>
        <p:spPr>
          <a:xfrm>
            <a:off x="6364649" y="1055577"/>
            <a:ext cx="745737" cy="18584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tlCol="0" anchor="ctr"/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7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27AA128-FE29-41D2-9E2F-0C712EE19249}"/>
              </a:ext>
            </a:extLst>
          </p:cNvPr>
          <p:cNvSpPr/>
          <p:nvPr/>
        </p:nvSpPr>
        <p:spPr>
          <a:xfrm>
            <a:off x="2184309" y="103810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35D6EC6-B568-49DA-AA6A-31CE8E2B1D67}"/>
              </a:ext>
            </a:extLst>
          </p:cNvPr>
          <p:cNvSpPr/>
          <p:nvPr/>
        </p:nvSpPr>
        <p:spPr>
          <a:xfrm>
            <a:off x="4888640" y="1027128"/>
            <a:ext cx="3129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000" b="1" dirty="0">
                <a:solidFill>
                  <a:srgbClr val="333333"/>
                </a:solidFill>
                <a:latin typeface="Malgun Gothic" charset="-127"/>
                <a:ea typeface="Malgun Gothic" charset="-127"/>
                <a:cs typeface="Malgun Gothic" charset="-127"/>
              </a:rPr>
              <a:t>□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D57DF2F-7EF2-4ADF-BBC9-38B265715E0E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57A18369-186A-439F-B13A-53AE8ABFFA68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327" name="Group 1">
                <a:extLst>
                  <a:ext uri="{FF2B5EF4-FFF2-40B4-BE49-F238E27FC236}">
                    <a16:creationId xmlns:a16="http://schemas.microsoft.com/office/drawing/2014/main" id="{D203AC98-3D66-4732-9356-50CB3C1C8708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329" name="Rectangle 14">
                  <a:extLst>
                    <a:ext uri="{FF2B5EF4-FFF2-40B4-BE49-F238E27FC236}">
                      <a16:creationId xmlns:a16="http://schemas.microsoft.com/office/drawing/2014/main" id="{79589DD5-A040-4CB2-BCAC-AD5FBC0809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330" name="Freeform 10">
                  <a:extLst>
                    <a:ext uri="{FF2B5EF4-FFF2-40B4-BE49-F238E27FC236}">
                      <a16:creationId xmlns:a16="http://schemas.microsoft.com/office/drawing/2014/main" id="{C3EA1155-94AC-4BFC-A6B8-9E8D0DE01BE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331" name="텍스트 상자 31">
                  <a:extLst>
                    <a:ext uri="{FF2B5EF4-FFF2-40B4-BE49-F238E27FC236}">
                      <a16:creationId xmlns:a16="http://schemas.microsoft.com/office/drawing/2014/main" id="{A1CDCE0B-BB19-4872-88EC-86B0961AEBED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332" name="Straight Connector 1159">
                  <a:extLst>
                    <a:ext uri="{FF2B5EF4-FFF2-40B4-BE49-F238E27FC236}">
                      <a16:creationId xmlns:a16="http://schemas.microsoft.com/office/drawing/2014/main" id="{FA36DCE3-FBE7-460C-9085-F50AC52FB419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33" name="Triangle 942">
                  <a:extLst>
                    <a:ext uri="{FF2B5EF4-FFF2-40B4-BE49-F238E27FC236}">
                      <a16:creationId xmlns:a16="http://schemas.microsoft.com/office/drawing/2014/main" id="{A508E1FF-CBE9-4EE4-9F2D-C1A89FAFA0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28" name="텍스트 상자 31">
                <a:extLst>
                  <a:ext uri="{FF2B5EF4-FFF2-40B4-BE49-F238E27FC236}">
                    <a16:creationId xmlns:a16="http://schemas.microsoft.com/office/drawing/2014/main" id="{971FE166-2236-48D4-942C-872486DED62B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39D4018-D3C0-447F-8E33-FCCD4E63A5CE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텍스트 상자 31">
              <a:extLst>
                <a:ext uri="{FF2B5EF4-FFF2-40B4-BE49-F238E27FC236}">
                  <a16:creationId xmlns:a16="http://schemas.microsoft.com/office/drawing/2014/main" id="{DFE4D051-9277-4ED9-8BA2-D1680B96155B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9787F06-76D9-4052-9831-514546309934}"/>
              </a:ext>
            </a:extLst>
          </p:cNvPr>
          <p:cNvGrpSpPr/>
          <p:nvPr/>
        </p:nvGrpSpPr>
        <p:grpSpPr>
          <a:xfrm>
            <a:off x="449567" y="658730"/>
            <a:ext cx="1325953" cy="6010630"/>
            <a:chOff x="449567" y="658730"/>
            <a:chExt cx="1325953" cy="6010630"/>
          </a:xfrm>
        </p:grpSpPr>
        <p:sp>
          <p:nvSpPr>
            <p:cNvPr id="80" name="Rectangle 14">
              <a:extLst>
                <a:ext uri="{FF2B5EF4-FFF2-40B4-BE49-F238E27FC236}">
                  <a16:creationId xmlns:a16="http://schemas.microsoft.com/office/drawing/2014/main" id="{6A2787CC-5A8B-48BE-8609-90A4AFE33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1" name="텍스트 상자 31">
              <a:extLst>
                <a:ext uri="{FF2B5EF4-FFF2-40B4-BE49-F238E27FC236}">
                  <a16:creationId xmlns:a16="http://schemas.microsoft.com/office/drawing/2014/main" id="{343E9088-9DF0-49B2-BC53-22397484D85E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2" name="텍스트 상자 31">
              <a:extLst>
                <a:ext uri="{FF2B5EF4-FFF2-40B4-BE49-F238E27FC236}">
                  <a16:creationId xmlns:a16="http://schemas.microsoft.com/office/drawing/2014/main" id="{BF7BBA3D-FA5D-4CBA-AB00-C7583815DFAF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[R] 33">
              <a:extLst>
                <a:ext uri="{FF2B5EF4-FFF2-40B4-BE49-F238E27FC236}">
                  <a16:creationId xmlns:a16="http://schemas.microsoft.com/office/drawing/2014/main" id="{77D68074-01DE-47A9-9962-83806A112EB3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텍스트 상자 31">
              <a:extLst>
                <a:ext uri="{FF2B5EF4-FFF2-40B4-BE49-F238E27FC236}">
                  <a16:creationId xmlns:a16="http://schemas.microsoft.com/office/drawing/2014/main" id="{FA418091-C703-4756-8268-9CAE1EBE6327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85" name="텍스트 상자 31">
              <a:extLst>
                <a:ext uri="{FF2B5EF4-FFF2-40B4-BE49-F238E27FC236}">
                  <a16:creationId xmlns:a16="http://schemas.microsoft.com/office/drawing/2014/main" id="{8655792D-7797-43A4-B945-838203C4286E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86" name="텍스트 상자 31">
              <a:extLst>
                <a:ext uri="{FF2B5EF4-FFF2-40B4-BE49-F238E27FC236}">
                  <a16:creationId xmlns:a16="http://schemas.microsoft.com/office/drawing/2014/main" id="{E9BDBAE7-639C-4B50-AE4A-5ABF60253E30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B16E5EC-ABF7-4A55-B45E-0C76A83326F9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F1F85EC-2DD7-4C32-82B4-8983F69AD289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51B6A52-9D0F-4E68-957E-1E813834EF11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95" name="텍스트 상자 31">
              <a:extLst>
                <a:ext uri="{FF2B5EF4-FFF2-40B4-BE49-F238E27FC236}">
                  <a16:creationId xmlns:a16="http://schemas.microsoft.com/office/drawing/2014/main" id="{C1D0FF8B-6CFB-478C-9640-54B007FC3BFF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97" name="직선 연결선[R] 33">
              <a:extLst>
                <a:ext uri="{FF2B5EF4-FFF2-40B4-BE49-F238E27FC236}">
                  <a16:creationId xmlns:a16="http://schemas.microsoft.com/office/drawing/2014/main" id="{5F14DB45-D358-40DE-8B2F-47860DC0FB82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7">
              <a:extLst>
                <a:ext uri="{FF2B5EF4-FFF2-40B4-BE49-F238E27FC236}">
                  <a16:creationId xmlns:a16="http://schemas.microsoft.com/office/drawing/2014/main" id="{C05F151B-C474-44E3-A737-06AA6806722A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16" name="직선 연결선[R] 33">
              <a:extLst>
                <a:ext uri="{FF2B5EF4-FFF2-40B4-BE49-F238E27FC236}">
                  <a16:creationId xmlns:a16="http://schemas.microsoft.com/office/drawing/2014/main" id="{99671A9E-FB1C-43DF-99C5-2BA1F6DDD4F6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999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11.</a:t>
            </a:r>
            <a:r>
              <a:rPr kumimoji="1" lang="ko-KR" altLang="en-US" dirty="0"/>
              <a:t> 설문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11.3. </a:t>
            </a:r>
            <a:r>
              <a:rPr kumimoji="1" lang="ko-KR" altLang="en-US" dirty="0"/>
              <a:t>메뉴 타이틀 영역</a:t>
            </a:r>
          </a:p>
        </p:txBody>
      </p:sp>
      <p:sp>
        <p:nvSpPr>
          <p:cNvPr id="61" name="직사각형">
            <a:extLst>
              <a:ext uri="{FF2B5EF4-FFF2-40B4-BE49-F238E27FC236}">
                <a16:creationId xmlns:a16="http://schemas.microsoft.com/office/drawing/2014/main" id="{73770623-A170-472D-B126-C836E411A6D8}"/>
              </a:ext>
            </a:extLst>
          </p:cNvPr>
          <p:cNvSpPr/>
          <p:nvPr/>
        </p:nvSpPr>
        <p:spPr>
          <a:xfrm>
            <a:off x="2188744" y="1219207"/>
            <a:ext cx="5747934" cy="98565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sp>
        <p:nvSpPr>
          <p:cNvPr id="65" name="AutoShape 63">
            <a:extLst>
              <a:ext uri="{FF2B5EF4-FFF2-40B4-BE49-F238E27FC236}">
                <a16:creationId xmlns:a16="http://schemas.microsoft.com/office/drawing/2014/main" id="{03B2F90D-15EC-4C42-BE08-1B8BB793107B}"/>
              </a:ext>
            </a:extLst>
          </p:cNvPr>
          <p:cNvSpPr>
            <a:spLocks/>
          </p:cNvSpPr>
          <p:nvPr/>
        </p:nvSpPr>
        <p:spPr bwMode="auto">
          <a:xfrm>
            <a:off x="620172" y="1213830"/>
            <a:ext cx="1323644" cy="2010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ko-KR" altLang="en-US" sz="1000" b="1" dirty="0">
                <a:latin typeface="+mn-ea"/>
                <a:ea typeface="+mn-ea"/>
              </a:rPr>
              <a:t>설문 수정</a:t>
            </a:r>
          </a:p>
        </p:txBody>
      </p:sp>
      <p:grpSp>
        <p:nvGrpSpPr>
          <p:cNvPr id="66" name="Group 530">
            <a:extLst>
              <a:ext uri="{FF2B5EF4-FFF2-40B4-BE49-F238E27FC236}">
                <a16:creationId xmlns:a16="http://schemas.microsoft.com/office/drawing/2014/main" id="{D07F98A2-5C1F-444C-B535-99A4FE4C7E11}"/>
              </a:ext>
            </a:extLst>
          </p:cNvPr>
          <p:cNvGrpSpPr/>
          <p:nvPr/>
        </p:nvGrpSpPr>
        <p:grpSpPr>
          <a:xfrm>
            <a:off x="7072014" y="1360349"/>
            <a:ext cx="729307" cy="166525"/>
            <a:chOff x="7109348" y="1300074"/>
            <a:chExt cx="729307" cy="166525"/>
          </a:xfrm>
        </p:grpSpPr>
        <p:grpSp>
          <p:nvGrpSpPr>
            <p:cNvPr id="67" name="Group 531">
              <a:extLst>
                <a:ext uri="{FF2B5EF4-FFF2-40B4-BE49-F238E27FC236}">
                  <a16:creationId xmlns:a16="http://schemas.microsoft.com/office/drawing/2014/main" id="{FF60AF7C-AF95-4C13-8705-09602F7D4D9B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96" name="Oval 541">
                <a:extLst>
                  <a:ext uri="{FF2B5EF4-FFF2-40B4-BE49-F238E27FC236}">
                    <a16:creationId xmlns:a16="http://schemas.microsoft.com/office/drawing/2014/main" id="{120EA13D-4C6A-44DE-A3BB-369D88787DCF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6AD9CBA8-F90E-42EE-82F6-4B2328DE3D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68" name="Group 532">
              <a:extLst>
                <a:ext uri="{FF2B5EF4-FFF2-40B4-BE49-F238E27FC236}">
                  <a16:creationId xmlns:a16="http://schemas.microsoft.com/office/drawing/2014/main" id="{4084C131-F778-4926-B3D0-16879EBDC0E9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94" name="Oval 539">
                <a:extLst>
                  <a:ext uri="{FF2B5EF4-FFF2-40B4-BE49-F238E27FC236}">
                    <a16:creationId xmlns:a16="http://schemas.microsoft.com/office/drawing/2014/main" id="{22A61920-07AC-45B4-9154-D0E62B5B689D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FBAD317A-6E77-41E3-8398-02F02DAD02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69" name="Group 533">
              <a:extLst>
                <a:ext uri="{FF2B5EF4-FFF2-40B4-BE49-F238E27FC236}">
                  <a16:creationId xmlns:a16="http://schemas.microsoft.com/office/drawing/2014/main" id="{D56852BB-5CB6-47C3-A28A-AC48366364DF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83" name="Oval 534">
                <a:extLst>
                  <a:ext uri="{FF2B5EF4-FFF2-40B4-BE49-F238E27FC236}">
                    <a16:creationId xmlns:a16="http://schemas.microsoft.com/office/drawing/2014/main" id="{2BE876D3-DE44-43FD-8217-68AEFD2C45EA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grpSp>
            <p:nvGrpSpPr>
              <p:cNvPr id="88" name="그룹 28">
                <a:extLst>
                  <a:ext uri="{FF2B5EF4-FFF2-40B4-BE49-F238E27FC236}">
                    <a16:creationId xmlns:a16="http://schemas.microsoft.com/office/drawing/2014/main" id="{1E53F88B-EFEB-4F5D-8403-FE041E052B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91" name="직선 연결선[R] 24">
                  <a:extLst>
                    <a:ext uri="{FF2B5EF4-FFF2-40B4-BE49-F238E27FC236}">
                      <a16:creationId xmlns:a16="http://schemas.microsoft.com/office/drawing/2014/main" id="{04DA2B51-5421-4B40-B964-785E307710D3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[R] 25">
                  <a:extLst>
                    <a:ext uri="{FF2B5EF4-FFF2-40B4-BE49-F238E27FC236}">
                      <a16:creationId xmlns:a16="http://schemas.microsoft.com/office/drawing/2014/main" id="{268BF5B9-2088-415B-A3D3-F2EFBC89585B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[R] 26">
                  <a:extLst>
                    <a:ext uri="{FF2B5EF4-FFF2-40B4-BE49-F238E27FC236}">
                      <a16:creationId xmlns:a16="http://schemas.microsoft.com/office/drawing/2014/main" id="{CF510FBB-A8BB-4962-B93B-945E7E1ACC86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98" name="직선 연결선[R] 7">
            <a:extLst>
              <a:ext uri="{FF2B5EF4-FFF2-40B4-BE49-F238E27FC236}">
                <a16:creationId xmlns:a16="http://schemas.microsoft.com/office/drawing/2014/main" id="{6B7E5A7A-867F-4B99-A6EB-D0575381408A}"/>
              </a:ext>
            </a:extLst>
          </p:cNvPr>
          <p:cNvCxnSpPr/>
          <p:nvPr/>
        </p:nvCxnSpPr>
        <p:spPr>
          <a:xfrm>
            <a:off x="2297503" y="1855806"/>
            <a:ext cx="54989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06" name="Group 205">
            <a:extLst>
              <a:ext uri="{FF2B5EF4-FFF2-40B4-BE49-F238E27FC236}">
                <a16:creationId xmlns:a16="http://schemas.microsoft.com/office/drawing/2014/main" id="{0539E46D-A153-4B27-B303-BB3463B28DBA}"/>
              </a:ext>
            </a:extLst>
          </p:cNvPr>
          <p:cNvGrpSpPr/>
          <p:nvPr/>
        </p:nvGrpSpPr>
        <p:grpSpPr>
          <a:xfrm>
            <a:off x="2306869" y="1335272"/>
            <a:ext cx="3335701" cy="197242"/>
            <a:chOff x="3942423" y="5256595"/>
            <a:chExt cx="3335701" cy="197242"/>
          </a:xfrm>
        </p:grpSpPr>
        <p:sp>
          <p:nvSpPr>
            <p:cNvPr id="107" name="Rectangle 14">
              <a:extLst>
                <a:ext uri="{FF2B5EF4-FFF2-40B4-BE49-F238E27FC236}">
                  <a16:creationId xmlns:a16="http://schemas.microsoft.com/office/drawing/2014/main" id="{375D06C5-7757-47B4-B24E-170ADB7F3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423" y="5256595"/>
              <a:ext cx="3335701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x-none" altLang="x-none" sz="24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40099B75-0240-434F-9C2C-5111D6C31C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75141" y="530609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sp>
          <p:nvSpPr>
            <p:cNvPr id="109" name="텍스트 상자 31">
              <a:extLst>
                <a:ext uri="{FF2B5EF4-FFF2-40B4-BE49-F238E27FC236}">
                  <a16:creationId xmlns:a16="http://schemas.microsoft.com/office/drawing/2014/main" id="{E5887BBF-6761-454F-84A9-7980CDFF9F8C}"/>
                </a:ext>
              </a:extLst>
            </p:cNvPr>
            <p:cNvSpPr txBox="1"/>
            <p:nvPr/>
          </p:nvSpPr>
          <p:spPr>
            <a:xfrm>
              <a:off x="4152251" y="531393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설문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0" name="텍스트 상자 31">
              <a:extLst>
                <a:ext uri="{FF2B5EF4-FFF2-40B4-BE49-F238E27FC236}">
                  <a16:creationId xmlns:a16="http://schemas.microsoft.com/office/drawing/2014/main" id="{7A99DDDC-C651-4DC5-9D3F-18B9AFCD16D1}"/>
                </a:ext>
              </a:extLst>
            </p:cNvPr>
            <p:cNvSpPr txBox="1"/>
            <p:nvPr/>
          </p:nvSpPr>
          <p:spPr>
            <a:xfrm>
              <a:off x="7026616" y="5313932"/>
              <a:ext cx="1789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상세</a:t>
              </a:r>
            </a:p>
          </p:txBody>
        </p:sp>
        <p:cxnSp>
          <p:nvCxnSpPr>
            <p:cNvPr id="111" name="Straight Connector 1159">
              <a:extLst>
                <a:ext uri="{FF2B5EF4-FFF2-40B4-BE49-F238E27FC236}">
                  <a16:creationId xmlns:a16="http://schemas.microsoft.com/office/drawing/2014/main" id="{CA819A05-6EB5-47DD-8D2A-5623D4ECCDBF}"/>
                </a:ext>
              </a:extLst>
            </p:cNvPr>
            <p:cNvCxnSpPr/>
            <p:nvPr/>
          </p:nvCxnSpPr>
          <p:spPr>
            <a:xfrm>
              <a:off x="6973675" y="5309366"/>
              <a:ext cx="0" cy="101464"/>
            </a:xfrm>
            <a:prstGeom prst="line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59">
              <a:extLst>
                <a:ext uri="{FF2B5EF4-FFF2-40B4-BE49-F238E27FC236}">
                  <a16:creationId xmlns:a16="http://schemas.microsoft.com/office/drawing/2014/main" id="{9B84D6DE-1C92-424D-981A-419AE298D1C3}"/>
                </a:ext>
              </a:extLst>
            </p:cNvPr>
            <p:cNvCxnSpPr/>
            <p:nvPr/>
          </p:nvCxnSpPr>
          <p:spPr>
            <a:xfrm>
              <a:off x="4438105" y="5309366"/>
              <a:ext cx="0" cy="101464"/>
            </a:xfrm>
            <a:prstGeom prst="line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13" name="Triangle 942">
              <a:extLst>
                <a:ext uri="{FF2B5EF4-FFF2-40B4-BE49-F238E27FC236}">
                  <a16:creationId xmlns:a16="http://schemas.microsoft.com/office/drawing/2014/main" id="{D66ACBC0-A793-409D-AC38-75AD929C428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019545" y="5338815"/>
              <a:ext cx="79766" cy="457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  <p:sp>
          <p:nvSpPr>
            <p:cNvPr id="114" name="텍스트 상자 31">
              <a:extLst>
                <a:ext uri="{FF2B5EF4-FFF2-40B4-BE49-F238E27FC236}">
                  <a16:creationId xmlns:a16="http://schemas.microsoft.com/office/drawing/2014/main" id="{2F209C15-66ED-409D-BB69-8BFBC56D9B72}"/>
                </a:ext>
              </a:extLst>
            </p:cNvPr>
            <p:cNvSpPr txBox="1"/>
            <p:nvPr/>
          </p:nvSpPr>
          <p:spPr>
            <a:xfrm>
              <a:off x="4530594" y="5314490"/>
              <a:ext cx="61374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설문 검색</a:t>
              </a:r>
            </a:p>
          </p:txBody>
        </p:sp>
      </p:grpSp>
      <p:sp>
        <p:nvSpPr>
          <p:cNvPr id="115" name="직사각형">
            <a:extLst>
              <a:ext uri="{FF2B5EF4-FFF2-40B4-BE49-F238E27FC236}">
                <a16:creationId xmlns:a16="http://schemas.microsoft.com/office/drawing/2014/main" id="{C89BD19C-A72A-48EB-98B6-3D788D6A0191}"/>
              </a:ext>
            </a:extLst>
          </p:cNvPr>
          <p:cNvSpPr/>
          <p:nvPr/>
        </p:nvSpPr>
        <p:spPr>
          <a:xfrm rot="5400000">
            <a:off x="4848996" y="-1477622"/>
            <a:ext cx="396000" cy="5749550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grpSp>
        <p:nvGrpSpPr>
          <p:cNvPr id="159" name="Group 241">
            <a:extLst>
              <a:ext uri="{FF2B5EF4-FFF2-40B4-BE49-F238E27FC236}">
                <a16:creationId xmlns:a16="http://schemas.microsoft.com/office/drawing/2014/main" id="{99F11499-941B-4F18-88B3-00D2FCA2066E}"/>
              </a:ext>
            </a:extLst>
          </p:cNvPr>
          <p:cNvGrpSpPr/>
          <p:nvPr/>
        </p:nvGrpSpPr>
        <p:grpSpPr>
          <a:xfrm>
            <a:off x="7620435" y="1634408"/>
            <a:ext cx="157531" cy="170099"/>
            <a:chOff x="7681409" y="2293429"/>
            <a:chExt cx="157246" cy="170099"/>
          </a:xfrm>
        </p:grpSpPr>
        <p:sp>
          <p:nvSpPr>
            <p:cNvPr id="160" name="Rounded Rectangle 242">
              <a:extLst>
                <a:ext uri="{FF2B5EF4-FFF2-40B4-BE49-F238E27FC236}">
                  <a16:creationId xmlns:a16="http://schemas.microsoft.com/office/drawing/2014/main" id="{6235D859-9181-4B3E-817F-AC10D6A404A3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+mn-ea"/>
                <a:ea typeface="+mn-ea"/>
              </a:endParaRPr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C65BA45D-B238-4419-97BF-7AA1FBB484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</p:grpSp>
      <p:sp>
        <p:nvSpPr>
          <p:cNvPr id="172" name="텍스트 상자 31">
            <a:extLst>
              <a:ext uri="{FF2B5EF4-FFF2-40B4-BE49-F238E27FC236}">
                <a16:creationId xmlns:a16="http://schemas.microsoft.com/office/drawing/2014/main" id="{57372F99-904E-446D-AAAC-0054D7211B36}"/>
              </a:ext>
            </a:extLst>
          </p:cNvPr>
          <p:cNvSpPr txBox="1"/>
          <p:nvPr/>
        </p:nvSpPr>
        <p:spPr>
          <a:xfrm>
            <a:off x="838408" y="2368606"/>
            <a:ext cx="859210" cy="2308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</a:pPr>
            <a:r>
              <a:rPr kumimoji="1" lang="ko-KR" altLang="en-US" sz="1000" b="1" dirty="0">
                <a:solidFill>
                  <a:srgbClr val="FF2F92"/>
                </a:solidFill>
                <a:latin typeface="+mn-ea"/>
                <a:ea typeface="+mn-ea"/>
              </a:rPr>
              <a:t>설문 통합 검색</a:t>
            </a:r>
            <a:endParaRPr kumimoji="1" lang="en-US" altLang="ko-KR" sz="1000" b="1" dirty="0">
              <a:solidFill>
                <a:srgbClr val="FF2F92"/>
              </a:solidFill>
              <a:latin typeface="+mn-ea"/>
              <a:ea typeface="+mn-ea"/>
            </a:endParaRPr>
          </a:p>
        </p:txBody>
      </p:sp>
      <p:sp>
        <p:nvSpPr>
          <p:cNvPr id="173" name="텍스트 상자 31">
            <a:extLst>
              <a:ext uri="{FF2B5EF4-FFF2-40B4-BE49-F238E27FC236}">
                <a16:creationId xmlns:a16="http://schemas.microsoft.com/office/drawing/2014/main" id="{978037EA-082F-4FC2-91A8-14037EAE6365}"/>
              </a:ext>
            </a:extLst>
          </p:cNvPr>
          <p:cNvSpPr txBox="1"/>
          <p:nvPr/>
        </p:nvSpPr>
        <p:spPr>
          <a:xfrm>
            <a:off x="767981" y="2701677"/>
            <a:ext cx="3805208" cy="4944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설문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게시판에서 검색 시 통합 검색 결과 제공</a:t>
            </a:r>
          </a:p>
          <a:p>
            <a:pPr marL="171450" indent="-171450">
              <a:lnSpc>
                <a:spcPct val="120000"/>
              </a:lnSpc>
              <a:spcAft>
                <a:spcPts val="200"/>
              </a:spcAft>
              <a:buFont typeface="Arial" charset="0"/>
              <a:buChar char="•"/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검색옵션 없이 통합검색만 제공</a:t>
            </a:r>
          </a:p>
          <a:p>
            <a:pPr marL="171450" indent="-171450">
              <a:lnSpc>
                <a:spcPct val="120000"/>
              </a:lnSpc>
              <a:spcAft>
                <a:spcPts val="200"/>
              </a:spcAft>
              <a:buFont typeface="Arial" charset="0"/>
              <a:buChar char="•"/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검색 창 가이드 텍스트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통합 검색</a:t>
            </a:r>
          </a:p>
        </p:txBody>
      </p:sp>
      <p:cxnSp>
        <p:nvCxnSpPr>
          <p:cNvPr id="174" name="꺾인 연결선[E] 7">
            <a:extLst>
              <a:ext uri="{FF2B5EF4-FFF2-40B4-BE49-F238E27FC236}">
                <a16:creationId xmlns:a16="http://schemas.microsoft.com/office/drawing/2014/main" id="{406B340D-6B3F-47E0-8DAC-AE0F4D497467}"/>
              </a:ext>
            </a:extLst>
          </p:cNvPr>
          <p:cNvCxnSpPr>
            <a:cxnSpLocks/>
            <a:endCxn id="172" idx="1"/>
          </p:cNvCxnSpPr>
          <p:nvPr/>
        </p:nvCxnSpPr>
        <p:spPr>
          <a:xfrm rot="10800000" flipV="1">
            <a:off x="838408" y="1532514"/>
            <a:ext cx="1339192" cy="951508"/>
          </a:xfrm>
          <a:prstGeom prst="bentConnector3">
            <a:avLst>
              <a:gd name="adj1" fmla="val 117070"/>
            </a:avLst>
          </a:prstGeom>
          <a:ln w="15875">
            <a:solidFill>
              <a:srgbClr val="FF2F92"/>
            </a:solidFill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텍스트 상자 31">
            <a:extLst>
              <a:ext uri="{FF2B5EF4-FFF2-40B4-BE49-F238E27FC236}">
                <a16:creationId xmlns:a16="http://schemas.microsoft.com/office/drawing/2014/main" id="{7AB5DDBD-CC2F-40B2-82B5-900485B57C39}"/>
              </a:ext>
            </a:extLst>
          </p:cNvPr>
          <p:cNvSpPr txBox="1"/>
          <p:nvPr/>
        </p:nvSpPr>
        <p:spPr>
          <a:xfrm>
            <a:off x="2317789" y="1677373"/>
            <a:ext cx="10406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설문 수정</a:t>
            </a:r>
            <a:endParaRPr kumimoji="1"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198" name="Group 224">
            <a:extLst>
              <a:ext uri="{FF2B5EF4-FFF2-40B4-BE49-F238E27FC236}">
                <a16:creationId xmlns:a16="http://schemas.microsoft.com/office/drawing/2014/main" id="{98EF079D-B9F3-47CE-B38F-65EC62E12118}"/>
              </a:ext>
            </a:extLst>
          </p:cNvPr>
          <p:cNvGrpSpPr/>
          <p:nvPr/>
        </p:nvGrpSpPr>
        <p:grpSpPr>
          <a:xfrm>
            <a:off x="7471442" y="1956096"/>
            <a:ext cx="325047" cy="165600"/>
            <a:chOff x="7387841" y="2284920"/>
            <a:chExt cx="450534" cy="178556"/>
          </a:xfrm>
        </p:grpSpPr>
        <p:sp>
          <p:nvSpPr>
            <p:cNvPr id="202" name="Rounded Rectangle 160">
              <a:extLst>
                <a:ext uri="{FF2B5EF4-FFF2-40B4-BE49-F238E27FC236}">
                  <a16:creationId xmlns:a16="http://schemas.microsoft.com/office/drawing/2014/main" id="{A97BF46C-C058-4412-AB08-6EE8932F04EA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03" name="Straight Connector 183">
              <a:extLst>
                <a:ext uri="{FF2B5EF4-FFF2-40B4-BE49-F238E27FC236}">
                  <a16:creationId xmlns:a16="http://schemas.microsoft.com/office/drawing/2014/main" id="{429F50A5-D711-4422-AD16-D234471F950A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04" name="텍스트 상자 31">
              <a:extLst>
                <a:ext uri="{FF2B5EF4-FFF2-40B4-BE49-F238E27FC236}">
                  <a16:creationId xmlns:a16="http://schemas.microsoft.com/office/drawing/2014/main" id="{F5450FEA-A04C-4899-86A6-D1CDB1F13114}"/>
                </a:ext>
              </a:extLst>
            </p:cNvPr>
            <p:cNvSpPr txBox="1"/>
            <p:nvPr/>
          </p:nvSpPr>
          <p:spPr>
            <a:xfrm>
              <a:off x="7390000" y="2320346"/>
              <a:ext cx="300816" cy="995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</a:p>
          </p:txBody>
        </p:sp>
        <p:sp>
          <p:nvSpPr>
            <p:cNvPr id="205" name="Triangle 223">
              <a:extLst>
                <a:ext uri="{FF2B5EF4-FFF2-40B4-BE49-F238E27FC236}">
                  <a16:creationId xmlns:a16="http://schemas.microsoft.com/office/drawing/2014/main" id="{112BD24C-8BEC-49A1-96AE-DDF84A4857C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ＭＳ Ｐゴシック" charset="0"/>
              </a:endParaRPr>
            </a:p>
          </p:txBody>
        </p:sp>
      </p:grpSp>
      <p:sp>
        <p:nvSpPr>
          <p:cNvPr id="208" name="AutoShape 63">
            <a:extLst>
              <a:ext uri="{FF2B5EF4-FFF2-40B4-BE49-F238E27FC236}">
                <a16:creationId xmlns:a16="http://schemas.microsoft.com/office/drawing/2014/main" id="{6FF8429E-2326-40AA-9064-54A297B2690C}"/>
              </a:ext>
            </a:extLst>
          </p:cNvPr>
          <p:cNvSpPr>
            <a:spLocks/>
          </p:cNvSpPr>
          <p:nvPr/>
        </p:nvSpPr>
        <p:spPr bwMode="auto">
          <a:xfrm>
            <a:off x="744828" y="3969554"/>
            <a:ext cx="1303466" cy="2308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ko-KR" altLang="en-US" sz="1000" b="1" dirty="0">
                <a:latin typeface="+mn-ea"/>
                <a:ea typeface="+mn-ea"/>
              </a:rPr>
              <a:t>설문 등록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09" name="직사각형">
            <a:extLst>
              <a:ext uri="{FF2B5EF4-FFF2-40B4-BE49-F238E27FC236}">
                <a16:creationId xmlns:a16="http://schemas.microsoft.com/office/drawing/2014/main" id="{21437217-4157-4652-A62F-B19648FC6B92}"/>
              </a:ext>
            </a:extLst>
          </p:cNvPr>
          <p:cNvSpPr/>
          <p:nvPr/>
        </p:nvSpPr>
        <p:spPr>
          <a:xfrm>
            <a:off x="2086855" y="3845409"/>
            <a:ext cx="5747934" cy="98565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grpSp>
        <p:nvGrpSpPr>
          <p:cNvPr id="210" name="Group 530">
            <a:extLst>
              <a:ext uri="{FF2B5EF4-FFF2-40B4-BE49-F238E27FC236}">
                <a16:creationId xmlns:a16="http://schemas.microsoft.com/office/drawing/2014/main" id="{626FD978-4DC6-418A-959E-5FB5E1E7F8A3}"/>
              </a:ext>
            </a:extLst>
          </p:cNvPr>
          <p:cNvGrpSpPr/>
          <p:nvPr/>
        </p:nvGrpSpPr>
        <p:grpSpPr>
          <a:xfrm>
            <a:off x="6970125" y="3986551"/>
            <a:ext cx="729307" cy="166525"/>
            <a:chOff x="7109348" y="1300074"/>
            <a:chExt cx="729307" cy="166525"/>
          </a:xfrm>
        </p:grpSpPr>
        <p:grpSp>
          <p:nvGrpSpPr>
            <p:cNvPr id="211" name="Group 531">
              <a:extLst>
                <a:ext uri="{FF2B5EF4-FFF2-40B4-BE49-F238E27FC236}">
                  <a16:creationId xmlns:a16="http://schemas.microsoft.com/office/drawing/2014/main" id="{D9CE868D-DB46-4DED-977E-64DFA3B2F96F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221" name="Oval 541">
                <a:extLst>
                  <a:ext uri="{FF2B5EF4-FFF2-40B4-BE49-F238E27FC236}">
                    <a16:creationId xmlns:a16="http://schemas.microsoft.com/office/drawing/2014/main" id="{6C99EBD5-1414-4DF4-B447-0074E4F041D0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222" name="Freeform 21">
                <a:extLst>
                  <a:ext uri="{FF2B5EF4-FFF2-40B4-BE49-F238E27FC236}">
                    <a16:creationId xmlns:a16="http://schemas.microsoft.com/office/drawing/2014/main" id="{552250BD-9D23-4D3D-9B4D-6B6C9A297E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212" name="Group 532">
              <a:extLst>
                <a:ext uri="{FF2B5EF4-FFF2-40B4-BE49-F238E27FC236}">
                  <a16:creationId xmlns:a16="http://schemas.microsoft.com/office/drawing/2014/main" id="{CE3E9141-D346-430A-9655-B4D6C33AA5CF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219" name="Oval 539">
                <a:extLst>
                  <a:ext uri="{FF2B5EF4-FFF2-40B4-BE49-F238E27FC236}">
                    <a16:creationId xmlns:a16="http://schemas.microsoft.com/office/drawing/2014/main" id="{86AD4273-39D3-43C7-B8BC-FB52B9FAECB4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220" name="Freeform 13">
                <a:extLst>
                  <a:ext uri="{FF2B5EF4-FFF2-40B4-BE49-F238E27FC236}">
                    <a16:creationId xmlns:a16="http://schemas.microsoft.com/office/drawing/2014/main" id="{1659499A-C077-419B-976A-BAFBFD8329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213" name="Group 533">
              <a:extLst>
                <a:ext uri="{FF2B5EF4-FFF2-40B4-BE49-F238E27FC236}">
                  <a16:creationId xmlns:a16="http://schemas.microsoft.com/office/drawing/2014/main" id="{0DC0CE89-8BEB-4AF0-8929-975A11B2505B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214" name="Oval 534">
                <a:extLst>
                  <a:ext uri="{FF2B5EF4-FFF2-40B4-BE49-F238E27FC236}">
                    <a16:creationId xmlns:a16="http://schemas.microsoft.com/office/drawing/2014/main" id="{D820D204-25D0-4A97-A096-C82567C00B80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grpSp>
            <p:nvGrpSpPr>
              <p:cNvPr id="215" name="그룹 28">
                <a:extLst>
                  <a:ext uri="{FF2B5EF4-FFF2-40B4-BE49-F238E27FC236}">
                    <a16:creationId xmlns:a16="http://schemas.microsoft.com/office/drawing/2014/main" id="{D901D4D2-1DF5-4C25-BE64-569915799C2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216" name="직선 연결선[R] 24">
                  <a:extLst>
                    <a:ext uri="{FF2B5EF4-FFF2-40B4-BE49-F238E27FC236}">
                      <a16:creationId xmlns:a16="http://schemas.microsoft.com/office/drawing/2014/main" id="{4E7E9555-2B9E-44D4-B127-AFB74C331F7A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[R] 25">
                  <a:extLst>
                    <a:ext uri="{FF2B5EF4-FFF2-40B4-BE49-F238E27FC236}">
                      <a16:creationId xmlns:a16="http://schemas.microsoft.com/office/drawing/2014/main" id="{29A633D9-2EA5-4D95-A766-439AAE89263F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직선 연결선[R] 26">
                  <a:extLst>
                    <a:ext uri="{FF2B5EF4-FFF2-40B4-BE49-F238E27FC236}">
                      <a16:creationId xmlns:a16="http://schemas.microsoft.com/office/drawing/2014/main" id="{BB14AEA1-DAFA-46FD-9AB6-DA6D795461F2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23" name="직선 연결선[R] 7">
            <a:extLst>
              <a:ext uri="{FF2B5EF4-FFF2-40B4-BE49-F238E27FC236}">
                <a16:creationId xmlns:a16="http://schemas.microsoft.com/office/drawing/2014/main" id="{62BE4BBF-1728-4224-BE43-F5E76CDF9D57}"/>
              </a:ext>
            </a:extLst>
          </p:cNvPr>
          <p:cNvCxnSpPr/>
          <p:nvPr/>
        </p:nvCxnSpPr>
        <p:spPr>
          <a:xfrm>
            <a:off x="2195614" y="4482008"/>
            <a:ext cx="54989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224" name="Group 205">
            <a:extLst>
              <a:ext uri="{FF2B5EF4-FFF2-40B4-BE49-F238E27FC236}">
                <a16:creationId xmlns:a16="http://schemas.microsoft.com/office/drawing/2014/main" id="{25271C2A-1656-445D-B3AF-3BEB7BDB6A00}"/>
              </a:ext>
            </a:extLst>
          </p:cNvPr>
          <p:cNvGrpSpPr/>
          <p:nvPr/>
        </p:nvGrpSpPr>
        <p:grpSpPr>
          <a:xfrm>
            <a:off x="2204980" y="3961474"/>
            <a:ext cx="3335701" cy="197242"/>
            <a:chOff x="3942423" y="5256595"/>
            <a:chExt cx="3335701" cy="197242"/>
          </a:xfrm>
        </p:grpSpPr>
        <p:sp>
          <p:nvSpPr>
            <p:cNvPr id="225" name="Rectangle 14">
              <a:extLst>
                <a:ext uri="{FF2B5EF4-FFF2-40B4-BE49-F238E27FC236}">
                  <a16:creationId xmlns:a16="http://schemas.microsoft.com/office/drawing/2014/main" id="{EDE3897F-0ED8-4249-AF2F-FC4EABAE4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423" y="5256595"/>
              <a:ext cx="3335701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x-none" altLang="x-none" sz="24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226" name="Freeform 10">
              <a:extLst>
                <a:ext uri="{FF2B5EF4-FFF2-40B4-BE49-F238E27FC236}">
                  <a16:creationId xmlns:a16="http://schemas.microsoft.com/office/drawing/2014/main" id="{5A1D97A5-32E2-453F-88D7-4DB3FDCB7E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75141" y="530609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sp>
          <p:nvSpPr>
            <p:cNvPr id="227" name="텍스트 상자 31">
              <a:extLst>
                <a:ext uri="{FF2B5EF4-FFF2-40B4-BE49-F238E27FC236}">
                  <a16:creationId xmlns:a16="http://schemas.microsoft.com/office/drawing/2014/main" id="{9C3B9191-9A16-4447-A020-352FA5A5CD96}"/>
                </a:ext>
              </a:extLst>
            </p:cNvPr>
            <p:cNvSpPr txBox="1"/>
            <p:nvPr/>
          </p:nvSpPr>
          <p:spPr>
            <a:xfrm>
              <a:off x="4152251" y="531393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설문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28" name="텍스트 상자 31">
              <a:extLst>
                <a:ext uri="{FF2B5EF4-FFF2-40B4-BE49-F238E27FC236}">
                  <a16:creationId xmlns:a16="http://schemas.microsoft.com/office/drawing/2014/main" id="{C4AEC04B-DFF5-4D82-8799-C47E6ED90E1F}"/>
                </a:ext>
              </a:extLst>
            </p:cNvPr>
            <p:cNvSpPr txBox="1"/>
            <p:nvPr/>
          </p:nvSpPr>
          <p:spPr>
            <a:xfrm>
              <a:off x="7026616" y="5313932"/>
              <a:ext cx="1789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상세</a:t>
              </a:r>
            </a:p>
          </p:txBody>
        </p:sp>
        <p:cxnSp>
          <p:nvCxnSpPr>
            <p:cNvPr id="229" name="Straight Connector 1159">
              <a:extLst>
                <a:ext uri="{FF2B5EF4-FFF2-40B4-BE49-F238E27FC236}">
                  <a16:creationId xmlns:a16="http://schemas.microsoft.com/office/drawing/2014/main" id="{2BFBE64B-8243-4E63-8898-2B4369109446}"/>
                </a:ext>
              </a:extLst>
            </p:cNvPr>
            <p:cNvCxnSpPr/>
            <p:nvPr/>
          </p:nvCxnSpPr>
          <p:spPr>
            <a:xfrm>
              <a:off x="6973675" y="5309366"/>
              <a:ext cx="0" cy="101464"/>
            </a:xfrm>
            <a:prstGeom prst="line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Straight Connector 1159">
              <a:extLst>
                <a:ext uri="{FF2B5EF4-FFF2-40B4-BE49-F238E27FC236}">
                  <a16:creationId xmlns:a16="http://schemas.microsoft.com/office/drawing/2014/main" id="{8E2E5714-4076-4E2F-8B31-075B3F07DEFD}"/>
                </a:ext>
              </a:extLst>
            </p:cNvPr>
            <p:cNvCxnSpPr/>
            <p:nvPr/>
          </p:nvCxnSpPr>
          <p:spPr>
            <a:xfrm>
              <a:off x="4438105" y="5309366"/>
              <a:ext cx="0" cy="101464"/>
            </a:xfrm>
            <a:prstGeom prst="line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31" name="Triangle 942">
              <a:extLst>
                <a:ext uri="{FF2B5EF4-FFF2-40B4-BE49-F238E27FC236}">
                  <a16:creationId xmlns:a16="http://schemas.microsoft.com/office/drawing/2014/main" id="{6AEA2750-1A86-4DB9-998E-EA9C399772B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019545" y="5338815"/>
              <a:ext cx="79766" cy="457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  <p:sp>
          <p:nvSpPr>
            <p:cNvPr id="232" name="텍스트 상자 31">
              <a:extLst>
                <a:ext uri="{FF2B5EF4-FFF2-40B4-BE49-F238E27FC236}">
                  <a16:creationId xmlns:a16="http://schemas.microsoft.com/office/drawing/2014/main" id="{F8FE77F5-3D30-4047-8B10-DE6DAA72E146}"/>
                </a:ext>
              </a:extLst>
            </p:cNvPr>
            <p:cNvSpPr txBox="1"/>
            <p:nvPr/>
          </p:nvSpPr>
          <p:spPr>
            <a:xfrm>
              <a:off x="4530594" y="5314490"/>
              <a:ext cx="61374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설문 검색</a:t>
              </a:r>
            </a:p>
          </p:txBody>
        </p:sp>
      </p:grpSp>
      <p:sp>
        <p:nvSpPr>
          <p:cNvPr id="233" name="직사각형">
            <a:extLst>
              <a:ext uri="{FF2B5EF4-FFF2-40B4-BE49-F238E27FC236}">
                <a16:creationId xmlns:a16="http://schemas.microsoft.com/office/drawing/2014/main" id="{1413EC3E-F847-4E43-A6B5-71EE6AF92CB2}"/>
              </a:ext>
            </a:extLst>
          </p:cNvPr>
          <p:cNvSpPr/>
          <p:nvPr/>
        </p:nvSpPr>
        <p:spPr>
          <a:xfrm rot="5400000">
            <a:off x="4747107" y="1148580"/>
            <a:ext cx="396000" cy="5749550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grpSp>
        <p:nvGrpSpPr>
          <p:cNvPr id="234" name="Group 241">
            <a:extLst>
              <a:ext uri="{FF2B5EF4-FFF2-40B4-BE49-F238E27FC236}">
                <a16:creationId xmlns:a16="http://schemas.microsoft.com/office/drawing/2014/main" id="{84FBA253-9A85-4EBC-92D2-50E229007ADD}"/>
              </a:ext>
            </a:extLst>
          </p:cNvPr>
          <p:cNvGrpSpPr/>
          <p:nvPr/>
        </p:nvGrpSpPr>
        <p:grpSpPr>
          <a:xfrm>
            <a:off x="7518546" y="4260610"/>
            <a:ext cx="157531" cy="170099"/>
            <a:chOff x="7681409" y="2293429"/>
            <a:chExt cx="157246" cy="170099"/>
          </a:xfrm>
        </p:grpSpPr>
        <p:sp>
          <p:nvSpPr>
            <p:cNvPr id="235" name="Rounded Rectangle 242">
              <a:extLst>
                <a:ext uri="{FF2B5EF4-FFF2-40B4-BE49-F238E27FC236}">
                  <a16:creationId xmlns:a16="http://schemas.microsoft.com/office/drawing/2014/main" id="{0B1CDF2F-F616-46AC-A568-5694E14F6805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+mn-ea"/>
                <a:ea typeface="+mn-ea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C7CB3A41-5391-45CE-A576-55E68F68C3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</p:grpSp>
      <p:sp>
        <p:nvSpPr>
          <p:cNvPr id="240" name="텍스트 상자 31">
            <a:extLst>
              <a:ext uri="{FF2B5EF4-FFF2-40B4-BE49-F238E27FC236}">
                <a16:creationId xmlns:a16="http://schemas.microsoft.com/office/drawing/2014/main" id="{1A65A77D-9005-4CAA-AD49-203C973ABC4B}"/>
              </a:ext>
            </a:extLst>
          </p:cNvPr>
          <p:cNvSpPr txBox="1"/>
          <p:nvPr/>
        </p:nvSpPr>
        <p:spPr>
          <a:xfrm>
            <a:off x="2215900" y="4303575"/>
            <a:ext cx="10406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설문 등록</a:t>
            </a:r>
            <a:endParaRPr kumimoji="1"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248" name="Group 224">
            <a:extLst>
              <a:ext uri="{FF2B5EF4-FFF2-40B4-BE49-F238E27FC236}">
                <a16:creationId xmlns:a16="http://schemas.microsoft.com/office/drawing/2014/main" id="{75067CD7-6440-44A7-9B4E-406D032F00C7}"/>
              </a:ext>
            </a:extLst>
          </p:cNvPr>
          <p:cNvGrpSpPr/>
          <p:nvPr/>
        </p:nvGrpSpPr>
        <p:grpSpPr>
          <a:xfrm>
            <a:off x="7369553" y="4582298"/>
            <a:ext cx="325047" cy="165600"/>
            <a:chOff x="7387841" y="2284920"/>
            <a:chExt cx="450534" cy="178556"/>
          </a:xfrm>
        </p:grpSpPr>
        <p:sp>
          <p:nvSpPr>
            <p:cNvPr id="249" name="Rounded Rectangle 160">
              <a:extLst>
                <a:ext uri="{FF2B5EF4-FFF2-40B4-BE49-F238E27FC236}">
                  <a16:creationId xmlns:a16="http://schemas.microsoft.com/office/drawing/2014/main" id="{66B4C940-AD19-4962-910F-9534D781C0E7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0" name="Straight Connector 183">
              <a:extLst>
                <a:ext uri="{FF2B5EF4-FFF2-40B4-BE49-F238E27FC236}">
                  <a16:creationId xmlns:a16="http://schemas.microsoft.com/office/drawing/2014/main" id="{44AE4525-C5EC-46BA-B051-B676F01B80CB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51" name="텍스트 상자 31">
              <a:extLst>
                <a:ext uri="{FF2B5EF4-FFF2-40B4-BE49-F238E27FC236}">
                  <a16:creationId xmlns:a16="http://schemas.microsoft.com/office/drawing/2014/main" id="{43C9C761-8FDD-486A-BE4A-A2D72D550725}"/>
                </a:ext>
              </a:extLst>
            </p:cNvPr>
            <p:cNvSpPr txBox="1"/>
            <p:nvPr/>
          </p:nvSpPr>
          <p:spPr>
            <a:xfrm>
              <a:off x="7390000" y="2320346"/>
              <a:ext cx="300816" cy="995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</a:p>
          </p:txBody>
        </p:sp>
        <p:sp>
          <p:nvSpPr>
            <p:cNvPr id="252" name="Triangle 223">
              <a:extLst>
                <a:ext uri="{FF2B5EF4-FFF2-40B4-BE49-F238E27FC236}">
                  <a16:creationId xmlns:a16="http://schemas.microsoft.com/office/drawing/2014/main" id="{A7772374-4D57-40A8-84E4-1A7027480C0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ＭＳ Ｐゴシック" charset="0"/>
              </a:endParaRPr>
            </a:p>
          </p:txBody>
        </p:sp>
      </p:grpSp>
      <p:sp>
        <p:nvSpPr>
          <p:cNvPr id="102" name="텍스트 상자 31">
            <a:extLst>
              <a:ext uri="{FF2B5EF4-FFF2-40B4-BE49-F238E27FC236}">
                <a16:creationId xmlns:a16="http://schemas.microsoft.com/office/drawing/2014/main" id="{398222C4-BA9A-4D90-9572-6CC04CE08822}"/>
              </a:ext>
            </a:extLst>
          </p:cNvPr>
          <p:cNvSpPr txBox="1"/>
          <p:nvPr/>
        </p:nvSpPr>
        <p:spPr>
          <a:xfrm>
            <a:off x="7154407" y="1661226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텍스트 상자 31">
            <a:extLst>
              <a:ext uri="{FF2B5EF4-FFF2-40B4-BE49-F238E27FC236}">
                <a16:creationId xmlns:a16="http://schemas.microsoft.com/office/drawing/2014/main" id="{069ABF88-91B0-46A3-80CA-8DF601CD1452}"/>
              </a:ext>
            </a:extLst>
          </p:cNvPr>
          <p:cNvSpPr txBox="1"/>
          <p:nvPr/>
        </p:nvSpPr>
        <p:spPr>
          <a:xfrm>
            <a:off x="7161163" y="4301767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텍스트 상자 31">
            <a:extLst>
              <a:ext uri="{FF2B5EF4-FFF2-40B4-BE49-F238E27FC236}">
                <a16:creationId xmlns:a16="http://schemas.microsoft.com/office/drawing/2014/main" id="{38741FF9-D7FA-47D3-BB7C-855A7E0B98D8}"/>
              </a:ext>
            </a:extLst>
          </p:cNvPr>
          <p:cNvSpPr txBox="1"/>
          <p:nvPr/>
        </p:nvSpPr>
        <p:spPr>
          <a:xfrm>
            <a:off x="1964396" y="5506264"/>
            <a:ext cx="1715254" cy="1978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171"/>
              </a:spcAft>
            </a:pPr>
            <a:r>
              <a:rPr lang="ko-KR" altLang="en-US" sz="857" b="1" dirty="0">
                <a:solidFill>
                  <a:srgbClr val="FF2F92"/>
                </a:solidFill>
                <a:latin typeface="+mn-ea"/>
                <a:ea typeface="+mn-ea"/>
              </a:rPr>
              <a:t>메뉴 타이틀</a:t>
            </a:r>
            <a:r>
              <a:rPr lang="en-US" altLang="ko-KR" sz="857" b="1" dirty="0">
                <a:solidFill>
                  <a:srgbClr val="FF2F92"/>
                </a:solidFill>
                <a:latin typeface="+mn-ea"/>
                <a:ea typeface="+mn-ea"/>
              </a:rPr>
              <a:t>/ </a:t>
            </a:r>
            <a:r>
              <a:rPr lang="ko-KR" altLang="en-US" sz="857" b="1" dirty="0" err="1">
                <a:solidFill>
                  <a:srgbClr val="FF2F92"/>
                </a:solidFill>
                <a:latin typeface="+mn-ea"/>
                <a:ea typeface="+mn-ea"/>
              </a:rPr>
              <a:t>새로고침</a:t>
            </a:r>
            <a:r>
              <a:rPr lang="ko-KR" altLang="en-US" sz="857" b="1" dirty="0">
                <a:solidFill>
                  <a:srgbClr val="FF2F92"/>
                </a:solidFill>
                <a:latin typeface="+mn-ea"/>
                <a:ea typeface="+mn-ea"/>
              </a:rPr>
              <a:t> 버튼 영역</a:t>
            </a:r>
            <a:endParaRPr lang="en-US" altLang="ko-KR" sz="857" b="1" dirty="0">
              <a:solidFill>
                <a:srgbClr val="FF2F92"/>
              </a:solidFill>
              <a:latin typeface="+mn-ea"/>
              <a:ea typeface="+mn-ea"/>
            </a:endParaRPr>
          </a:p>
        </p:txBody>
      </p:sp>
      <p:sp>
        <p:nvSpPr>
          <p:cNvPr id="121" name="텍스트 상자 31">
            <a:extLst>
              <a:ext uri="{FF2B5EF4-FFF2-40B4-BE49-F238E27FC236}">
                <a16:creationId xmlns:a16="http://schemas.microsoft.com/office/drawing/2014/main" id="{E61F7CD1-B652-4F42-9394-4618BAB763AC}"/>
              </a:ext>
            </a:extLst>
          </p:cNvPr>
          <p:cNvSpPr txBox="1"/>
          <p:nvPr/>
        </p:nvSpPr>
        <p:spPr>
          <a:xfrm>
            <a:off x="1959423" y="5720488"/>
            <a:ext cx="1961408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171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메뉴 타이틀 및 새로운 설문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토론의 개수 노출 영역 선택 시 콘텐츠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재로딩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2" name="꺾인 연결선[E] 431">
            <a:extLst>
              <a:ext uri="{FF2B5EF4-FFF2-40B4-BE49-F238E27FC236}">
                <a16:creationId xmlns:a16="http://schemas.microsoft.com/office/drawing/2014/main" id="{C8A4D863-D3A0-4F44-A4DA-0A9EE335BFB7}"/>
              </a:ext>
            </a:extLst>
          </p:cNvPr>
          <p:cNvCxnSpPr>
            <a:endCxn id="120" idx="1"/>
          </p:cNvCxnSpPr>
          <p:nvPr/>
        </p:nvCxnSpPr>
        <p:spPr>
          <a:xfrm rot="10800000" flipV="1">
            <a:off x="1964397" y="4319636"/>
            <a:ext cx="105935" cy="1285565"/>
          </a:xfrm>
          <a:prstGeom prst="bentConnector3">
            <a:avLst>
              <a:gd name="adj1" fmla="val 315793"/>
            </a:avLst>
          </a:prstGeom>
          <a:ln w="15875">
            <a:solidFill>
              <a:srgbClr val="FF2F92"/>
            </a:solidFill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텍스트 상자 31">
            <a:extLst>
              <a:ext uri="{FF2B5EF4-FFF2-40B4-BE49-F238E27FC236}">
                <a16:creationId xmlns:a16="http://schemas.microsoft.com/office/drawing/2014/main" id="{F68A76B0-EB60-487B-B843-32173FCEAF9B}"/>
              </a:ext>
            </a:extLst>
          </p:cNvPr>
          <p:cNvSpPr txBox="1"/>
          <p:nvPr/>
        </p:nvSpPr>
        <p:spPr>
          <a:xfrm>
            <a:off x="8461078" y="2160488"/>
            <a:ext cx="740587" cy="19787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171"/>
              </a:spcAft>
            </a:pPr>
            <a:r>
              <a:rPr lang="ko-KR" altLang="en-US" sz="857" b="1" dirty="0">
                <a:solidFill>
                  <a:srgbClr val="FF2F92"/>
                </a:solidFill>
                <a:latin typeface="+mn-ea"/>
                <a:ea typeface="+mn-ea"/>
              </a:rPr>
              <a:t>보기 옵션 영역</a:t>
            </a:r>
            <a:endParaRPr lang="en-US" altLang="ko-KR" sz="857" b="1" dirty="0">
              <a:solidFill>
                <a:srgbClr val="FF2F92"/>
              </a:solidFill>
              <a:latin typeface="+mn-ea"/>
              <a:ea typeface="+mn-ea"/>
            </a:endParaRPr>
          </a:p>
        </p:txBody>
      </p:sp>
      <p:sp>
        <p:nvSpPr>
          <p:cNvPr id="125" name="텍스트 상자 31">
            <a:extLst>
              <a:ext uri="{FF2B5EF4-FFF2-40B4-BE49-F238E27FC236}">
                <a16:creationId xmlns:a16="http://schemas.microsoft.com/office/drawing/2014/main" id="{F8CD57A4-AC56-4FD8-BFA5-AA58603CF8DE}"/>
              </a:ext>
            </a:extLst>
          </p:cNvPr>
          <p:cNvSpPr txBox="1"/>
          <p:nvPr/>
        </p:nvSpPr>
        <p:spPr>
          <a:xfrm>
            <a:off x="8461078" y="2374712"/>
            <a:ext cx="1825821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spcAft>
                <a:spcPts val="171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콘텐츠 노출 방식을 설정하는 버튼 영역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9" name="Rectangle 503">
            <a:extLst>
              <a:ext uri="{FF2B5EF4-FFF2-40B4-BE49-F238E27FC236}">
                <a16:creationId xmlns:a16="http://schemas.microsoft.com/office/drawing/2014/main" id="{FCAE7293-AFA2-4EBF-9D4F-6157EE605C18}"/>
              </a:ext>
            </a:extLst>
          </p:cNvPr>
          <p:cNvSpPr/>
          <p:nvPr/>
        </p:nvSpPr>
        <p:spPr>
          <a:xfrm>
            <a:off x="7264934" y="1944712"/>
            <a:ext cx="630022" cy="215776"/>
          </a:xfrm>
          <a:prstGeom prst="rect">
            <a:avLst/>
          </a:prstGeom>
          <a:solidFill>
            <a:srgbClr val="FF2F92">
              <a:alpha val="29804"/>
            </a:srgbClr>
          </a:solidFill>
          <a:ln w="15875">
            <a:noFill/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32" name="꺾인 연결선[E] 7">
            <a:extLst>
              <a:ext uri="{FF2B5EF4-FFF2-40B4-BE49-F238E27FC236}">
                <a16:creationId xmlns:a16="http://schemas.microsoft.com/office/drawing/2014/main" id="{9B1D5F77-9AD1-4915-9CF8-39022AE1D887}"/>
              </a:ext>
            </a:extLst>
          </p:cNvPr>
          <p:cNvCxnSpPr/>
          <p:nvPr/>
        </p:nvCxnSpPr>
        <p:spPr>
          <a:xfrm>
            <a:off x="7867103" y="2065453"/>
            <a:ext cx="566122" cy="206826"/>
          </a:xfrm>
          <a:prstGeom prst="bentConnector3">
            <a:avLst>
              <a:gd name="adj1" fmla="val 50000"/>
            </a:avLst>
          </a:prstGeom>
          <a:ln w="15875">
            <a:solidFill>
              <a:srgbClr val="FF2F92"/>
            </a:solidFill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939">
            <a:extLst>
              <a:ext uri="{FF2B5EF4-FFF2-40B4-BE49-F238E27FC236}">
                <a16:creationId xmlns:a16="http://schemas.microsoft.com/office/drawing/2014/main" id="{66080E51-2E86-4E02-8C28-ADBB48EF2E6A}"/>
              </a:ext>
            </a:extLst>
          </p:cNvPr>
          <p:cNvSpPr/>
          <p:nvPr/>
        </p:nvSpPr>
        <p:spPr>
          <a:xfrm>
            <a:off x="3823465" y="4567120"/>
            <a:ext cx="697924" cy="21814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미리보기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8998EF60-32CE-4F59-A05F-D2BB06E0576D}"/>
              </a:ext>
            </a:extLst>
          </p:cNvPr>
          <p:cNvGrpSpPr/>
          <p:nvPr/>
        </p:nvGrpSpPr>
        <p:grpSpPr>
          <a:xfrm>
            <a:off x="2207568" y="4554270"/>
            <a:ext cx="1019273" cy="230990"/>
            <a:chOff x="2233305" y="2053457"/>
            <a:chExt cx="1019273" cy="230990"/>
          </a:xfrm>
        </p:grpSpPr>
        <p:sp>
          <p:nvSpPr>
            <p:cNvPr id="168" name="Rounded Rectangle 939">
              <a:extLst>
                <a:ext uri="{FF2B5EF4-FFF2-40B4-BE49-F238E27FC236}">
                  <a16:creationId xmlns:a16="http://schemas.microsoft.com/office/drawing/2014/main" id="{F64DF073-652B-4396-A562-7725AB7FC71A}"/>
                </a:ext>
              </a:extLst>
            </p:cNvPr>
            <p:cNvSpPr/>
            <p:nvPr/>
          </p:nvSpPr>
          <p:spPr>
            <a:xfrm>
              <a:off x="2774425" y="2057911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9" name="Group 456">
              <a:extLst>
                <a:ext uri="{FF2B5EF4-FFF2-40B4-BE49-F238E27FC236}">
                  <a16:creationId xmlns:a16="http://schemas.microsoft.com/office/drawing/2014/main" id="{7FEEF53A-35E2-4A7A-B39C-F8D4C8335DC3}"/>
                </a:ext>
              </a:extLst>
            </p:cNvPr>
            <p:cNvGrpSpPr/>
            <p:nvPr/>
          </p:nvGrpSpPr>
          <p:grpSpPr>
            <a:xfrm>
              <a:off x="2233305" y="2053457"/>
              <a:ext cx="478153" cy="226536"/>
              <a:chOff x="3444733" y="1992365"/>
              <a:chExt cx="231646" cy="164487"/>
            </a:xfrm>
          </p:grpSpPr>
          <p:sp>
            <p:nvSpPr>
              <p:cNvPr id="170" name="Rounded Rectangle 939">
                <a:extLst>
                  <a:ext uri="{FF2B5EF4-FFF2-40B4-BE49-F238E27FC236}">
                    <a16:creationId xmlns:a16="http://schemas.microsoft.com/office/drawing/2014/main" id="{179A0BFC-8664-4E34-8136-0531211F714A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1" name="텍스트 상자 31">
                <a:extLst>
                  <a:ext uri="{FF2B5EF4-FFF2-40B4-BE49-F238E27FC236}">
                    <a16:creationId xmlns:a16="http://schemas.microsoft.com/office/drawing/2014/main" id="{4F8C107B-5A4E-46A5-B582-8B04B401FDD2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설문송부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5" name="Rounded Rectangle 939">
            <a:extLst>
              <a:ext uri="{FF2B5EF4-FFF2-40B4-BE49-F238E27FC236}">
                <a16:creationId xmlns:a16="http://schemas.microsoft.com/office/drawing/2014/main" id="{6C070504-51F8-4376-9ACF-F0390B04C8E6}"/>
              </a:ext>
            </a:extLst>
          </p:cNvPr>
          <p:cNvSpPr/>
          <p:nvPr/>
        </p:nvSpPr>
        <p:spPr>
          <a:xfrm>
            <a:off x="3292256" y="4561357"/>
            <a:ext cx="466487" cy="22653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4" name="Group 456">
            <a:extLst>
              <a:ext uri="{FF2B5EF4-FFF2-40B4-BE49-F238E27FC236}">
                <a16:creationId xmlns:a16="http://schemas.microsoft.com/office/drawing/2014/main" id="{1BA672C2-50EF-4AAD-BD2D-A0147830092C}"/>
              </a:ext>
            </a:extLst>
          </p:cNvPr>
          <p:cNvGrpSpPr/>
          <p:nvPr/>
        </p:nvGrpSpPr>
        <p:grpSpPr>
          <a:xfrm>
            <a:off x="3373029" y="1930243"/>
            <a:ext cx="451591" cy="215558"/>
            <a:chOff x="3444734" y="1992365"/>
            <a:chExt cx="231646" cy="164487"/>
          </a:xfrm>
        </p:grpSpPr>
        <p:sp>
          <p:nvSpPr>
            <p:cNvPr id="185" name="Rounded Rectangle 939">
              <a:extLst>
                <a:ext uri="{FF2B5EF4-FFF2-40B4-BE49-F238E27FC236}">
                  <a16:creationId xmlns:a16="http://schemas.microsoft.com/office/drawing/2014/main" id="{C58C65BC-6B8E-4AD7-979B-3ECDBF9B2468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텍스트 상자 31">
              <a:extLst>
                <a:ext uri="{FF2B5EF4-FFF2-40B4-BE49-F238E27FC236}">
                  <a16:creationId xmlns:a16="http://schemas.microsoft.com/office/drawing/2014/main" id="{29D8364C-F5B1-4A9D-AEF7-FB8E615C0BCB}"/>
                </a:ext>
              </a:extLst>
            </p:cNvPr>
            <p:cNvSpPr txBox="1"/>
            <p:nvPr/>
          </p:nvSpPr>
          <p:spPr>
            <a:xfrm>
              <a:off x="3452557" y="2027140"/>
              <a:ext cx="216000" cy="949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sp>
        <p:nvSpPr>
          <p:cNvPr id="187" name="Rounded Rectangle 939">
            <a:extLst>
              <a:ext uri="{FF2B5EF4-FFF2-40B4-BE49-F238E27FC236}">
                <a16:creationId xmlns:a16="http://schemas.microsoft.com/office/drawing/2014/main" id="{C720513F-8BF3-4B3A-9761-AA13C8CA9823}"/>
              </a:ext>
            </a:extLst>
          </p:cNvPr>
          <p:cNvSpPr/>
          <p:nvPr/>
        </p:nvSpPr>
        <p:spPr>
          <a:xfrm>
            <a:off x="4466667" y="1934457"/>
            <a:ext cx="697924" cy="21814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설문 미리보기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FC45D127-504D-4AF4-A0FC-E925B2564BEB}"/>
              </a:ext>
            </a:extLst>
          </p:cNvPr>
          <p:cNvGrpSpPr/>
          <p:nvPr/>
        </p:nvGrpSpPr>
        <p:grpSpPr>
          <a:xfrm>
            <a:off x="2279576" y="1921607"/>
            <a:ext cx="2092927" cy="233114"/>
            <a:chOff x="2233305" y="2053457"/>
            <a:chExt cx="2092927" cy="233114"/>
          </a:xfrm>
        </p:grpSpPr>
        <p:sp>
          <p:nvSpPr>
            <p:cNvPr id="189" name="Rounded Rectangle 939">
              <a:extLst>
                <a:ext uri="{FF2B5EF4-FFF2-40B4-BE49-F238E27FC236}">
                  <a16:creationId xmlns:a16="http://schemas.microsoft.com/office/drawing/2014/main" id="{2CB2777D-871B-4E9C-9E4E-B99D907F5582}"/>
                </a:ext>
              </a:extLst>
            </p:cNvPr>
            <p:cNvSpPr/>
            <p:nvPr/>
          </p:nvSpPr>
          <p:spPr>
            <a:xfrm>
              <a:off x="2774425" y="2057911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90" name="Group 456">
              <a:extLst>
                <a:ext uri="{FF2B5EF4-FFF2-40B4-BE49-F238E27FC236}">
                  <a16:creationId xmlns:a16="http://schemas.microsoft.com/office/drawing/2014/main" id="{4DF2CF74-2DF9-4215-B084-21F5BA7A40E0}"/>
                </a:ext>
              </a:extLst>
            </p:cNvPr>
            <p:cNvGrpSpPr/>
            <p:nvPr/>
          </p:nvGrpSpPr>
          <p:grpSpPr>
            <a:xfrm>
              <a:off x="2233305" y="2053457"/>
              <a:ext cx="478153" cy="226536"/>
              <a:chOff x="3444733" y="1992365"/>
              <a:chExt cx="231646" cy="164487"/>
            </a:xfrm>
          </p:grpSpPr>
          <p:sp>
            <p:nvSpPr>
              <p:cNvPr id="192" name="Rounded Rectangle 939">
                <a:extLst>
                  <a:ext uri="{FF2B5EF4-FFF2-40B4-BE49-F238E27FC236}">
                    <a16:creationId xmlns:a16="http://schemas.microsoft.com/office/drawing/2014/main" id="{5E14E391-9356-4190-9176-341E6462CE45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3" name="텍스트 상자 31">
                <a:extLst>
                  <a:ext uri="{FF2B5EF4-FFF2-40B4-BE49-F238E27FC236}">
                    <a16:creationId xmlns:a16="http://schemas.microsoft.com/office/drawing/2014/main" id="{540F15EC-F3CF-48C1-8C93-3C587EE3ECD1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설문송부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91" name="Rounded Rectangle 939">
              <a:extLst>
                <a:ext uri="{FF2B5EF4-FFF2-40B4-BE49-F238E27FC236}">
                  <a16:creationId xmlns:a16="http://schemas.microsoft.com/office/drawing/2014/main" id="{FE41F44D-5448-435A-B917-6740C5788A7D}"/>
                </a:ext>
              </a:extLst>
            </p:cNvPr>
            <p:cNvSpPr/>
            <p:nvPr/>
          </p:nvSpPr>
          <p:spPr>
            <a:xfrm>
              <a:off x="3859745" y="2060036"/>
              <a:ext cx="466487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1" name="Rectangle 502">
            <a:extLst>
              <a:ext uri="{FF2B5EF4-FFF2-40B4-BE49-F238E27FC236}">
                <a16:creationId xmlns:a16="http://schemas.microsoft.com/office/drawing/2014/main" id="{D45AC179-508C-4CA0-BA46-D01DB0164FAD}"/>
              </a:ext>
            </a:extLst>
          </p:cNvPr>
          <p:cNvSpPr/>
          <p:nvPr/>
        </p:nvSpPr>
        <p:spPr>
          <a:xfrm>
            <a:off x="2197710" y="1874485"/>
            <a:ext cx="3215210" cy="294290"/>
          </a:xfrm>
          <a:prstGeom prst="rect">
            <a:avLst/>
          </a:prstGeom>
          <a:solidFill>
            <a:srgbClr val="FF2F92">
              <a:alpha val="29804"/>
            </a:srgbClr>
          </a:solidFill>
          <a:ln w="15875">
            <a:noFill/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502">
            <a:extLst>
              <a:ext uri="{FF2B5EF4-FFF2-40B4-BE49-F238E27FC236}">
                <a16:creationId xmlns:a16="http://schemas.microsoft.com/office/drawing/2014/main" id="{3FBC1CFB-6F78-45F2-A015-BF0D0FCFA600}"/>
              </a:ext>
            </a:extLst>
          </p:cNvPr>
          <p:cNvSpPr/>
          <p:nvPr/>
        </p:nvSpPr>
        <p:spPr>
          <a:xfrm>
            <a:off x="2122911" y="4519002"/>
            <a:ext cx="3215210" cy="294290"/>
          </a:xfrm>
          <a:prstGeom prst="rect">
            <a:avLst/>
          </a:prstGeom>
          <a:solidFill>
            <a:srgbClr val="FF2F92">
              <a:alpha val="29804"/>
            </a:srgbClr>
          </a:solidFill>
          <a:ln w="15875">
            <a:noFill/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8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11.</a:t>
            </a:r>
            <a:r>
              <a:rPr kumimoji="1" lang="ko-KR" altLang="en-US" dirty="0"/>
              <a:t> 설문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11.3. </a:t>
            </a:r>
            <a:r>
              <a:rPr kumimoji="1" lang="ko-KR" altLang="en-US" dirty="0"/>
              <a:t>메뉴 타이틀 영역</a:t>
            </a:r>
          </a:p>
        </p:txBody>
      </p:sp>
      <p:sp>
        <p:nvSpPr>
          <p:cNvPr id="61" name="직사각형">
            <a:extLst>
              <a:ext uri="{FF2B5EF4-FFF2-40B4-BE49-F238E27FC236}">
                <a16:creationId xmlns:a16="http://schemas.microsoft.com/office/drawing/2014/main" id="{73770623-A170-472D-B126-C836E411A6D8}"/>
              </a:ext>
            </a:extLst>
          </p:cNvPr>
          <p:cNvSpPr/>
          <p:nvPr/>
        </p:nvSpPr>
        <p:spPr>
          <a:xfrm>
            <a:off x="2188744" y="1219207"/>
            <a:ext cx="5747934" cy="98565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sp>
        <p:nvSpPr>
          <p:cNvPr id="65" name="AutoShape 63">
            <a:extLst>
              <a:ext uri="{FF2B5EF4-FFF2-40B4-BE49-F238E27FC236}">
                <a16:creationId xmlns:a16="http://schemas.microsoft.com/office/drawing/2014/main" id="{03B2F90D-15EC-4C42-BE08-1B8BB793107B}"/>
              </a:ext>
            </a:extLst>
          </p:cNvPr>
          <p:cNvSpPr>
            <a:spLocks/>
          </p:cNvSpPr>
          <p:nvPr/>
        </p:nvSpPr>
        <p:spPr bwMode="auto">
          <a:xfrm>
            <a:off x="620172" y="1213830"/>
            <a:ext cx="1323644" cy="2308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ko-KR" altLang="en-US" sz="1000" b="1" dirty="0">
                <a:latin typeface="+mn-ea"/>
                <a:ea typeface="+mn-ea"/>
              </a:rPr>
              <a:t>투표 수정</a:t>
            </a:r>
          </a:p>
        </p:txBody>
      </p:sp>
      <p:grpSp>
        <p:nvGrpSpPr>
          <p:cNvPr id="66" name="Group 530">
            <a:extLst>
              <a:ext uri="{FF2B5EF4-FFF2-40B4-BE49-F238E27FC236}">
                <a16:creationId xmlns:a16="http://schemas.microsoft.com/office/drawing/2014/main" id="{D07F98A2-5C1F-444C-B535-99A4FE4C7E11}"/>
              </a:ext>
            </a:extLst>
          </p:cNvPr>
          <p:cNvGrpSpPr/>
          <p:nvPr/>
        </p:nvGrpSpPr>
        <p:grpSpPr>
          <a:xfrm>
            <a:off x="7072014" y="1360349"/>
            <a:ext cx="729307" cy="166525"/>
            <a:chOff x="7109348" y="1300074"/>
            <a:chExt cx="729307" cy="166525"/>
          </a:xfrm>
        </p:grpSpPr>
        <p:grpSp>
          <p:nvGrpSpPr>
            <p:cNvPr id="67" name="Group 531">
              <a:extLst>
                <a:ext uri="{FF2B5EF4-FFF2-40B4-BE49-F238E27FC236}">
                  <a16:creationId xmlns:a16="http://schemas.microsoft.com/office/drawing/2014/main" id="{FF60AF7C-AF95-4C13-8705-09602F7D4D9B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96" name="Oval 541">
                <a:extLst>
                  <a:ext uri="{FF2B5EF4-FFF2-40B4-BE49-F238E27FC236}">
                    <a16:creationId xmlns:a16="http://schemas.microsoft.com/office/drawing/2014/main" id="{120EA13D-4C6A-44DE-A3BB-369D88787DCF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6AD9CBA8-F90E-42EE-82F6-4B2328DE3DB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68" name="Group 532">
              <a:extLst>
                <a:ext uri="{FF2B5EF4-FFF2-40B4-BE49-F238E27FC236}">
                  <a16:creationId xmlns:a16="http://schemas.microsoft.com/office/drawing/2014/main" id="{4084C131-F778-4926-B3D0-16879EBDC0E9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94" name="Oval 539">
                <a:extLst>
                  <a:ext uri="{FF2B5EF4-FFF2-40B4-BE49-F238E27FC236}">
                    <a16:creationId xmlns:a16="http://schemas.microsoft.com/office/drawing/2014/main" id="{22A61920-07AC-45B4-9154-D0E62B5B689D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FBAD317A-6E77-41E3-8398-02F02DAD023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69" name="Group 533">
              <a:extLst>
                <a:ext uri="{FF2B5EF4-FFF2-40B4-BE49-F238E27FC236}">
                  <a16:creationId xmlns:a16="http://schemas.microsoft.com/office/drawing/2014/main" id="{D56852BB-5CB6-47C3-A28A-AC48366364DF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83" name="Oval 534">
                <a:extLst>
                  <a:ext uri="{FF2B5EF4-FFF2-40B4-BE49-F238E27FC236}">
                    <a16:creationId xmlns:a16="http://schemas.microsoft.com/office/drawing/2014/main" id="{2BE876D3-DE44-43FD-8217-68AEFD2C45EA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grpSp>
            <p:nvGrpSpPr>
              <p:cNvPr id="88" name="그룹 28">
                <a:extLst>
                  <a:ext uri="{FF2B5EF4-FFF2-40B4-BE49-F238E27FC236}">
                    <a16:creationId xmlns:a16="http://schemas.microsoft.com/office/drawing/2014/main" id="{1E53F88B-EFEB-4F5D-8403-FE041E052B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91" name="직선 연결선[R] 24">
                  <a:extLst>
                    <a:ext uri="{FF2B5EF4-FFF2-40B4-BE49-F238E27FC236}">
                      <a16:creationId xmlns:a16="http://schemas.microsoft.com/office/drawing/2014/main" id="{04DA2B51-5421-4B40-B964-785E307710D3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[R] 25">
                  <a:extLst>
                    <a:ext uri="{FF2B5EF4-FFF2-40B4-BE49-F238E27FC236}">
                      <a16:creationId xmlns:a16="http://schemas.microsoft.com/office/drawing/2014/main" id="{268BF5B9-2088-415B-A3D3-F2EFBC89585B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[R] 26">
                  <a:extLst>
                    <a:ext uri="{FF2B5EF4-FFF2-40B4-BE49-F238E27FC236}">
                      <a16:creationId xmlns:a16="http://schemas.microsoft.com/office/drawing/2014/main" id="{CF510FBB-A8BB-4962-B93B-945E7E1ACC86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98" name="직선 연결선[R] 7">
            <a:extLst>
              <a:ext uri="{FF2B5EF4-FFF2-40B4-BE49-F238E27FC236}">
                <a16:creationId xmlns:a16="http://schemas.microsoft.com/office/drawing/2014/main" id="{6B7E5A7A-867F-4B99-A6EB-D0575381408A}"/>
              </a:ext>
            </a:extLst>
          </p:cNvPr>
          <p:cNvCxnSpPr/>
          <p:nvPr/>
        </p:nvCxnSpPr>
        <p:spPr>
          <a:xfrm>
            <a:off x="2297503" y="1855806"/>
            <a:ext cx="54989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06" name="Group 205">
            <a:extLst>
              <a:ext uri="{FF2B5EF4-FFF2-40B4-BE49-F238E27FC236}">
                <a16:creationId xmlns:a16="http://schemas.microsoft.com/office/drawing/2014/main" id="{0539E46D-A153-4B27-B303-BB3463B28DBA}"/>
              </a:ext>
            </a:extLst>
          </p:cNvPr>
          <p:cNvGrpSpPr/>
          <p:nvPr/>
        </p:nvGrpSpPr>
        <p:grpSpPr>
          <a:xfrm>
            <a:off x="2306869" y="1335272"/>
            <a:ext cx="3335701" cy="197242"/>
            <a:chOff x="3942423" y="5256595"/>
            <a:chExt cx="3335701" cy="197242"/>
          </a:xfrm>
        </p:grpSpPr>
        <p:sp>
          <p:nvSpPr>
            <p:cNvPr id="107" name="Rectangle 14">
              <a:extLst>
                <a:ext uri="{FF2B5EF4-FFF2-40B4-BE49-F238E27FC236}">
                  <a16:creationId xmlns:a16="http://schemas.microsoft.com/office/drawing/2014/main" id="{375D06C5-7757-47B4-B24E-170ADB7F3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423" y="5256595"/>
              <a:ext cx="3335701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x-none" altLang="x-none" sz="24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40099B75-0240-434F-9C2C-5111D6C31C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75141" y="530609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sp>
          <p:nvSpPr>
            <p:cNvPr id="109" name="텍스트 상자 31">
              <a:extLst>
                <a:ext uri="{FF2B5EF4-FFF2-40B4-BE49-F238E27FC236}">
                  <a16:creationId xmlns:a16="http://schemas.microsoft.com/office/drawing/2014/main" id="{E5887BBF-6761-454F-84A9-7980CDFF9F8C}"/>
                </a:ext>
              </a:extLst>
            </p:cNvPr>
            <p:cNvSpPr txBox="1"/>
            <p:nvPr/>
          </p:nvSpPr>
          <p:spPr>
            <a:xfrm>
              <a:off x="4152251" y="531393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설문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0" name="텍스트 상자 31">
              <a:extLst>
                <a:ext uri="{FF2B5EF4-FFF2-40B4-BE49-F238E27FC236}">
                  <a16:creationId xmlns:a16="http://schemas.microsoft.com/office/drawing/2014/main" id="{7A99DDDC-C651-4DC5-9D3F-18B9AFCD16D1}"/>
                </a:ext>
              </a:extLst>
            </p:cNvPr>
            <p:cNvSpPr txBox="1"/>
            <p:nvPr/>
          </p:nvSpPr>
          <p:spPr>
            <a:xfrm>
              <a:off x="7026616" y="5313932"/>
              <a:ext cx="1789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상세</a:t>
              </a:r>
            </a:p>
          </p:txBody>
        </p:sp>
        <p:cxnSp>
          <p:nvCxnSpPr>
            <p:cNvPr id="111" name="Straight Connector 1159">
              <a:extLst>
                <a:ext uri="{FF2B5EF4-FFF2-40B4-BE49-F238E27FC236}">
                  <a16:creationId xmlns:a16="http://schemas.microsoft.com/office/drawing/2014/main" id="{CA819A05-6EB5-47DD-8D2A-5623D4ECCDBF}"/>
                </a:ext>
              </a:extLst>
            </p:cNvPr>
            <p:cNvCxnSpPr/>
            <p:nvPr/>
          </p:nvCxnSpPr>
          <p:spPr>
            <a:xfrm>
              <a:off x="6973675" y="5309366"/>
              <a:ext cx="0" cy="101464"/>
            </a:xfrm>
            <a:prstGeom prst="line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59">
              <a:extLst>
                <a:ext uri="{FF2B5EF4-FFF2-40B4-BE49-F238E27FC236}">
                  <a16:creationId xmlns:a16="http://schemas.microsoft.com/office/drawing/2014/main" id="{9B84D6DE-1C92-424D-981A-419AE298D1C3}"/>
                </a:ext>
              </a:extLst>
            </p:cNvPr>
            <p:cNvCxnSpPr/>
            <p:nvPr/>
          </p:nvCxnSpPr>
          <p:spPr>
            <a:xfrm>
              <a:off x="4438105" y="5309366"/>
              <a:ext cx="0" cy="101464"/>
            </a:xfrm>
            <a:prstGeom prst="line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13" name="Triangle 942">
              <a:extLst>
                <a:ext uri="{FF2B5EF4-FFF2-40B4-BE49-F238E27FC236}">
                  <a16:creationId xmlns:a16="http://schemas.microsoft.com/office/drawing/2014/main" id="{D66ACBC0-A793-409D-AC38-75AD929C4285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019545" y="5338815"/>
              <a:ext cx="79766" cy="457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  <p:sp>
          <p:nvSpPr>
            <p:cNvPr id="114" name="텍스트 상자 31">
              <a:extLst>
                <a:ext uri="{FF2B5EF4-FFF2-40B4-BE49-F238E27FC236}">
                  <a16:creationId xmlns:a16="http://schemas.microsoft.com/office/drawing/2014/main" id="{2F209C15-66ED-409D-BB69-8BFBC56D9B72}"/>
                </a:ext>
              </a:extLst>
            </p:cNvPr>
            <p:cNvSpPr txBox="1"/>
            <p:nvPr/>
          </p:nvSpPr>
          <p:spPr>
            <a:xfrm>
              <a:off x="4530594" y="5314490"/>
              <a:ext cx="61374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설문 검색</a:t>
              </a:r>
            </a:p>
          </p:txBody>
        </p:sp>
      </p:grpSp>
      <p:sp>
        <p:nvSpPr>
          <p:cNvPr id="115" name="직사각형">
            <a:extLst>
              <a:ext uri="{FF2B5EF4-FFF2-40B4-BE49-F238E27FC236}">
                <a16:creationId xmlns:a16="http://schemas.microsoft.com/office/drawing/2014/main" id="{C89BD19C-A72A-48EB-98B6-3D788D6A0191}"/>
              </a:ext>
            </a:extLst>
          </p:cNvPr>
          <p:cNvSpPr/>
          <p:nvPr/>
        </p:nvSpPr>
        <p:spPr>
          <a:xfrm rot="5400000">
            <a:off x="4848996" y="-1477622"/>
            <a:ext cx="396000" cy="5749550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grpSp>
        <p:nvGrpSpPr>
          <p:cNvPr id="159" name="Group 241">
            <a:extLst>
              <a:ext uri="{FF2B5EF4-FFF2-40B4-BE49-F238E27FC236}">
                <a16:creationId xmlns:a16="http://schemas.microsoft.com/office/drawing/2014/main" id="{99F11499-941B-4F18-88B3-00D2FCA2066E}"/>
              </a:ext>
            </a:extLst>
          </p:cNvPr>
          <p:cNvGrpSpPr/>
          <p:nvPr/>
        </p:nvGrpSpPr>
        <p:grpSpPr>
          <a:xfrm>
            <a:off x="7620435" y="1634408"/>
            <a:ext cx="157531" cy="170099"/>
            <a:chOff x="7681409" y="2293429"/>
            <a:chExt cx="157246" cy="170099"/>
          </a:xfrm>
        </p:grpSpPr>
        <p:sp>
          <p:nvSpPr>
            <p:cNvPr id="160" name="Rounded Rectangle 242">
              <a:extLst>
                <a:ext uri="{FF2B5EF4-FFF2-40B4-BE49-F238E27FC236}">
                  <a16:creationId xmlns:a16="http://schemas.microsoft.com/office/drawing/2014/main" id="{6235D859-9181-4B3E-817F-AC10D6A404A3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+mn-ea"/>
                <a:ea typeface="+mn-ea"/>
              </a:endParaRPr>
            </a:p>
          </p:txBody>
        </p:sp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C65BA45D-B238-4419-97BF-7AA1FBB484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</p:grpSp>
      <p:sp>
        <p:nvSpPr>
          <p:cNvPr id="172" name="텍스트 상자 31">
            <a:extLst>
              <a:ext uri="{FF2B5EF4-FFF2-40B4-BE49-F238E27FC236}">
                <a16:creationId xmlns:a16="http://schemas.microsoft.com/office/drawing/2014/main" id="{57372F99-904E-446D-AAAC-0054D7211B36}"/>
              </a:ext>
            </a:extLst>
          </p:cNvPr>
          <p:cNvSpPr txBox="1"/>
          <p:nvPr/>
        </p:nvSpPr>
        <p:spPr>
          <a:xfrm>
            <a:off x="838408" y="2368606"/>
            <a:ext cx="859210" cy="23083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ko-KR" altLang="en-US" sz="1000" b="1" dirty="0">
                <a:solidFill>
                  <a:srgbClr val="FF2F92"/>
                </a:solidFill>
                <a:latin typeface="+mn-ea"/>
                <a:ea typeface="+mn-ea"/>
              </a:rPr>
              <a:t>투표</a:t>
            </a:r>
            <a:r>
              <a:rPr kumimoji="1" lang="ko-KR" altLang="en-US" sz="1000" b="1" dirty="0">
                <a:solidFill>
                  <a:srgbClr val="FF2F92"/>
                </a:solidFill>
                <a:latin typeface="+mn-ea"/>
                <a:ea typeface="+mn-ea"/>
              </a:rPr>
              <a:t> 통합 검색</a:t>
            </a:r>
            <a:endParaRPr kumimoji="1" lang="en-US" altLang="ko-KR" sz="1000" b="1" dirty="0">
              <a:solidFill>
                <a:srgbClr val="FF2F92"/>
              </a:solidFill>
              <a:latin typeface="+mn-ea"/>
              <a:ea typeface="+mn-ea"/>
            </a:endParaRPr>
          </a:p>
        </p:txBody>
      </p:sp>
      <p:sp>
        <p:nvSpPr>
          <p:cNvPr id="173" name="텍스트 상자 31">
            <a:extLst>
              <a:ext uri="{FF2B5EF4-FFF2-40B4-BE49-F238E27FC236}">
                <a16:creationId xmlns:a16="http://schemas.microsoft.com/office/drawing/2014/main" id="{978037EA-082F-4FC2-91A8-14037EAE6365}"/>
              </a:ext>
            </a:extLst>
          </p:cNvPr>
          <p:cNvSpPr txBox="1"/>
          <p:nvPr/>
        </p:nvSpPr>
        <p:spPr>
          <a:xfrm>
            <a:off x="767981" y="2701677"/>
            <a:ext cx="3805208" cy="4944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투표 게시판에서 검색 시 통합 검색 결과 제공</a:t>
            </a:r>
          </a:p>
          <a:p>
            <a:pPr marL="171450" indent="-171450">
              <a:lnSpc>
                <a:spcPct val="120000"/>
              </a:lnSpc>
              <a:spcAft>
                <a:spcPts val="200"/>
              </a:spcAft>
              <a:buFont typeface="Arial" charset="0"/>
              <a:buChar char="•"/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검색옵션 없이 통합검색만 제공</a:t>
            </a:r>
          </a:p>
          <a:p>
            <a:pPr marL="171450" indent="-171450">
              <a:lnSpc>
                <a:spcPct val="120000"/>
              </a:lnSpc>
              <a:spcAft>
                <a:spcPts val="200"/>
              </a:spcAft>
              <a:buFont typeface="Arial" charset="0"/>
              <a:buChar char="•"/>
            </a:pP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검색 창 가이드 텍스트 </a:t>
            </a:r>
            <a:r>
              <a:rPr kumimoji="1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</a:t>
            </a:r>
            <a:r>
              <a: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통합 검색</a:t>
            </a:r>
          </a:p>
        </p:txBody>
      </p:sp>
      <p:cxnSp>
        <p:nvCxnSpPr>
          <p:cNvPr id="174" name="꺾인 연결선[E] 7">
            <a:extLst>
              <a:ext uri="{FF2B5EF4-FFF2-40B4-BE49-F238E27FC236}">
                <a16:creationId xmlns:a16="http://schemas.microsoft.com/office/drawing/2014/main" id="{406B340D-6B3F-47E0-8DAC-AE0F4D497467}"/>
              </a:ext>
            </a:extLst>
          </p:cNvPr>
          <p:cNvCxnSpPr>
            <a:cxnSpLocks/>
            <a:endCxn id="172" idx="1"/>
          </p:cNvCxnSpPr>
          <p:nvPr/>
        </p:nvCxnSpPr>
        <p:spPr>
          <a:xfrm rot="10800000" flipV="1">
            <a:off x="838408" y="1532506"/>
            <a:ext cx="1339192" cy="951515"/>
          </a:xfrm>
          <a:prstGeom prst="bentConnector3">
            <a:avLst>
              <a:gd name="adj1" fmla="val 117070"/>
            </a:avLst>
          </a:prstGeom>
          <a:ln w="15875">
            <a:solidFill>
              <a:srgbClr val="FF2F92"/>
            </a:solidFill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텍스트 상자 31">
            <a:extLst>
              <a:ext uri="{FF2B5EF4-FFF2-40B4-BE49-F238E27FC236}">
                <a16:creationId xmlns:a16="http://schemas.microsoft.com/office/drawing/2014/main" id="{7AB5DDBD-CC2F-40B2-82B5-900485B57C39}"/>
              </a:ext>
            </a:extLst>
          </p:cNvPr>
          <p:cNvSpPr txBox="1"/>
          <p:nvPr/>
        </p:nvSpPr>
        <p:spPr>
          <a:xfrm>
            <a:off x="2317789" y="1677373"/>
            <a:ext cx="10406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진행중인</a:t>
            </a:r>
            <a:r>
              <a:rPr kumimoji="1"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투표</a:t>
            </a:r>
            <a:endParaRPr kumimoji="1"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198" name="Group 224">
            <a:extLst>
              <a:ext uri="{FF2B5EF4-FFF2-40B4-BE49-F238E27FC236}">
                <a16:creationId xmlns:a16="http://schemas.microsoft.com/office/drawing/2014/main" id="{98EF079D-B9F3-47CE-B38F-65EC62E12118}"/>
              </a:ext>
            </a:extLst>
          </p:cNvPr>
          <p:cNvGrpSpPr/>
          <p:nvPr/>
        </p:nvGrpSpPr>
        <p:grpSpPr>
          <a:xfrm>
            <a:off x="7471442" y="1956096"/>
            <a:ext cx="325047" cy="165600"/>
            <a:chOff x="7387841" y="2284920"/>
            <a:chExt cx="450534" cy="178556"/>
          </a:xfrm>
        </p:grpSpPr>
        <p:sp>
          <p:nvSpPr>
            <p:cNvPr id="202" name="Rounded Rectangle 160">
              <a:extLst>
                <a:ext uri="{FF2B5EF4-FFF2-40B4-BE49-F238E27FC236}">
                  <a16:creationId xmlns:a16="http://schemas.microsoft.com/office/drawing/2014/main" id="{A97BF46C-C058-4412-AB08-6EE8932F04EA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03" name="Straight Connector 183">
              <a:extLst>
                <a:ext uri="{FF2B5EF4-FFF2-40B4-BE49-F238E27FC236}">
                  <a16:creationId xmlns:a16="http://schemas.microsoft.com/office/drawing/2014/main" id="{429F50A5-D711-4422-AD16-D234471F950A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04" name="텍스트 상자 31">
              <a:extLst>
                <a:ext uri="{FF2B5EF4-FFF2-40B4-BE49-F238E27FC236}">
                  <a16:creationId xmlns:a16="http://schemas.microsoft.com/office/drawing/2014/main" id="{F5450FEA-A04C-4899-86A6-D1CDB1F13114}"/>
                </a:ext>
              </a:extLst>
            </p:cNvPr>
            <p:cNvSpPr txBox="1"/>
            <p:nvPr/>
          </p:nvSpPr>
          <p:spPr>
            <a:xfrm>
              <a:off x="7390000" y="2320346"/>
              <a:ext cx="300816" cy="995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</a:p>
          </p:txBody>
        </p:sp>
        <p:sp>
          <p:nvSpPr>
            <p:cNvPr id="205" name="Triangle 223">
              <a:extLst>
                <a:ext uri="{FF2B5EF4-FFF2-40B4-BE49-F238E27FC236}">
                  <a16:creationId xmlns:a16="http://schemas.microsoft.com/office/drawing/2014/main" id="{112BD24C-8BEC-49A1-96AE-DDF84A4857C9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ＭＳ Ｐゴシック" charset="0"/>
              </a:endParaRPr>
            </a:p>
          </p:txBody>
        </p:sp>
      </p:grpSp>
      <p:sp>
        <p:nvSpPr>
          <p:cNvPr id="208" name="AutoShape 63">
            <a:extLst>
              <a:ext uri="{FF2B5EF4-FFF2-40B4-BE49-F238E27FC236}">
                <a16:creationId xmlns:a16="http://schemas.microsoft.com/office/drawing/2014/main" id="{6FF8429E-2326-40AA-9064-54A297B2690C}"/>
              </a:ext>
            </a:extLst>
          </p:cNvPr>
          <p:cNvSpPr>
            <a:spLocks/>
          </p:cNvSpPr>
          <p:nvPr/>
        </p:nvSpPr>
        <p:spPr bwMode="auto">
          <a:xfrm>
            <a:off x="744828" y="3969554"/>
            <a:ext cx="1303466" cy="2308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ko-KR" altLang="en-US" sz="1000" b="1" dirty="0">
                <a:latin typeface="+mn-ea"/>
                <a:ea typeface="+mn-ea"/>
              </a:rPr>
              <a:t>투표 등록</a:t>
            </a:r>
            <a:endParaRPr lang="en-US" altLang="ko-KR" sz="1000" b="1" dirty="0">
              <a:latin typeface="+mn-ea"/>
              <a:ea typeface="+mn-ea"/>
            </a:endParaRPr>
          </a:p>
        </p:txBody>
      </p:sp>
      <p:sp>
        <p:nvSpPr>
          <p:cNvPr id="209" name="직사각형">
            <a:extLst>
              <a:ext uri="{FF2B5EF4-FFF2-40B4-BE49-F238E27FC236}">
                <a16:creationId xmlns:a16="http://schemas.microsoft.com/office/drawing/2014/main" id="{21437217-4157-4652-A62F-B19648FC6B92}"/>
              </a:ext>
            </a:extLst>
          </p:cNvPr>
          <p:cNvSpPr/>
          <p:nvPr/>
        </p:nvSpPr>
        <p:spPr>
          <a:xfrm>
            <a:off x="2086855" y="3845409"/>
            <a:ext cx="5747934" cy="98565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grpSp>
        <p:nvGrpSpPr>
          <p:cNvPr id="210" name="Group 530">
            <a:extLst>
              <a:ext uri="{FF2B5EF4-FFF2-40B4-BE49-F238E27FC236}">
                <a16:creationId xmlns:a16="http://schemas.microsoft.com/office/drawing/2014/main" id="{626FD978-4DC6-418A-959E-5FB5E1E7F8A3}"/>
              </a:ext>
            </a:extLst>
          </p:cNvPr>
          <p:cNvGrpSpPr/>
          <p:nvPr/>
        </p:nvGrpSpPr>
        <p:grpSpPr>
          <a:xfrm>
            <a:off x="6970125" y="3986551"/>
            <a:ext cx="729307" cy="166525"/>
            <a:chOff x="7109348" y="1300074"/>
            <a:chExt cx="729307" cy="166525"/>
          </a:xfrm>
        </p:grpSpPr>
        <p:grpSp>
          <p:nvGrpSpPr>
            <p:cNvPr id="211" name="Group 531">
              <a:extLst>
                <a:ext uri="{FF2B5EF4-FFF2-40B4-BE49-F238E27FC236}">
                  <a16:creationId xmlns:a16="http://schemas.microsoft.com/office/drawing/2014/main" id="{D9CE868D-DB46-4DED-977E-64DFA3B2F96F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221" name="Oval 541">
                <a:extLst>
                  <a:ext uri="{FF2B5EF4-FFF2-40B4-BE49-F238E27FC236}">
                    <a16:creationId xmlns:a16="http://schemas.microsoft.com/office/drawing/2014/main" id="{6C99EBD5-1414-4DF4-B447-0074E4F041D0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222" name="Freeform 21">
                <a:extLst>
                  <a:ext uri="{FF2B5EF4-FFF2-40B4-BE49-F238E27FC236}">
                    <a16:creationId xmlns:a16="http://schemas.microsoft.com/office/drawing/2014/main" id="{552250BD-9D23-4D3D-9B4D-6B6C9A297E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212" name="Group 532">
              <a:extLst>
                <a:ext uri="{FF2B5EF4-FFF2-40B4-BE49-F238E27FC236}">
                  <a16:creationId xmlns:a16="http://schemas.microsoft.com/office/drawing/2014/main" id="{CE3E9141-D346-430A-9655-B4D6C33AA5CF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219" name="Oval 539">
                <a:extLst>
                  <a:ext uri="{FF2B5EF4-FFF2-40B4-BE49-F238E27FC236}">
                    <a16:creationId xmlns:a16="http://schemas.microsoft.com/office/drawing/2014/main" id="{86AD4273-39D3-43C7-B8BC-FB52B9FAECB4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220" name="Freeform 13">
                <a:extLst>
                  <a:ext uri="{FF2B5EF4-FFF2-40B4-BE49-F238E27FC236}">
                    <a16:creationId xmlns:a16="http://schemas.microsoft.com/office/drawing/2014/main" id="{1659499A-C077-419B-976A-BAFBFD8329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213" name="Group 533">
              <a:extLst>
                <a:ext uri="{FF2B5EF4-FFF2-40B4-BE49-F238E27FC236}">
                  <a16:creationId xmlns:a16="http://schemas.microsoft.com/office/drawing/2014/main" id="{0DC0CE89-8BEB-4AF0-8929-975A11B2505B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214" name="Oval 534">
                <a:extLst>
                  <a:ext uri="{FF2B5EF4-FFF2-40B4-BE49-F238E27FC236}">
                    <a16:creationId xmlns:a16="http://schemas.microsoft.com/office/drawing/2014/main" id="{D820D204-25D0-4A97-A096-C82567C00B80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grpSp>
            <p:nvGrpSpPr>
              <p:cNvPr id="215" name="그룹 28">
                <a:extLst>
                  <a:ext uri="{FF2B5EF4-FFF2-40B4-BE49-F238E27FC236}">
                    <a16:creationId xmlns:a16="http://schemas.microsoft.com/office/drawing/2014/main" id="{D901D4D2-1DF5-4C25-BE64-569915799C2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216" name="직선 연결선[R] 24">
                  <a:extLst>
                    <a:ext uri="{FF2B5EF4-FFF2-40B4-BE49-F238E27FC236}">
                      <a16:creationId xmlns:a16="http://schemas.microsoft.com/office/drawing/2014/main" id="{4E7E9555-2B9E-44D4-B127-AFB74C331F7A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[R] 25">
                  <a:extLst>
                    <a:ext uri="{FF2B5EF4-FFF2-40B4-BE49-F238E27FC236}">
                      <a16:creationId xmlns:a16="http://schemas.microsoft.com/office/drawing/2014/main" id="{29A633D9-2EA5-4D95-A766-439AAE89263F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직선 연결선[R] 26">
                  <a:extLst>
                    <a:ext uri="{FF2B5EF4-FFF2-40B4-BE49-F238E27FC236}">
                      <a16:creationId xmlns:a16="http://schemas.microsoft.com/office/drawing/2014/main" id="{BB14AEA1-DAFA-46FD-9AB6-DA6D795461F2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23" name="직선 연결선[R] 7">
            <a:extLst>
              <a:ext uri="{FF2B5EF4-FFF2-40B4-BE49-F238E27FC236}">
                <a16:creationId xmlns:a16="http://schemas.microsoft.com/office/drawing/2014/main" id="{62BE4BBF-1728-4224-BE43-F5E76CDF9D57}"/>
              </a:ext>
            </a:extLst>
          </p:cNvPr>
          <p:cNvCxnSpPr/>
          <p:nvPr/>
        </p:nvCxnSpPr>
        <p:spPr>
          <a:xfrm>
            <a:off x="2195614" y="4482008"/>
            <a:ext cx="54989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224" name="Group 205">
            <a:extLst>
              <a:ext uri="{FF2B5EF4-FFF2-40B4-BE49-F238E27FC236}">
                <a16:creationId xmlns:a16="http://schemas.microsoft.com/office/drawing/2014/main" id="{25271C2A-1656-445D-B3AF-3BEB7BDB6A00}"/>
              </a:ext>
            </a:extLst>
          </p:cNvPr>
          <p:cNvGrpSpPr/>
          <p:nvPr/>
        </p:nvGrpSpPr>
        <p:grpSpPr>
          <a:xfrm>
            <a:off x="2204980" y="3961474"/>
            <a:ext cx="3335701" cy="197242"/>
            <a:chOff x="3942423" y="5256595"/>
            <a:chExt cx="3335701" cy="197242"/>
          </a:xfrm>
        </p:grpSpPr>
        <p:sp>
          <p:nvSpPr>
            <p:cNvPr id="225" name="Rectangle 14">
              <a:extLst>
                <a:ext uri="{FF2B5EF4-FFF2-40B4-BE49-F238E27FC236}">
                  <a16:creationId xmlns:a16="http://schemas.microsoft.com/office/drawing/2014/main" id="{EDE3897F-0ED8-4249-AF2F-FC4EABAE4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423" y="5256595"/>
              <a:ext cx="3335701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x-none" altLang="x-none" sz="24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226" name="Freeform 10">
              <a:extLst>
                <a:ext uri="{FF2B5EF4-FFF2-40B4-BE49-F238E27FC236}">
                  <a16:creationId xmlns:a16="http://schemas.microsoft.com/office/drawing/2014/main" id="{5A1D97A5-32E2-453F-88D7-4DB3FDCB7E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75141" y="530609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sp>
          <p:nvSpPr>
            <p:cNvPr id="227" name="텍스트 상자 31">
              <a:extLst>
                <a:ext uri="{FF2B5EF4-FFF2-40B4-BE49-F238E27FC236}">
                  <a16:creationId xmlns:a16="http://schemas.microsoft.com/office/drawing/2014/main" id="{9C3B9191-9A16-4447-A020-352FA5A5CD96}"/>
                </a:ext>
              </a:extLst>
            </p:cNvPr>
            <p:cNvSpPr txBox="1"/>
            <p:nvPr/>
          </p:nvSpPr>
          <p:spPr>
            <a:xfrm>
              <a:off x="4152251" y="531393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설문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28" name="텍스트 상자 31">
              <a:extLst>
                <a:ext uri="{FF2B5EF4-FFF2-40B4-BE49-F238E27FC236}">
                  <a16:creationId xmlns:a16="http://schemas.microsoft.com/office/drawing/2014/main" id="{C4AEC04B-DFF5-4D82-8799-C47E6ED90E1F}"/>
                </a:ext>
              </a:extLst>
            </p:cNvPr>
            <p:cNvSpPr txBox="1"/>
            <p:nvPr/>
          </p:nvSpPr>
          <p:spPr>
            <a:xfrm>
              <a:off x="7026616" y="5313932"/>
              <a:ext cx="1789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상세</a:t>
              </a:r>
            </a:p>
          </p:txBody>
        </p:sp>
        <p:cxnSp>
          <p:nvCxnSpPr>
            <p:cNvPr id="229" name="Straight Connector 1159">
              <a:extLst>
                <a:ext uri="{FF2B5EF4-FFF2-40B4-BE49-F238E27FC236}">
                  <a16:creationId xmlns:a16="http://schemas.microsoft.com/office/drawing/2014/main" id="{2BFBE64B-8243-4E63-8898-2B4369109446}"/>
                </a:ext>
              </a:extLst>
            </p:cNvPr>
            <p:cNvCxnSpPr/>
            <p:nvPr/>
          </p:nvCxnSpPr>
          <p:spPr>
            <a:xfrm>
              <a:off x="6973675" y="5309366"/>
              <a:ext cx="0" cy="101464"/>
            </a:xfrm>
            <a:prstGeom prst="line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Straight Connector 1159">
              <a:extLst>
                <a:ext uri="{FF2B5EF4-FFF2-40B4-BE49-F238E27FC236}">
                  <a16:creationId xmlns:a16="http://schemas.microsoft.com/office/drawing/2014/main" id="{8E2E5714-4076-4E2F-8B31-075B3F07DEFD}"/>
                </a:ext>
              </a:extLst>
            </p:cNvPr>
            <p:cNvCxnSpPr/>
            <p:nvPr/>
          </p:nvCxnSpPr>
          <p:spPr>
            <a:xfrm>
              <a:off x="4438105" y="5309366"/>
              <a:ext cx="0" cy="101464"/>
            </a:xfrm>
            <a:prstGeom prst="line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31" name="Triangle 942">
              <a:extLst>
                <a:ext uri="{FF2B5EF4-FFF2-40B4-BE49-F238E27FC236}">
                  <a16:creationId xmlns:a16="http://schemas.microsoft.com/office/drawing/2014/main" id="{6AEA2750-1A86-4DB9-998E-EA9C399772B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019545" y="5338815"/>
              <a:ext cx="79766" cy="457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  <p:sp>
          <p:nvSpPr>
            <p:cNvPr id="232" name="텍스트 상자 31">
              <a:extLst>
                <a:ext uri="{FF2B5EF4-FFF2-40B4-BE49-F238E27FC236}">
                  <a16:creationId xmlns:a16="http://schemas.microsoft.com/office/drawing/2014/main" id="{F8FE77F5-3D30-4047-8B10-DE6DAA72E146}"/>
                </a:ext>
              </a:extLst>
            </p:cNvPr>
            <p:cNvSpPr txBox="1"/>
            <p:nvPr/>
          </p:nvSpPr>
          <p:spPr>
            <a:xfrm>
              <a:off x="4530594" y="5314490"/>
              <a:ext cx="61374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설문 검색</a:t>
              </a:r>
            </a:p>
          </p:txBody>
        </p:sp>
      </p:grpSp>
      <p:sp>
        <p:nvSpPr>
          <p:cNvPr id="233" name="직사각형">
            <a:extLst>
              <a:ext uri="{FF2B5EF4-FFF2-40B4-BE49-F238E27FC236}">
                <a16:creationId xmlns:a16="http://schemas.microsoft.com/office/drawing/2014/main" id="{1413EC3E-F847-4E43-A6B5-71EE6AF92CB2}"/>
              </a:ext>
            </a:extLst>
          </p:cNvPr>
          <p:cNvSpPr/>
          <p:nvPr/>
        </p:nvSpPr>
        <p:spPr>
          <a:xfrm rot="5400000">
            <a:off x="4747107" y="1148580"/>
            <a:ext cx="396000" cy="5749550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grpSp>
        <p:nvGrpSpPr>
          <p:cNvPr id="234" name="Group 241">
            <a:extLst>
              <a:ext uri="{FF2B5EF4-FFF2-40B4-BE49-F238E27FC236}">
                <a16:creationId xmlns:a16="http://schemas.microsoft.com/office/drawing/2014/main" id="{84FBA253-9A85-4EBC-92D2-50E229007ADD}"/>
              </a:ext>
            </a:extLst>
          </p:cNvPr>
          <p:cNvGrpSpPr/>
          <p:nvPr/>
        </p:nvGrpSpPr>
        <p:grpSpPr>
          <a:xfrm>
            <a:off x="7518546" y="4260610"/>
            <a:ext cx="157531" cy="170099"/>
            <a:chOff x="7681409" y="2293429"/>
            <a:chExt cx="157246" cy="170099"/>
          </a:xfrm>
        </p:grpSpPr>
        <p:sp>
          <p:nvSpPr>
            <p:cNvPr id="235" name="Rounded Rectangle 242">
              <a:extLst>
                <a:ext uri="{FF2B5EF4-FFF2-40B4-BE49-F238E27FC236}">
                  <a16:creationId xmlns:a16="http://schemas.microsoft.com/office/drawing/2014/main" id="{0B1CDF2F-F616-46AC-A568-5694E14F6805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+mn-ea"/>
                <a:ea typeface="+mn-ea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C7CB3A41-5391-45CE-A576-55E68F68C3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</p:grpSp>
      <p:sp>
        <p:nvSpPr>
          <p:cNvPr id="240" name="텍스트 상자 31">
            <a:extLst>
              <a:ext uri="{FF2B5EF4-FFF2-40B4-BE49-F238E27FC236}">
                <a16:creationId xmlns:a16="http://schemas.microsoft.com/office/drawing/2014/main" id="{1A65A77D-9005-4CAA-AD49-203C973ABC4B}"/>
              </a:ext>
            </a:extLst>
          </p:cNvPr>
          <p:cNvSpPr txBox="1"/>
          <p:nvPr/>
        </p:nvSpPr>
        <p:spPr>
          <a:xfrm>
            <a:off x="2215900" y="4303575"/>
            <a:ext cx="10406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투표 등록</a:t>
            </a:r>
            <a:endParaRPr kumimoji="1"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248" name="Group 224">
            <a:extLst>
              <a:ext uri="{FF2B5EF4-FFF2-40B4-BE49-F238E27FC236}">
                <a16:creationId xmlns:a16="http://schemas.microsoft.com/office/drawing/2014/main" id="{75067CD7-6440-44A7-9B4E-406D032F00C7}"/>
              </a:ext>
            </a:extLst>
          </p:cNvPr>
          <p:cNvGrpSpPr/>
          <p:nvPr/>
        </p:nvGrpSpPr>
        <p:grpSpPr>
          <a:xfrm>
            <a:off x="7369553" y="4582298"/>
            <a:ext cx="325047" cy="165600"/>
            <a:chOff x="7387841" y="2284920"/>
            <a:chExt cx="450534" cy="178556"/>
          </a:xfrm>
        </p:grpSpPr>
        <p:sp>
          <p:nvSpPr>
            <p:cNvPr id="249" name="Rounded Rectangle 160">
              <a:extLst>
                <a:ext uri="{FF2B5EF4-FFF2-40B4-BE49-F238E27FC236}">
                  <a16:creationId xmlns:a16="http://schemas.microsoft.com/office/drawing/2014/main" id="{66B4C940-AD19-4962-910F-9534D781C0E7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0" name="Straight Connector 183">
              <a:extLst>
                <a:ext uri="{FF2B5EF4-FFF2-40B4-BE49-F238E27FC236}">
                  <a16:creationId xmlns:a16="http://schemas.microsoft.com/office/drawing/2014/main" id="{44AE4525-C5EC-46BA-B051-B676F01B80CB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51" name="텍스트 상자 31">
              <a:extLst>
                <a:ext uri="{FF2B5EF4-FFF2-40B4-BE49-F238E27FC236}">
                  <a16:creationId xmlns:a16="http://schemas.microsoft.com/office/drawing/2014/main" id="{43C9C761-8FDD-486A-BE4A-A2D72D550725}"/>
                </a:ext>
              </a:extLst>
            </p:cNvPr>
            <p:cNvSpPr txBox="1"/>
            <p:nvPr/>
          </p:nvSpPr>
          <p:spPr>
            <a:xfrm>
              <a:off x="7390000" y="2320346"/>
              <a:ext cx="300816" cy="995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</a:p>
          </p:txBody>
        </p:sp>
        <p:sp>
          <p:nvSpPr>
            <p:cNvPr id="252" name="Triangle 223">
              <a:extLst>
                <a:ext uri="{FF2B5EF4-FFF2-40B4-BE49-F238E27FC236}">
                  <a16:creationId xmlns:a16="http://schemas.microsoft.com/office/drawing/2014/main" id="{A7772374-4D57-40A8-84E4-1A7027480C0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ＭＳ Ｐゴシック" charset="0"/>
              </a:endParaRPr>
            </a:p>
          </p:txBody>
        </p:sp>
      </p:grpSp>
      <p:sp>
        <p:nvSpPr>
          <p:cNvPr id="102" name="텍스트 상자 31">
            <a:extLst>
              <a:ext uri="{FF2B5EF4-FFF2-40B4-BE49-F238E27FC236}">
                <a16:creationId xmlns:a16="http://schemas.microsoft.com/office/drawing/2014/main" id="{398222C4-BA9A-4D90-9572-6CC04CE08822}"/>
              </a:ext>
            </a:extLst>
          </p:cNvPr>
          <p:cNvSpPr txBox="1"/>
          <p:nvPr/>
        </p:nvSpPr>
        <p:spPr>
          <a:xfrm>
            <a:off x="7154407" y="1661226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텍스트 상자 31">
            <a:extLst>
              <a:ext uri="{FF2B5EF4-FFF2-40B4-BE49-F238E27FC236}">
                <a16:creationId xmlns:a16="http://schemas.microsoft.com/office/drawing/2014/main" id="{069ABF88-91B0-46A3-80CA-8DF601CD1452}"/>
              </a:ext>
            </a:extLst>
          </p:cNvPr>
          <p:cNvSpPr txBox="1"/>
          <p:nvPr/>
        </p:nvSpPr>
        <p:spPr>
          <a:xfrm>
            <a:off x="7161163" y="4301767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텍스트 상자 31">
            <a:extLst>
              <a:ext uri="{FF2B5EF4-FFF2-40B4-BE49-F238E27FC236}">
                <a16:creationId xmlns:a16="http://schemas.microsoft.com/office/drawing/2014/main" id="{38741FF9-D7FA-47D3-BB7C-855A7E0B98D8}"/>
              </a:ext>
            </a:extLst>
          </p:cNvPr>
          <p:cNvSpPr txBox="1"/>
          <p:nvPr/>
        </p:nvSpPr>
        <p:spPr>
          <a:xfrm>
            <a:off x="1964396" y="5506264"/>
            <a:ext cx="1715254" cy="1978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171"/>
              </a:spcAft>
            </a:pPr>
            <a:r>
              <a:rPr lang="ko-KR" altLang="en-US" sz="857" b="1" dirty="0">
                <a:solidFill>
                  <a:srgbClr val="FF2F92"/>
                </a:solidFill>
                <a:latin typeface="+mn-ea"/>
                <a:ea typeface="+mn-ea"/>
              </a:rPr>
              <a:t>메뉴 타이틀</a:t>
            </a:r>
            <a:r>
              <a:rPr lang="en-US" altLang="ko-KR" sz="857" b="1" dirty="0">
                <a:solidFill>
                  <a:srgbClr val="FF2F92"/>
                </a:solidFill>
                <a:latin typeface="+mn-ea"/>
                <a:ea typeface="+mn-ea"/>
              </a:rPr>
              <a:t>/ </a:t>
            </a:r>
            <a:r>
              <a:rPr lang="ko-KR" altLang="en-US" sz="857" b="1" dirty="0" err="1">
                <a:solidFill>
                  <a:srgbClr val="FF2F92"/>
                </a:solidFill>
                <a:latin typeface="+mn-ea"/>
                <a:ea typeface="+mn-ea"/>
              </a:rPr>
              <a:t>새로고침</a:t>
            </a:r>
            <a:r>
              <a:rPr lang="ko-KR" altLang="en-US" sz="857" b="1" dirty="0">
                <a:solidFill>
                  <a:srgbClr val="FF2F92"/>
                </a:solidFill>
                <a:latin typeface="+mn-ea"/>
                <a:ea typeface="+mn-ea"/>
              </a:rPr>
              <a:t> 버튼 영역</a:t>
            </a:r>
            <a:endParaRPr lang="en-US" altLang="ko-KR" sz="857" b="1" dirty="0">
              <a:solidFill>
                <a:srgbClr val="FF2F92"/>
              </a:solidFill>
              <a:latin typeface="+mn-ea"/>
              <a:ea typeface="+mn-ea"/>
            </a:endParaRPr>
          </a:p>
        </p:txBody>
      </p:sp>
      <p:sp>
        <p:nvSpPr>
          <p:cNvPr id="121" name="텍스트 상자 31">
            <a:extLst>
              <a:ext uri="{FF2B5EF4-FFF2-40B4-BE49-F238E27FC236}">
                <a16:creationId xmlns:a16="http://schemas.microsoft.com/office/drawing/2014/main" id="{E61F7CD1-B652-4F42-9394-4618BAB763AC}"/>
              </a:ext>
            </a:extLst>
          </p:cNvPr>
          <p:cNvSpPr txBox="1"/>
          <p:nvPr/>
        </p:nvSpPr>
        <p:spPr>
          <a:xfrm>
            <a:off x="1959423" y="5720488"/>
            <a:ext cx="1961408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spcAft>
                <a:spcPts val="171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메뉴 타이틀 및 새로운 설문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토론의 개수 노출 영역 선택 시 콘텐츠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재로딩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22" name="꺾인 연결선[E] 431">
            <a:extLst>
              <a:ext uri="{FF2B5EF4-FFF2-40B4-BE49-F238E27FC236}">
                <a16:creationId xmlns:a16="http://schemas.microsoft.com/office/drawing/2014/main" id="{C8A4D863-D3A0-4F44-A4DA-0A9EE335BFB7}"/>
              </a:ext>
            </a:extLst>
          </p:cNvPr>
          <p:cNvCxnSpPr>
            <a:endCxn id="120" idx="1"/>
          </p:cNvCxnSpPr>
          <p:nvPr/>
        </p:nvCxnSpPr>
        <p:spPr>
          <a:xfrm rot="10800000" flipV="1">
            <a:off x="1964397" y="4319636"/>
            <a:ext cx="105935" cy="1285565"/>
          </a:xfrm>
          <a:prstGeom prst="bentConnector3">
            <a:avLst>
              <a:gd name="adj1" fmla="val 315793"/>
            </a:avLst>
          </a:prstGeom>
          <a:ln w="15875">
            <a:solidFill>
              <a:srgbClr val="FF2F92"/>
            </a:solidFill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텍스트 상자 31">
            <a:extLst>
              <a:ext uri="{FF2B5EF4-FFF2-40B4-BE49-F238E27FC236}">
                <a16:creationId xmlns:a16="http://schemas.microsoft.com/office/drawing/2014/main" id="{F68A76B0-EB60-487B-B843-32173FCEAF9B}"/>
              </a:ext>
            </a:extLst>
          </p:cNvPr>
          <p:cNvSpPr txBox="1"/>
          <p:nvPr/>
        </p:nvSpPr>
        <p:spPr>
          <a:xfrm>
            <a:off x="8396420" y="4789920"/>
            <a:ext cx="740587" cy="19787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171"/>
              </a:spcAft>
            </a:pPr>
            <a:r>
              <a:rPr lang="ko-KR" altLang="en-US" sz="857" b="1" dirty="0">
                <a:solidFill>
                  <a:srgbClr val="FF2F92"/>
                </a:solidFill>
                <a:latin typeface="+mn-ea"/>
                <a:ea typeface="+mn-ea"/>
              </a:rPr>
              <a:t>보기 옵션 영역</a:t>
            </a:r>
            <a:endParaRPr lang="en-US" altLang="ko-KR" sz="857" b="1" dirty="0">
              <a:solidFill>
                <a:srgbClr val="FF2F92"/>
              </a:solidFill>
              <a:latin typeface="+mn-ea"/>
              <a:ea typeface="+mn-ea"/>
            </a:endParaRPr>
          </a:p>
        </p:txBody>
      </p:sp>
      <p:sp>
        <p:nvSpPr>
          <p:cNvPr id="125" name="텍스트 상자 31">
            <a:extLst>
              <a:ext uri="{FF2B5EF4-FFF2-40B4-BE49-F238E27FC236}">
                <a16:creationId xmlns:a16="http://schemas.microsoft.com/office/drawing/2014/main" id="{F8CD57A4-AC56-4FD8-BFA5-AA58603CF8DE}"/>
              </a:ext>
            </a:extLst>
          </p:cNvPr>
          <p:cNvSpPr txBox="1"/>
          <p:nvPr/>
        </p:nvSpPr>
        <p:spPr>
          <a:xfrm>
            <a:off x="8396420" y="5004144"/>
            <a:ext cx="1825821" cy="12311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spcAft>
                <a:spcPts val="171"/>
              </a:spcAft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콘텐츠 노출 방식을 설정하는 버튼 영역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9" name="Rectangle 503">
            <a:extLst>
              <a:ext uri="{FF2B5EF4-FFF2-40B4-BE49-F238E27FC236}">
                <a16:creationId xmlns:a16="http://schemas.microsoft.com/office/drawing/2014/main" id="{FCAE7293-AFA2-4EBF-9D4F-6157EE605C18}"/>
              </a:ext>
            </a:extLst>
          </p:cNvPr>
          <p:cNvSpPr/>
          <p:nvPr/>
        </p:nvSpPr>
        <p:spPr>
          <a:xfrm>
            <a:off x="7200276" y="4574144"/>
            <a:ext cx="630022" cy="215776"/>
          </a:xfrm>
          <a:prstGeom prst="rect">
            <a:avLst/>
          </a:prstGeom>
          <a:solidFill>
            <a:srgbClr val="FF2F92">
              <a:alpha val="29804"/>
            </a:srgbClr>
          </a:solidFill>
          <a:ln w="15875">
            <a:noFill/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132" name="꺾인 연결선[E] 7">
            <a:extLst>
              <a:ext uri="{FF2B5EF4-FFF2-40B4-BE49-F238E27FC236}">
                <a16:creationId xmlns:a16="http://schemas.microsoft.com/office/drawing/2014/main" id="{9B1D5F77-9AD1-4915-9CF8-39022AE1D887}"/>
              </a:ext>
            </a:extLst>
          </p:cNvPr>
          <p:cNvCxnSpPr/>
          <p:nvPr/>
        </p:nvCxnSpPr>
        <p:spPr>
          <a:xfrm>
            <a:off x="7802445" y="4694885"/>
            <a:ext cx="566122" cy="206826"/>
          </a:xfrm>
          <a:prstGeom prst="bentConnector3">
            <a:avLst>
              <a:gd name="adj1" fmla="val 50000"/>
            </a:avLst>
          </a:prstGeom>
          <a:ln w="15875">
            <a:solidFill>
              <a:srgbClr val="FF2F92"/>
            </a:solidFill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939">
            <a:extLst>
              <a:ext uri="{FF2B5EF4-FFF2-40B4-BE49-F238E27FC236}">
                <a16:creationId xmlns:a16="http://schemas.microsoft.com/office/drawing/2014/main" id="{66080E51-2E86-4E02-8C28-ADBB48EF2E6A}"/>
              </a:ext>
            </a:extLst>
          </p:cNvPr>
          <p:cNvSpPr/>
          <p:nvPr/>
        </p:nvSpPr>
        <p:spPr>
          <a:xfrm>
            <a:off x="3885908" y="4567120"/>
            <a:ext cx="697924" cy="21814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 미리보기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8998EF60-32CE-4F59-A05F-D2BB06E0576D}"/>
              </a:ext>
            </a:extLst>
          </p:cNvPr>
          <p:cNvGrpSpPr/>
          <p:nvPr/>
        </p:nvGrpSpPr>
        <p:grpSpPr>
          <a:xfrm>
            <a:off x="2270011" y="4554270"/>
            <a:ext cx="1019273" cy="230990"/>
            <a:chOff x="2233305" y="2053457"/>
            <a:chExt cx="1019273" cy="230990"/>
          </a:xfrm>
        </p:grpSpPr>
        <p:sp>
          <p:nvSpPr>
            <p:cNvPr id="168" name="Rounded Rectangle 939">
              <a:extLst>
                <a:ext uri="{FF2B5EF4-FFF2-40B4-BE49-F238E27FC236}">
                  <a16:creationId xmlns:a16="http://schemas.microsoft.com/office/drawing/2014/main" id="{F64DF073-652B-4396-A562-7725AB7FC71A}"/>
                </a:ext>
              </a:extLst>
            </p:cNvPr>
            <p:cNvSpPr/>
            <p:nvPr/>
          </p:nvSpPr>
          <p:spPr>
            <a:xfrm>
              <a:off x="2774425" y="2057911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69" name="Group 456">
              <a:extLst>
                <a:ext uri="{FF2B5EF4-FFF2-40B4-BE49-F238E27FC236}">
                  <a16:creationId xmlns:a16="http://schemas.microsoft.com/office/drawing/2014/main" id="{7FEEF53A-35E2-4A7A-B39C-F8D4C8335DC3}"/>
                </a:ext>
              </a:extLst>
            </p:cNvPr>
            <p:cNvGrpSpPr/>
            <p:nvPr/>
          </p:nvGrpSpPr>
          <p:grpSpPr>
            <a:xfrm>
              <a:off x="2233305" y="2053457"/>
              <a:ext cx="478153" cy="226536"/>
              <a:chOff x="3444733" y="1992365"/>
              <a:chExt cx="231646" cy="164487"/>
            </a:xfrm>
          </p:grpSpPr>
          <p:sp>
            <p:nvSpPr>
              <p:cNvPr id="170" name="Rounded Rectangle 939">
                <a:extLst>
                  <a:ext uri="{FF2B5EF4-FFF2-40B4-BE49-F238E27FC236}">
                    <a16:creationId xmlns:a16="http://schemas.microsoft.com/office/drawing/2014/main" id="{179A0BFC-8664-4E34-8136-0531211F714A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1" name="텍스트 상자 31">
                <a:extLst>
                  <a:ext uri="{FF2B5EF4-FFF2-40B4-BE49-F238E27FC236}">
                    <a16:creationId xmlns:a16="http://schemas.microsoft.com/office/drawing/2014/main" id="{4F8C107B-5A4E-46A5-B582-8B04B401FDD2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투표</a:t>
                </a:r>
                <a:r>
                  <a:rPr kumimoji="1"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게시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5" name="Rounded Rectangle 939">
            <a:extLst>
              <a:ext uri="{FF2B5EF4-FFF2-40B4-BE49-F238E27FC236}">
                <a16:creationId xmlns:a16="http://schemas.microsoft.com/office/drawing/2014/main" id="{6C070504-51F8-4376-9ACF-F0390B04C8E6}"/>
              </a:ext>
            </a:extLst>
          </p:cNvPr>
          <p:cNvSpPr/>
          <p:nvPr/>
        </p:nvSpPr>
        <p:spPr>
          <a:xfrm>
            <a:off x="3354699" y="4561357"/>
            <a:ext cx="466487" cy="226535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4" name="Group 456">
            <a:extLst>
              <a:ext uri="{FF2B5EF4-FFF2-40B4-BE49-F238E27FC236}">
                <a16:creationId xmlns:a16="http://schemas.microsoft.com/office/drawing/2014/main" id="{1BA672C2-50EF-4AAD-BD2D-A0147830092C}"/>
              </a:ext>
            </a:extLst>
          </p:cNvPr>
          <p:cNvGrpSpPr/>
          <p:nvPr/>
        </p:nvGrpSpPr>
        <p:grpSpPr>
          <a:xfrm>
            <a:off x="3373029" y="1930243"/>
            <a:ext cx="451591" cy="215558"/>
            <a:chOff x="3444734" y="1992365"/>
            <a:chExt cx="231646" cy="164487"/>
          </a:xfrm>
        </p:grpSpPr>
        <p:sp>
          <p:nvSpPr>
            <p:cNvPr id="185" name="Rounded Rectangle 939">
              <a:extLst>
                <a:ext uri="{FF2B5EF4-FFF2-40B4-BE49-F238E27FC236}">
                  <a16:creationId xmlns:a16="http://schemas.microsoft.com/office/drawing/2014/main" id="{C58C65BC-6B8E-4AD7-979B-3ECDBF9B2468}"/>
                </a:ext>
              </a:extLst>
            </p:cNvPr>
            <p:cNvSpPr/>
            <p:nvPr/>
          </p:nvSpPr>
          <p:spPr>
            <a:xfrm>
              <a:off x="3444734" y="1992365"/>
              <a:ext cx="231646" cy="164487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6" name="텍스트 상자 31">
              <a:extLst>
                <a:ext uri="{FF2B5EF4-FFF2-40B4-BE49-F238E27FC236}">
                  <a16:creationId xmlns:a16="http://schemas.microsoft.com/office/drawing/2014/main" id="{29D8364C-F5B1-4A9D-AEF7-FB8E615C0BCB}"/>
                </a:ext>
              </a:extLst>
            </p:cNvPr>
            <p:cNvSpPr txBox="1"/>
            <p:nvPr/>
          </p:nvSpPr>
          <p:spPr>
            <a:xfrm>
              <a:off x="3452557" y="2027140"/>
              <a:ext cx="216000" cy="9491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</p:grpSp>
      <p:sp>
        <p:nvSpPr>
          <p:cNvPr id="187" name="Rounded Rectangle 939">
            <a:extLst>
              <a:ext uri="{FF2B5EF4-FFF2-40B4-BE49-F238E27FC236}">
                <a16:creationId xmlns:a16="http://schemas.microsoft.com/office/drawing/2014/main" id="{C720513F-8BF3-4B3A-9761-AA13C8CA9823}"/>
              </a:ext>
            </a:extLst>
          </p:cNvPr>
          <p:cNvSpPr/>
          <p:nvPr/>
        </p:nvSpPr>
        <p:spPr>
          <a:xfrm>
            <a:off x="3891602" y="1934457"/>
            <a:ext cx="697924" cy="218140"/>
          </a:xfrm>
          <a:prstGeom prst="roundRect">
            <a:avLst>
              <a:gd name="adj" fmla="val 8420"/>
            </a:avLst>
          </a:prstGeom>
          <a:solidFill>
            <a:schemeClr val="bg1"/>
          </a:solidFill>
          <a:ln w="6350" cap="flat" cmpd="sng">
            <a:solidFill>
              <a:schemeClr val="bg1">
                <a:lumMod val="5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투표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미리보기</a:t>
            </a:r>
            <a:endParaRPr kumimoji="1" lang="en-US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FC45D127-504D-4AF4-A0FC-E925B2564BEB}"/>
              </a:ext>
            </a:extLst>
          </p:cNvPr>
          <p:cNvGrpSpPr/>
          <p:nvPr/>
        </p:nvGrpSpPr>
        <p:grpSpPr>
          <a:xfrm>
            <a:off x="2279576" y="1921607"/>
            <a:ext cx="1019273" cy="230990"/>
            <a:chOff x="2233305" y="2053457"/>
            <a:chExt cx="1019273" cy="230990"/>
          </a:xfrm>
        </p:grpSpPr>
        <p:sp>
          <p:nvSpPr>
            <p:cNvPr id="189" name="Rounded Rectangle 939">
              <a:extLst>
                <a:ext uri="{FF2B5EF4-FFF2-40B4-BE49-F238E27FC236}">
                  <a16:creationId xmlns:a16="http://schemas.microsoft.com/office/drawing/2014/main" id="{2CB2777D-871B-4E9C-9E4E-B99D907F5582}"/>
                </a:ext>
              </a:extLst>
            </p:cNvPr>
            <p:cNvSpPr/>
            <p:nvPr/>
          </p:nvSpPr>
          <p:spPr>
            <a:xfrm>
              <a:off x="2774425" y="2057911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90" name="Group 456">
              <a:extLst>
                <a:ext uri="{FF2B5EF4-FFF2-40B4-BE49-F238E27FC236}">
                  <a16:creationId xmlns:a16="http://schemas.microsoft.com/office/drawing/2014/main" id="{4DF2CF74-2DF9-4215-B084-21F5BA7A40E0}"/>
                </a:ext>
              </a:extLst>
            </p:cNvPr>
            <p:cNvGrpSpPr/>
            <p:nvPr/>
          </p:nvGrpSpPr>
          <p:grpSpPr>
            <a:xfrm>
              <a:off x="2233305" y="2053457"/>
              <a:ext cx="478153" cy="226536"/>
              <a:chOff x="3444733" y="1992365"/>
              <a:chExt cx="231646" cy="164487"/>
            </a:xfrm>
          </p:grpSpPr>
          <p:sp>
            <p:nvSpPr>
              <p:cNvPr id="192" name="Rounded Rectangle 939">
                <a:extLst>
                  <a:ext uri="{FF2B5EF4-FFF2-40B4-BE49-F238E27FC236}">
                    <a16:creationId xmlns:a16="http://schemas.microsoft.com/office/drawing/2014/main" id="{5E14E391-9356-4190-9176-341E6462CE45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3" name="텍스트 상자 31">
                <a:extLst>
                  <a:ext uri="{FF2B5EF4-FFF2-40B4-BE49-F238E27FC236}">
                    <a16:creationId xmlns:a16="http://schemas.microsoft.com/office/drawing/2014/main" id="{540F15EC-F3CF-48C1-8C93-3C587EE3ECD1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투표</a:t>
                </a:r>
                <a:r>
                  <a:rPr kumimoji="1"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게시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21" name="Rectangle 502">
            <a:extLst>
              <a:ext uri="{FF2B5EF4-FFF2-40B4-BE49-F238E27FC236}">
                <a16:creationId xmlns:a16="http://schemas.microsoft.com/office/drawing/2014/main" id="{D45AC179-508C-4CA0-BA46-D01DB0164FAD}"/>
              </a:ext>
            </a:extLst>
          </p:cNvPr>
          <p:cNvSpPr/>
          <p:nvPr/>
        </p:nvSpPr>
        <p:spPr>
          <a:xfrm>
            <a:off x="2248663" y="1908313"/>
            <a:ext cx="2678558" cy="304896"/>
          </a:xfrm>
          <a:prstGeom prst="rect">
            <a:avLst/>
          </a:prstGeom>
          <a:solidFill>
            <a:srgbClr val="FF2F92">
              <a:alpha val="29804"/>
            </a:srgbClr>
          </a:solidFill>
          <a:ln w="15875">
            <a:noFill/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502">
            <a:extLst>
              <a:ext uri="{FF2B5EF4-FFF2-40B4-BE49-F238E27FC236}">
                <a16:creationId xmlns:a16="http://schemas.microsoft.com/office/drawing/2014/main" id="{ACDD292D-C3BE-4CEE-BA4A-3C4A5D83FE24}"/>
              </a:ext>
            </a:extLst>
          </p:cNvPr>
          <p:cNvSpPr/>
          <p:nvPr/>
        </p:nvSpPr>
        <p:spPr>
          <a:xfrm>
            <a:off x="2137593" y="4528477"/>
            <a:ext cx="2678558" cy="294290"/>
          </a:xfrm>
          <a:prstGeom prst="rect">
            <a:avLst/>
          </a:prstGeom>
          <a:solidFill>
            <a:srgbClr val="FF2F92">
              <a:alpha val="29804"/>
            </a:srgbClr>
          </a:solidFill>
          <a:ln w="15875">
            <a:noFill/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8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11.</a:t>
            </a:r>
            <a:r>
              <a:rPr kumimoji="1" lang="ko-KR" altLang="en-US" dirty="0"/>
              <a:t> 설문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11.3. </a:t>
            </a:r>
            <a:r>
              <a:rPr kumimoji="1" lang="ko-KR" altLang="en-US" dirty="0"/>
              <a:t>메뉴 타이틀 영역</a:t>
            </a:r>
          </a:p>
        </p:txBody>
      </p:sp>
      <p:sp>
        <p:nvSpPr>
          <p:cNvPr id="208" name="AutoShape 63">
            <a:extLst>
              <a:ext uri="{FF2B5EF4-FFF2-40B4-BE49-F238E27FC236}">
                <a16:creationId xmlns:a16="http://schemas.microsoft.com/office/drawing/2014/main" id="{6FF8429E-2326-40AA-9064-54A297B2690C}"/>
              </a:ext>
            </a:extLst>
          </p:cNvPr>
          <p:cNvSpPr>
            <a:spLocks/>
          </p:cNvSpPr>
          <p:nvPr/>
        </p:nvSpPr>
        <p:spPr bwMode="auto">
          <a:xfrm>
            <a:off x="400588" y="1148963"/>
            <a:ext cx="1303466" cy="2010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ko-KR" altLang="en-US" sz="1000" b="1" dirty="0" err="1">
                <a:latin typeface="+mn-ea"/>
                <a:ea typeface="+mn-ea"/>
              </a:rPr>
              <a:t>임시저장함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09" name="직사각형">
            <a:extLst>
              <a:ext uri="{FF2B5EF4-FFF2-40B4-BE49-F238E27FC236}">
                <a16:creationId xmlns:a16="http://schemas.microsoft.com/office/drawing/2014/main" id="{21437217-4157-4652-A62F-B19648FC6B92}"/>
              </a:ext>
            </a:extLst>
          </p:cNvPr>
          <p:cNvSpPr/>
          <p:nvPr/>
        </p:nvSpPr>
        <p:spPr>
          <a:xfrm>
            <a:off x="1864051" y="1374825"/>
            <a:ext cx="5747934" cy="98565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grpSp>
        <p:nvGrpSpPr>
          <p:cNvPr id="210" name="Group 530">
            <a:extLst>
              <a:ext uri="{FF2B5EF4-FFF2-40B4-BE49-F238E27FC236}">
                <a16:creationId xmlns:a16="http://schemas.microsoft.com/office/drawing/2014/main" id="{626FD978-4DC6-418A-959E-5FB5E1E7F8A3}"/>
              </a:ext>
            </a:extLst>
          </p:cNvPr>
          <p:cNvGrpSpPr/>
          <p:nvPr/>
        </p:nvGrpSpPr>
        <p:grpSpPr>
          <a:xfrm>
            <a:off x="6747321" y="1515967"/>
            <a:ext cx="729307" cy="166525"/>
            <a:chOff x="7109348" y="1300074"/>
            <a:chExt cx="729307" cy="166525"/>
          </a:xfrm>
        </p:grpSpPr>
        <p:grpSp>
          <p:nvGrpSpPr>
            <p:cNvPr id="211" name="Group 531">
              <a:extLst>
                <a:ext uri="{FF2B5EF4-FFF2-40B4-BE49-F238E27FC236}">
                  <a16:creationId xmlns:a16="http://schemas.microsoft.com/office/drawing/2014/main" id="{D9CE868D-DB46-4DED-977E-64DFA3B2F96F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221" name="Oval 541">
                <a:extLst>
                  <a:ext uri="{FF2B5EF4-FFF2-40B4-BE49-F238E27FC236}">
                    <a16:creationId xmlns:a16="http://schemas.microsoft.com/office/drawing/2014/main" id="{6C99EBD5-1414-4DF4-B447-0074E4F041D0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222" name="Freeform 21">
                <a:extLst>
                  <a:ext uri="{FF2B5EF4-FFF2-40B4-BE49-F238E27FC236}">
                    <a16:creationId xmlns:a16="http://schemas.microsoft.com/office/drawing/2014/main" id="{552250BD-9D23-4D3D-9B4D-6B6C9A297E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212" name="Group 532">
              <a:extLst>
                <a:ext uri="{FF2B5EF4-FFF2-40B4-BE49-F238E27FC236}">
                  <a16:creationId xmlns:a16="http://schemas.microsoft.com/office/drawing/2014/main" id="{CE3E9141-D346-430A-9655-B4D6C33AA5CF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219" name="Oval 539">
                <a:extLst>
                  <a:ext uri="{FF2B5EF4-FFF2-40B4-BE49-F238E27FC236}">
                    <a16:creationId xmlns:a16="http://schemas.microsoft.com/office/drawing/2014/main" id="{86AD4273-39D3-43C7-B8BC-FB52B9FAECB4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220" name="Freeform 13">
                <a:extLst>
                  <a:ext uri="{FF2B5EF4-FFF2-40B4-BE49-F238E27FC236}">
                    <a16:creationId xmlns:a16="http://schemas.microsoft.com/office/drawing/2014/main" id="{1659499A-C077-419B-976A-BAFBFD8329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213" name="Group 533">
              <a:extLst>
                <a:ext uri="{FF2B5EF4-FFF2-40B4-BE49-F238E27FC236}">
                  <a16:creationId xmlns:a16="http://schemas.microsoft.com/office/drawing/2014/main" id="{0DC0CE89-8BEB-4AF0-8929-975A11B2505B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214" name="Oval 534">
                <a:extLst>
                  <a:ext uri="{FF2B5EF4-FFF2-40B4-BE49-F238E27FC236}">
                    <a16:creationId xmlns:a16="http://schemas.microsoft.com/office/drawing/2014/main" id="{D820D204-25D0-4A97-A096-C82567C00B80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grpSp>
            <p:nvGrpSpPr>
              <p:cNvPr id="215" name="그룹 28">
                <a:extLst>
                  <a:ext uri="{FF2B5EF4-FFF2-40B4-BE49-F238E27FC236}">
                    <a16:creationId xmlns:a16="http://schemas.microsoft.com/office/drawing/2014/main" id="{D901D4D2-1DF5-4C25-BE64-569915799C2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216" name="직선 연결선[R] 24">
                  <a:extLst>
                    <a:ext uri="{FF2B5EF4-FFF2-40B4-BE49-F238E27FC236}">
                      <a16:creationId xmlns:a16="http://schemas.microsoft.com/office/drawing/2014/main" id="{4E7E9555-2B9E-44D4-B127-AFB74C331F7A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[R] 25">
                  <a:extLst>
                    <a:ext uri="{FF2B5EF4-FFF2-40B4-BE49-F238E27FC236}">
                      <a16:creationId xmlns:a16="http://schemas.microsoft.com/office/drawing/2014/main" id="{29A633D9-2EA5-4D95-A766-439AAE89263F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직선 연결선[R] 26">
                  <a:extLst>
                    <a:ext uri="{FF2B5EF4-FFF2-40B4-BE49-F238E27FC236}">
                      <a16:creationId xmlns:a16="http://schemas.microsoft.com/office/drawing/2014/main" id="{BB14AEA1-DAFA-46FD-9AB6-DA6D795461F2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23" name="직선 연결선[R] 7">
            <a:extLst>
              <a:ext uri="{FF2B5EF4-FFF2-40B4-BE49-F238E27FC236}">
                <a16:creationId xmlns:a16="http://schemas.microsoft.com/office/drawing/2014/main" id="{62BE4BBF-1728-4224-BE43-F5E76CDF9D57}"/>
              </a:ext>
            </a:extLst>
          </p:cNvPr>
          <p:cNvCxnSpPr/>
          <p:nvPr/>
        </p:nvCxnSpPr>
        <p:spPr>
          <a:xfrm>
            <a:off x="1972810" y="2011424"/>
            <a:ext cx="54989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224" name="Group 205">
            <a:extLst>
              <a:ext uri="{FF2B5EF4-FFF2-40B4-BE49-F238E27FC236}">
                <a16:creationId xmlns:a16="http://schemas.microsoft.com/office/drawing/2014/main" id="{25271C2A-1656-445D-B3AF-3BEB7BDB6A00}"/>
              </a:ext>
            </a:extLst>
          </p:cNvPr>
          <p:cNvGrpSpPr/>
          <p:nvPr/>
        </p:nvGrpSpPr>
        <p:grpSpPr>
          <a:xfrm>
            <a:off x="1982176" y="1490890"/>
            <a:ext cx="3335701" cy="197242"/>
            <a:chOff x="3942423" y="5256595"/>
            <a:chExt cx="3335701" cy="197242"/>
          </a:xfrm>
        </p:grpSpPr>
        <p:sp>
          <p:nvSpPr>
            <p:cNvPr id="225" name="Rectangle 14">
              <a:extLst>
                <a:ext uri="{FF2B5EF4-FFF2-40B4-BE49-F238E27FC236}">
                  <a16:creationId xmlns:a16="http://schemas.microsoft.com/office/drawing/2014/main" id="{EDE3897F-0ED8-4249-AF2F-FC4EABAE4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423" y="5256595"/>
              <a:ext cx="3335701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x-none" altLang="x-none" sz="24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226" name="Freeform 10">
              <a:extLst>
                <a:ext uri="{FF2B5EF4-FFF2-40B4-BE49-F238E27FC236}">
                  <a16:creationId xmlns:a16="http://schemas.microsoft.com/office/drawing/2014/main" id="{5A1D97A5-32E2-453F-88D7-4DB3FDCB7E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75141" y="530609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sp>
          <p:nvSpPr>
            <p:cNvPr id="227" name="텍스트 상자 31">
              <a:extLst>
                <a:ext uri="{FF2B5EF4-FFF2-40B4-BE49-F238E27FC236}">
                  <a16:creationId xmlns:a16="http://schemas.microsoft.com/office/drawing/2014/main" id="{9C3B9191-9A16-4447-A020-352FA5A5CD96}"/>
                </a:ext>
              </a:extLst>
            </p:cNvPr>
            <p:cNvSpPr txBox="1"/>
            <p:nvPr/>
          </p:nvSpPr>
          <p:spPr>
            <a:xfrm>
              <a:off x="4152251" y="531393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설문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28" name="텍스트 상자 31">
              <a:extLst>
                <a:ext uri="{FF2B5EF4-FFF2-40B4-BE49-F238E27FC236}">
                  <a16:creationId xmlns:a16="http://schemas.microsoft.com/office/drawing/2014/main" id="{C4AEC04B-DFF5-4D82-8799-C47E6ED90E1F}"/>
                </a:ext>
              </a:extLst>
            </p:cNvPr>
            <p:cNvSpPr txBox="1"/>
            <p:nvPr/>
          </p:nvSpPr>
          <p:spPr>
            <a:xfrm>
              <a:off x="7026616" y="5313932"/>
              <a:ext cx="1789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상세</a:t>
              </a:r>
            </a:p>
          </p:txBody>
        </p:sp>
        <p:cxnSp>
          <p:nvCxnSpPr>
            <p:cNvPr id="229" name="Straight Connector 1159">
              <a:extLst>
                <a:ext uri="{FF2B5EF4-FFF2-40B4-BE49-F238E27FC236}">
                  <a16:creationId xmlns:a16="http://schemas.microsoft.com/office/drawing/2014/main" id="{2BFBE64B-8243-4E63-8898-2B4369109446}"/>
                </a:ext>
              </a:extLst>
            </p:cNvPr>
            <p:cNvCxnSpPr/>
            <p:nvPr/>
          </p:nvCxnSpPr>
          <p:spPr>
            <a:xfrm>
              <a:off x="6973675" y="5309366"/>
              <a:ext cx="0" cy="101464"/>
            </a:xfrm>
            <a:prstGeom prst="line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Straight Connector 1159">
              <a:extLst>
                <a:ext uri="{FF2B5EF4-FFF2-40B4-BE49-F238E27FC236}">
                  <a16:creationId xmlns:a16="http://schemas.microsoft.com/office/drawing/2014/main" id="{8E2E5714-4076-4E2F-8B31-075B3F07DEFD}"/>
                </a:ext>
              </a:extLst>
            </p:cNvPr>
            <p:cNvCxnSpPr/>
            <p:nvPr/>
          </p:nvCxnSpPr>
          <p:spPr>
            <a:xfrm>
              <a:off x="4438105" y="5309366"/>
              <a:ext cx="0" cy="101464"/>
            </a:xfrm>
            <a:prstGeom prst="line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31" name="Triangle 942">
              <a:extLst>
                <a:ext uri="{FF2B5EF4-FFF2-40B4-BE49-F238E27FC236}">
                  <a16:creationId xmlns:a16="http://schemas.microsoft.com/office/drawing/2014/main" id="{6AEA2750-1A86-4DB9-998E-EA9C399772B6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019545" y="5338815"/>
              <a:ext cx="79766" cy="457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  <p:sp>
          <p:nvSpPr>
            <p:cNvPr id="232" name="텍스트 상자 31">
              <a:extLst>
                <a:ext uri="{FF2B5EF4-FFF2-40B4-BE49-F238E27FC236}">
                  <a16:creationId xmlns:a16="http://schemas.microsoft.com/office/drawing/2014/main" id="{F8FE77F5-3D30-4047-8B10-DE6DAA72E146}"/>
                </a:ext>
              </a:extLst>
            </p:cNvPr>
            <p:cNvSpPr txBox="1"/>
            <p:nvPr/>
          </p:nvSpPr>
          <p:spPr>
            <a:xfrm>
              <a:off x="4530594" y="5314490"/>
              <a:ext cx="61374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설문 검색</a:t>
              </a:r>
            </a:p>
          </p:txBody>
        </p:sp>
      </p:grpSp>
      <p:sp>
        <p:nvSpPr>
          <p:cNvPr id="233" name="직사각형">
            <a:extLst>
              <a:ext uri="{FF2B5EF4-FFF2-40B4-BE49-F238E27FC236}">
                <a16:creationId xmlns:a16="http://schemas.microsoft.com/office/drawing/2014/main" id="{1413EC3E-F847-4E43-A6B5-71EE6AF92CB2}"/>
              </a:ext>
            </a:extLst>
          </p:cNvPr>
          <p:cNvSpPr/>
          <p:nvPr/>
        </p:nvSpPr>
        <p:spPr>
          <a:xfrm rot="5400000">
            <a:off x="4524303" y="-1322004"/>
            <a:ext cx="396000" cy="5749550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grpSp>
        <p:nvGrpSpPr>
          <p:cNvPr id="234" name="Group 241">
            <a:extLst>
              <a:ext uri="{FF2B5EF4-FFF2-40B4-BE49-F238E27FC236}">
                <a16:creationId xmlns:a16="http://schemas.microsoft.com/office/drawing/2014/main" id="{84FBA253-9A85-4EBC-92D2-50E229007ADD}"/>
              </a:ext>
            </a:extLst>
          </p:cNvPr>
          <p:cNvGrpSpPr/>
          <p:nvPr/>
        </p:nvGrpSpPr>
        <p:grpSpPr>
          <a:xfrm>
            <a:off x="7295742" y="1790026"/>
            <a:ext cx="157531" cy="170099"/>
            <a:chOff x="7681409" y="2293429"/>
            <a:chExt cx="157246" cy="170099"/>
          </a:xfrm>
        </p:grpSpPr>
        <p:sp>
          <p:nvSpPr>
            <p:cNvPr id="235" name="Rounded Rectangle 242">
              <a:extLst>
                <a:ext uri="{FF2B5EF4-FFF2-40B4-BE49-F238E27FC236}">
                  <a16:creationId xmlns:a16="http://schemas.microsoft.com/office/drawing/2014/main" id="{0B1CDF2F-F616-46AC-A568-5694E14F6805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+mn-ea"/>
                <a:ea typeface="+mn-ea"/>
              </a:endParaRPr>
            </a:p>
          </p:txBody>
        </p:sp>
        <p:sp>
          <p:nvSpPr>
            <p:cNvPr id="236" name="Freeform 32">
              <a:extLst>
                <a:ext uri="{FF2B5EF4-FFF2-40B4-BE49-F238E27FC236}">
                  <a16:creationId xmlns:a16="http://schemas.microsoft.com/office/drawing/2014/main" id="{C7CB3A41-5391-45CE-A576-55E68F68C3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</p:grpSp>
      <p:sp>
        <p:nvSpPr>
          <p:cNvPr id="240" name="텍스트 상자 31">
            <a:extLst>
              <a:ext uri="{FF2B5EF4-FFF2-40B4-BE49-F238E27FC236}">
                <a16:creationId xmlns:a16="http://schemas.microsoft.com/office/drawing/2014/main" id="{1A65A77D-9005-4CAA-AD49-203C973ABC4B}"/>
              </a:ext>
            </a:extLst>
          </p:cNvPr>
          <p:cNvSpPr txBox="1"/>
          <p:nvPr/>
        </p:nvSpPr>
        <p:spPr>
          <a:xfrm>
            <a:off x="1993096" y="1832991"/>
            <a:ext cx="10406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임시저장함</a:t>
            </a:r>
            <a:endParaRPr kumimoji="1"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248" name="Group 224">
            <a:extLst>
              <a:ext uri="{FF2B5EF4-FFF2-40B4-BE49-F238E27FC236}">
                <a16:creationId xmlns:a16="http://schemas.microsoft.com/office/drawing/2014/main" id="{75067CD7-6440-44A7-9B4E-406D032F00C7}"/>
              </a:ext>
            </a:extLst>
          </p:cNvPr>
          <p:cNvGrpSpPr/>
          <p:nvPr/>
        </p:nvGrpSpPr>
        <p:grpSpPr>
          <a:xfrm>
            <a:off x="7146749" y="2111714"/>
            <a:ext cx="325047" cy="165600"/>
            <a:chOff x="7387841" y="2284920"/>
            <a:chExt cx="450534" cy="178556"/>
          </a:xfrm>
        </p:grpSpPr>
        <p:sp>
          <p:nvSpPr>
            <p:cNvPr id="249" name="Rounded Rectangle 160">
              <a:extLst>
                <a:ext uri="{FF2B5EF4-FFF2-40B4-BE49-F238E27FC236}">
                  <a16:creationId xmlns:a16="http://schemas.microsoft.com/office/drawing/2014/main" id="{66B4C940-AD19-4962-910F-9534D781C0E7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0" name="Straight Connector 183">
              <a:extLst>
                <a:ext uri="{FF2B5EF4-FFF2-40B4-BE49-F238E27FC236}">
                  <a16:creationId xmlns:a16="http://schemas.microsoft.com/office/drawing/2014/main" id="{44AE4525-C5EC-46BA-B051-B676F01B80CB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51" name="텍스트 상자 31">
              <a:extLst>
                <a:ext uri="{FF2B5EF4-FFF2-40B4-BE49-F238E27FC236}">
                  <a16:creationId xmlns:a16="http://schemas.microsoft.com/office/drawing/2014/main" id="{43C9C761-8FDD-486A-BE4A-A2D72D550725}"/>
                </a:ext>
              </a:extLst>
            </p:cNvPr>
            <p:cNvSpPr txBox="1"/>
            <p:nvPr/>
          </p:nvSpPr>
          <p:spPr>
            <a:xfrm>
              <a:off x="7390000" y="2320346"/>
              <a:ext cx="300816" cy="995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</a:p>
          </p:txBody>
        </p:sp>
        <p:sp>
          <p:nvSpPr>
            <p:cNvPr id="252" name="Triangle 223">
              <a:extLst>
                <a:ext uri="{FF2B5EF4-FFF2-40B4-BE49-F238E27FC236}">
                  <a16:creationId xmlns:a16="http://schemas.microsoft.com/office/drawing/2014/main" id="{A7772374-4D57-40A8-84E4-1A7027480C01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ＭＳ Ｐゴシック" charset="0"/>
              </a:endParaRPr>
            </a:p>
          </p:txBody>
        </p:sp>
      </p:grpSp>
      <p:grpSp>
        <p:nvGrpSpPr>
          <p:cNvPr id="120" name="Group 428">
            <a:extLst>
              <a:ext uri="{FF2B5EF4-FFF2-40B4-BE49-F238E27FC236}">
                <a16:creationId xmlns:a16="http://schemas.microsoft.com/office/drawing/2014/main" id="{5E553E47-D0C8-4009-8411-6DF303F84B46}"/>
              </a:ext>
            </a:extLst>
          </p:cNvPr>
          <p:cNvGrpSpPr/>
          <p:nvPr/>
        </p:nvGrpSpPr>
        <p:grpSpPr>
          <a:xfrm>
            <a:off x="2879955" y="1863703"/>
            <a:ext cx="840096" cy="128388"/>
            <a:chOff x="4448123" y="1657094"/>
            <a:chExt cx="980112" cy="149786"/>
          </a:xfrm>
        </p:grpSpPr>
        <p:sp>
          <p:nvSpPr>
            <p:cNvPr id="121" name="텍스트 상자 31">
              <a:extLst>
                <a:ext uri="{FF2B5EF4-FFF2-40B4-BE49-F238E27FC236}">
                  <a16:creationId xmlns:a16="http://schemas.microsoft.com/office/drawing/2014/main" id="{EFB74BF5-AEAB-496B-809B-0534DE64D294}"/>
                </a:ext>
              </a:extLst>
            </p:cNvPr>
            <p:cNvSpPr txBox="1"/>
            <p:nvPr/>
          </p:nvSpPr>
          <p:spPr>
            <a:xfrm>
              <a:off x="4472152" y="1657094"/>
              <a:ext cx="956083" cy="1166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설문   </a:t>
              </a:r>
              <a:r>
                <a:rPr lang="en-US" altLang="ko-KR" sz="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|   </a:t>
              </a:r>
              <a:r>
                <a:rPr lang="ko-KR" altLang="en-US" sz="65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토론  </a:t>
              </a:r>
            </a:p>
          </p:txBody>
        </p:sp>
        <p:cxnSp>
          <p:nvCxnSpPr>
            <p:cNvPr id="122" name="직선 연결선[R] 7">
              <a:extLst>
                <a:ext uri="{FF2B5EF4-FFF2-40B4-BE49-F238E27FC236}">
                  <a16:creationId xmlns:a16="http://schemas.microsoft.com/office/drawing/2014/main" id="{B4417E37-DFFD-42ED-A8BA-A3BBE2EC89D5}"/>
                </a:ext>
              </a:extLst>
            </p:cNvPr>
            <p:cNvCxnSpPr/>
            <p:nvPr/>
          </p:nvCxnSpPr>
          <p:spPr>
            <a:xfrm>
              <a:off x="4448123" y="1806880"/>
              <a:ext cx="252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</p:grpSp>
      <p:sp>
        <p:nvSpPr>
          <p:cNvPr id="189" name="직사각형">
            <a:extLst>
              <a:ext uri="{FF2B5EF4-FFF2-40B4-BE49-F238E27FC236}">
                <a16:creationId xmlns:a16="http://schemas.microsoft.com/office/drawing/2014/main" id="{F967B981-1858-4F63-85A0-3A9C12C63476}"/>
              </a:ext>
            </a:extLst>
          </p:cNvPr>
          <p:cNvSpPr/>
          <p:nvPr/>
        </p:nvSpPr>
        <p:spPr>
          <a:xfrm>
            <a:off x="1871403" y="3774159"/>
            <a:ext cx="5747934" cy="98565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grpSp>
        <p:nvGrpSpPr>
          <p:cNvPr id="190" name="Group 530">
            <a:extLst>
              <a:ext uri="{FF2B5EF4-FFF2-40B4-BE49-F238E27FC236}">
                <a16:creationId xmlns:a16="http://schemas.microsoft.com/office/drawing/2014/main" id="{20214864-2407-44F7-9A79-546041F6C82A}"/>
              </a:ext>
            </a:extLst>
          </p:cNvPr>
          <p:cNvGrpSpPr/>
          <p:nvPr/>
        </p:nvGrpSpPr>
        <p:grpSpPr>
          <a:xfrm>
            <a:off x="6754673" y="3915301"/>
            <a:ext cx="729307" cy="166525"/>
            <a:chOff x="7109348" y="1300074"/>
            <a:chExt cx="729307" cy="166525"/>
          </a:xfrm>
        </p:grpSpPr>
        <p:grpSp>
          <p:nvGrpSpPr>
            <p:cNvPr id="191" name="Group 531">
              <a:extLst>
                <a:ext uri="{FF2B5EF4-FFF2-40B4-BE49-F238E27FC236}">
                  <a16:creationId xmlns:a16="http://schemas.microsoft.com/office/drawing/2014/main" id="{760A1390-D503-4588-BFC0-B8B6680B6056}"/>
                </a:ext>
              </a:extLst>
            </p:cNvPr>
            <p:cNvGrpSpPr/>
            <p:nvPr/>
          </p:nvGrpSpPr>
          <p:grpSpPr>
            <a:xfrm>
              <a:off x="7109348" y="1300074"/>
              <a:ext cx="166525" cy="166525"/>
              <a:chOff x="7028881" y="1300074"/>
              <a:chExt cx="166525" cy="166525"/>
            </a:xfrm>
          </p:grpSpPr>
          <p:sp>
            <p:nvSpPr>
              <p:cNvPr id="206" name="Oval 541">
                <a:extLst>
                  <a:ext uri="{FF2B5EF4-FFF2-40B4-BE49-F238E27FC236}">
                    <a16:creationId xmlns:a16="http://schemas.microsoft.com/office/drawing/2014/main" id="{430A0EEA-2C99-4ECA-B452-F745911A8956}"/>
                  </a:ext>
                </a:extLst>
              </p:cNvPr>
              <p:cNvSpPr/>
              <p:nvPr/>
            </p:nvSpPr>
            <p:spPr>
              <a:xfrm>
                <a:off x="7028881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207" name="Freeform 21">
                <a:extLst>
                  <a:ext uri="{FF2B5EF4-FFF2-40B4-BE49-F238E27FC236}">
                    <a16:creationId xmlns:a16="http://schemas.microsoft.com/office/drawing/2014/main" id="{0F440F3E-B5AF-4550-BE42-7BF9CC24F2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067143" y="1338336"/>
                <a:ext cx="90000" cy="90000"/>
              </a:xfrm>
              <a:custGeom>
                <a:avLst/>
                <a:gdLst>
                  <a:gd name="T0" fmla="*/ 216 w 433"/>
                  <a:gd name="T1" fmla="*/ 216 h 433"/>
                  <a:gd name="T2" fmla="*/ 324 w 433"/>
                  <a:gd name="T3" fmla="*/ 108 h 433"/>
                  <a:gd name="T4" fmla="*/ 216 w 433"/>
                  <a:gd name="T5" fmla="*/ 0 h 433"/>
                  <a:gd name="T6" fmla="*/ 108 w 433"/>
                  <a:gd name="T7" fmla="*/ 108 h 433"/>
                  <a:gd name="T8" fmla="*/ 216 w 433"/>
                  <a:gd name="T9" fmla="*/ 216 h 433"/>
                  <a:gd name="T10" fmla="*/ 216 w 433"/>
                  <a:gd name="T11" fmla="*/ 267 h 433"/>
                  <a:gd name="T12" fmla="*/ 0 w 433"/>
                  <a:gd name="T13" fmla="*/ 375 h 433"/>
                  <a:gd name="T14" fmla="*/ 0 w 433"/>
                  <a:gd name="T15" fmla="*/ 432 h 433"/>
                  <a:gd name="T16" fmla="*/ 432 w 433"/>
                  <a:gd name="T17" fmla="*/ 432 h 433"/>
                  <a:gd name="T18" fmla="*/ 432 w 433"/>
                  <a:gd name="T19" fmla="*/ 375 h 433"/>
                  <a:gd name="T20" fmla="*/ 216 w 433"/>
                  <a:gd name="T21" fmla="*/ 267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3" h="433">
                    <a:moveTo>
                      <a:pt x="216" y="216"/>
                    </a:moveTo>
                    <a:cubicBezTo>
                      <a:pt x="272" y="216"/>
                      <a:pt x="324" y="167"/>
                      <a:pt x="324" y="108"/>
                    </a:cubicBezTo>
                    <a:cubicBezTo>
                      <a:pt x="324" y="49"/>
                      <a:pt x="275" y="0"/>
                      <a:pt x="216" y="0"/>
                    </a:cubicBezTo>
                    <a:cubicBezTo>
                      <a:pt x="157" y="0"/>
                      <a:pt x="108" y="49"/>
                      <a:pt x="108" y="108"/>
                    </a:cubicBezTo>
                    <a:cubicBezTo>
                      <a:pt x="108" y="167"/>
                      <a:pt x="154" y="216"/>
                      <a:pt x="216" y="216"/>
                    </a:cubicBezTo>
                    <a:close/>
                    <a:moveTo>
                      <a:pt x="216" y="267"/>
                    </a:moveTo>
                    <a:cubicBezTo>
                      <a:pt x="144" y="267"/>
                      <a:pt x="0" y="303"/>
                      <a:pt x="0" y="375"/>
                    </a:cubicBezTo>
                    <a:lnTo>
                      <a:pt x="0" y="432"/>
                    </a:lnTo>
                    <a:lnTo>
                      <a:pt x="432" y="432"/>
                    </a:lnTo>
                    <a:lnTo>
                      <a:pt x="432" y="375"/>
                    </a:lnTo>
                    <a:cubicBezTo>
                      <a:pt x="432" y="303"/>
                      <a:pt x="288" y="267"/>
                      <a:pt x="216" y="26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192" name="Group 532">
              <a:extLst>
                <a:ext uri="{FF2B5EF4-FFF2-40B4-BE49-F238E27FC236}">
                  <a16:creationId xmlns:a16="http://schemas.microsoft.com/office/drawing/2014/main" id="{F2118F02-3ECB-4A26-8A1B-CC34C29C39F9}"/>
                </a:ext>
              </a:extLst>
            </p:cNvPr>
            <p:cNvGrpSpPr/>
            <p:nvPr/>
          </p:nvGrpSpPr>
          <p:grpSpPr>
            <a:xfrm>
              <a:off x="7390739" y="1300074"/>
              <a:ext cx="166525" cy="166525"/>
              <a:chOff x="7342082" y="1300074"/>
              <a:chExt cx="166525" cy="166525"/>
            </a:xfrm>
          </p:grpSpPr>
          <p:sp>
            <p:nvSpPr>
              <p:cNvPr id="200" name="Oval 539">
                <a:extLst>
                  <a:ext uri="{FF2B5EF4-FFF2-40B4-BE49-F238E27FC236}">
                    <a16:creationId xmlns:a16="http://schemas.microsoft.com/office/drawing/2014/main" id="{AF9D733D-4CDA-4CC6-B77F-8F247D92B184}"/>
                  </a:ext>
                </a:extLst>
              </p:cNvPr>
              <p:cNvSpPr/>
              <p:nvPr/>
            </p:nvSpPr>
            <p:spPr>
              <a:xfrm>
                <a:off x="7342082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sp>
            <p:nvSpPr>
              <p:cNvPr id="201" name="Freeform 13">
                <a:extLst>
                  <a:ext uri="{FF2B5EF4-FFF2-40B4-BE49-F238E27FC236}">
                    <a16:creationId xmlns:a16="http://schemas.microsoft.com/office/drawing/2014/main" id="{5B1409A9-FE7E-43C6-912B-1C8FE167B8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384848" y="1330115"/>
                <a:ext cx="90000" cy="106442"/>
              </a:xfrm>
              <a:custGeom>
                <a:avLst/>
                <a:gdLst>
                  <a:gd name="T0" fmla="*/ 226 w 459"/>
                  <a:gd name="T1" fmla="*/ 540 h 541"/>
                  <a:gd name="T2" fmla="*/ 283 w 459"/>
                  <a:gd name="T3" fmla="*/ 488 h 541"/>
                  <a:gd name="T4" fmla="*/ 175 w 459"/>
                  <a:gd name="T5" fmla="*/ 488 h 541"/>
                  <a:gd name="T6" fmla="*/ 226 w 459"/>
                  <a:gd name="T7" fmla="*/ 540 h 541"/>
                  <a:gd name="T8" fmla="*/ 401 w 459"/>
                  <a:gd name="T9" fmla="*/ 380 h 541"/>
                  <a:gd name="T10" fmla="*/ 401 w 459"/>
                  <a:gd name="T11" fmla="*/ 231 h 541"/>
                  <a:gd name="T12" fmla="*/ 268 w 459"/>
                  <a:gd name="T13" fmla="*/ 62 h 541"/>
                  <a:gd name="T14" fmla="*/ 268 w 459"/>
                  <a:gd name="T15" fmla="*/ 41 h 541"/>
                  <a:gd name="T16" fmla="*/ 226 w 459"/>
                  <a:gd name="T17" fmla="*/ 0 h 541"/>
                  <a:gd name="T18" fmla="*/ 191 w 459"/>
                  <a:gd name="T19" fmla="*/ 41 h 541"/>
                  <a:gd name="T20" fmla="*/ 191 w 459"/>
                  <a:gd name="T21" fmla="*/ 62 h 541"/>
                  <a:gd name="T22" fmla="*/ 52 w 459"/>
                  <a:gd name="T23" fmla="*/ 231 h 541"/>
                  <a:gd name="T24" fmla="*/ 52 w 459"/>
                  <a:gd name="T25" fmla="*/ 380 h 541"/>
                  <a:gd name="T26" fmla="*/ 0 w 459"/>
                  <a:gd name="T27" fmla="*/ 432 h 541"/>
                  <a:gd name="T28" fmla="*/ 0 w 459"/>
                  <a:gd name="T29" fmla="*/ 457 h 541"/>
                  <a:gd name="T30" fmla="*/ 458 w 459"/>
                  <a:gd name="T31" fmla="*/ 457 h 541"/>
                  <a:gd name="T32" fmla="*/ 458 w 459"/>
                  <a:gd name="T33" fmla="*/ 432 h 541"/>
                  <a:gd name="T34" fmla="*/ 401 w 459"/>
                  <a:gd name="T35" fmla="*/ 38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9" h="541">
                    <a:moveTo>
                      <a:pt x="226" y="540"/>
                    </a:moveTo>
                    <a:cubicBezTo>
                      <a:pt x="257" y="540"/>
                      <a:pt x="283" y="514"/>
                      <a:pt x="283" y="488"/>
                    </a:cubicBezTo>
                    <a:lnTo>
                      <a:pt x="175" y="488"/>
                    </a:lnTo>
                    <a:cubicBezTo>
                      <a:pt x="175" y="514"/>
                      <a:pt x="201" y="540"/>
                      <a:pt x="226" y="540"/>
                    </a:cubicBezTo>
                    <a:close/>
                    <a:moveTo>
                      <a:pt x="401" y="380"/>
                    </a:moveTo>
                    <a:lnTo>
                      <a:pt x="401" y="231"/>
                    </a:lnTo>
                    <a:cubicBezTo>
                      <a:pt x="401" y="149"/>
                      <a:pt x="345" y="82"/>
                      <a:pt x="268" y="62"/>
                    </a:cubicBezTo>
                    <a:lnTo>
                      <a:pt x="268" y="41"/>
                    </a:lnTo>
                    <a:cubicBezTo>
                      <a:pt x="268" y="21"/>
                      <a:pt x="250" y="0"/>
                      <a:pt x="226" y="0"/>
                    </a:cubicBezTo>
                    <a:cubicBezTo>
                      <a:pt x="203" y="0"/>
                      <a:pt x="191" y="21"/>
                      <a:pt x="191" y="41"/>
                    </a:cubicBezTo>
                    <a:lnTo>
                      <a:pt x="191" y="62"/>
                    </a:lnTo>
                    <a:cubicBezTo>
                      <a:pt x="108" y="82"/>
                      <a:pt x="52" y="149"/>
                      <a:pt x="52" y="231"/>
                    </a:cubicBezTo>
                    <a:lnTo>
                      <a:pt x="52" y="380"/>
                    </a:lnTo>
                    <a:lnTo>
                      <a:pt x="0" y="432"/>
                    </a:lnTo>
                    <a:lnTo>
                      <a:pt x="0" y="457"/>
                    </a:lnTo>
                    <a:lnTo>
                      <a:pt x="458" y="457"/>
                    </a:lnTo>
                    <a:lnTo>
                      <a:pt x="458" y="432"/>
                    </a:lnTo>
                    <a:lnTo>
                      <a:pt x="401" y="38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>
                <a:defPPr>
                  <a:defRPr lang="id-ID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sz="1633">
                  <a:latin typeface="+mn-ea"/>
                  <a:ea typeface="+mn-ea"/>
                </a:endParaRPr>
              </a:p>
            </p:txBody>
          </p:sp>
        </p:grpSp>
        <p:grpSp>
          <p:nvGrpSpPr>
            <p:cNvPr id="193" name="Group 533">
              <a:extLst>
                <a:ext uri="{FF2B5EF4-FFF2-40B4-BE49-F238E27FC236}">
                  <a16:creationId xmlns:a16="http://schemas.microsoft.com/office/drawing/2014/main" id="{EB4C417A-0FED-461C-BAC2-A554A88ABE13}"/>
                </a:ext>
              </a:extLst>
            </p:cNvPr>
            <p:cNvGrpSpPr/>
            <p:nvPr/>
          </p:nvGrpSpPr>
          <p:grpSpPr>
            <a:xfrm>
              <a:off x="7672130" y="1300074"/>
              <a:ext cx="166525" cy="166525"/>
              <a:chOff x="7672130" y="1300074"/>
              <a:chExt cx="166525" cy="166525"/>
            </a:xfrm>
          </p:grpSpPr>
          <p:sp>
            <p:nvSpPr>
              <p:cNvPr id="194" name="Oval 534">
                <a:extLst>
                  <a:ext uri="{FF2B5EF4-FFF2-40B4-BE49-F238E27FC236}">
                    <a16:creationId xmlns:a16="http://schemas.microsoft.com/office/drawing/2014/main" id="{91B3AED8-94A1-4B06-B8AE-8661F59E817F}"/>
                  </a:ext>
                </a:extLst>
              </p:cNvPr>
              <p:cNvSpPr/>
              <p:nvPr/>
            </p:nvSpPr>
            <p:spPr>
              <a:xfrm>
                <a:off x="7672130" y="1300074"/>
                <a:ext cx="166525" cy="166525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>
                  <a:latin typeface="+mn-ea"/>
                  <a:ea typeface="+mn-ea"/>
                </a:endParaRPr>
              </a:p>
            </p:txBody>
          </p:sp>
          <p:grpSp>
            <p:nvGrpSpPr>
              <p:cNvPr id="195" name="그룹 28">
                <a:extLst>
                  <a:ext uri="{FF2B5EF4-FFF2-40B4-BE49-F238E27FC236}">
                    <a16:creationId xmlns:a16="http://schemas.microsoft.com/office/drawing/2014/main" id="{31E0B802-1EBA-42E9-BCD6-A23192B994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22065" y="1354636"/>
                <a:ext cx="72000" cy="58698"/>
                <a:chOff x="7719003" y="1331958"/>
                <a:chExt cx="143099" cy="116662"/>
              </a:xfrm>
            </p:grpSpPr>
            <p:cxnSp>
              <p:nvCxnSpPr>
                <p:cNvPr id="196" name="직선 연결선[R] 24">
                  <a:extLst>
                    <a:ext uri="{FF2B5EF4-FFF2-40B4-BE49-F238E27FC236}">
                      <a16:creationId xmlns:a16="http://schemas.microsoft.com/office/drawing/2014/main" id="{129EA259-B0DA-4054-92C7-76F4E2B65A62}"/>
                    </a:ext>
                  </a:extLst>
                </p:cNvPr>
                <p:cNvCxnSpPr/>
                <p:nvPr/>
              </p:nvCxnSpPr>
              <p:spPr>
                <a:xfrm>
                  <a:off x="7719003" y="1331958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[R] 25">
                  <a:extLst>
                    <a:ext uri="{FF2B5EF4-FFF2-40B4-BE49-F238E27FC236}">
                      <a16:creationId xmlns:a16="http://schemas.microsoft.com/office/drawing/2014/main" id="{0F12ECF3-8F24-4C8E-80E4-07072CB74ABF}"/>
                    </a:ext>
                  </a:extLst>
                </p:cNvPr>
                <p:cNvCxnSpPr/>
                <p:nvPr/>
              </p:nvCxnSpPr>
              <p:spPr>
                <a:xfrm>
                  <a:off x="7719003" y="1390289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[R] 26">
                  <a:extLst>
                    <a:ext uri="{FF2B5EF4-FFF2-40B4-BE49-F238E27FC236}">
                      <a16:creationId xmlns:a16="http://schemas.microsoft.com/office/drawing/2014/main" id="{9DC9FA4F-6102-450B-A595-043BAC7F54C2}"/>
                    </a:ext>
                  </a:extLst>
                </p:cNvPr>
                <p:cNvCxnSpPr/>
                <p:nvPr/>
              </p:nvCxnSpPr>
              <p:spPr>
                <a:xfrm>
                  <a:off x="7719003" y="1448620"/>
                  <a:ext cx="143099" cy="0"/>
                </a:xfrm>
                <a:prstGeom prst="line">
                  <a:avLst/>
                </a:prstGeom>
                <a:ln w="19050" cap="rnd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41" name="직선 연결선[R] 7">
            <a:extLst>
              <a:ext uri="{FF2B5EF4-FFF2-40B4-BE49-F238E27FC236}">
                <a16:creationId xmlns:a16="http://schemas.microsoft.com/office/drawing/2014/main" id="{17D89359-1C8B-4D47-B00E-AE4B2F7B25A1}"/>
              </a:ext>
            </a:extLst>
          </p:cNvPr>
          <p:cNvCxnSpPr/>
          <p:nvPr/>
        </p:nvCxnSpPr>
        <p:spPr>
          <a:xfrm>
            <a:off x="1980162" y="4410758"/>
            <a:ext cx="549898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242" name="Group 205">
            <a:extLst>
              <a:ext uri="{FF2B5EF4-FFF2-40B4-BE49-F238E27FC236}">
                <a16:creationId xmlns:a16="http://schemas.microsoft.com/office/drawing/2014/main" id="{2A2B9476-648C-4B1B-9A3B-AD111326C2AF}"/>
              </a:ext>
            </a:extLst>
          </p:cNvPr>
          <p:cNvGrpSpPr/>
          <p:nvPr/>
        </p:nvGrpSpPr>
        <p:grpSpPr>
          <a:xfrm>
            <a:off x="1989528" y="3890224"/>
            <a:ext cx="3335701" cy="197242"/>
            <a:chOff x="3942423" y="5256595"/>
            <a:chExt cx="3335701" cy="197242"/>
          </a:xfrm>
        </p:grpSpPr>
        <p:sp>
          <p:nvSpPr>
            <p:cNvPr id="243" name="Rectangle 14">
              <a:extLst>
                <a:ext uri="{FF2B5EF4-FFF2-40B4-BE49-F238E27FC236}">
                  <a16:creationId xmlns:a16="http://schemas.microsoft.com/office/drawing/2014/main" id="{99BFD59B-5C17-431C-BFBE-833F91C69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423" y="5256595"/>
              <a:ext cx="3335701" cy="19724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50800" tIns="50800" rIns="50800" bIns="50800" anchor="ctr"/>
            <a:lstStyle/>
            <a:p>
              <a:endParaRPr lang="x-none" altLang="x-none" sz="240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244" name="Freeform 10">
              <a:extLst>
                <a:ext uri="{FF2B5EF4-FFF2-40B4-BE49-F238E27FC236}">
                  <a16:creationId xmlns:a16="http://schemas.microsoft.com/office/drawing/2014/main" id="{F5D64344-B62C-4381-87F6-5525F5D21F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75141" y="5306098"/>
              <a:ext cx="108001" cy="108000"/>
            </a:xfrm>
            <a:custGeom>
              <a:avLst/>
              <a:gdLst>
                <a:gd name="T0" fmla="*/ 332 w 471"/>
                <a:gd name="T1" fmla="*/ 296 h 471"/>
                <a:gd name="T2" fmla="*/ 312 w 471"/>
                <a:gd name="T3" fmla="*/ 296 h 471"/>
                <a:gd name="T4" fmla="*/ 307 w 471"/>
                <a:gd name="T5" fmla="*/ 286 h 471"/>
                <a:gd name="T6" fmla="*/ 348 w 471"/>
                <a:gd name="T7" fmla="*/ 173 h 471"/>
                <a:gd name="T8" fmla="*/ 174 w 471"/>
                <a:gd name="T9" fmla="*/ 0 h 471"/>
                <a:gd name="T10" fmla="*/ 0 w 471"/>
                <a:gd name="T11" fmla="*/ 173 h 471"/>
                <a:gd name="T12" fmla="*/ 174 w 471"/>
                <a:gd name="T13" fmla="*/ 347 h 471"/>
                <a:gd name="T14" fmla="*/ 286 w 471"/>
                <a:gd name="T15" fmla="*/ 306 h 471"/>
                <a:gd name="T16" fmla="*/ 296 w 471"/>
                <a:gd name="T17" fmla="*/ 311 h 471"/>
                <a:gd name="T18" fmla="*/ 296 w 471"/>
                <a:gd name="T19" fmla="*/ 337 h 471"/>
                <a:gd name="T20" fmla="*/ 429 w 471"/>
                <a:gd name="T21" fmla="*/ 470 h 471"/>
                <a:gd name="T22" fmla="*/ 470 w 471"/>
                <a:gd name="T23" fmla="*/ 429 h 471"/>
                <a:gd name="T24" fmla="*/ 332 w 471"/>
                <a:gd name="T25" fmla="*/ 296 h 471"/>
                <a:gd name="T26" fmla="*/ 174 w 471"/>
                <a:gd name="T27" fmla="*/ 296 h 471"/>
                <a:gd name="T28" fmla="*/ 56 w 471"/>
                <a:gd name="T29" fmla="*/ 173 h 471"/>
                <a:gd name="T30" fmla="*/ 174 w 471"/>
                <a:gd name="T31" fmla="*/ 56 h 471"/>
                <a:gd name="T32" fmla="*/ 296 w 471"/>
                <a:gd name="T33" fmla="*/ 173 h 471"/>
                <a:gd name="T34" fmla="*/ 174 w 471"/>
                <a:gd name="T35" fmla="*/ 296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1" h="471">
                  <a:moveTo>
                    <a:pt x="332" y="296"/>
                  </a:moveTo>
                  <a:lnTo>
                    <a:pt x="312" y="296"/>
                  </a:lnTo>
                  <a:lnTo>
                    <a:pt x="307" y="286"/>
                  </a:lnTo>
                  <a:cubicBezTo>
                    <a:pt x="332" y="255"/>
                    <a:pt x="348" y="219"/>
                    <a:pt x="348" y="173"/>
                  </a:cubicBezTo>
                  <a:cubicBezTo>
                    <a:pt x="348" y="76"/>
                    <a:pt x="271" y="0"/>
                    <a:pt x="174" y="0"/>
                  </a:cubicBezTo>
                  <a:cubicBezTo>
                    <a:pt x="77" y="0"/>
                    <a:pt x="0" y="76"/>
                    <a:pt x="0" y="173"/>
                  </a:cubicBezTo>
                  <a:cubicBezTo>
                    <a:pt x="0" y="270"/>
                    <a:pt x="77" y="347"/>
                    <a:pt x="174" y="347"/>
                  </a:cubicBezTo>
                  <a:cubicBezTo>
                    <a:pt x="215" y="347"/>
                    <a:pt x="256" y="332"/>
                    <a:pt x="286" y="306"/>
                  </a:cubicBezTo>
                  <a:lnTo>
                    <a:pt x="296" y="311"/>
                  </a:lnTo>
                  <a:lnTo>
                    <a:pt x="296" y="337"/>
                  </a:lnTo>
                  <a:lnTo>
                    <a:pt x="429" y="470"/>
                  </a:lnTo>
                  <a:lnTo>
                    <a:pt x="470" y="429"/>
                  </a:lnTo>
                  <a:lnTo>
                    <a:pt x="332" y="296"/>
                  </a:lnTo>
                  <a:close/>
                  <a:moveTo>
                    <a:pt x="174" y="296"/>
                  </a:moveTo>
                  <a:cubicBezTo>
                    <a:pt x="107" y="296"/>
                    <a:pt x="56" y="240"/>
                    <a:pt x="56" y="173"/>
                  </a:cubicBezTo>
                  <a:cubicBezTo>
                    <a:pt x="56" y="107"/>
                    <a:pt x="107" y="56"/>
                    <a:pt x="174" y="56"/>
                  </a:cubicBezTo>
                  <a:cubicBezTo>
                    <a:pt x="240" y="56"/>
                    <a:pt x="296" y="107"/>
                    <a:pt x="296" y="173"/>
                  </a:cubicBezTo>
                  <a:cubicBezTo>
                    <a:pt x="296" y="240"/>
                    <a:pt x="240" y="296"/>
                    <a:pt x="174" y="29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sp>
          <p:nvSpPr>
            <p:cNvPr id="245" name="텍스트 상자 31">
              <a:extLst>
                <a:ext uri="{FF2B5EF4-FFF2-40B4-BE49-F238E27FC236}">
                  <a16:creationId xmlns:a16="http://schemas.microsoft.com/office/drawing/2014/main" id="{D3713442-A3B3-431E-BA31-8587E00B5EA6}"/>
                </a:ext>
              </a:extLst>
            </p:cNvPr>
            <p:cNvSpPr txBox="1"/>
            <p:nvPr/>
          </p:nvSpPr>
          <p:spPr>
            <a:xfrm>
              <a:off x="4152251" y="531393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설문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246" name="텍스트 상자 31">
              <a:extLst>
                <a:ext uri="{FF2B5EF4-FFF2-40B4-BE49-F238E27FC236}">
                  <a16:creationId xmlns:a16="http://schemas.microsoft.com/office/drawing/2014/main" id="{385678D4-F0CE-4128-9B84-62A9E07787CB}"/>
                </a:ext>
              </a:extLst>
            </p:cNvPr>
            <p:cNvSpPr txBox="1"/>
            <p:nvPr/>
          </p:nvSpPr>
          <p:spPr>
            <a:xfrm>
              <a:off x="7026616" y="5313932"/>
              <a:ext cx="178925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ko-KR" altLang="en-US" sz="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</a:rPr>
                <a:t>상세</a:t>
              </a:r>
            </a:p>
          </p:txBody>
        </p:sp>
        <p:cxnSp>
          <p:nvCxnSpPr>
            <p:cNvPr id="247" name="Straight Connector 1159">
              <a:extLst>
                <a:ext uri="{FF2B5EF4-FFF2-40B4-BE49-F238E27FC236}">
                  <a16:creationId xmlns:a16="http://schemas.microsoft.com/office/drawing/2014/main" id="{0D809C82-7E0D-441C-BFA5-BBBF9496797B}"/>
                </a:ext>
              </a:extLst>
            </p:cNvPr>
            <p:cNvCxnSpPr/>
            <p:nvPr/>
          </p:nvCxnSpPr>
          <p:spPr>
            <a:xfrm>
              <a:off x="6973675" y="5309366"/>
              <a:ext cx="0" cy="101464"/>
            </a:xfrm>
            <a:prstGeom prst="line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1159">
              <a:extLst>
                <a:ext uri="{FF2B5EF4-FFF2-40B4-BE49-F238E27FC236}">
                  <a16:creationId xmlns:a16="http://schemas.microsoft.com/office/drawing/2014/main" id="{ADF95362-27D3-4A6B-995A-20553CEA62B9}"/>
                </a:ext>
              </a:extLst>
            </p:cNvPr>
            <p:cNvCxnSpPr/>
            <p:nvPr/>
          </p:nvCxnSpPr>
          <p:spPr>
            <a:xfrm>
              <a:off x="4438105" y="5309366"/>
              <a:ext cx="0" cy="101464"/>
            </a:xfrm>
            <a:prstGeom prst="line">
              <a:avLst/>
            </a:prstGeom>
            <a:solidFill>
              <a:schemeClr val="bg1"/>
            </a:solidFill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54" name="Triangle 942">
              <a:extLst>
                <a:ext uri="{FF2B5EF4-FFF2-40B4-BE49-F238E27FC236}">
                  <a16:creationId xmlns:a16="http://schemas.microsoft.com/office/drawing/2014/main" id="{ACB839D5-C562-4943-9A84-197AEA6B3B42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4019545" y="5338815"/>
              <a:ext cx="79766" cy="457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  <p:sp>
          <p:nvSpPr>
            <p:cNvPr id="255" name="텍스트 상자 31">
              <a:extLst>
                <a:ext uri="{FF2B5EF4-FFF2-40B4-BE49-F238E27FC236}">
                  <a16:creationId xmlns:a16="http://schemas.microsoft.com/office/drawing/2014/main" id="{187B9356-61E6-4F98-9A90-2B3FBF11C650}"/>
                </a:ext>
              </a:extLst>
            </p:cNvPr>
            <p:cNvSpPr txBox="1"/>
            <p:nvPr/>
          </p:nvSpPr>
          <p:spPr>
            <a:xfrm>
              <a:off x="4530594" y="5314490"/>
              <a:ext cx="613742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ko-KR" altLang="en-US" sz="60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설문 검색</a:t>
              </a:r>
            </a:p>
          </p:txBody>
        </p:sp>
      </p:grpSp>
      <p:sp>
        <p:nvSpPr>
          <p:cNvPr id="256" name="직사각형">
            <a:extLst>
              <a:ext uri="{FF2B5EF4-FFF2-40B4-BE49-F238E27FC236}">
                <a16:creationId xmlns:a16="http://schemas.microsoft.com/office/drawing/2014/main" id="{4406F4BC-EF14-4E97-BEF5-045C83C2521F}"/>
              </a:ext>
            </a:extLst>
          </p:cNvPr>
          <p:cNvSpPr/>
          <p:nvPr/>
        </p:nvSpPr>
        <p:spPr>
          <a:xfrm rot="5400000">
            <a:off x="4531655" y="1077330"/>
            <a:ext cx="396000" cy="5749550"/>
          </a:xfrm>
          <a:prstGeom prst="rect">
            <a:avLst/>
          </a:prstGeom>
          <a:solidFill>
            <a:schemeClr val="bg1">
              <a:lumMod val="50000"/>
              <a:alpha val="55000"/>
            </a:schemeClr>
          </a:solidFill>
          <a:ln w="1270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dirty="0">
              <a:latin typeface="+mn-ea"/>
              <a:ea typeface="+mn-ea"/>
            </a:endParaRPr>
          </a:p>
        </p:txBody>
      </p:sp>
      <p:grpSp>
        <p:nvGrpSpPr>
          <p:cNvPr id="257" name="Group 241">
            <a:extLst>
              <a:ext uri="{FF2B5EF4-FFF2-40B4-BE49-F238E27FC236}">
                <a16:creationId xmlns:a16="http://schemas.microsoft.com/office/drawing/2014/main" id="{34520665-8CFC-4F80-B3B9-46F71E3E505D}"/>
              </a:ext>
            </a:extLst>
          </p:cNvPr>
          <p:cNvGrpSpPr/>
          <p:nvPr/>
        </p:nvGrpSpPr>
        <p:grpSpPr>
          <a:xfrm>
            <a:off x="7303094" y="4189360"/>
            <a:ext cx="157531" cy="170099"/>
            <a:chOff x="7681409" y="2293429"/>
            <a:chExt cx="157246" cy="170099"/>
          </a:xfrm>
        </p:grpSpPr>
        <p:sp>
          <p:nvSpPr>
            <p:cNvPr id="258" name="Rounded Rectangle 242">
              <a:extLst>
                <a:ext uri="{FF2B5EF4-FFF2-40B4-BE49-F238E27FC236}">
                  <a16:creationId xmlns:a16="http://schemas.microsoft.com/office/drawing/2014/main" id="{2249C80A-1E15-4458-894A-2F2A39FA8BF6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+mn-ea"/>
                <a:ea typeface="+mn-ea"/>
              </a:endParaRPr>
            </a:p>
          </p:txBody>
        </p:sp>
        <p:sp>
          <p:nvSpPr>
            <p:cNvPr id="259" name="Freeform 32">
              <a:extLst>
                <a:ext uri="{FF2B5EF4-FFF2-40B4-BE49-F238E27FC236}">
                  <a16:creationId xmlns:a16="http://schemas.microsoft.com/office/drawing/2014/main" id="{59BA6F3B-A631-4830-B611-528D2B5C0C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</p:grpSp>
      <p:sp>
        <p:nvSpPr>
          <p:cNvPr id="260" name="텍스트 상자 31">
            <a:extLst>
              <a:ext uri="{FF2B5EF4-FFF2-40B4-BE49-F238E27FC236}">
                <a16:creationId xmlns:a16="http://schemas.microsoft.com/office/drawing/2014/main" id="{20F045F1-5B2C-44E0-A2AD-FB1AA36F8F10}"/>
              </a:ext>
            </a:extLst>
          </p:cNvPr>
          <p:cNvSpPr txBox="1"/>
          <p:nvPr/>
        </p:nvSpPr>
        <p:spPr>
          <a:xfrm>
            <a:off x="2000448" y="4232325"/>
            <a:ext cx="10406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</a:rPr>
              <a:t>임시저장함</a:t>
            </a:r>
            <a:endParaRPr kumimoji="1"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</a:endParaRPr>
          </a:p>
        </p:txBody>
      </p:sp>
      <p:grpSp>
        <p:nvGrpSpPr>
          <p:cNvPr id="261" name="Group 224">
            <a:extLst>
              <a:ext uri="{FF2B5EF4-FFF2-40B4-BE49-F238E27FC236}">
                <a16:creationId xmlns:a16="http://schemas.microsoft.com/office/drawing/2014/main" id="{2A7F4D2E-023D-4444-8B41-71CB521F67EF}"/>
              </a:ext>
            </a:extLst>
          </p:cNvPr>
          <p:cNvGrpSpPr/>
          <p:nvPr/>
        </p:nvGrpSpPr>
        <p:grpSpPr>
          <a:xfrm>
            <a:off x="7154101" y="4511048"/>
            <a:ext cx="325047" cy="165600"/>
            <a:chOff x="7387841" y="2284920"/>
            <a:chExt cx="450534" cy="178556"/>
          </a:xfrm>
        </p:grpSpPr>
        <p:sp>
          <p:nvSpPr>
            <p:cNvPr id="262" name="Rounded Rectangle 160">
              <a:extLst>
                <a:ext uri="{FF2B5EF4-FFF2-40B4-BE49-F238E27FC236}">
                  <a16:creationId xmlns:a16="http://schemas.microsoft.com/office/drawing/2014/main" id="{3673D166-9529-476C-8476-12A0B8AEF554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3" name="Straight Connector 183">
              <a:extLst>
                <a:ext uri="{FF2B5EF4-FFF2-40B4-BE49-F238E27FC236}">
                  <a16:creationId xmlns:a16="http://schemas.microsoft.com/office/drawing/2014/main" id="{3BA09944-5614-4C6F-88C4-C88B8D4025A3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264" name="텍스트 상자 31">
              <a:extLst>
                <a:ext uri="{FF2B5EF4-FFF2-40B4-BE49-F238E27FC236}">
                  <a16:creationId xmlns:a16="http://schemas.microsoft.com/office/drawing/2014/main" id="{F8AD5C02-6B8E-43CD-AC93-F55CB1108684}"/>
                </a:ext>
              </a:extLst>
            </p:cNvPr>
            <p:cNvSpPr txBox="1"/>
            <p:nvPr/>
          </p:nvSpPr>
          <p:spPr>
            <a:xfrm>
              <a:off x="7390000" y="2320346"/>
              <a:ext cx="300816" cy="995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15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</a:p>
          </p:txBody>
        </p:sp>
        <p:sp>
          <p:nvSpPr>
            <p:cNvPr id="265" name="Triangle 223">
              <a:extLst>
                <a:ext uri="{FF2B5EF4-FFF2-40B4-BE49-F238E27FC236}">
                  <a16:creationId xmlns:a16="http://schemas.microsoft.com/office/drawing/2014/main" id="{F19B87FF-9680-4E14-81F7-0E566FB3B07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33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ＭＳ Ｐゴシック" charset="0"/>
              </a:endParaRPr>
            </a:p>
          </p:txBody>
        </p:sp>
      </p:grpSp>
      <p:grpSp>
        <p:nvGrpSpPr>
          <p:cNvPr id="281" name="Group 428">
            <a:extLst>
              <a:ext uri="{FF2B5EF4-FFF2-40B4-BE49-F238E27FC236}">
                <a16:creationId xmlns:a16="http://schemas.microsoft.com/office/drawing/2014/main" id="{0E50E7FD-94EE-4B5C-8BCD-C0FD121AFBAA}"/>
              </a:ext>
            </a:extLst>
          </p:cNvPr>
          <p:cNvGrpSpPr/>
          <p:nvPr/>
        </p:nvGrpSpPr>
        <p:grpSpPr>
          <a:xfrm>
            <a:off x="2907905" y="4263037"/>
            <a:ext cx="819500" cy="128388"/>
            <a:chOff x="4472152" y="1657094"/>
            <a:chExt cx="956083" cy="149786"/>
          </a:xfrm>
        </p:grpSpPr>
        <p:sp>
          <p:nvSpPr>
            <p:cNvPr id="282" name="텍스트 상자 31">
              <a:extLst>
                <a:ext uri="{FF2B5EF4-FFF2-40B4-BE49-F238E27FC236}">
                  <a16:creationId xmlns:a16="http://schemas.microsoft.com/office/drawing/2014/main" id="{E0711D9F-4B0B-4B36-ABCA-1BBC9D5EC13A}"/>
                </a:ext>
              </a:extLst>
            </p:cNvPr>
            <p:cNvSpPr txBox="1"/>
            <p:nvPr/>
          </p:nvSpPr>
          <p:spPr>
            <a:xfrm>
              <a:off x="4472152" y="1657094"/>
              <a:ext cx="956083" cy="1166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설문   </a:t>
              </a:r>
              <a:r>
                <a:rPr lang="en-US" altLang="ko-KR" sz="6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|   </a:t>
              </a:r>
              <a:r>
                <a:rPr lang="ko-KR" altLang="en-US" sz="650" dirty="0">
                  <a:solidFill>
                    <a:schemeClr val="bg1">
                      <a:lumMod val="75000"/>
                    </a:schemeClr>
                  </a:solidFill>
                  <a:latin typeface="+mn-ea"/>
                  <a:ea typeface="+mn-ea"/>
                </a:rPr>
                <a:t>토론  </a:t>
              </a:r>
            </a:p>
          </p:txBody>
        </p:sp>
        <p:cxnSp>
          <p:nvCxnSpPr>
            <p:cNvPr id="283" name="직선 연결선[R] 7">
              <a:extLst>
                <a:ext uri="{FF2B5EF4-FFF2-40B4-BE49-F238E27FC236}">
                  <a16:creationId xmlns:a16="http://schemas.microsoft.com/office/drawing/2014/main" id="{D95D394E-4DF4-4771-B352-B31ED8235695}"/>
                </a:ext>
              </a:extLst>
            </p:cNvPr>
            <p:cNvCxnSpPr/>
            <p:nvPr/>
          </p:nvCxnSpPr>
          <p:spPr>
            <a:xfrm>
              <a:off x="4831251" y="1806880"/>
              <a:ext cx="252000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miter lim="400000"/>
            </a:ln>
          </p:spPr>
        </p:cxnSp>
      </p:grpSp>
      <p:sp>
        <p:nvSpPr>
          <p:cNvPr id="284" name="텍스트 상자 31">
            <a:extLst>
              <a:ext uri="{FF2B5EF4-FFF2-40B4-BE49-F238E27FC236}">
                <a16:creationId xmlns:a16="http://schemas.microsoft.com/office/drawing/2014/main" id="{4FC50876-9E11-45B2-A671-1B3AC02C65A6}"/>
              </a:ext>
            </a:extLst>
          </p:cNvPr>
          <p:cNvSpPr txBox="1"/>
          <p:nvPr/>
        </p:nvSpPr>
        <p:spPr>
          <a:xfrm>
            <a:off x="6904022" y="1822687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" name="텍스트 상자 31">
            <a:extLst>
              <a:ext uri="{FF2B5EF4-FFF2-40B4-BE49-F238E27FC236}">
                <a16:creationId xmlns:a16="http://schemas.microsoft.com/office/drawing/2014/main" id="{4219128C-A801-4310-BA80-E6E0912EA1B1}"/>
              </a:ext>
            </a:extLst>
          </p:cNvPr>
          <p:cNvSpPr txBox="1"/>
          <p:nvPr/>
        </p:nvSpPr>
        <p:spPr>
          <a:xfrm>
            <a:off x="6932429" y="4205679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DBC5C61-30AB-46A3-A8AF-D418A830CAA0}"/>
              </a:ext>
            </a:extLst>
          </p:cNvPr>
          <p:cNvGrpSpPr/>
          <p:nvPr/>
        </p:nvGrpSpPr>
        <p:grpSpPr>
          <a:xfrm>
            <a:off x="2063552" y="2053457"/>
            <a:ext cx="2787475" cy="233657"/>
            <a:chOff x="2233305" y="2053457"/>
            <a:chExt cx="2787475" cy="233657"/>
          </a:xfrm>
        </p:grpSpPr>
        <p:sp>
          <p:nvSpPr>
            <p:cNvPr id="290" name="Rounded Rectangle 939">
              <a:extLst>
                <a:ext uri="{FF2B5EF4-FFF2-40B4-BE49-F238E27FC236}">
                  <a16:creationId xmlns:a16="http://schemas.microsoft.com/office/drawing/2014/main" id="{5803E056-AAC9-4700-855F-CE709A289990}"/>
                </a:ext>
              </a:extLst>
            </p:cNvPr>
            <p:cNvSpPr/>
            <p:nvPr/>
          </p:nvSpPr>
          <p:spPr>
            <a:xfrm>
              <a:off x="4019943" y="2060579"/>
              <a:ext cx="466487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재전송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1" name="Rounded Rectangle 939">
              <a:extLst>
                <a:ext uri="{FF2B5EF4-FFF2-40B4-BE49-F238E27FC236}">
                  <a16:creationId xmlns:a16="http://schemas.microsoft.com/office/drawing/2014/main" id="{66B9067C-437C-4FDE-8358-64CBD84019CF}"/>
                </a:ext>
              </a:extLst>
            </p:cNvPr>
            <p:cNvSpPr/>
            <p:nvPr/>
          </p:nvSpPr>
          <p:spPr>
            <a:xfrm>
              <a:off x="3468973" y="2057911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2" name="Group 456">
              <a:extLst>
                <a:ext uri="{FF2B5EF4-FFF2-40B4-BE49-F238E27FC236}">
                  <a16:creationId xmlns:a16="http://schemas.microsoft.com/office/drawing/2014/main" id="{D2247D14-400F-43C7-A745-C07436668961}"/>
                </a:ext>
              </a:extLst>
            </p:cNvPr>
            <p:cNvGrpSpPr/>
            <p:nvPr/>
          </p:nvGrpSpPr>
          <p:grpSpPr>
            <a:xfrm>
              <a:off x="2233305" y="2053457"/>
              <a:ext cx="478153" cy="226536"/>
              <a:chOff x="3444733" y="1992365"/>
              <a:chExt cx="231646" cy="164487"/>
            </a:xfrm>
          </p:grpSpPr>
          <p:sp>
            <p:nvSpPr>
              <p:cNvPr id="294" name="Rounded Rectangle 939">
                <a:extLst>
                  <a:ext uri="{FF2B5EF4-FFF2-40B4-BE49-F238E27FC236}">
                    <a16:creationId xmlns:a16="http://schemas.microsoft.com/office/drawing/2014/main" id="{183D3558-B17A-47AB-8279-8FCDE9E5F48A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5" name="텍스트 상자 31">
                <a:extLst>
                  <a:ext uri="{FF2B5EF4-FFF2-40B4-BE49-F238E27FC236}">
                    <a16:creationId xmlns:a16="http://schemas.microsoft.com/office/drawing/2014/main" id="{23EEC69E-CBCE-4F81-82B6-09A242B35408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kumimoji="1"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설문송부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3" name="Rounded Rectangle 939">
              <a:extLst>
                <a:ext uri="{FF2B5EF4-FFF2-40B4-BE49-F238E27FC236}">
                  <a16:creationId xmlns:a16="http://schemas.microsoft.com/office/drawing/2014/main" id="{37D6E52D-D3A5-4BEA-AC64-019BC569FECA}"/>
                </a:ext>
              </a:extLst>
            </p:cNvPr>
            <p:cNvSpPr/>
            <p:nvPr/>
          </p:nvSpPr>
          <p:spPr>
            <a:xfrm>
              <a:off x="2778221" y="2057912"/>
              <a:ext cx="611110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참여기간 변경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Rounded Rectangle 939">
              <a:extLst>
                <a:ext uri="{FF2B5EF4-FFF2-40B4-BE49-F238E27FC236}">
                  <a16:creationId xmlns:a16="http://schemas.microsoft.com/office/drawing/2014/main" id="{40C5F652-919A-4565-8248-0A7806D508D7}"/>
                </a:ext>
              </a:extLst>
            </p:cNvPr>
            <p:cNvSpPr/>
            <p:nvPr/>
          </p:nvSpPr>
          <p:spPr>
            <a:xfrm>
              <a:off x="4554293" y="2060036"/>
              <a:ext cx="466487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20" name="Rectangle 502">
            <a:extLst>
              <a:ext uri="{FF2B5EF4-FFF2-40B4-BE49-F238E27FC236}">
                <a16:creationId xmlns:a16="http://schemas.microsoft.com/office/drawing/2014/main" id="{D2BED013-8DA0-4B02-85A9-C12A5085D027}"/>
              </a:ext>
            </a:extLst>
          </p:cNvPr>
          <p:cNvSpPr/>
          <p:nvPr/>
        </p:nvSpPr>
        <p:spPr>
          <a:xfrm>
            <a:off x="1958192" y="2048848"/>
            <a:ext cx="3107956" cy="276819"/>
          </a:xfrm>
          <a:prstGeom prst="rect">
            <a:avLst/>
          </a:prstGeom>
          <a:solidFill>
            <a:srgbClr val="FF2F92">
              <a:alpha val="29804"/>
            </a:srgbClr>
          </a:solidFill>
          <a:ln w="15875">
            <a:noFill/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B402E87-54E6-480D-9666-3BD66F61C96D}"/>
              </a:ext>
            </a:extLst>
          </p:cNvPr>
          <p:cNvGrpSpPr/>
          <p:nvPr/>
        </p:nvGrpSpPr>
        <p:grpSpPr>
          <a:xfrm>
            <a:off x="1991544" y="4473096"/>
            <a:ext cx="2794993" cy="233657"/>
            <a:chOff x="2197102" y="4473096"/>
            <a:chExt cx="2794993" cy="233657"/>
          </a:xfrm>
        </p:grpSpPr>
        <p:sp>
          <p:nvSpPr>
            <p:cNvPr id="305" name="Rounded Rectangle 939">
              <a:extLst>
                <a:ext uri="{FF2B5EF4-FFF2-40B4-BE49-F238E27FC236}">
                  <a16:creationId xmlns:a16="http://schemas.microsoft.com/office/drawing/2014/main" id="{E90199E5-32F8-4D5A-91CA-2F1EA6618BE5}"/>
                </a:ext>
              </a:extLst>
            </p:cNvPr>
            <p:cNvSpPr/>
            <p:nvPr/>
          </p:nvSpPr>
          <p:spPr>
            <a:xfrm>
              <a:off x="4525608" y="4480218"/>
              <a:ext cx="466487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6" name="Rounded Rectangle 939">
              <a:extLst>
                <a:ext uri="{FF2B5EF4-FFF2-40B4-BE49-F238E27FC236}">
                  <a16:creationId xmlns:a16="http://schemas.microsoft.com/office/drawing/2014/main" id="{E4DD7B16-9A67-43BE-AC19-72C49209A9FD}"/>
                </a:ext>
              </a:extLst>
            </p:cNvPr>
            <p:cNvSpPr/>
            <p:nvPr/>
          </p:nvSpPr>
          <p:spPr>
            <a:xfrm>
              <a:off x="3974638" y="4477550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재전송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07" name="Group 456">
              <a:extLst>
                <a:ext uri="{FF2B5EF4-FFF2-40B4-BE49-F238E27FC236}">
                  <a16:creationId xmlns:a16="http://schemas.microsoft.com/office/drawing/2014/main" id="{D8780AE0-F0A8-451A-80D6-11DFA8A9A6EB}"/>
                </a:ext>
              </a:extLst>
            </p:cNvPr>
            <p:cNvGrpSpPr/>
            <p:nvPr/>
          </p:nvGrpSpPr>
          <p:grpSpPr>
            <a:xfrm>
              <a:off x="2197102" y="4473096"/>
              <a:ext cx="478153" cy="226536"/>
              <a:chOff x="3444733" y="1992365"/>
              <a:chExt cx="231646" cy="164487"/>
            </a:xfrm>
          </p:grpSpPr>
          <p:sp>
            <p:nvSpPr>
              <p:cNvPr id="312" name="Rounded Rectangle 939">
                <a:extLst>
                  <a:ext uri="{FF2B5EF4-FFF2-40B4-BE49-F238E27FC236}">
                    <a16:creationId xmlns:a16="http://schemas.microsoft.com/office/drawing/2014/main" id="{2ACB6364-7F32-4EFF-AE99-3AE745166026}"/>
                  </a:ext>
                </a:extLst>
              </p:cNvPr>
              <p:cNvSpPr/>
              <p:nvPr/>
            </p:nvSpPr>
            <p:spPr>
              <a:xfrm>
                <a:off x="3444733" y="1992365"/>
                <a:ext cx="231646" cy="164487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kumimoji="1"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3" name="텍스트 상자 31">
                <a:extLst>
                  <a:ext uri="{FF2B5EF4-FFF2-40B4-BE49-F238E27FC236}">
                    <a16:creationId xmlns:a16="http://schemas.microsoft.com/office/drawing/2014/main" id="{CD77B7C4-10D3-462C-BC15-35372E13F0CA}"/>
                  </a:ext>
                </a:extLst>
              </p:cNvPr>
              <p:cNvSpPr txBox="1"/>
              <p:nvPr/>
            </p:nvSpPr>
            <p:spPr>
              <a:xfrm>
                <a:off x="3452557" y="2035487"/>
                <a:ext cx="216000" cy="78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ko-KR" altLang="en-US" sz="7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투표게시</a:t>
                </a:r>
                <a:endPara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09" name="Rounded Rectangle 939">
              <a:extLst>
                <a:ext uri="{FF2B5EF4-FFF2-40B4-BE49-F238E27FC236}">
                  <a16:creationId xmlns:a16="http://schemas.microsoft.com/office/drawing/2014/main" id="{620B9708-3A2E-4AF1-A36E-D400C474E7FC}"/>
                </a:ext>
              </a:extLst>
            </p:cNvPr>
            <p:cNvSpPr/>
            <p:nvPr/>
          </p:nvSpPr>
          <p:spPr>
            <a:xfrm>
              <a:off x="2742018" y="4477551"/>
              <a:ext cx="611110" cy="226535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참여기간 변경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Rounded Rectangle 939">
              <a:extLst>
                <a:ext uri="{FF2B5EF4-FFF2-40B4-BE49-F238E27FC236}">
                  <a16:creationId xmlns:a16="http://schemas.microsoft.com/office/drawing/2014/main" id="{45C2B161-E441-4E35-9DD4-ADAF6965ABD2}"/>
                </a:ext>
              </a:extLst>
            </p:cNvPr>
            <p:cNvSpPr/>
            <p:nvPr/>
          </p:nvSpPr>
          <p:spPr>
            <a:xfrm>
              <a:off x="3424020" y="4477355"/>
              <a:ext cx="478153" cy="22653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</a:t>
              </a:r>
              <a:endParaRPr kumimoji="1"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80" name="Rectangle 502">
            <a:extLst>
              <a:ext uri="{FF2B5EF4-FFF2-40B4-BE49-F238E27FC236}">
                <a16:creationId xmlns:a16="http://schemas.microsoft.com/office/drawing/2014/main" id="{614AFAB4-800A-4DCA-868D-7155B22097BA}"/>
              </a:ext>
            </a:extLst>
          </p:cNvPr>
          <p:cNvSpPr/>
          <p:nvPr/>
        </p:nvSpPr>
        <p:spPr>
          <a:xfrm>
            <a:off x="1947372" y="4433523"/>
            <a:ext cx="3020331" cy="276819"/>
          </a:xfrm>
          <a:prstGeom prst="rect">
            <a:avLst/>
          </a:prstGeom>
          <a:solidFill>
            <a:srgbClr val="FF2F92">
              <a:alpha val="29804"/>
            </a:srgbClr>
          </a:solidFill>
          <a:ln w="15875">
            <a:noFill/>
            <a:prstDash val="dash"/>
            <a:headEnd type="oval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2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56917"/>
              </p:ext>
            </p:extLst>
          </p:nvPr>
        </p:nvGraphicFramePr>
        <p:xfrm>
          <a:off x="9290533" y="813265"/>
          <a:ext cx="2835141" cy="1568263"/>
        </p:xfrm>
        <a:graphic>
          <a:graphicData uri="http://schemas.openxmlformats.org/drawingml/2006/table">
            <a:tbl>
              <a:tblPr/>
              <a:tblGrid>
                <a:gridCol w="26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진행중인 설문 리스트 노출 </a:t>
                      </a:r>
                      <a:endParaRPr kumimoji="1"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  <a:p>
                      <a:pPr marL="11113" indent="0" algn="l" defTabSz="914400">
                        <a:buSzPct val="75000"/>
                        <a:buFont typeface="Arial" charset="0"/>
                        <a:buNone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설문제목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작성자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상태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작성일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종료일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응답자 출력</a:t>
                      </a: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1A</a:t>
                      </a:r>
                      <a:endParaRPr kumimoji="1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사용자의 마지막 사용 옵션 저장되어 재진입 시 적용됨</a:t>
                      </a:r>
                      <a:endParaRPr kumimoji="1"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리스트 개수 </a:t>
                      </a: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: 15/20/30/40/50</a:t>
                      </a: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(TBD)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75893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제목 </a:t>
                      </a:r>
                      <a:r>
                        <a:rPr kumimoji="1" lang="ko-KR" altLang="en-US" sz="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상세 화면 이동</a:t>
                      </a:r>
                      <a:endParaRPr kumimoji="1"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35644"/>
                  </a:ext>
                </a:extLst>
              </a:tr>
              <a:tr h="156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작성자 </a:t>
                      </a:r>
                      <a:r>
                        <a:rPr kumimoji="1" lang="ko-KR" altLang="en-US" sz="8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클릭시</a:t>
                      </a: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버디카드 출력</a:t>
                      </a: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공통</a:t>
                      </a: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4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진행중인 설문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일반 사용자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설문 </a:t>
            </a:r>
          </a:p>
        </p:txBody>
      </p:sp>
      <p:grpSp>
        <p:nvGrpSpPr>
          <p:cNvPr id="353" name="Group 357">
            <a:extLst>
              <a:ext uri="{FF2B5EF4-FFF2-40B4-BE49-F238E27FC236}">
                <a16:creationId xmlns:a16="http://schemas.microsoft.com/office/drawing/2014/main" id="{858E1051-FC07-4CB9-8151-B851C5C83F56}"/>
              </a:ext>
            </a:extLst>
          </p:cNvPr>
          <p:cNvGrpSpPr/>
          <p:nvPr/>
        </p:nvGrpSpPr>
        <p:grpSpPr>
          <a:xfrm>
            <a:off x="8954646" y="857945"/>
            <a:ext cx="134782" cy="145799"/>
            <a:chOff x="7681409" y="2293429"/>
            <a:chExt cx="157246" cy="170099"/>
          </a:xfrm>
        </p:grpSpPr>
        <p:sp>
          <p:nvSpPr>
            <p:cNvPr id="354" name="Rounded Rectangle 358">
              <a:extLst>
                <a:ext uri="{FF2B5EF4-FFF2-40B4-BE49-F238E27FC236}">
                  <a16:creationId xmlns:a16="http://schemas.microsoft.com/office/drawing/2014/main" id="{F8B7A5E7-E40D-4E95-AB57-A044289DF2CD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355" name="Freeform 32">
              <a:extLst>
                <a:ext uri="{FF2B5EF4-FFF2-40B4-BE49-F238E27FC236}">
                  <a16:creationId xmlns:a16="http://schemas.microsoft.com/office/drawing/2014/main" id="{D19AA097-70C7-487E-8068-0E7AA8EBE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cxnSp>
        <p:nvCxnSpPr>
          <p:cNvPr id="142" name="직선 연결선[R] 7">
            <a:extLst>
              <a:ext uri="{FF2B5EF4-FFF2-40B4-BE49-F238E27FC236}">
                <a16:creationId xmlns:a16="http://schemas.microsoft.com/office/drawing/2014/main" id="{40184640-1426-43CB-BEF8-669B1B2587FF}"/>
              </a:ext>
            </a:extLst>
          </p:cNvPr>
          <p:cNvCxnSpPr>
            <a:cxnSpLocks/>
          </p:cNvCxnSpPr>
          <p:nvPr/>
        </p:nvCxnSpPr>
        <p:spPr>
          <a:xfrm>
            <a:off x="1775520" y="1484633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43" name="Group 224">
            <a:extLst>
              <a:ext uri="{FF2B5EF4-FFF2-40B4-BE49-F238E27FC236}">
                <a16:creationId xmlns:a16="http://schemas.microsoft.com/office/drawing/2014/main" id="{ED497A27-A0D9-4142-BFE1-330D42C1D3E3}"/>
              </a:ext>
            </a:extLst>
          </p:cNvPr>
          <p:cNvGrpSpPr/>
          <p:nvPr/>
        </p:nvGrpSpPr>
        <p:grpSpPr>
          <a:xfrm>
            <a:off x="8768531" y="1186251"/>
            <a:ext cx="412743" cy="246221"/>
            <a:chOff x="7387841" y="2237382"/>
            <a:chExt cx="450534" cy="265485"/>
          </a:xfrm>
        </p:grpSpPr>
        <p:sp>
          <p:nvSpPr>
            <p:cNvPr id="144" name="Rounded Rectangle 160">
              <a:extLst>
                <a:ext uri="{FF2B5EF4-FFF2-40B4-BE49-F238E27FC236}">
                  <a16:creationId xmlns:a16="http://schemas.microsoft.com/office/drawing/2014/main" id="{71AB8639-11F7-43DB-82B7-A9FB04BF0A23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45" name="Straight Connector 183">
              <a:extLst>
                <a:ext uri="{FF2B5EF4-FFF2-40B4-BE49-F238E27FC236}">
                  <a16:creationId xmlns:a16="http://schemas.microsoft.com/office/drawing/2014/main" id="{F8EEE2FD-103D-49E9-99CD-09DAA5B4A2D1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46" name="텍스트 상자 31">
              <a:extLst>
                <a:ext uri="{FF2B5EF4-FFF2-40B4-BE49-F238E27FC236}">
                  <a16:creationId xmlns:a16="http://schemas.microsoft.com/office/drawing/2014/main" id="{33BC8C24-414D-40C3-8509-27020C81E3A4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47" name="Triangle 223">
              <a:extLst>
                <a:ext uri="{FF2B5EF4-FFF2-40B4-BE49-F238E27FC236}">
                  <a16:creationId xmlns:a16="http://schemas.microsoft.com/office/drawing/2014/main" id="{32E9C1D5-A9F4-458E-9A76-070FFD90BCF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1488C600-4159-4AA4-AB14-9478BE7D0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44774"/>
              </p:ext>
            </p:extLst>
          </p:nvPr>
        </p:nvGraphicFramePr>
        <p:xfrm>
          <a:off x="1781212" y="1482969"/>
          <a:ext cx="7364321" cy="26208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8896">
                  <a:extLst>
                    <a:ext uri="{9D8B030D-6E8A-4147-A177-3AD203B41FA5}">
                      <a16:colId xmlns:a16="http://schemas.microsoft.com/office/drawing/2014/main" val="771731084"/>
                    </a:ext>
                  </a:extLst>
                </a:gridCol>
                <a:gridCol w="3718355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2948461323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410087154"/>
                    </a:ext>
                  </a:extLst>
                </a:gridCol>
                <a:gridCol w="787131">
                  <a:extLst>
                    <a:ext uri="{9D8B030D-6E8A-4147-A177-3AD203B41FA5}">
                      <a16:colId xmlns:a16="http://schemas.microsoft.com/office/drawing/2014/main" val="1406644137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167272866"/>
                    </a:ext>
                  </a:extLst>
                </a:gridCol>
                <a:gridCol w="482113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설문 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상태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참여자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5DB68BE-2990-4A01-A8D3-E777BC4B5712}"/>
              </a:ext>
            </a:extLst>
          </p:cNvPr>
          <p:cNvGrpSpPr/>
          <p:nvPr/>
        </p:nvGrpSpPr>
        <p:grpSpPr>
          <a:xfrm>
            <a:off x="4367808" y="6302548"/>
            <a:ext cx="2840854" cy="236543"/>
            <a:chOff x="3685440" y="4863567"/>
            <a:chExt cx="2840854" cy="157372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23C00D8F-BF08-4AB7-BBC4-8A167D78DCEF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471DBFB-5D08-4FBA-8D63-AD8004F34407}"/>
                </a:ext>
              </a:extLst>
            </p:cNvPr>
            <p:cNvGrpSpPr/>
            <p:nvPr/>
          </p:nvGrpSpPr>
          <p:grpSpPr>
            <a:xfrm>
              <a:off x="6034340" y="4894939"/>
              <a:ext cx="491954" cy="126000"/>
              <a:chOff x="6034340" y="4894939"/>
              <a:chExt cx="491954" cy="126000"/>
            </a:xfrm>
          </p:grpSpPr>
          <p:sp>
            <p:nvSpPr>
              <p:cNvPr id="162" name="Rounded Rectangle 936">
                <a:extLst>
                  <a:ext uri="{FF2B5EF4-FFF2-40B4-BE49-F238E27FC236}">
                    <a16:creationId xmlns:a16="http://schemas.microsoft.com/office/drawing/2014/main" id="{B30FBA95-F5D3-4A53-896E-EF1FADFDC4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EE50FAF-F087-467E-AC72-C8906BF86CBC}"/>
                  </a:ext>
                </a:extLst>
              </p:cNvPr>
              <p:cNvSpPr/>
              <p:nvPr/>
            </p:nvSpPr>
            <p:spPr>
              <a:xfrm>
                <a:off x="6276226" y="4911014"/>
                <a:ext cx="250068" cy="81906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66" name="텍스트 상자 31">
            <a:extLst>
              <a:ext uri="{FF2B5EF4-FFF2-40B4-BE49-F238E27FC236}">
                <a16:creationId xmlns:a16="http://schemas.microsoft.com/office/drawing/2014/main" id="{3FA2E5B7-17F6-4FA8-A0DC-58FA4F4C6B9E}"/>
              </a:ext>
            </a:extLst>
          </p:cNvPr>
          <p:cNvSpPr txBox="1"/>
          <p:nvPr/>
        </p:nvSpPr>
        <p:spPr>
          <a:xfrm>
            <a:off x="8479130" y="868065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143">
            <a:extLst>
              <a:ext uri="{FF2B5EF4-FFF2-40B4-BE49-F238E27FC236}">
                <a16:creationId xmlns:a16="http://schemas.microsoft.com/office/drawing/2014/main" id="{7D1CB4A4-4D8F-4A86-BF3C-1E9A196C4C25}"/>
              </a:ext>
            </a:extLst>
          </p:cNvPr>
          <p:cNvGrpSpPr/>
          <p:nvPr/>
        </p:nvGrpSpPr>
        <p:grpSpPr>
          <a:xfrm>
            <a:off x="1661851" y="804659"/>
            <a:ext cx="216000" cy="252000"/>
            <a:chOff x="2704212" y="2825113"/>
            <a:chExt cx="216000" cy="252000"/>
          </a:xfrm>
        </p:grpSpPr>
        <p:sp>
          <p:nvSpPr>
            <p:cNvPr id="77" name="타원형">
              <a:extLst>
                <a:ext uri="{FF2B5EF4-FFF2-40B4-BE49-F238E27FC236}">
                  <a16:creationId xmlns:a16="http://schemas.microsoft.com/office/drawing/2014/main" id="{7FC83383-BD4D-4FE8-8008-E3E3A9E0FE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78" name="2">
              <a:extLst>
                <a:ext uri="{FF2B5EF4-FFF2-40B4-BE49-F238E27FC236}">
                  <a16:creationId xmlns:a16="http://schemas.microsoft.com/office/drawing/2014/main" id="{2424980C-170C-4775-85E0-BD36E7B6C9F7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AF11A-38B3-439E-8023-02E4E4F6A818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CDEBFD9-45CF-45B9-88A4-98D16F96593A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83" name="Group 1">
                <a:extLst>
                  <a:ext uri="{FF2B5EF4-FFF2-40B4-BE49-F238E27FC236}">
                    <a16:creationId xmlns:a16="http://schemas.microsoft.com/office/drawing/2014/main" id="{86C0A086-5A93-4A08-84FA-243B83F9B949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85" name="Rectangle 14">
                  <a:extLst>
                    <a:ext uri="{FF2B5EF4-FFF2-40B4-BE49-F238E27FC236}">
                      <a16:creationId xmlns:a16="http://schemas.microsoft.com/office/drawing/2014/main" id="{8C073F5A-CF62-4991-82D2-D601AF8BF7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6" name="Freeform 10">
                  <a:extLst>
                    <a:ext uri="{FF2B5EF4-FFF2-40B4-BE49-F238E27FC236}">
                      <a16:creationId xmlns:a16="http://schemas.microsoft.com/office/drawing/2014/main" id="{142FBCB7-9E04-4626-9E60-6761F70145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87" name="텍스트 상자 31">
                  <a:extLst>
                    <a:ext uri="{FF2B5EF4-FFF2-40B4-BE49-F238E27FC236}">
                      <a16:creationId xmlns:a16="http://schemas.microsoft.com/office/drawing/2014/main" id="{24822FB2-E3DB-4DCA-8B2C-82D14B533228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88" name="Straight Connector 1159">
                  <a:extLst>
                    <a:ext uri="{FF2B5EF4-FFF2-40B4-BE49-F238E27FC236}">
                      <a16:creationId xmlns:a16="http://schemas.microsoft.com/office/drawing/2014/main" id="{E67FBF89-9A9B-4FDA-B985-8C878F72712E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9" name="Triangle 942">
                  <a:extLst>
                    <a:ext uri="{FF2B5EF4-FFF2-40B4-BE49-F238E27FC236}">
                      <a16:creationId xmlns:a16="http://schemas.microsoft.com/office/drawing/2014/main" id="{DB0B047A-1196-43E6-8CAA-7BFE52063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4" name="텍스트 상자 31">
                <a:extLst>
                  <a:ext uri="{FF2B5EF4-FFF2-40B4-BE49-F238E27FC236}">
                    <a16:creationId xmlns:a16="http://schemas.microsoft.com/office/drawing/2014/main" id="{74CA5185-1051-4B0E-9FCB-FAC77BF2D3AA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64AF5F79-8695-47DE-BD91-E2FBA585EDF4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텍스트 상자 31">
              <a:extLst>
                <a:ext uri="{FF2B5EF4-FFF2-40B4-BE49-F238E27FC236}">
                  <a16:creationId xmlns:a16="http://schemas.microsoft.com/office/drawing/2014/main" id="{A50B3078-B09D-4A84-838C-17A56D50C7A3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6ED0C4A-6C35-46D1-9E80-185974B109B0}"/>
              </a:ext>
            </a:extLst>
          </p:cNvPr>
          <p:cNvSpPr/>
          <p:nvPr/>
        </p:nvSpPr>
        <p:spPr>
          <a:xfrm>
            <a:off x="10183324" y="298379"/>
            <a:ext cx="8092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</a:t>
            </a:r>
          </a:p>
        </p:txBody>
      </p:sp>
      <p:grpSp>
        <p:nvGrpSpPr>
          <p:cNvPr id="92" name="그룹 143">
            <a:extLst>
              <a:ext uri="{FF2B5EF4-FFF2-40B4-BE49-F238E27FC236}">
                <a16:creationId xmlns:a16="http://schemas.microsoft.com/office/drawing/2014/main" id="{43EA68BC-7EF9-45D0-9096-4A1FE4A087FE}"/>
              </a:ext>
            </a:extLst>
          </p:cNvPr>
          <p:cNvGrpSpPr/>
          <p:nvPr/>
        </p:nvGrpSpPr>
        <p:grpSpPr>
          <a:xfrm>
            <a:off x="5807968" y="1743590"/>
            <a:ext cx="216000" cy="252000"/>
            <a:chOff x="2704212" y="2825113"/>
            <a:chExt cx="216000" cy="252000"/>
          </a:xfrm>
        </p:grpSpPr>
        <p:sp>
          <p:nvSpPr>
            <p:cNvPr id="93" name="타원형">
              <a:extLst>
                <a:ext uri="{FF2B5EF4-FFF2-40B4-BE49-F238E27FC236}">
                  <a16:creationId xmlns:a16="http://schemas.microsoft.com/office/drawing/2014/main" id="{5F5172FE-CFE5-4002-85D5-A520229476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94" name="2">
              <a:extLst>
                <a:ext uri="{FF2B5EF4-FFF2-40B4-BE49-F238E27FC236}">
                  <a16:creationId xmlns:a16="http://schemas.microsoft.com/office/drawing/2014/main" id="{D2143C1C-11FA-4BEF-AE80-58CCC46474DB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3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95" name="Rectangle 599">
            <a:extLst>
              <a:ext uri="{FF2B5EF4-FFF2-40B4-BE49-F238E27FC236}">
                <a16:creationId xmlns:a16="http://schemas.microsoft.com/office/drawing/2014/main" id="{57D12173-2C5E-415D-A983-D05891B1F4B4}"/>
              </a:ext>
            </a:extLst>
          </p:cNvPr>
          <p:cNvSpPr/>
          <p:nvPr/>
        </p:nvSpPr>
        <p:spPr>
          <a:xfrm>
            <a:off x="1810026" y="697706"/>
            <a:ext cx="7382318" cy="34626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grpSp>
        <p:nvGrpSpPr>
          <p:cNvPr id="103" name="그룹 143">
            <a:extLst>
              <a:ext uri="{FF2B5EF4-FFF2-40B4-BE49-F238E27FC236}">
                <a16:creationId xmlns:a16="http://schemas.microsoft.com/office/drawing/2014/main" id="{2FBF44A1-5E0E-42B3-A15D-9C0A299CF624}"/>
              </a:ext>
            </a:extLst>
          </p:cNvPr>
          <p:cNvGrpSpPr/>
          <p:nvPr/>
        </p:nvGrpSpPr>
        <p:grpSpPr>
          <a:xfrm>
            <a:off x="8682689" y="1091238"/>
            <a:ext cx="216000" cy="252000"/>
            <a:chOff x="2704212" y="2825113"/>
            <a:chExt cx="216000" cy="252000"/>
          </a:xfrm>
        </p:grpSpPr>
        <p:sp>
          <p:nvSpPr>
            <p:cNvPr id="104" name="타원형">
              <a:extLst>
                <a:ext uri="{FF2B5EF4-FFF2-40B4-BE49-F238E27FC236}">
                  <a16:creationId xmlns:a16="http://schemas.microsoft.com/office/drawing/2014/main" id="{C93868DC-B2D8-4EA5-BA7D-F59B3B3B0F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05" name="2">
              <a:extLst>
                <a:ext uri="{FF2B5EF4-FFF2-40B4-BE49-F238E27FC236}">
                  <a16:creationId xmlns:a16="http://schemas.microsoft.com/office/drawing/2014/main" id="{1EB68503-35C9-4C14-A8AA-90A07BA679C7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1A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106" name="그룹 143">
            <a:extLst>
              <a:ext uri="{FF2B5EF4-FFF2-40B4-BE49-F238E27FC236}">
                <a16:creationId xmlns:a16="http://schemas.microsoft.com/office/drawing/2014/main" id="{6031E24D-AF4C-4328-8F51-3575B1BBEC72}"/>
              </a:ext>
            </a:extLst>
          </p:cNvPr>
          <p:cNvGrpSpPr/>
          <p:nvPr/>
        </p:nvGrpSpPr>
        <p:grpSpPr>
          <a:xfrm>
            <a:off x="2190964" y="1688909"/>
            <a:ext cx="216000" cy="252000"/>
            <a:chOff x="2704212" y="2825113"/>
            <a:chExt cx="216000" cy="252000"/>
          </a:xfrm>
        </p:grpSpPr>
        <p:sp>
          <p:nvSpPr>
            <p:cNvPr id="107" name="타원형">
              <a:extLst>
                <a:ext uri="{FF2B5EF4-FFF2-40B4-BE49-F238E27FC236}">
                  <a16:creationId xmlns:a16="http://schemas.microsoft.com/office/drawing/2014/main" id="{6D94A502-1914-468F-9603-A6584268B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108" name="2">
              <a:extLst>
                <a:ext uri="{FF2B5EF4-FFF2-40B4-BE49-F238E27FC236}">
                  <a16:creationId xmlns:a16="http://schemas.microsoft.com/office/drawing/2014/main" id="{7A1CA249-26FB-483D-BE65-3EA064AED014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2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51272F0-D097-4F12-B877-D392505ADD02}"/>
              </a:ext>
            </a:extLst>
          </p:cNvPr>
          <p:cNvSpPr txBox="1"/>
          <p:nvPr/>
        </p:nvSpPr>
        <p:spPr>
          <a:xfrm>
            <a:off x="5451143" y="67433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5E6E12B-4966-44BC-8370-66BF53E22F44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718781E-DF12-411C-B2A1-A3B599342125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Rectangle 14">
              <a:extLst>
                <a:ext uri="{FF2B5EF4-FFF2-40B4-BE49-F238E27FC236}">
                  <a16:creationId xmlns:a16="http://schemas.microsoft.com/office/drawing/2014/main" id="{1B0EA678-A521-4E21-AB5B-C799ED87E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텍스트 상자 31">
              <a:extLst>
                <a:ext uri="{FF2B5EF4-FFF2-40B4-BE49-F238E27FC236}">
                  <a16:creationId xmlns:a16="http://schemas.microsoft.com/office/drawing/2014/main" id="{4ED62CCE-2102-4AC0-B012-06C09E2C68BD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텍스트 상자 31">
              <a:extLst>
                <a:ext uri="{FF2B5EF4-FFF2-40B4-BE49-F238E27FC236}">
                  <a16:creationId xmlns:a16="http://schemas.microsoft.com/office/drawing/2014/main" id="{99910271-87B3-40F2-8D6C-5CE6BFD4B305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63" name="직선 연결선[R] 33">
              <a:extLst>
                <a:ext uri="{FF2B5EF4-FFF2-40B4-BE49-F238E27FC236}">
                  <a16:creationId xmlns:a16="http://schemas.microsoft.com/office/drawing/2014/main" id="{BE9D9969-4B50-4077-99A4-0945477117F8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텍스트 상자 31">
              <a:extLst>
                <a:ext uri="{FF2B5EF4-FFF2-40B4-BE49-F238E27FC236}">
                  <a16:creationId xmlns:a16="http://schemas.microsoft.com/office/drawing/2014/main" id="{9AFFF8B0-7680-4AFE-A556-DC77BD66E757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66" name="텍스트 상자 31">
              <a:extLst>
                <a:ext uri="{FF2B5EF4-FFF2-40B4-BE49-F238E27FC236}">
                  <a16:creationId xmlns:a16="http://schemas.microsoft.com/office/drawing/2014/main" id="{90CB0A24-2ADF-4566-BAB4-C97C5B696414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67" name="텍스트 상자 31">
              <a:extLst>
                <a:ext uri="{FF2B5EF4-FFF2-40B4-BE49-F238E27FC236}">
                  <a16:creationId xmlns:a16="http://schemas.microsoft.com/office/drawing/2014/main" id="{8FE37008-46C3-4CF1-92DE-FCB4AB59AD48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2168F0C-5486-43DB-A32A-076D2ED01BB2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1736175-B279-44C6-9581-A0A3FA3CCAB4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881632-36BD-4D08-947E-15BAC0A040F0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71" name="텍스트 상자 31">
              <a:extLst>
                <a:ext uri="{FF2B5EF4-FFF2-40B4-BE49-F238E27FC236}">
                  <a16:creationId xmlns:a16="http://schemas.microsoft.com/office/drawing/2014/main" id="{AB1AC4AC-68B9-4285-9059-CD679EFA9B32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72" name="직선 연결선[R] 33">
              <a:extLst>
                <a:ext uri="{FF2B5EF4-FFF2-40B4-BE49-F238E27FC236}">
                  <a16:creationId xmlns:a16="http://schemas.microsoft.com/office/drawing/2014/main" id="{05094C7F-CAE5-4FB7-8350-CBDA295C8360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[R] 7">
              <a:extLst>
                <a:ext uri="{FF2B5EF4-FFF2-40B4-BE49-F238E27FC236}">
                  <a16:creationId xmlns:a16="http://schemas.microsoft.com/office/drawing/2014/main" id="{45325AD7-57A7-4CAE-BEF3-E78E23EB0992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74" name="직선 연결선[R] 33">
              <a:extLst>
                <a:ext uri="{FF2B5EF4-FFF2-40B4-BE49-F238E27FC236}">
                  <a16:creationId xmlns:a16="http://schemas.microsoft.com/office/drawing/2014/main" id="{9FA298CA-20C3-453C-99B8-5A8586713EEB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텍스트 상자 31">
              <a:extLst>
                <a:ext uri="{FF2B5EF4-FFF2-40B4-BE49-F238E27FC236}">
                  <a16:creationId xmlns:a16="http://schemas.microsoft.com/office/drawing/2014/main" id="{61BF0A9B-1C33-4486-950A-F9937509437C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01" name="직선 연결선[R] 33">
              <a:extLst>
                <a:ext uri="{FF2B5EF4-FFF2-40B4-BE49-F238E27FC236}">
                  <a16:creationId xmlns:a16="http://schemas.microsoft.com/office/drawing/2014/main" id="{8545F581-A9BD-4A38-9FD1-E62C319FBE62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198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18781E-DF12-411C-B2A1-A3B599342125}"/>
              </a:ext>
            </a:extLst>
          </p:cNvPr>
          <p:cNvSpPr/>
          <p:nvPr/>
        </p:nvSpPr>
        <p:spPr>
          <a:xfrm>
            <a:off x="449567" y="1556792"/>
            <a:ext cx="1306129" cy="1897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0C2135B8-14D0-4C84-98EE-96A4FAE82315}"/>
              </a:ext>
            </a:extLst>
          </p:cNvPr>
          <p:cNvSpPr txBox="1">
            <a:spLocks/>
          </p:cNvSpPr>
          <p:nvPr/>
        </p:nvSpPr>
        <p:spPr bwMode="auto">
          <a:xfrm>
            <a:off x="538132" y="436916"/>
            <a:ext cx="461735" cy="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ko-KR" altLang="en-US" sz="85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pple SD 산돌고딕 Neo 볼드체" charset="-127"/>
                <a:sym typeface="Apple SD 산돌고딕 Neo 볼드체" charset="-127"/>
              </a:rPr>
              <a:t>설문 홈</a:t>
            </a:r>
            <a:endParaRPr lang="x-none" altLang="x-none" sz="857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pple SD 산돌고딕 Neo 볼드체" charset="-127"/>
              <a:sym typeface="Apple SD 산돌고딕 Neo 볼드체" charset="-127"/>
            </a:endParaRPr>
          </a:p>
        </p:txBody>
      </p:sp>
      <p:cxnSp>
        <p:nvCxnSpPr>
          <p:cNvPr id="13" name="직선 연결선[R] 7">
            <a:extLst>
              <a:ext uri="{FF2B5EF4-FFF2-40B4-BE49-F238E27FC236}">
                <a16:creationId xmlns:a16="http://schemas.microsoft.com/office/drawing/2014/main" id="{921689D0-2939-4FC6-86CD-4A9B0C04D7F0}"/>
              </a:ext>
            </a:extLst>
          </p:cNvPr>
          <p:cNvCxnSpPr>
            <a:cxnSpLocks/>
          </p:cNvCxnSpPr>
          <p:nvPr/>
        </p:nvCxnSpPr>
        <p:spPr>
          <a:xfrm>
            <a:off x="1775520" y="1066872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aphicFrame>
        <p:nvGraphicFramePr>
          <p:cNvPr id="96" name="Group 3">
            <a:extLst>
              <a:ext uri="{FF2B5EF4-FFF2-40B4-BE49-F238E27FC236}">
                <a16:creationId xmlns:a16="http://schemas.microsoft.com/office/drawing/2014/main" id="{2F04E4C2-9E06-4B6F-9BC9-CE4A54C4C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27472"/>
              </p:ext>
            </p:extLst>
          </p:nvPr>
        </p:nvGraphicFramePr>
        <p:xfrm>
          <a:off x="9290533" y="813265"/>
          <a:ext cx="2835141" cy="1471103"/>
        </p:xfrm>
        <a:graphic>
          <a:graphicData uri="http://schemas.openxmlformats.org/drawingml/2006/table">
            <a:tbl>
              <a:tblPr/>
              <a:tblGrid>
                <a:gridCol w="261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81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</a:rPr>
                        <a:t>Description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rebuchet MS" panose="020B0603020202020204" pitchFamily="34" charset="0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8580" marR="13858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작성자 </a:t>
                      </a:r>
                      <a:r>
                        <a:rPr kumimoji="1"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클릭시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, 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버디카드 출력</a:t>
                      </a:r>
                    </a:p>
                  </a:txBody>
                  <a:tcPr marL="50800" marR="50800" marT="50800" marB="50800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73658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1A</a:t>
                      </a:r>
                      <a:endParaRPr kumimoji="1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79375" algn="l" defTabSz="914400"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75893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535644"/>
                  </a:ext>
                </a:extLst>
              </a:tr>
              <a:tr h="15669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kumimoji="1"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793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 typeface="Arial" charset="0"/>
                        <a:buChar char="•"/>
                        <a:tabLst/>
                        <a:defRPr sz="2000"/>
                      </a:pPr>
                      <a:endParaRPr kumimoji="1"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4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26F3D6-F7CF-45BC-8CF8-926BAA66F245}"/>
              </a:ext>
            </a:extLst>
          </p:cNvPr>
          <p:cNvSpPr txBox="1"/>
          <p:nvPr/>
        </p:nvSpPr>
        <p:spPr>
          <a:xfrm>
            <a:off x="1229115" y="49897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작성자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클릭시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버디카드 출력 화면</a:t>
            </a:r>
          </a:p>
        </p:txBody>
      </p:sp>
      <p:sp>
        <p:nvSpPr>
          <p:cNvPr id="272" name="타원 83">
            <a:extLst>
              <a:ext uri="{FF2B5EF4-FFF2-40B4-BE49-F238E27FC236}">
                <a16:creationId xmlns:a16="http://schemas.microsoft.com/office/drawing/2014/main" id="{128B8D3C-22DB-4BE3-9909-5D5499FCFFA1}"/>
              </a:ext>
            </a:extLst>
          </p:cNvPr>
          <p:cNvSpPr>
            <a:spLocks noChangeAspect="1"/>
          </p:cNvSpPr>
          <p:nvPr/>
        </p:nvSpPr>
        <p:spPr>
          <a:xfrm>
            <a:off x="79984" y="5237364"/>
            <a:ext cx="263957" cy="27146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514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2" name="텍스트 상자 31">
            <a:extLst>
              <a:ext uri="{FF2B5EF4-FFF2-40B4-BE49-F238E27FC236}">
                <a16:creationId xmlns:a16="http://schemas.microsoft.com/office/drawing/2014/main" id="{478C7EE5-BC33-4968-AAD1-A39DBD31229F}"/>
              </a:ext>
            </a:extLst>
          </p:cNvPr>
          <p:cNvSpPr txBox="1"/>
          <p:nvPr/>
        </p:nvSpPr>
        <p:spPr>
          <a:xfrm>
            <a:off x="1895882" y="834400"/>
            <a:ext cx="198347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진행중인 설문 </a:t>
            </a:r>
          </a:p>
        </p:txBody>
      </p:sp>
      <p:grpSp>
        <p:nvGrpSpPr>
          <p:cNvPr id="353" name="Group 357">
            <a:extLst>
              <a:ext uri="{FF2B5EF4-FFF2-40B4-BE49-F238E27FC236}">
                <a16:creationId xmlns:a16="http://schemas.microsoft.com/office/drawing/2014/main" id="{858E1051-FC07-4CB9-8151-B851C5C83F56}"/>
              </a:ext>
            </a:extLst>
          </p:cNvPr>
          <p:cNvGrpSpPr/>
          <p:nvPr/>
        </p:nvGrpSpPr>
        <p:grpSpPr>
          <a:xfrm>
            <a:off x="8954646" y="857945"/>
            <a:ext cx="134782" cy="145799"/>
            <a:chOff x="7681409" y="2293429"/>
            <a:chExt cx="157246" cy="170099"/>
          </a:xfrm>
        </p:grpSpPr>
        <p:sp>
          <p:nvSpPr>
            <p:cNvPr id="354" name="Rounded Rectangle 358">
              <a:extLst>
                <a:ext uri="{FF2B5EF4-FFF2-40B4-BE49-F238E27FC236}">
                  <a16:creationId xmlns:a16="http://schemas.microsoft.com/office/drawing/2014/main" id="{F8B7A5E7-E40D-4E95-AB57-A044289DF2CD}"/>
                </a:ext>
              </a:extLst>
            </p:cNvPr>
            <p:cNvSpPr/>
            <p:nvPr/>
          </p:nvSpPr>
          <p:spPr>
            <a:xfrm>
              <a:off x="7681409" y="2293429"/>
              <a:ext cx="157246" cy="170099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600" dirty="0">
                <a:latin typeface="+mn-ea"/>
                <a:ea typeface="+mn-ea"/>
              </a:endParaRPr>
            </a:p>
          </p:txBody>
        </p:sp>
        <p:sp>
          <p:nvSpPr>
            <p:cNvPr id="355" name="Freeform 32">
              <a:extLst>
                <a:ext uri="{FF2B5EF4-FFF2-40B4-BE49-F238E27FC236}">
                  <a16:creationId xmlns:a16="http://schemas.microsoft.com/office/drawing/2014/main" id="{D19AA097-70C7-487E-8068-0E7AA8EBE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14542" y="2340397"/>
              <a:ext cx="90979" cy="90000"/>
            </a:xfrm>
            <a:custGeom>
              <a:avLst/>
              <a:gdLst>
                <a:gd name="T0" fmla="*/ 347 w 411"/>
                <a:gd name="T1" fmla="*/ 59 h 407"/>
                <a:gd name="T2" fmla="*/ 205 w 411"/>
                <a:gd name="T3" fmla="*/ 0 h 407"/>
                <a:gd name="T4" fmla="*/ 0 w 411"/>
                <a:gd name="T5" fmla="*/ 205 h 407"/>
                <a:gd name="T6" fmla="*/ 205 w 411"/>
                <a:gd name="T7" fmla="*/ 406 h 407"/>
                <a:gd name="T8" fmla="*/ 401 w 411"/>
                <a:gd name="T9" fmla="*/ 254 h 407"/>
                <a:gd name="T10" fmla="*/ 347 w 411"/>
                <a:gd name="T11" fmla="*/ 254 h 407"/>
                <a:gd name="T12" fmla="*/ 205 w 411"/>
                <a:gd name="T13" fmla="*/ 357 h 407"/>
                <a:gd name="T14" fmla="*/ 49 w 411"/>
                <a:gd name="T15" fmla="*/ 205 h 407"/>
                <a:gd name="T16" fmla="*/ 205 w 411"/>
                <a:gd name="T17" fmla="*/ 49 h 407"/>
                <a:gd name="T18" fmla="*/ 313 w 411"/>
                <a:gd name="T19" fmla="*/ 98 h 407"/>
                <a:gd name="T20" fmla="*/ 230 w 411"/>
                <a:gd name="T21" fmla="*/ 176 h 407"/>
                <a:gd name="T22" fmla="*/ 410 w 411"/>
                <a:gd name="T23" fmla="*/ 176 h 407"/>
                <a:gd name="T24" fmla="*/ 410 w 411"/>
                <a:gd name="T25" fmla="*/ 0 h 407"/>
                <a:gd name="T26" fmla="*/ 347 w 411"/>
                <a:gd name="T27" fmla="*/ 5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407">
                  <a:moveTo>
                    <a:pt x="347" y="59"/>
                  </a:moveTo>
                  <a:cubicBezTo>
                    <a:pt x="313" y="20"/>
                    <a:pt x="259" y="0"/>
                    <a:pt x="205" y="0"/>
                  </a:cubicBezTo>
                  <a:cubicBezTo>
                    <a:pt x="93" y="0"/>
                    <a:pt x="0" y="93"/>
                    <a:pt x="0" y="205"/>
                  </a:cubicBezTo>
                  <a:cubicBezTo>
                    <a:pt x="0" y="318"/>
                    <a:pt x="93" y="406"/>
                    <a:pt x="205" y="406"/>
                  </a:cubicBezTo>
                  <a:cubicBezTo>
                    <a:pt x="298" y="406"/>
                    <a:pt x="376" y="342"/>
                    <a:pt x="401" y="254"/>
                  </a:cubicBezTo>
                  <a:lnTo>
                    <a:pt x="347" y="254"/>
                  </a:lnTo>
                  <a:cubicBezTo>
                    <a:pt x="327" y="313"/>
                    <a:pt x="269" y="357"/>
                    <a:pt x="205" y="357"/>
                  </a:cubicBezTo>
                  <a:cubicBezTo>
                    <a:pt x="122" y="357"/>
                    <a:pt x="49" y="291"/>
                    <a:pt x="49" y="205"/>
                  </a:cubicBezTo>
                  <a:cubicBezTo>
                    <a:pt x="49" y="120"/>
                    <a:pt x="122" y="49"/>
                    <a:pt x="205" y="49"/>
                  </a:cubicBezTo>
                  <a:cubicBezTo>
                    <a:pt x="249" y="49"/>
                    <a:pt x="283" y="69"/>
                    <a:pt x="313" y="98"/>
                  </a:cubicBezTo>
                  <a:lnTo>
                    <a:pt x="230" y="176"/>
                  </a:lnTo>
                  <a:lnTo>
                    <a:pt x="410" y="176"/>
                  </a:lnTo>
                  <a:lnTo>
                    <a:pt x="410" y="0"/>
                  </a:lnTo>
                  <a:lnTo>
                    <a:pt x="347" y="59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400">
                <a:latin typeface="+mn-ea"/>
                <a:ea typeface="+mn-ea"/>
              </a:endParaRPr>
            </a:p>
          </p:txBody>
        </p:sp>
      </p:grpSp>
      <p:cxnSp>
        <p:nvCxnSpPr>
          <p:cNvPr id="142" name="직선 연결선[R] 7">
            <a:extLst>
              <a:ext uri="{FF2B5EF4-FFF2-40B4-BE49-F238E27FC236}">
                <a16:creationId xmlns:a16="http://schemas.microsoft.com/office/drawing/2014/main" id="{40184640-1426-43CB-BEF8-669B1B2587FF}"/>
              </a:ext>
            </a:extLst>
          </p:cNvPr>
          <p:cNvCxnSpPr>
            <a:cxnSpLocks/>
          </p:cNvCxnSpPr>
          <p:nvPr/>
        </p:nvCxnSpPr>
        <p:spPr>
          <a:xfrm>
            <a:off x="1775520" y="1484633"/>
            <a:ext cx="741682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grpSp>
        <p:nvGrpSpPr>
          <p:cNvPr id="143" name="Group 224">
            <a:extLst>
              <a:ext uri="{FF2B5EF4-FFF2-40B4-BE49-F238E27FC236}">
                <a16:creationId xmlns:a16="http://schemas.microsoft.com/office/drawing/2014/main" id="{ED497A27-A0D9-4142-BFE1-330D42C1D3E3}"/>
              </a:ext>
            </a:extLst>
          </p:cNvPr>
          <p:cNvGrpSpPr/>
          <p:nvPr/>
        </p:nvGrpSpPr>
        <p:grpSpPr>
          <a:xfrm>
            <a:off x="8768531" y="1186251"/>
            <a:ext cx="412743" cy="246221"/>
            <a:chOff x="7387841" y="2237382"/>
            <a:chExt cx="450534" cy="265485"/>
          </a:xfrm>
        </p:grpSpPr>
        <p:sp>
          <p:nvSpPr>
            <p:cNvPr id="144" name="Rounded Rectangle 160">
              <a:extLst>
                <a:ext uri="{FF2B5EF4-FFF2-40B4-BE49-F238E27FC236}">
                  <a16:creationId xmlns:a16="http://schemas.microsoft.com/office/drawing/2014/main" id="{71AB8639-11F7-43DB-82B7-A9FB04BF0A23}"/>
                </a:ext>
              </a:extLst>
            </p:cNvPr>
            <p:cNvSpPr/>
            <p:nvPr/>
          </p:nvSpPr>
          <p:spPr>
            <a:xfrm>
              <a:off x="7387841" y="2284920"/>
              <a:ext cx="450534" cy="178556"/>
            </a:xfrm>
            <a:prstGeom prst="roundRect">
              <a:avLst>
                <a:gd name="adj" fmla="val 8420"/>
              </a:avLst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800" dirty="0">
                <a:latin typeface="+mn-ea"/>
                <a:ea typeface="+mn-ea"/>
              </a:endParaRPr>
            </a:p>
          </p:txBody>
        </p:sp>
        <p:cxnSp>
          <p:nvCxnSpPr>
            <p:cNvPr id="145" name="Straight Connector 183">
              <a:extLst>
                <a:ext uri="{FF2B5EF4-FFF2-40B4-BE49-F238E27FC236}">
                  <a16:creationId xmlns:a16="http://schemas.microsoft.com/office/drawing/2014/main" id="{F8EEE2FD-103D-49E9-99CD-09DAA5B4A2D1}"/>
                </a:ext>
              </a:extLst>
            </p:cNvPr>
            <p:cNvCxnSpPr/>
            <p:nvPr/>
          </p:nvCxnSpPr>
          <p:spPr>
            <a:xfrm>
              <a:off x="7685904" y="2284920"/>
              <a:ext cx="0" cy="178556"/>
            </a:xfrm>
            <a:prstGeom prst="line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</p:cxnSp>
        <p:sp>
          <p:nvSpPr>
            <p:cNvPr id="146" name="텍스트 상자 31">
              <a:extLst>
                <a:ext uri="{FF2B5EF4-FFF2-40B4-BE49-F238E27FC236}">
                  <a16:creationId xmlns:a16="http://schemas.microsoft.com/office/drawing/2014/main" id="{33BC8C24-414D-40C3-8509-27020C81E3A4}"/>
                </a:ext>
              </a:extLst>
            </p:cNvPr>
            <p:cNvSpPr txBox="1"/>
            <p:nvPr/>
          </p:nvSpPr>
          <p:spPr>
            <a:xfrm>
              <a:off x="7390000" y="2237382"/>
              <a:ext cx="300816" cy="2654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kumimoji="1"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15</a:t>
              </a:r>
              <a:r>
                <a:rPr kumimoji="1"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</a:t>
              </a:r>
            </a:p>
          </p:txBody>
        </p:sp>
        <p:sp>
          <p:nvSpPr>
            <p:cNvPr id="147" name="Triangle 223">
              <a:extLst>
                <a:ext uri="{FF2B5EF4-FFF2-40B4-BE49-F238E27FC236}">
                  <a16:creationId xmlns:a16="http://schemas.microsoft.com/office/drawing/2014/main" id="{32E9C1D5-A9F4-458E-9A76-070FFD90BCF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7723992" y="2353946"/>
              <a:ext cx="75371" cy="4320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800">
                <a:solidFill>
                  <a:schemeClr val="tx1"/>
                </a:solidFill>
                <a:latin typeface="+mn-ea"/>
                <a:ea typeface="+mn-ea"/>
                <a:cs typeface="ＭＳ Ｐゴシック" charset="0"/>
              </a:endParaRPr>
            </a:p>
          </p:txBody>
        </p:sp>
      </p:grpSp>
      <p:graphicFrame>
        <p:nvGraphicFramePr>
          <p:cNvPr id="148" name="표 147">
            <a:extLst>
              <a:ext uri="{FF2B5EF4-FFF2-40B4-BE49-F238E27FC236}">
                <a16:creationId xmlns:a16="http://schemas.microsoft.com/office/drawing/2014/main" id="{1488C600-4159-4AA4-AB14-9478BE7D0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55136"/>
              </p:ext>
            </p:extLst>
          </p:nvPr>
        </p:nvGraphicFramePr>
        <p:xfrm>
          <a:off x="1781212" y="1482969"/>
          <a:ext cx="7364321" cy="262080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08896">
                  <a:extLst>
                    <a:ext uri="{9D8B030D-6E8A-4147-A177-3AD203B41FA5}">
                      <a16:colId xmlns:a16="http://schemas.microsoft.com/office/drawing/2014/main" val="771731084"/>
                    </a:ext>
                  </a:extLst>
                </a:gridCol>
                <a:gridCol w="3718355">
                  <a:extLst>
                    <a:ext uri="{9D8B030D-6E8A-4147-A177-3AD203B41FA5}">
                      <a16:colId xmlns:a16="http://schemas.microsoft.com/office/drawing/2014/main" val="2638600955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2948461323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410087154"/>
                    </a:ext>
                  </a:extLst>
                </a:gridCol>
                <a:gridCol w="787131">
                  <a:extLst>
                    <a:ext uri="{9D8B030D-6E8A-4147-A177-3AD203B41FA5}">
                      <a16:colId xmlns:a16="http://schemas.microsoft.com/office/drawing/2014/main" val="1406644137"/>
                    </a:ext>
                  </a:extLst>
                </a:gridCol>
                <a:gridCol w="655942">
                  <a:extLst>
                    <a:ext uri="{9D8B030D-6E8A-4147-A177-3AD203B41FA5}">
                      <a16:colId xmlns:a16="http://schemas.microsoft.com/office/drawing/2014/main" val="167272866"/>
                    </a:ext>
                  </a:extLst>
                </a:gridCol>
                <a:gridCol w="482113">
                  <a:extLst>
                    <a:ext uri="{9D8B030D-6E8A-4147-A177-3AD203B41FA5}">
                      <a16:colId xmlns:a16="http://schemas.microsoft.com/office/drawing/2014/main" val="118313556"/>
                    </a:ext>
                  </a:extLst>
                </a:gridCol>
              </a:tblGrid>
              <a:tr h="284091"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60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설문 제목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상태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작성일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종료일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참여자</a:t>
                      </a:r>
                      <a:endParaRPr lang="en-US" sz="70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8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13662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8911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7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389788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26594"/>
                  </a:ext>
                </a:extLst>
              </a:tr>
              <a:tr h="291929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회사원이 가장 많이 받는 스트레스는</a:t>
                      </a:r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김길동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246994"/>
                  </a:ext>
                </a:extLst>
              </a:tr>
              <a:tr h="287508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추석 선물 수요 조사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이차장</a:t>
                      </a:r>
                      <a:endParaRPr lang="en-US" altLang="ko-KR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66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7567"/>
                  </a:ext>
                </a:extLst>
              </a:tr>
              <a:tr h="284091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개선 만족도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김선임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89233"/>
                  </a:ext>
                </a:extLst>
              </a:tr>
              <a:tr h="30546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EGW </a:t>
                      </a:r>
                      <a:r>
                        <a:rPr lang="ko-KR" altLang="en-US" sz="700" u="sng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홍보 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ko-KR" altLang="en-US" sz="700" u="sng" dirty="0" err="1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최팀장</a:t>
                      </a:r>
                      <a:endParaRPr lang="en-US" sz="700" u="sng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진행중</a:t>
                      </a:r>
                      <a:endParaRPr lang="en-US" altLang="ko-KR" sz="700" u="none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2017-09-08 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2017-10-10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rgbClr val="5F5F5F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10</a:t>
                      </a:r>
                    </a:p>
                  </a:txBody>
                  <a:tcPr marL="82296" marR="82296" marT="82296" marB="8229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11459"/>
                  </a:ext>
                </a:extLst>
              </a:tr>
            </a:tbl>
          </a:graphicData>
        </a:graphic>
      </p:graphicFrame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5DB68BE-2990-4A01-A8D3-E777BC4B5712}"/>
              </a:ext>
            </a:extLst>
          </p:cNvPr>
          <p:cNvGrpSpPr/>
          <p:nvPr/>
        </p:nvGrpSpPr>
        <p:grpSpPr>
          <a:xfrm>
            <a:off x="4367808" y="6302548"/>
            <a:ext cx="2840854" cy="236543"/>
            <a:chOff x="3685440" y="4863567"/>
            <a:chExt cx="2840854" cy="157372"/>
          </a:xfrm>
        </p:grpSpPr>
        <p:sp>
          <p:nvSpPr>
            <p:cNvPr id="160" name="텍스트 상자 31">
              <a:extLst>
                <a:ext uri="{FF2B5EF4-FFF2-40B4-BE49-F238E27FC236}">
                  <a16:creationId xmlns:a16="http://schemas.microsoft.com/office/drawing/2014/main" id="{23C00D8F-BF08-4AB7-BBC4-8A167D78DCEF}"/>
                </a:ext>
              </a:extLst>
            </p:cNvPr>
            <p:cNvSpPr txBox="1"/>
            <p:nvPr/>
          </p:nvSpPr>
          <p:spPr>
            <a:xfrm>
              <a:off x="3685440" y="4863567"/>
              <a:ext cx="230020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«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‹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2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3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4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6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7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8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9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10</a:t>
              </a:r>
              <a:r>
                <a:rPr kumimoji="1"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›</a:t>
              </a:r>
              <a:r>
                <a:rPr kumimoji="1" lang="ko-KR" altLang="en-US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   </a:t>
              </a:r>
              <a:r>
                <a:rPr kumimoji="1" lang="en-US" altLang="ko-KR" sz="1000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rPr>
                <a:t>»</a:t>
              </a:r>
              <a:endParaRPr kumimoji="1"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471DBFB-5D08-4FBA-8D63-AD8004F34407}"/>
                </a:ext>
              </a:extLst>
            </p:cNvPr>
            <p:cNvGrpSpPr/>
            <p:nvPr/>
          </p:nvGrpSpPr>
          <p:grpSpPr>
            <a:xfrm>
              <a:off x="6034340" y="4894939"/>
              <a:ext cx="491954" cy="126000"/>
              <a:chOff x="6034340" y="4894939"/>
              <a:chExt cx="491954" cy="126000"/>
            </a:xfrm>
          </p:grpSpPr>
          <p:sp>
            <p:nvSpPr>
              <p:cNvPr id="162" name="Rounded Rectangle 936">
                <a:extLst>
                  <a:ext uri="{FF2B5EF4-FFF2-40B4-BE49-F238E27FC236}">
                    <a16:creationId xmlns:a16="http://schemas.microsoft.com/office/drawing/2014/main" id="{B30FBA95-F5D3-4A53-896E-EF1FADFDC4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34340" y="4894939"/>
                <a:ext cx="216000" cy="126000"/>
              </a:xfrm>
              <a:prstGeom prst="roundRect">
                <a:avLst>
                  <a:gd name="adj" fmla="val 8420"/>
                </a:avLst>
              </a:prstGeom>
              <a:solidFill>
                <a:schemeClr val="bg1"/>
              </a:solidFill>
              <a:ln w="6350" cap="flat" cmpd="sng">
                <a:solidFill>
                  <a:schemeClr val="bg1">
                    <a:lumMod val="50000"/>
                  </a:schemeClr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</p:spPr>
            <p:txBody>
              <a:bodyPr lIns="0" tIns="0" rIns="36000" bIns="0" anchor="ctr"/>
              <a:lstStyle/>
              <a:p>
                <a:pPr algn="r"/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1</a:t>
                </a:r>
                <a:endParaRPr kumimoji="1" lang="en-US" sz="800" b="1" dirty="0">
                  <a:solidFill>
                    <a:schemeClr val="bg1">
                      <a:lumMod val="50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EE50FAF-F087-467E-AC72-C8906BF86CBC}"/>
                  </a:ext>
                </a:extLst>
              </p:cNvPr>
              <p:cNvSpPr/>
              <p:nvPr/>
            </p:nvSpPr>
            <p:spPr>
              <a:xfrm>
                <a:off x="6276226" y="4911014"/>
                <a:ext cx="250068" cy="81906"/>
              </a:xfrm>
              <a:prstGeom prst="rect">
                <a:avLst/>
              </a:prstGeom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kumimoji="1"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</a:t>
                </a:r>
                <a:r>
                  <a:rPr kumimoji="1" lang="ko-KR" altLang="en-US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 </a:t>
                </a:r>
                <a:r>
                  <a:rPr kumimoji="1"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+mn-ea"/>
                    <a:ea typeface="+mn-ea"/>
                  </a:rPr>
                  <a:t>362</a:t>
                </a:r>
                <a:endParaRPr lang="ko-KR" altLang="en-US" sz="2400" dirty="0">
                  <a:latin typeface="+mn-ea"/>
                  <a:ea typeface="+mn-ea"/>
                </a:endParaRPr>
              </a:p>
            </p:txBody>
          </p:sp>
        </p:grpSp>
      </p:grpSp>
      <p:sp>
        <p:nvSpPr>
          <p:cNvPr id="166" name="텍스트 상자 31">
            <a:extLst>
              <a:ext uri="{FF2B5EF4-FFF2-40B4-BE49-F238E27FC236}">
                <a16:creationId xmlns:a16="http://schemas.microsoft.com/office/drawing/2014/main" id="{3FA2E5B7-17F6-4FA8-A0DC-58FA4F4C6B9E}"/>
              </a:ext>
            </a:extLst>
          </p:cNvPr>
          <p:cNvSpPr txBox="1"/>
          <p:nvPr/>
        </p:nvSpPr>
        <p:spPr>
          <a:xfrm>
            <a:off x="8479130" y="868065"/>
            <a:ext cx="47280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53</a:t>
            </a:r>
            <a:endParaRPr kumimoji="1"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143">
            <a:extLst>
              <a:ext uri="{FF2B5EF4-FFF2-40B4-BE49-F238E27FC236}">
                <a16:creationId xmlns:a16="http://schemas.microsoft.com/office/drawing/2014/main" id="{7D1CB4A4-4D8F-4A86-BF3C-1E9A196C4C25}"/>
              </a:ext>
            </a:extLst>
          </p:cNvPr>
          <p:cNvGrpSpPr/>
          <p:nvPr/>
        </p:nvGrpSpPr>
        <p:grpSpPr>
          <a:xfrm>
            <a:off x="5807968" y="3742726"/>
            <a:ext cx="216000" cy="252000"/>
            <a:chOff x="2704212" y="2825113"/>
            <a:chExt cx="216000" cy="252000"/>
          </a:xfrm>
        </p:grpSpPr>
        <p:sp>
          <p:nvSpPr>
            <p:cNvPr id="77" name="타원형">
              <a:extLst>
                <a:ext uri="{FF2B5EF4-FFF2-40B4-BE49-F238E27FC236}">
                  <a16:creationId xmlns:a16="http://schemas.microsoft.com/office/drawing/2014/main" id="{7FC83383-BD4D-4FE8-8008-E3E3A9E0FE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663" y="2843113"/>
              <a:ext cx="213549" cy="21600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76817">
                <a:defRPr sz="7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+mn-ea"/>
                <a:ea typeface="+mn-ea"/>
              </a:endParaRPr>
            </a:p>
          </p:txBody>
        </p:sp>
        <p:sp>
          <p:nvSpPr>
            <p:cNvPr id="78" name="2">
              <a:extLst>
                <a:ext uri="{FF2B5EF4-FFF2-40B4-BE49-F238E27FC236}">
                  <a16:creationId xmlns:a16="http://schemas.microsoft.com/office/drawing/2014/main" id="{2424980C-170C-4775-85E0-BD36E7B6C9F7}"/>
                </a:ext>
              </a:extLst>
            </p:cNvPr>
            <p:cNvSpPr txBox="1"/>
            <p:nvPr/>
          </p:nvSpPr>
          <p:spPr>
            <a:xfrm>
              <a:off x="2704212" y="2825113"/>
              <a:ext cx="216000" cy="252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defTabSz="576817">
                <a:defRPr sz="20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>
                <a:defRPr b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altLang="ko-KR" sz="900" b="1" dirty="0">
                  <a:solidFill>
                    <a:srgbClr val="FFFFFF"/>
                  </a:solidFill>
                  <a:latin typeface="+mn-ea"/>
                  <a:ea typeface="+mn-ea"/>
                  <a:cs typeface="Helvetica"/>
                  <a:sym typeface="Helvetica"/>
                </a:rPr>
                <a:t>1</a:t>
              </a:r>
              <a:endParaRPr sz="900" b="1" dirty="0">
                <a:solidFill>
                  <a:srgbClr val="FFFFFF"/>
                </a:solidFill>
                <a:latin typeface="+mn-ea"/>
                <a:ea typeface="+mn-ea"/>
                <a:cs typeface="Helvetica"/>
                <a:sym typeface="Helvetica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EAAF11A-38B3-439E-8023-02E4E4F6A818}"/>
              </a:ext>
            </a:extLst>
          </p:cNvPr>
          <p:cNvGrpSpPr/>
          <p:nvPr/>
        </p:nvGrpSpPr>
        <p:grpSpPr>
          <a:xfrm>
            <a:off x="1874392" y="412504"/>
            <a:ext cx="3335701" cy="197242"/>
            <a:chOff x="1874392" y="412504"/>
            <a:chExt cx="3335701" cy="197242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CDEBFD9-45CF-45B9-88A4-98D16F96593A}"/>
                </a:ext>
              </a:extLst>
            </p:cNvPr>
            <p:cNvGrpSpPr/>
            <p:nvPr/>
          </p:nvGrpSpPr>
          <p:grpSpPr>
            <a:xfrm>
              <a:off x="1874392" y="412504"/>
              <a:ext cx="3335701" cy="197242"/>
              <a:chOff x="2581976" y="814182"/>
              <a:chExt cx="3335701" cy="197242"/>
            </a:xfrm>
          </p:grpSpPr>
          <p:grpSp>
            <p:nvGrpSpPr>
              <p:cNvPr id="83" name="Group 1">
                <a:extLst>
                  <a:ext uri="{FF2B5EF4-FFF2-40B4-BE49-F238E27FC236}">
                    <a16:creationId xmlns:a16="http://schemas.microsoft.com/office/drawing/2014/main" id="{86C0A086-5A93-4A08-84FA-243B83F9B949}"/>
                  </a:ext>
                </a:extLst>
              </p:cNvPr>
              <p:cNvGrpSpPr/>
              <p:nvPr/>
            </p:nvGrpSpPr>
            <p:grpSpPr>
              <a:xfrm>
                <a:off x="2581976" y="814182"/>
                <a:ext cx="3335701" cy="197242"/>
                <a:chOff x="3942423" y="5256595"/>
                <a:chExt cx="3335701" cy="197242"/>
              </a:xfrm>
            </p:grpSpPr>
            <p:sp>
              <p:nvSpPr>
                <p:cNvPr id="85" name="Rectangle 14">
                  <a:extLst>
                    <a:ext uri="{FF2B5EF4-FFF2-40B4-BE49-F238E27FC236}">
                      <a16:creationId xmlns:a16="http://schemas.microsoft.com/office/drawing/2014/main" id="{8C073F5A-CF62-4991-82D2-D601AF8BF7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42423" y="5256595"/>
                  <a:ext cx="3335701" cy="19724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50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lIns="50800" tIns="50800" rIns="50800" bIns="50800" anchor="ctr"/>
                <a:lstStyle/>
                <a:p>
                  <a:endParaRPr lang="x-none" altLang="x-none" sz="2400">
                    <a:solidFill>
                      <a:srgbClr val="FFFF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86" name="Freeform 10">
                  <a:extLst>
                    <a:ext uri="{FF2B5EF4-FFF2-40B4-BE49-F238E27FC236}">
                      <a16:creationId xmlns:a16="http://schemas.microsoft.com/office/drawing/2014/main" id="{142FBCB7-9E04-4626-9E60-6761F70145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67887" y="5306098"/>
                  <a:ext cx="108001" cy="108000"/>
                </a:xfrm>
                <a:custGeom>
                  <a:avLst/>
                  <a:gdLst>
                    <a:gd name="T0" fmla="*/ 332 w 471"/>
                    <a:gd name="T1" fmla="*/ 296 h 471"/>
                    <a:gd name="T2" fmla="*/ 312 w 471"/>
                    <a:gd name="T3" fmla="*/ 296 h 471"/>
                    <a:gd name="T4" fmla="*/ 307 w 471"/>
                    <a:gd name="T5" fmla="*/ 286 h 471"/>
                    <a:gd name="T6" fmla="*/ 348 w 471"/>
                    <a:gd name="T7" fmla="*/ 173 h 471"/>
                    <a:gd name="T8" fmla="*/ 174 w 471"/>
                    <a:gd name="T9" fmla="*/ 0 h 471"/>
                    <a:gd name="T10" fmla="*/ 0 w 471"/>
                    <a:gd name="T11" fmla="*/ 173 h 471"/>
                    <a:gd name="T12" fmla="*/ 174 w 471"/>
                    <a:gd name="T13" fmla="*/ 347 h 471"/>
                    <a:gd name="T14" fmla="*/ 286 w 471"/>
                    <a:gd name="T15" fmla="*/ 306 h 471"/>
                    <a:gd name="T16" fmla="*/ 296 w 471"/>
                    <a:gd name="T17" fmla="*/ 311 h 471"/>
                    <a:gd name="T18" fmla="*/ 296 w 471"/>
                    <a:gd name="T19" fmla="*/ 337 h 471"/>
                    <a:gd name="T20" fmla="*/ 429 w 471"/>
                    <a:gd name="T21" fmla="*/ 470 h 471"/>
                    <a:gd name="T22" fmla="*/ 470 w 471"/>
                    <a:gd name="T23" fmla="*/ 429 h 471"/>
                    <a:gd name="T24" fmla="*/ 332 w 471"/>
                    <a:gd name="T25" fmla="*/ 296 h 471"/>
                    <a:gd name="T26" fmla="*/ 174 w 471"/>
                    <a:gd name="T27" fmla="*/ 296 h 471"/>
                    <a:gd name="T28" fmla="*/ 56 w 471"/>
                    <a:gd name="T29" fmla="*/ 173 h 471"/>
                    <a:gd name="T30" fmla="*/ 174 w 471"/>
                    <a:gd name="T31" fmla="*/ 56 h 471"/>
                    <a:gd name="T32" fmla="*/ 296 w 471"/>
                    <a:gd name="T33" fmla="*/ 173 h 471"/>
                    <a:gd name="T34" fmla="*/ 174 w 471"/>
                    <a:gd name="T35" fmla="*/ 296 h 4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71" h="471">
                      <a:moveTo>
                        <a:pt x="332" y="296"/>
                      </a:moveTo>
                      <a:lnTo>
                        <a:pt x="312" y="296"/>
                      </a:lnTo>
                      <a:lnTo>
                        <a:pt x="307" y="286"/>
                      </a:lnTo>
                      <a:cubicBezTo>
                        <a:pt x="332" y="255"/>
                        <a:pt x="348" y="219"/>
                        <a:pt x="348" y="173"/>
                      </a:cubicBezTo>
                      <a:cubicBezTo>
                        <a:pt x="348" y="76"/>
                        <a:pt x="271" y="0"/>
                        <a:pt x="174" y="0"/>
                      </a:cubicBezTo>
                      <a:cubicBezTo>
                        <a:pt x="77" y="0"/>
                        <a:pt x="0" y="76"/>
                        <a:pt x="0" y="173"/>
                      </a:cubicBezTo>
                      <a:cubicBezTo>
                        <a:pt x="0" y="270"/>
                        <a:pt x="77" y="347"/>
                        <a:pt x="174" y="347"/>
                      </a:cubicBezTo>
                      <a:cubicBezTo>
                        <a:pt x="215" y="347"/>
                        <a:pt x="256" y="332"/>
                        <a:pt x="286" y="306"/>
                      </a:cubicBezTo>
                      <a:lnTo>
                        <a:pt x="296" y="311"/>
                      </a:lnTo>
                      <a:lnTo>
                        <a:pt x="296" y="337"/>
                      </a:lnTo>
                      <a:lnTo>
                        <a:pt x="429" y="470"/>
                      </a:lnTo>
                      <a:lnTo>
                        <a:pt x="470" y="429"/>
                      </a:lnTo>
                      <a:lnTo>
                        <a:pt x="332" y="296"/>
                      </a:lnTo>
                      <a:close/>
                      <a:moveTo>
                        <a:pt x="174" y="296"/>
                      </a:moveTo>
                      <a:cubicBezTo>
                        <a:pt x="107" y="296"/>
                        <a:pt x="56" y="240"/>
                        <a:pt x="56" y="173"/>
                      </a:cubicBezTo>
                      <a:cubicBezTo>
                        <a:pt x="56" y="107"/>
                        <a:pt x="107" y="56"/>
                        <a:pt x="174" y="56"/>
                      </a:cubicBezTo>
                      <a:cubicBezTo>
                        <a:pt x="240" y="56"/>
                        <a:pt x="296" y="107"/>
                        <a:pt x="296" y="173"/>
                      </a:cubicBezTo>
                      <a:cubicBezTo>
                        <a:pt x="296" y="240"/>
                        <a:pt x="240" y="296"/>
                        <a:pt x="174" y="296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>
                  <a:defPPr>
                    <a:defRPr lang="id-ID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Roboto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endParaRPr lang="en-US" sz="1633"/>
                </a:p>
              </p:txBody>
            </p:sp>
            <p:sp>
              <p:nvSpPr>
                <p:cNvPr id="87" name="텍스트 상자 31">
                  <a:extLst>
                    <a:ext uri="{FF2B5EF4-FFF2-40B4-BE49-F238E27FC236}">
                      <a16:creationId xmlns:a16="http://schemas.microsoft.com/office/drawing/2014/main" id="{24822FB2-E3DB-4DCA-8B2C-82D14B533228}"/>
                    </a:ext>
                  </a:extLst>
                </p:cNvPr>
                <p:cNvSpPr txBox="1"/>
                <p:nvPr/>
              </p:nvSpPr>
              <p:spPr>
                <a:xfrm>
                  <a:off x="4152251" y="5313932"/>
                  <a:ext cx="153888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설문</a:t>
                  </a:r>
                </a:p>
              </p:txBody>
            </p:sp>
            <p:cxnSp>
              <p:nvCxnSpPr>
                <p:cNvPr id="88" name="Straight Connector 1159">
                  <a:extLst>
                    <a:ext uri="{FF2B5EF4-FFF2-40B4-BE49-F238E27FC236}">
                      <a16:creationId xmlns:a16="http://schemas.microsoft.com/office/drawing/2014/main" id="{E67FBF89-9A9B-4FDA-B985-8C878F72712E}"/>
                    </a:ext>
                  </a:extLst>
                </p:cNvPr>
                <p:cNvCxnSpPr/>
                <p:nvPr/>
              </p:nvCxnSpPr>
              <p:spPr>
                <a:xfrm>
                  <a:off x="4438105" y="5309366"/>
                  <a:ext cx="0" cy="101464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bg1">
                      <a:lumMod val="75000"/>
                    </a:schemeClr>
                  </a:solidFill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89" name="Triangle 942">
                  <a:extLst>
                    <a:ext uri="{FF2B5EF4-FFF2-40B4-BE49-F238E27FC236}">
                      <a16:creationId xmlns:a16="http://schemas.microsoft.com/office/drawing/2014/main" id="{DB0B047A-1196-43E6-8CAA-7BFE520633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4019545" y="5338815"/>
                  <a:ext cx="79766" cy="45719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633">
                    <a:solidFill>
                      <a:schemeClr val="tx1"/>
                    </a:solidFill>
                    <a:latin typeface="Roboto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4" name="텍스트 상자 31">
                <a:extLst>
                  <a:ext uri="{FF2B5EF4-FFF2-40B4-BE49-F238E27FC236}">
                    <a16:creationId xmlns:a16="http://schemas.microsoft.com/office/drawing/2014/main" id="{74CA5185-1051-4B0E-9FCB-FAC77BF2D3AA}"/>
                  </a:ext>
                </a:extLst>
              </p:cNvPr>
              <p:cNvSpPr txBox="1"/>
              <p:nvPr/>
            </p:nvSpPr>
            <p:spPr>
              <a:xfrm>
                <a:off x="3128336" y="864054"/>
                <a:ext cx="613742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설문</a:t>
                </a:r>
                <a:r>
                  <a:rPr kumimoji="1" lang="ko-KR" altLang="en-US" sz="600" dirty="0"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검색</a:t>
                </a:r>
              </a:p>
            </p:txBody>
          </p:sp>
        </p:grp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64AF5F79-8695-47DE-BD91-E2FBA585EDF4}"/>
                </a:ext>
              </a:extLst>
            </p:cNvPr>
            <p:cNvCxnSpPr/>
            <p:nvPr/>
          </p:nvCxnSpPr>
          <p:spPr>
            <a:xfrm>
              <a:off x="4943872" y="425209"/>
              <a:ext cx="0" cy="164342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텍스트 상자 31">
              <a:extLst>
                <a:ext uri="{FF2B5EF4-FFF2-40B4-BE49-F238E27FC236}">
                  <a16:creationId xmlns:a16="http://schemas.microsoft.com/office/drawing/2014/main" id="{A50B3078-B09D-4A84-838C-17A56D50C7A3}"/>
                </a:ext>
              </a:extLst>
            </p:cNvPr>
            <p:cNvSpPr txBox="1"/>
            <p:nvPr/>
          </p:nvSpPr>
          <p:spPr>
            <a:xfrm>
              <a:off x="5006008" y="476672"/>
              <a:ext cx="153888" cy="923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6ED0C4A-6C35-46D1-9E80-185974B109B0}"/>
              </a:ext>
            </a:extLst>
          </p:cNvPr>
          <p:cNvSpPr/>
          <p:nvPr/>
        </p:nvSpPr>
        <p:spPr>
          <a:xfrm>
            <a:off x="10183324" y="298379"/>
            <a:ext cx="80922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EN12.1.2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1272F0-D097-4F12-B877-D392505ADD02}"/>
              </a:ext>
            </a:extLst>
          </p:cNvPr>
          <p:cNvSpPr txBox="1"/>
          <p:nvPr/>
        </p:nvSpPr>
        <p:spPr>
          <a:xfrm>
            <a:off x="5451143" y="67433"/>
            <a:ext cx="2185407" cy="260648"/>
          </a:xfrm>
          <a:prstGeom prst="rect">
            <a:avLst/>
          </a:prstGeom>
          <a:noFill/>
        </p:spPr>
        <p:txBody>
          <a:bodyPr wrap="square" lIns="72000" rIns="72000" rtlCol="0" anchor="ctr">
            <a:noAutofit/>
          </a:bodyPr>
          <a:lstStyle/>
          <a:p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57938EF-3350-443F-9226-A6EFB9A47082}"/>
              </a:ext>
            </a:extLst>
          </p:cNvPr>
          <p:cNvGrpSpPr/>
          <p:nvPr/>
        </p:nvGrpSpPr>
        <p:grpSpPr>
          <a:xfrm>
            <a:off x="3965883" y="4005064"/>
            <a:ext cx="1667945" cy="2007580"/>
            <a:chOff x="3209564" y="2675372"/>
            <a:chExt cx="1667945" cy="2007580"/>
          </a:xfrm>
        </p:grpSpPr>
        <p:sp>
          <p:nvSpPr>
            <p:cNvPr id="101" name="Rectangle 14">
              <a:extLst>
                <a:ext uri="{FF2B5EF4-FFF2-40B4-BE49-F238E27FC236}">
                  <a16:creationId xmlns:a16="http://schemas.microsoft.com/office/drawing/2014/main" id="{C4140F75-31FD-40E2-8682-49953CF3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564" y="2675372"/>
              <a:ext cx="1667945" cy="2007580"/>
            </a:xfrm>
            <a:prstGeom prst="rect">
              <a:avLst/>
            </a:prstGeom>
            <a:solidFill>
              <a:schemeClr val="bg1"/>
            </a:solidFill>
            <a:ln w="6350" cap="flat" cmpd="sng">
              <a:solidFill>
                <a:schemeClr val="bg1">
                  <a:lumMod val="50000"/>
                </a:schemeClr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50800" dist="38100" dir="2700000" sx="99000" sy="99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0800" tIns="18000" rIns="50800" bIns="50800" anchor="t"/>
            <a:lstStyle/>
            <a:p>
              <a:pPr>
                <a:lnSpc>
                  <a:spcPct val="130000"/>
                </a:lnSpc>
              </a:pPr>
              <a:endParaRPr lang="x-none" altLang="x-none" sz="600" u="sng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2" name="직선 연결선[R] 16">
              <a:extLst>
                <a:ext uri="{FF2B5EF4-FFF2-40B4-BE49-F238E27FC236}">
                  <a16:creationId xmlns:a16="http://schemas.microsoft.com/office/drawing/2014/main" id="{86DCABE0-4496-41AD-86C8-AB8D3B706F51}"/>
                </a:ext>
              </a:extLst>
            </p:cNvPr>
            <p:cNvCxnSpPr/>
            <p:nvPr/>
          </p:nvCxnSpPr>
          <p:spPr>
            <a:xfrm>
              <a:off x="3267383" y="2878755"/>
              <a:ext cx="1474528" cy="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2B9E34F-3AFE-4814-848A-DD622D6050FE}"/>
                </a:ext>
              </a:extLst>
            </p:cNvPr>
            <p:cNvSpPr txBox="1"/>
            <p:nvPr/>
          </p:nvSpPr>
          <p:spPr>
            <a:xfrm>
              <a:off x="3267383" y="2686227"/>
              <a:ext cx="484675" cy="165036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사용자 정보</a:t>
              </a: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43345283-DD47-45C1-A360-AC191A50D025}"/>
                </a:ext>
              </a:extLst>
            </p:cNvPr>
            <p:cNvGrpSpPr/>
            <p:nvPr/>
          </p:nvGrpSpPr>
          <p:grpSpPr>
            <a:xfrm>
              <a:off x="3357036" y="2966287"/>
              <a:ext cx="435587" cy="435510"/>
              <a:chOff x="3468286" y="3234810"/>
              <a:chExt cx="360000" cy="359936"/>
            </a:xfrm>
          </p:grpSpPr>
          <p:sp>
            <p:nvSpPr>
              <p:cNvPr id="128" name="Oval 121">
                <a:extLst>
                  <a:ext uri="{FF2B5EF4-FFF2-40B4-BE49-F238E27FC236}">
                    <a16:creationId xmlns:a16="http://schemas.microsoft.com/office/drawing/2014/main" id="{E1CAFE7C-DBF8-4B2C-B17A-ACDFC9AADB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68286" y="3234810"/>
                <a:ext cx="360000" cy="3599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 cap="flat" cmpd="sng">
                <a:solidFill>
                  <a:srgbClr val="D9D9D9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800" tIns="50800" rIns="50800" bIns="50800" anchor="ctr"/>
              <a:lstStyle/>
              <a:p>
                <a:endParaRPr lang="x-none" altLang="x-none" sz="2400">
                  <a:solidFill>
                    <a:srgbClr val="FFFFFF"/>
                  </a:solidFill>
                </a:endParaRPr>
              </a:p>
            </p:txBody>
          </p:sp>
          <p:pic>
            <p:nvPicPr>
              <p:cNvPr id="129" name="Picture 157" descr="man-user (1).png">
                <a:extLst>
                  <a:ext uri="{FF2B5EF4-FFF2-40B4-BE49-F238E27FC236}">
                    <a16:creationId xmlns:a16="http://schemas.microsoft.com/office/drawing/2014/main" id="{52C3614A-D1BB-42EB-B3C0-8D5B19735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alphaModFix amt="31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3261" y="3279292"/>
                <a:ext cx="270050" cy="27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30589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E53F365-1566-4DFB-8716-174638E07E43}"/>
                </a:ext>
              </a:extLst>
            </p:cNvPr>
            <p:cNvGrpSpPr/>
            <p:nvPr/>
          </p:nvGrpSpPr>
          <p:grpSpPr>
            <a:xfrm>
              <a:off x="3859600" y="2941432"/>
              <a:ext cx="784436" cy="470638"/>
              <a:chOff x="3819408" y="2919330"/>
              <a:chExt cx="784436" cy="470638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28696BA-357D-49EC-A4F2-0B3CF345AC34}"/>
                  </a:ext>
                </a:extLst>
              </p:cNvPr>
              <p:cNvSpPr txBox="1"/>
              <p:nvPr/>
            </p:nvSpPr>
            <p:spPr>
              <a:xfrm>
                <a:off x="3819408" y="2919330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홍나리</a:t>
                </a:r>
                <a:endParaRPr lang="ko-KR" altLang="en-US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E543E0F-B348-421F-A05B-2A0082E16E99}"/>
                  </a:ext>
                </a:extLst>
              </p:cNvPr>
              <p:cNvSpPr txBox="1"/>
              <p:nvPr/>
            </p:nvSpPr>
            <p:spPr>
              <a:xfrm>
                <a:off x="3819408" y="3047960"/>
                <a:ext cx="784436" cy="342008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>
                  <a:lnSpc>
                    <a:spcPts val="700"/>
                  </a:lnSpc>
                </a:pPr>
                <a:r>
                  <a:rPr lang="ko-KR" altLang="en-US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표준개발실</a:t>
                </a:r>
                <a:r>
                  <a:rPr lang="en-US" altLang="ko-KR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/ </a:t>
                </a:r>
                <a:r>
                  <a:rPr lang="ko-KR" altLang="en-US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제품기획팀</a:t>
                </a:r>
                <a:endPara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  <a:p>
                <a:pPr>
                  <a:lnSpc>
                    <a:spcPts val="700"/>
                  </a:lnSpc>
                </a:pPr>
                <a:r>
                  <a:rPr lang="en-US" altLang="ko-KR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010-1234-5678</a:t>
                </a:r>
              </a:p>
              <a:p>
                <a:pPr>
                  <a:lnSpc>
                    <a:spcPts val="700"/>
                  </a:lnSpc>
                </a:pPr>
                <a:r>
                  <a:rPr lang="en-US" altLang="ko-KR" sz="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nrhong@handysoft.co.kr</a:t>
                </a:r>
                <a:endPara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2B991A5-8A22-4780-9C88-00D5F381C269}"/>
                  </a:ext>
                </a:extLst>
              </p:cNvPr>
              <p:cNvSpPr txBox="1"/>
              <p:nvPr/>
            </p:nvSpPr>
            <p:spPr>
              <a:xfrm>
                <a:off x="4072605" y="2926832"/>
                <a:ext cx="393304" cy="14964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5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선임연구원</a:t>
                </a:r>
                <a:endPara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12" name="Freeform 11">
              <a:extLst>
                <a:ext uri="{FF2B5EF4-FFF2-40B4-BE49-F238E27FC236}">
                  <a16:creationId xmlns:a16="http://schemas.microsoft.com/office/drawing/2014/main" id="{D7C04CE3-BD73-4F17-8520-21B16A69EB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4036" y="2735988"/>
              <a:ext cx="71999" cy="72000"/>
            </a:xfrm>
            <a:custGeom>
              <a:avLst/>
              <a:gdLst>
                <a:gd name="T0" fmla="*/ 454 w 455"/>
                <a:gd name="T1" fmla="*/ 44 h 456"/>
                <a:gd name="T2" fmla="*/ 411 w 455"/>
                <a:gd name="T3" fmla="*/ 0 h 456"/>
                <a:gd name="T4" fmla="*/ 224 w 455"/>
                <a:gd name="T5" fmla="*/ 181 h 456"/>
                <a:gd name="T6" fmla="*/ 44 w 455"/>
                <a:gd name="T7" fmla="*/ 0 h 456"/>
                <a:gd name="T8" fmla="*/ 0 w 455"/>
                <a:gd name="T9" fmla="*/ 44 h 456"/>
                <a:gd name="T10" fmla="*/ 181 w 455"/>
                <a:gd name="T11" fmla="*/ 224 h 456"/>
                <a:gd name="T12" fmla="*/ 0 w 455"/>
                <a:gd name="T13" fmla="*/ 411 h 456"/>
                <a:gd name="T14" fmla="*/ 44 w 455"/>
                <a:gd name="T15" fmla="*/ 455 h 456"/>
                <a:gd name="T16" fmla="*/ 224 w 455"/>
                <a:gd name="T17" fmla="*/ 274 h 456"/>
                <a:gd name="T18" fmla="*/ 411 w 455"/>
                <a:gd name="T19" fmla="*/ 455 h 456"/>
                <a:gd name="T20" fmla="*/ 454 w 455"/>
                <a:gd name="T21" fmla="*/ 411 h 456"/>
                <a:gd name="T22" fmla="*/ 274 w 455"/>
                <a:gd name="T23" fmla="*/ 224 h 456"/>
                <a:gd name="T24" fmla="*/ 454 w 455"/>
                <a:gd name="T25" fmla="*/ 44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5" h="456">
                  <a:moveTo>
                    <a:pt x="454" y="44"/>
                  </a:moveTo>
                  <a:lnTo>
                    <a:pt x="411" y="0"/>
                  </a:lnTo>
                  <a:lnTo>
                    <a:pt x="224" y="181"/>
                  </a:lnTo>
                  <a:lnTo>
                    <a:pt x="44" y="0"/>
                  </a:lnTo>
                  <a:lnTo>
                    <a:pt x="0" y="44"/>
                  </a:lnTo>
                  <a:lnTo>
                    <a:pt x="181" y="224"/>
                  </a:lnTo>
                  <a:lnTo>
                    <a:pt x="0" y="411"/>
                  </a:lnTo>
                  <a:lnTo>
                    <a:pt x="44" y="455"/>
                  </a:lnTo>
                  <a:lnTo>
                    <a:pt x="224" y="274"/>
                  </a:lnTo>
                  <a:lnTo>
                    <a:pt x="411" y="455"/>
                  </a:lnTo>
                  <a:lnTo>
                    <a:pt x="454" y="411"/>
                  </a:lnTo>
                  <a:lnTo>
                    <a:pt x="274" y="224"/>
                  </a:lnTo>
                  <a:lnTo>
                    <a:pt x="454" y="44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id-ID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Roboto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sz="1633">
                <a:latin typeface="+mn-ea"/>
                <a:ea typeface="+mn-ea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22FA494-C6F0-4421-9832-CED9D9156762}"/>
                </a:ext>
              </a:extLst>
            </p:cNvPr>
            <p:cNvSpPr/>
            <p:nvPr/>
          </p:nvSpPr>
          <p:spPr>
            <a:xfrm>
              <a:off x="3274165" y="3476513"/>
              <a:ext cx="309478" cy="193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FE9C99E2-C851-4D6C-847C-35C3A6B1DA47}"/>
                </a:ext>
              </a:extLst>
            </p:cNvPr>
            <p:cNvGrpSpPr/>
            <p:nvPr/>
          </p:nvGrpSpPr>
          <p:grpSpPr>
            <a:xfrm>
              <a:off x="3356536" y="3443062"/>
              <a:ext cx="1348076" cy="220960"/>
              <a:chOff x="3356536" y="3443062"/>
              <a:chExt cx="1348076" cy="220960"/>
            </a:xfrm>
          </p:grpSpPr>
          <p:pic>
            <p:nvPicPr>
              <p:cNvPr id="120" name="Picture 2" descr="D:\16_1\icon\Line-Icon-Set_02.png">
                <a:extLst>
                  <a:ext uri="{FF2B5EF4-FFF2-40B4-BE49-F238E27FC236}">
                    <a16:creationId xmlns:a16="http://schemas.microsoft.com/office/drawing/2014/main" id="{D85AAC0D-C8B8-46B7-9C4F-06F5F8F998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06" t="18284" r="64931" b="77819"/>
              <a:stretch/>
            </p:blipFill>
            <p:spPr bwMode="auto">
              <a:xfrm>
                <a:off x="3914213" y="3459834"/>
                <a:ext cx="215451" cy="1957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639EC8ED-144E-41F8-81D8-5A11595AE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1953" y="3498134"/>
                <a:ext cx="134283" cy="134283"/>
              </a:xfrm>
              <a:prstGeom prst="rect">
                <a:avLst/>
              </a:prstGeom>
            </p:spPr>
          </p:pic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5D9D3F6A-EB52-42C7-8623-81DAB36D1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8079">
                <a:off x="4236917" y="3508085"/>
                <a:ext cx="135001" cy="135001"/>
              </a:xfrm>
              <a:prstGeom prst="rect">
                <a:avLst/>
              </a:prstGeom>
            </p:spPr>
          </p:pic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E089B775-447C-42CB-AF1D-6FD89085F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7017" y="3474078"/>
                <a:ext cx="197595" cy="182394"/>
              </a:xfrm>
              <a:prstGeom prst="rect">
                <a:avLst/>
              </a:prstGeom>
            </p:spPr>
          </p:pic>
          <p:pic>
            <p:nvPicPr>
              <p:cNvPr id="124" name="Picture 2" descr="D:\16_1\icon\Line-Icon-Set_02.png">
                <a:extLst>
                  <a:ext uri="{FF2B5EF4-FFF2-40B4-BE49-F238E27FC236}">
                    <a16:creationId xmlns:a16="http://schemas.microsoft.com/office/drawing/2014/main" id="{DBB66A92-C82D-49F9-9DBC-ACE90CC36C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492" t="26112" r="51551" b="69956"/>
              <a:stretch/>
            </p:blipFill>
            <p:spPr bwMode="auto">
              <a:xfrm>
                <a:off x="3356536" y="3443062"/>
                <a:ext cx="180324" cy="220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ECC7113-289A-4F1D-AE8C-63CED6F66287}"/>
                </a:ext>
              </a:extLst>
            </p:cNvPr>
            <p:cNvSpPr/>
            <p:nvPr/>
          </p:nvSpPr>
          <p:spPr>
            <a:xfrm>
              <a:off x="3272699" y="3662887"/>
              <a:ext cx="151381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1601298-6D8A-4255-BB28-F1A36C80F7DE}"/>
                </a:ext>
              </a:extLst>
            </p:cNvPr>
            <p:cNvSpPr/>
            <p:nvPr/>
          </p:nvSpPr>
          <p:spPr>
            <a:xfrm>
              <a:off x="3222473" y="3669818"/>
              <a:ext cx="534121" cy="1692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00" dirty="0">
                  <a:latin typeface="+mn-ea"/>
                  <a:ea typeface="+mn-ea"/>
                </a:rPr>
                <a:t>2017</a:t>
              </a:r>
              <a:r>
                <a:rPr lang="ko-KR" altLang="en-US" sz="500" dirty="0">
                  <a:latin typeface="+mn-ea"/>
                  <a:ea typeface="+mn-ea"/>
                </a:rPr>
                <a:t>년 </a:t>
              </a:r>
              <a:r>
                <a:rPr lang="en-US" altLang="ko-KR" sz="500" dirty="0">
                  <a:latin typeface="+mn-ea"/>
                  <a:ea typeface="+mn-ea"/>
                </a:rPr>
                <a:t>8</a:t>
              </a:r>
              <a:r>
                <a:rPr lang="ko-KR" altLang="en-US" sz="500" dirty="0">
                  <a:latin typeface="+mn-ea"/>
                  <a:ea typeface="+mn-ea"/>
                </a:rPr>
                <a:t>월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F488074-567E-43B0-96B4-33AF6DA05BD4}"/>
                </a:ext>
              </a:extLst>
            </p:cNvPr>
            <p:cNvSpPr txBox="1"/>
            <p:nvPr/>
          </p:nvSpPr>
          <p:spPr>
            <a:xfrm>
              <a:off x="3281241" y="3776342"/>
              <a:ext cx="983209" cy="76520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EGW 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프로젝트 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(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디자인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)</a:t>
              </a: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EGW 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프로젝트 주간회의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(PXD…</a:t>
              </a: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EGW 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프로젝트 주간회의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(PXD…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EGW 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프로젝트 주간회의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(PXD…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EGW 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프로젝트 주간회의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(PXD…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  <a:p>
              <a:pPr marL="88900" indent="-8890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EGW </a:t>
              </a:r>
              <a:r>
                <a:rPr lang="ko-KR" altLang="en-US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프로젝트 주간회의</a:t>
              </a:r>
              <a:r>
                <a:rPr lang="en-US" altLang="ko-K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(PXD…</a:t>
              </a:r>
              <a:endPara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DB300B3-5B92-44F3-A71E-4033BBB769DE}"/>
                </a:ext>
              </a:extLst>
            </p:cNvPr>
            <p:cNvSpPr txBox="1"/>
            <p:nvPr/>
          </p:nvSpPr>
          <p:spPr>
            <a:xfrm>
              <a:off x="4227108" y="3783508"/>
              <a:ext cx="534368" cy="75180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2017.08.27 14:00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2017.08.27 14:00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2017.08.27 14:00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2017.08.27 14:00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2017.08.27 14:00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하나 L" panose="02020603020101020101" pitchFamily="18" charset="-127"/>
                  <a:ea typeface="하나 L" panose="02020603020101020101" pitchFamily="18" charset="-127"/>
                </a:rPr>
                <a:t>2017.08.27 14:00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하나 L" panose="02020603020101020101" pitchFamily="18" charset="-127"/>
                <a:ea typeface="하나 L" panose="02020603020101020101" pitchFamily="18" charset="-127"/>
              </a:endParaRPr>
            </a:p>
          </p:txBody>
        </p:sp>
        <p:sp>
          <p:nvSpPr>
            <p:cNvPr id="119" name="Rounded Rectangle 331">
              <a:extLst>
                <a:ext uri="{FF2B5EF4-FFF2-40B4-BE49-F238E27FC236}">
                  <a16:creationId xmlns:a16="http://schemas.microsoft.com/office/drawing/2014/main" id="{5EE911D0-F04B-4013-9253-DFE86942FBC7}"/>
                </a:ext>
              </a:extLst>
            </p:cNvPr>
            <p:cNvSpPr/>
            <p:nvPr/>
          </p:nvSpPr>
          <p:spPr>
            <a:xfrm rot="5400000" flipV="1">
              <a:off x="4621845" y="3849731"/>
              <a:ext cx="400984" cy="288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/>
            <a:p>
              <a:pPr algn="ctr"/>
              <a:endParaRPr kumimoji="1"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66D0E2-3DEB-44BD-A7AF-AC3826F66D8D}"/>
              </a:ext>
            </a:extLst>
          </p:cNvPr>
          <p:cNvSpPr/>
          <p:nvPr/>
        </p:nvSpPr>
        <p:spPr>
          <a:xfrm>
            <a:off x="3829868" y="3959569"/>
            <a:ext cx="2000615" cy="209857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16AC92F-91B3-4730-9FDD-08E3050866A9}"/>
              </a:ext>
            </a:extLst>
          </p:cNvPr>
          <p:cNvGrpSpPr/>
          <p:nvPr/>
        </p:nvGrpSpPr>
        <p:grpSpPr>
          <a:xfrm>
            <a:off x="408448" y="658730"/>
            <a:ext cx="1367072" cy="6010630"/>
            <a:chOff x="408448" y="658730"/>
            <a:chExt cx="1367072" cy="601063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A472E18-BA05-491C-B23E-57601E0494BF}"/>
                </a:ext>
              </a:extLst>
            </p:cNvPr>
            <p:cNvSpPr/>
            <p:nvPr/>
          </p:nvSpPr>
          <p:spPr>
            <a:xfrm>
              <a:off x="449567" y="1556792"/>
              <a:ext cx="1306129" cy="1897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lIns="36000" tIns="36000" rIns="36000" bIns="36000" rtlCol="0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4" name="Rectangle 14">
              <a:extLst>
                <a:ext uri="{FF2B5EF4-FFF2-40B4-BE49-F238E27FC236}">
                  <a16:creationId xmlns:a16="http://schemas.microsoft.com/office/drawing/2014/main" id="{AF3AE3EF-8217-4F32-A6C2-4CD9A3042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4" y="858268"/>
              <a:ext cx="1025127" cy="2292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 cmpd="sng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/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endParaRPr lang="x-none" altLang="x-none" sz="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95" name="텍스트 상자 31">
              <a:extLst>
                <a:ext uri="{FF2B5EF4-FFF2-40B4-BE49-F238E27FC236}">
                  <a16:creationId xmlns:a16="http://schemas.microsoft.com/office/drawing/2014/main" id="{29F0C849-6462-4A6D-B215-78990DDCAC35}"/>
                </a:ext>
              </a:extLst>
            </p:cNvPr>
            <p:cNvSpPr txBox="1"/>
            <p:nvPr/>
          </p:nvSpPr>
          <p:spPr>
            <a:xfrm>
              <a:off x="621329" y="140771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설문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3" name="텍스트 상자 31">
              <a:extLst>
                <a:ext uri="{FF2B5EF4-FFF2-40B4-BE49-F238E27FC236}">
                  <a16:creationId xmlns:a16="http://schemas.microsoft.com/office/drawing/2014/main" id="{FF3F7FB7-1113-4901-B061-34E6942159FC}"/>
                </a:ext>
              </a:extLst>
            </p:cNvPr>
            <p:cNvSpPr txBox="1"/>
            <p:nvPr/>
          </p:nvSpPr>
          <p:spPr>
            <a:xfrm>
              <a:off x="663268" y="1596548"/>
              <a:ext cx="859210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설문    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04" name="직선 연결선[R] 33">
              <a:extLst>
                <a:ext uri="{FF2B5EF4-FFF2-40B4-BE49-F238E27FC236}">
                  <a16:creationId xmlns:a16="http://schemas.microsoft.com/office/drawing/2014/main" id="{9499917A-59A0-4A64-AE6E-9DBBD0CCF99B}"/>
                </a:ext>
              </a:extLst>
            </p:cNvPr>
            <p:cNvCxnSpPr/>
            <p:nvPr/>
          </p:nvCxnSpPr>
          <p:spPr>
            <a:xfrm>
              <a:off x="451522" y="1974416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텍스트 상자 31">
              <a:extLst>
                <a:ext uri="{FF2B5EF4-FFF2-40B4-BE49-F238E27FC236}">
                  <a16:creationId xmlns:a16="http://schemas.microsoft.com/office/drawing/2014/main" id="{A678788E-0DCB-4705-9DBC-025FDF123198}"/>
                </a:ext>
              </a:extLst>
            </p:cNvPr>
            <p:cNvSpPr txBox="1"/>
            <p:nvPr/>
          </p:nvSpPr>
          <p:spPr>
            <a:xfrm>
              <a:off x="660015" y="1797434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설문</a:t>
              </a:r>
            </a:p>
          </p:txBody>
        </p:sp>
        <p:sp>
          <p:nvSpPr>
            <p:cNvPr id="106" name="텍스트 상자 31">
              <a:extLst>
                <a:ext uri="{FF2B5EF4-FFF2-40B4-BE49-F238E27FC236}">
                  <a16:creationId xmlns:a16="http://schemas.microsoft.com/office/drawing/2014/main" id="{81BCCB6F-877A-44FA-9207-9288559EE72D}"/>
                </a:ext>
              </a:extLst>
            </p:cNvPr>
            <p:cNvSpPr txBox="1"/>
            <p:nvPr/>
          </p:nvSpPr>
          <p:spPr>
            <a:xfrm>
              <a:off x="660015" y="2257872"/>
              <a:ext cx="111550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진행중인 투표   </a:t>
              </a:r>
              <a:r>
                <a:rPr lang="ko-KR" altLang="en-US" sz="8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endParaRPr lang="ko-KR" altLang="en-US" sz="8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7" name="텍스트 상자 31">
              <a:extLst>
                <a:ext uri="{FF2B5EF4-FFF2-40B4-BE49-F238E27FC236}">
                  <a16:creationId xmlns:a16="http://schemas.microsoft.com/office/drawing/2014/main" id="{DBA8CF7C-3766-4662-9A3B-B00F16E837D2}"/>
                </a:ext>
              </a:extLst>
            </p:cNvPr>
            <p:cNvSpPr txBox="1"/>
            <p:nvPr/>
          </p:nvSpPr>
          <p:spPr>
            <a:xfrm>
              <a:off x="663388" y="2469187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종료 투표</a:t>
              </a:r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9D4C6F7F-9FB9-4A0A-AAC1-A9DC287DD19C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H="1">
              <a:off x="1054445" y="858268"/>
              <a:ext cx="3903" cy="23945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21B1585-DB3D-487B-BEE3-5A63AFA840EF}"/>
                </a:ext>
              </a:extLst>
            </p:cNvPr>
            <p:cNvSpPr txBox="1"/>
            <p:nvPr/>
          </p:nvSpPr>
          <p:spPr>
            <a:xfrm>
              <a:off x="502081" y="872235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설문등록</a:t>
              </a:r>
              <a:endPara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FE0F9D9-66DF-4CB2-961A-42BB7B7D7049}"/>
                </a:ext>
              </a:extLst>
            </p:cNvPr>
            <p:cNvSpPr txBox="1"/>
            <p:nvPr/>
          </p:nvSpPr>
          <p:spPr>
            <a:xfrm>
              <a:off x="1020888" y="869622"/>
              <a:ext cx="6193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투표등록</a:t>
              </a:r>
            </a:p>
          </p:txBody>
        </p:sp>
        <p:sp>
          <p:nvSpPr>
            <p:cNvPr id="132" name="텍스트 상자 31">
              <a:extLst>
                <a:ext uri="{FF2B5EF4-FFF2-40B4-BE49-F238E27FC236}">
                  <a16:creationId xmlns:a16="http://schemas.microsoft.com/office/drawing/2014/main" id="{50C3DF2A-66DF-4E9B-B93B-2334A7DDC277}"/>
                </a:ext>
              </a:extLst>
            </p:cNvPr>
            <p:cNvSpPr txBox="1"/>
            <p:nvPr/>
          </p:nvSpPr>
          <p:spPr>
            <a:xfrm>
              <a:off x="633241" y="2090353"/>
              <a:ext cx="678857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투표 </a:t>
              </a:r>
              <a:endParaRPr lang="ko-KR" altLang="en-US" sz="8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133" name="직선 연결선[R] 33">
              <a:extLst>
                <a:ext uri="{FF2B5EF4-FFF2-40B4-BE49-F238E27FC236}">
                  <a16:creationId xmlns:a16="http://schemas.microsoft.com/office/drawing/2014/main" id="{367FCD24-7F9E-4455-8D61-4DF51054C159}"/>
                </a:ext>
              </a:extLst>
            </p:cNvPr>
            <p:cNvCxnSpPr>
              <a:cxnSpLocks/>
            </p:cNvCxnSpPr>
            <p:nvPr/>
          </p:nvCxnSpPr>
          <p:spPr>
            <a:xfrm>
              <a:off x="449567" y="2691461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[R] 7">
              <a:extLst>
                <a:ext uri="{FF2B5EF4-FFF2-40B4-BE49-F238E27FC236}">
                  <a16:creationId xmlns:a16="http://schemas.microsoft.com/office/drawing/2014/main" id="{7E784197-21BD-4855-942C-1FC35F262138}"/>
                </a:ext>
              </a:extLst>
            </p:cNvPr>
            <p:cNvCxnSpPr>
              <a:cxnSpLocks/>
            </p:cNvCxnSpPr>
            <p:nvPr/>
          </p:nvCxnSpPr>
          <p:spPr>
            <a:xfrm>
              <a:off x="1768660" y="658730"/>
              <a:ext cx="0" cy="601063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miter lim="400000"/>
            </a:ln>
          </p:spPr>
        </p:cxnSp>
        <p:cxnSp>
          <p:nvCxnSpPr>
            <p:cNvPr id="135" name="직선 연결선[R] 33">
              <a:extLst>
                <a:ext uri="{FF2B5EF4-FFF2-40B4-BE49-F238E27FC236}">
                  <a16:creationId xmlns:a16="http://schemas.microsoft.com/office/drawing/2014/main" id="{EB676065-152C-4B46-B1B9-7BABE8095038}"/>
                </a:ext>
              </a:extLst>
            </p:cNvPr>
            <p:cNvCxnSpPr/>
            <p:nvPr/>
          </p:nvCxnSpPr>
          <p:spPr>
            <a:xfrm>
              <a:off x="502081" y="1268760"/>
              <a:ext cx="120975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텍스트 상자 31">
              <a:extLst>
                <a:ext uri="{FF2B5EF4-FFF2-40B4-BE49-F238E27FC236}">
                  <a16:creationId xmlns:a16="http://schemas.microsoft.com/office/drawing/2014/main" id="{331FAF59-C7E8-4DDB-805E-FA9CF652D3F6}"/>
                </a:ext>
              </a:extLst>
            </p:cNvPr>
            <p:cNvSpPr txBox="1"/>
            <p:nvPr/>
          </p:nvSpPr>
          <p:spPr>
            <a:xfrm>
              <a:off x="622269" y="2776259"/>
              <a:ext cx="856195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ko-KR" altLang="en-US" sz="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  <a:ea typeface="+mn-ea"/>
                </a:rPr>
                <a:t>임시 저장함</a:t>
              </a:r>
            </a:p>
          </p:txBody>
        </p:sp>
        <p:cxnSp>
          <p:nvCxnSpPr>
            <p:cNvPr id="137" name="직선 연결선[R] 33">
              <a:extLst>
                <a:ext uri="{FF2B5EF4-FFF2-40B4-BE49-F238E27FC236}">
                  <a16:creationId xmlns:a16="http://schemas.microsoft.com/office/drawing/2014/main" id="{6B5311C5-331F-4477-AAB1-EFA94E10A097}"/>
                </a:ext>
              </a:extLst>
            </p:cNvPr>
            <p:cNvCxnSpPr>
              <a:cxnSpLocks/>
            </p:cNvCxnSpPr>
            <p:nvPr/>
          </p:nvCxnSpPr>
          <p:spPr>
            <a:xfrm>
              <a:off x="408448" y="2998533"/>
              <a:ext cx="1325953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1739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나눔고딕" panose="020B0600000101010101" charset="-127"/>
            <a:ea typeface="나눔고딕" panose="020B0600000101010101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나눔고딕" panose="020B0600000101010101" charset="-127"/>
            <a:ea typeface="나눔고딕" panose="020B0600000101010101" charset="-127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66"/>
        </a:solidFill>
      </a:spPr>
      <a:bodyPr wrap="none" lIns="36000" tIns="36000" rIns="36000" bIns="36000" rtlCol="0" anchor="ctr">
        <a:noAutofit/>
      </a:bodyPr>
      <a:lstStyle>
        <a:defPPr algn="ctr">
          <a:lnSpc>
            <a:spcPct val="115000"/>
          </a:lnSpc>
          <a:spcAft>
            <a:spcPts val="1000"/>
          </a:spcAft>
          <a:defRPr sz="800" dirty="0" smtClean="0">
            <a:solidFill>
              <a:schemeClr val="tx1">
                <a:lumMod val="75000"/>
                <a:lumOff val="25000"/>
              </a:schemeClr>
            </a:solidFill>
            <a:latin typeface="나눔고딕" pitchFamily="50" charset="-127"/>
            <a:ea typeface="나눔고딕" pitchFamily="50" charset="-127"/>
          </a:defRPr>
        </a:defPPr>
      </a:lstStyle>
    </a:spDef>
    <a:lnDef>
      <a:spPr>
        <a:ln w="3175">
          <a:solidFill>
            <a:schemeClr val="tx1">
              <a:lumMod val="95000"/>
              <a:lumOff val="5000"/>
            </a:schemeClr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 anchor="ctr">
        <a:no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42169</TotalTime>
  <Words>8430</Words>
  <Application>Microsoft Office PowerPoint</Application>
  <PresentationFormat>와이드스크린</PresentationFormat>
  <Paragraphs>3011</Paragraphs>
  <Slides>49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49</vt:i4>
      </vt:variant>
    </vt:vector>
  </HeadingPairs>
  <TitlesOfParts>
    <vt:vector size="76" baseType="lpstr">
      <vt:lpstr>Apple SD 산돌고딕 Neo 볼드체</vt:lpstr>
      <vt:lpstr>HY견고딕</vt:lpstr>
      <vt:lpstr>ＭＳ Ｐゴシック</vt:lpstr>
      <vt:lpstr>Nanum Gothic</vt:lpstr>
      <vt:lpstr>Roboto</vt:lpstr>
      <vt:lpstr>굴림</vt:lpstr>
      <vt:lpstr>나눔고딕</vt:lpstr>
      <vt:lpstr>나눔고딕 ExtraBold</vt:lpstr>
      <vt:lpstr>나눔고딕코딩</vt:lpstr>
      <vt:lpstr>Malgun Gothic</vt:lpstr>
      <vt:lpstr>Malgun Gothic</vt:lpstr>
      <vt:lpstr>맑은 고딕 Semilight</vt:lpstr>
      <vt:lpstr>하나 L</vt:lpstr>
      <vt:lpstr>Arial</vt:lpstr>
      <vt:lpstr>Calibri</vt:lpstr>
      <vt:lpstr>Helvetica</vt:lpstr>
      <vt:lpstr>Segoe UI</vt:lpstr>
      <vt:lpstr>Trebuchet MS</vt:lpstr>
      <vt:lpstr>Tw Cen MT</vt:lpstr>
      <vt:lpstr>Verdana</vt:lpstr>
      <vt:lpstr>Wingdings</vt:lpstr>
      <vt:lpstr>디자인 사용자 지정</vt:lpstr>
      <vt:lpstr>3_디자인 사용자 지정</vt:lpstr>
      <vt:lpstr>4_디자인 사용자 지정</vt:lpstr>
      <vt:lpstr>2_디자인 사용자 지정</vt:lpstr>
      <vt:lpstr>1_디자인 사용자 지정</vt:lpstr>
      <vt:lpstr>5_디자인 사용자 지정</vt:lpstr>
      <vt:lpstr>PowerPoint 프레젠테이션</vt:lpstr>
      <vt:lpstr>PowerPoint 프레젠테이션</vt:lpstr>
      <vt:lpstr>10. 동호회</vt:lpstr>
      <vt:lpstr>11. 설문</vt:lpstr>
      <vt:lpstr>11. 설문</vt:lpstr>
      <vt:lpstr>11. 설문</vt:lpstr>
      <vt:lpstr>11. 설문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vinyl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HSK-rbdyd</dc:creator>
  <cp:lastModifiedBy>whlyn7@cmesoft.co.kr</cp:lastModifiedBy>
  <cp:revision>1995</cp:revision>
  <cp:lastPrinted>2011-03-03T06:20:47Z</cp:lastPrinted>
  <dcterms:created xsi:type="dcterms:W3CDTF">2011-02-01T05:54:11Z</dcterms:created>
  <dcterms:modified xsi:type="dcterms:W3CDTF">2017-10-15T23:28:42Z</dcterms:modified>
</cp:coreProperties>
</file>