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34" r:id="rId1"/>
    <p:sldMasterId id="2147485009" r:id="rId2"/>
    <p:sldMasterId id="2147485036" r:id="rId3"/>
    <p:sldMasterId id="2147485038" r:id="rId4"/>
    <p:sldMasterId id="2147485043" r:id="rId5"/>
    <p:sldMasterId id="2147485046" r:id="rId6"/>
    <p:sldMasterId id="2147485050" r:id="rId7"/>
  </p:sldMasterIdLst>
  <p:notesMasterIdLst>
    <p:notesMasterId r:id="rId16"/>
  </p:notesMasterIdLst>
  <p:handoutMasterIdLst>
    <p:handoutMasterId r:id="rId17"/>
  </p:handoutMasterIdLst>
  <p:sldIdLst>
    <p:sldId id="256" r:id="rId8"/>
    <p:sldId id="257" r:id="rId9"/>
    <p:sldId id="370" r:id="rId10"/>
    <p:sldId id="374" r:id="rId11"/>
    <p:sldId id="373" r:id="rId12"/>
    <p:sldId id="372" r:id="rId13"/>
    <p:sldId id="376" r:id="rId14"/>
    <p:sldId id="377" r:id="rId15"/>
  </p:sldIdLst>
  <p:sldSz cx="1219200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4D76028-AD71-4528-8F85-50E0D84C89E9}">
          <p14:sldIdLst>
            <p14:sldId id="256"/>
            <p14:sldId id="257"/>
            <p14:sldId id="370"/>
            <p14:sldId id="374"/>
            <p14:sldId id="373"/>
            <p14:sldId id="372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7" pos="1644" userDrawn="1">
          <p15:clr>
            <a:srgbClr val="A4A3A4"/>
          </p15:clr>
        </p15:guide>
        <p15:guide id="8" pos="7423" userDrawn="1">
          <p15:clr>
            <a:srgbClr val="A4A3A4"/>
          </p15:clr>
        </p15:guide>
        <p15:guide id="9" orient="horz" pos="1338" userDrawn="1">
          <p15:clr>
            <a:srgbClr val="A4A3A4"/>
          </p15:clr>
        </p15:guide>
        <p15:guide id="10" orient="horz" pos="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FF"/>
    <a:srgbClr val="0000FF"/>
    <a:srgbClr val="292929"/>
    <a:srgbClr val="FF6600"/>
    <a:srgbClr val="0432FF"/>
    <a:srgbClr val="66FF33"/>
    <a:srgbClr val="2E6FFD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5122" autoAdjust="0"/>
  </p:normalViewPr>
  <p:slideViewPr>
    <p:cSldViewPr>
      <p:cViewPr varScale="1">
        <p:scale>
          <a:sx n="80" d="100"/>
          <a:sy n="80" d="100"/>
        </p:scale>
        <p:origin x="302" y="48"/>
      </p:cViewPr>
      <p:guideLst>
        <p:guide pos="1644"/>
        <p:guide pos="7423"/>
        <p:guide orient="horz" pos="1338"/>
        <p:guide orient="horz" pos="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4" y="0"/>
            <a:ext cx="2945448" cy="496253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pPr>
              <a:defRPr/>
            </a:pPr>
            <a:fld id="{51B664AD-C4EC-484B-B50A-8C6F83EF08F0}" type="datetimeFigureOut">
              <a:rPr lang="ko-KR" altLang="en-US"/>
              <a:pPr>
                <a:defRPr/>
              </a:pPr>
              <a:t>2017-12-21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4" y="9428800"/>
            <a:ext cx="2945448" cy="496252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pPr>
              <a:defRPr/>
            </a:pPr>
            <a:fld id="{9FAF0397-1E63-4BEE-AE82-6522F530A7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644" y="0"/>
            <a:ext cx="2945448" cy="496253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fld id="{B1671ED8-3809-4B06-9EAD-C3D980C23EBE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3" tIns="45651" rIns="91303" bIns="4565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15192"/>
            <a:ext cx="5437506" cy="4466274"/>
          </a:xfrm>
          <a:prstGeom prst="rect">
            <a:avLst/>
          </a:prstGeom>
        </p:spPr>
        <p:txBody>
          <a:bodyPr vert="horz" lIns="91303" tIns="45651" rIns="91303" bIns="4565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644" y="9428800"/>
            <a:ext cx="2945448" cy="496252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fld id="{8A7C340E-E18C-4A02-9B44-DBDB315C4D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5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17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735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업무넷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스퀘어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설비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문서함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1" name="그룹 50"/>
          <p:cNvGrpSpPr/>
          <p:nvPr userDrawn="1"/>
        </p:nvGrpSpPr>
        <p:grpSpPr>
          <a:xfrm>
            <a:off x="8243418" y="404548"/>
            <a:ext cx="778044" cy="202190"/>
            <a:chOff x="7870886" y="1445948"/>
            <a:chExt cx="778044" cy="20219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7870886" y="1445948"/>
              <a:ext cx="202190" cy="202190"/>
              <a:chOff x="7870886" y="1445948"/>
              <a:chExt cx="202190" cy="202190"/>
            </a:xfrm>
          </p:grpSpPr>
          <p:sp>
            <p:nvSpPr>
              <p:cNvPr id="41" name="타원 374"/>
              <p:cNvSpPr/>
              <p:nvPr/>
            </p:nvSpPr>
            <p:spPr>
              <a:xfrm>
                <a:off x="7870886" y="144594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Freeform 21"/>
              <p:cNvSpPr>
                <a:spLocks noChangeAspect="1" noChangeArrowheads="1"/>
              </p:cNvSpPr>
              <p:nvPr userDrawn="1"/>
            </p:nvSpPr>
            <p:spPr bwMode="auto">
              <a:xfrm>
                <a:off x="7926981" y="1496788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9" name="그룹 8"/>
            <p:cNvGrpSpPr/>
            <p:nvPr userDrawn="1"/>
          </p:nvGrpSpPr>
          <p:grpSpPr>
            <a:xfrm>
              <a:off x="8161478" y="1445948"/>
              <a:ext cx="202190" cy="202190"/>
              <a:chOff x="9624392" y="1819979"/>
              <a:chExt cx="202190" cy="202190"/>
            </a:xfrm>
          </p:grpSpPr>
          <p:sp>
            <p:nvSpPr>
              <p:cNvPr id="43" name="타원 374"/>
              <p:cNvSpPr/>
              <p:nvPr userDrawn="1"/>
            </p:nvSpPr>
            <p:spPr>
              <a:xfrm>
                <a:off x="9624392" y="1819979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/>
              <p:cNvSpPr>
                <a:spLocks noChangeAspect="1" noChangeArrowheads="1"/>
              </p:cNvSpPr>
              <p:nvPr userDrawn="1"/>
            </p:nvSpPr>
            <p:spPr bwMode="auto">
              <a:xfrm>
                <a:off x="9682769" y="1867470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8" name="그룹 7"/>
            <p:cNvGrpSpPr/>
            <p:nvPr userDrawn="1"/>
          </p:nvGrpSpPr>
          <p:grpSpPr>
            <a:xfrm>
              <a:off x="8446740" y="1445948"/>
              <a:ext cx="202190" cy="202190"/>
              <a:chOff x="9918108" y="2030568"/>
              <a:chExt cx="202190" cy="202190"/>
            </a:xfrm>
          </p:grpSpPr>
          <p:sp>
            <p:nvSpPr>
              <p:cNvPr id="49" name="타원 374"/>
              <p:cNvSpPr/>
              <p:nvPr userDrawn="1"/>
            </p:nvSpPr>
            <p:spPr>
              <a:xfrm>
                <a:off x="9918108" y="203056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982176" y="2093303"/>
                <a:ext cx="91448" cy="79255"/>
              </a:xfrm>
              <a:prstGeom prst="rect">
                <a:avLst/>
              </a:prstGeom>
            </p:spPr>
          </p:pic>
        </p:grpSp>
      </p:grpSp>
      <p:sp>
        <p:nvSpPr>
          <p:cNvPr id="34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800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471339" y="38214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834262" y="402633"/>
            <a:ext cx="3479175" cy="209022"/>
            <a:chOff x="1834262" y="402633"/>
            <a:chExt cx="3479175" cy="209022"/>
          </a:xfrm>
        </p:grpSpPr>
        <p:sp>
          <p:nvSpPr>
            <p:cNvPr id="37" name="직사각형 36"/>
            <p:cNvSpPr/>
            <p:nvPr/>
          </p:nvSpPr>
          <p:spPr>
            <a:xfrm>
              <a:off x="1834262" y="402633"/>
              <a:ext cx="3479175" cy="209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▼ 결재   ㅣ  </a:t>
              </a: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8" name="Freeform 10"/>
            <p:cNvSpPr>
              <a:spLocks noChangeAspect="1" noChangeArrowheads="1"/>
            </p:cNvSpPr>
            <p:nvPr/>
          </p:nvSpPr>
          <p:spPr bwMode="auto">
            <a:xfrm>
              <a:off x="4691855" y="45366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99856" y="444905"/>
              <a:ext cx="420216" cy="12988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 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59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1286" y="670229"/>
            <a:ext cx="1331526" cy="5997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업무넷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스퀘어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설비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문서함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471339" y="38214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834262" y="402633"/>
            <a:ext cx="3479175" cy="209022"/>
            <a:chOff x="1834262" y="402633"/>
            <a:chExt cx="3479175" cy="209022"/>
          </a:xfrm>
        </p:grpSpPr>
        <p:sp>
          <p:nvSpPr>
            <p:cNvPr id="31" name="직사각형 30"/>
            <p:cNvSpPr/>
            <p:nvPr/>
          </p:nvSpPr>
          <p:spPr>
            <a:xfrm>
              <a:off x="1834262" y="402633"/>
              <a:ext cx="3479175" cy="209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▼ 결재   ㅣ  </a:t>
              </a: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2" name="Freeform 10"/>
            <p:cNvSpPr>
              <a:spLocks noChangeAspect="1" noChangeArrowheads="1"/>
            </p:cNvSpPr>
            <p:nvPr/>
          </p:nvSpPr>
          <p:spPr bwMode="auto">
            <a:xfrm>
              <a:off x="4691855" y="45366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99856" y="444905"/>
              <a:ext cx="420216" cy="12988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 상세</a:t>
              </a: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421761" y="670229"/>
            <a:ext cx="1331526" cy="59972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800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48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95430" y="109010"/>
            <a:ext cx="10515163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95429" y="515864"/>
            <a:ext cx="3306036" cy="329140"/>
          </a:xfrm>
          <a:prstGeom prst="rect">
            <a:avLst/>
          </a:prstGeom>
        </p:spPr>
        <p:txBody>
          <a:bodyPr anchor="ctr"/>
          <a:lstStyle>
            <a:lvl1pPr>
              <a:defRPr sz="1200" baseline="0">
                <a:latin typeface="+mj-ea"/>
                <a:ea typeface="+mj-ea"/>
                <a:cs typeface="Nanum Gothic" charset="-127"/>
              </a:defRPr>
            </a:lvl1pPr>
          </a:lstStyle>
          <a:p>
            <a:pPr marL="415310" marR="0" lvl="0" indent="-415310" algn="l" defTabSz="5537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dirty="0" smtClean="0"/>
              <a:t>내용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55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95430" y="724245"/>
            <a:ext cx="11991688" cy="188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9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7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0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475729" y="2728493"/>
            <a:ext cx="10038126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R" dirty="0" smtClean="0"/>
              <a:t>1. </a:t>
            </a:r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66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7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 userDrawn="1"/>
        </p:nvGrpSpPr>
        <p:grpSpPr>
          <a:xfrm>
            <a:off x="8243418" y="404548"/>
            <a:ext cx="778044" cy="202190"/>
            <a:chOff x="7870886" y="1445948"/>
            <a:chExt cx="778044" cy="20219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7870886" y="1445948"/>
              <a:ext cx="202190" cy="202190"/>
              <a:chOff x="7870886" y="1445948"/>
              <a:chExt cx="202190" cy="202190"/>
            </a:xfrm>
          </p:grpSpPr>
          <p:sp>
            <p:nvSpPr>
              <p:cNvPr id="41" name="타원 374"/>
              <p:cNvSpPr/>
              <p:nvPr/>
            </p:nvSpPr>
            <p:spPr>
              <a:xfrm>
                <a:off x="7870886" y="144594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42" name="Freeform 21"/>
              <p:cNvSpPr>
                <a:spLocks noChangeAspect="1" noChangeArrowheads="1"/>
              </p:cNvSpPr>
              <p:nvPr userDrawn="1"/>
            </p:nvSpPr>
            <p:spPr bwMode="auto">
              <a:xfrm>
                <a:off x="7926981" y="1496788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9" name="그룹 8"/>
            <p:cNvGrpSpPr/>
            <p:nvPr userDrawn="1"/>
          </p:nvGrpSpPr>
          <p:grpSpPr>
            <a:xfrm>
              <a:off x="8161478" y="1445948"/>
              <a:ext cx="202190" cy="202190"/>
              <a:chOff x="9624392" y="1819979"/>
              <a:chExt cx="202190" cy="202190"/>
            </a:xfrm>
          </p:grpSpPr>
          <p:sp>
            <p:nvSpPr>
              <p:cNvPr id="43" name="타원 374"/>
              <p:cNvSpPr/>
              <p:nvPr userDrawn="1"/>
            </p:nvSpPr>
            <p:spPr>
              <a:xfrm>
                <a:off x="9624392" y="1819979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44" name="Freeform 13"/>
              <p:cNvSpPr>
                <a:spLocks noChangeAspect="1" noChangeArrowheads="1"/>
              </p:cNvSpPr>
              <p:nvPr userDrawn="1"/>
            </p:nvSpPr>
            <p:spPr bwMode="auto">
              <a:xfrm>
                <a:off x="9682769" y="1867470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8" name="그룹 7"/>
            <p:cNvGrpSpPr/>
            <p:nvPr userDrawn="1"/>
          </p:nvGrpSpPr>
          <p:grpSpPr>
            <a:xfrm>
              <a:off x="8446740" y="1445948"/>
              <a:ext cx="202190" cy="202190"/>
              <a:chOff x="9918108" y="2030568"/>
              <a:chExt cx="202190" cy="202190"/>
            </a:xfrm>
          </p:grpSpPr>
          <p:sp>
            <p:nvSpPr>
              <p:cNvPr id="49" name="타원 374"/>
              <p:cNvSpPr/>
              <p:nvPr userDrawn="1"/>
            </p:nvSpPr>
            <p:spPr>
              <a:xfrm>
                <a:off x="9918108" y="203056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982176" y="2093303"/>
                <a:ext cx="91448" cy="79255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 userDrawn="1"/>
        </p:nvSpPr>
        <p:spPr>
          <a:xfrm>
            <a:off x="471339" y="38214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</a:p>
        </p:txBody>
      </p:sp>
      <p:grpSp>
        <p:nvGrpSpPr>
          <p:cNvPr id="35" name="그룹 34"/>
          <p:cNvGrpSpPr/>
          <p:nvPr userDrawn="1"/>
        </p:nvGrpSpPr>
        <p:grpSpPr>
          <a:xfrm>
            <a:off x="1834262" y="402633"/>
            <a:ext cx="3479175" cy="209022"/>
            <a:chOff x="1834262" y="402633"/>
            <a:chExt cx="3479175" cy="209022"/>
          </a:xfrm>
        </p:grpSpPr>
        <p:sp>
          <p:nvSpPr>
            <p:cNvPr id="36" name="직사각형 35"/>
            <p:cNvSpPr/>
            <p:nvPr/>
          </p:nvSpPr>
          <p:spPr>
            <a:xfrm>
              <a:off x="1834262" y="402633"/>
              <a:ext cx="3479175" cy="209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▼ 결재   ㅣ  </a:t>
              </a: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7" name="Freeform 10"/>
            <p:cNvSpPr>
              <a:spLocks noChangeAspect="1" noChangeArrowheads="1"/>
            </p:cNvSpPr>
            <p:nvPr/>
          </p:nvSpPr>
          <p:spPr bwMode="auto">
            <a:xfrm>
              <a:off x="4691855" y="45366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99856" y="444905"/>
              <a:ext cx="420216" cy="12988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 상세</a:t>
              </a:r>
            </a:p>
          </p:txBody>
        </p:sp>
      </p:grpSp>
      <p:sp>
        <p:nvSpPr>
          <p:cNvPr id="39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800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4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467693" y="1125430"/>
            <a:ext cx="1185860" cy="5501828"/>
            <a:chOff x="467693" y="1125430"/>
            <a:chExt cx="1185860" cy="5501828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88218" y="1155428"/>
              <a:ext cx="914400" cy="88985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 주소록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즐겨찾는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VIP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44" name="직선 연결선 43"/>
            <p:cNvCxnSpPr/>
            <p:nvPr userDrawn="1"/>
          </p:nvCxnSpPr>
          <p:spPr>
            <a:xfrm>
              <a:off x="467693" y="1125430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 userDrawn="1"/>
          </p:nvCxnSpPr>
          <p:spPr>
            <a:xfrm>
              <a:off x="467693" y="2107388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 userDrawn="1"/>
          </p:nvSpPr>
          <p:spPr>
            <a:xfrm>
              <a:off x="588218" y="2137384"/>
              <a:ext cx="914400" cy="88985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내 연락처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기본 그룹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EGW TF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프로젝트</a:t>
              </a:r>
            </a:p>
          </p:txBody>
        </p:sp>
        <p:cxnSp>
          <p:nvCxnSpPr>
            <p:cNvPr id="67" name="직선 연결선 66"/>
            <p:cNvCxnSpPr/>
            <p:nvPr userDrawn="1"/>
          </p:nvCxnSpPr>
          <p:spPr>
            <a:xfrm>
              <a:off x="467693" y="3628752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 userDrawn="1"/>
          </p:nvSpPr>
          <p:spPr>
            <a:xfrm>
              <a:off x="588218" y="3698576"/>
              <a:ext cx="914400" cy="23448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공유 연락처</a:t>
              </a:r>
            </a:p>
          </p:txBody>
        </p:sp>
        <p:cxnSp>
          <p:nvCxnSpPr>
            <p:cNvPr id="69" name="직선 연결선 68"/>
            <p:cNvCxnSpPr/>
            <p:nvPr userDrawn="1"/>
          </p:nvCxnSpPr>
          <p:spPr>
            <a:xfrm>
              <a:off x="467693" y="3975758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 userDrawn="1"/>
          </p:nvSpPr>
          <p:spPr>
            <a:xfrm>
              <a:off x="588218" y="4051317"/>
              <a:ext cx="914400" cy="88985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스퀘어 그룹 연락처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UX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디자인팀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EGW UX</a:t>
              </a:r>
              <a:r>
                <a:rPr lang="en-US" altLang="ko-KR" sz="800" baseline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800" baseline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개선 </a:t>
              </a:r>
              <a:r>
                <a:rPr lang="en-US" altLang="ko-KR" sz="800" baseline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TF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71" name="직선 연결선 70"/>
            <p:cNvCxnSpPr/>
            <p:nvPr userDrawn="1"/>
          </p:nvCxnSpPr>
          <p:spPr>
            <a:xfrm>
              <a:off x="467693" y="4958391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 userDrawn="1"/>
          </p:nvSpPr>
          <p:spPr>
            <a:xfrm>
              <a:off x="588218" y="4959167"/>
              <a:ext cx="914400" cy="67596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조직도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영업부서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4" name="TextBox 73"/>
            <p:cNvSpPr txBox="1"/>
            <p:nvPr userDrawn="1"/>
          </p:nvSpPr>
          <p:spPr>
            <a:xfrm>
              <a:off x="596243" y="5575773"/>
              <a:ext cx="914400" cy="37350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영업</a:t>
              </a:r>
              <a:r>
                <a:rPr lang="en-US" altLang="ko-KR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팀</a:t>
              </a:r>
              <a:endParaRPr lang="en-US" altLang="ko-KR" sz="8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7" name="TextBox 76"/>
            <p:cNvSpPr txBox="1"/>
            <p:nvPr userDrawn="1"/>
          </p:nvSpPr>
          <p:spPr>
            <a:xfrm>
              <a:off x="588218" y="5951291"/>
              <a:ext cx="914400" cy="67596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주소록 가져오기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주소록 내보내기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0" name="Freeform 24"/>
            <p:cNvSpPr>
              <a:spLocks noChangeArrowheads="1"/>
            </p:cNvSpPr>
            <p:nvPr userDrawn="1"/>
          </p:nvSpPr>
          <p:spPr bwMode="auto">
            <a:xfrm>
              <a:off x="488936" y="2274557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sp>
          <p:nvSpPr>
            <p:cNvPr id="81" name="Freeform 24"/>
            <p:cNvSpPr>
              <a:spLocks noChangeAspect="1" noChangeArrowheads="1"/>
            </p:cNvSpPr>
            <p:nvPr userDrawn="1"/>
          </p:nvSpPr>
          <p:spPr bwMode="auto">
            <a:xfrm rot="5400000">
              <a:off x="473564" y="3788673"/>
              <a:ext cx="81589" cy="50845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80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cxnSp>
          <p:nvCxnSpPr>
            <p:cNvPr id="82" name="직선 연결선 81"/>
            <p:cNvCxnSpPr/>
            <p:nvPr userDrawn="1"/>
          </p:nvCxnSpPr>
          <p:spPr>
            <a:xfrm>
              <a:off x="467693" y="2454419"/>
              <a:ext cx="118586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24"/>
            <p:cNvSpPr>
              <a:spLocks noChangeArrowheads="1"/>
            </p:cNvSpPr>
            <p:nvPr userDrawn="1"/>
          </p:nvSpPr>
          <p:spPr bwMode="auto">
            <a:xfrm>
              <a:off x="488936" y="4204352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cxnSp>
          <p:nvCxnSpPr>
            <p:cNvPr id="84" name="직선 연결선 83"/>
            <p:cNvCxnSpPr/>
            <p:nvPr userDrawn="1"/>
          </p:nvCxnSpPr>
          <p:spPr>
            <a:xfrm>
              <a:off x="467693" y="4373197"/>
              <a:ext cx="118586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 userDrawn="1"/>
          </p:nvCxnSpPr>
          <p:spPr>
            <a:xfrm>
              <a:off x="467693" y="5345401"/>
              <a:ext cx="118586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24"/>
            <p:cNvSpPr>
              <a:spLocks noChangeArrowheads="1"/>
            </p:cNvSpPr>
            <p:nvPr userDrawn="1"/>
          </p:nvSpPr>
          <p:spPr bwMode="auto">
            <a:xfrm>
              <a:off x="488936" y="5150850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 noChangeArrowheads="1"/>
            </p:cNvSpPr>
            <p:nvPr userDrawn="1"/>
          </p:nvSpPr>
          <p:spPr bwMode="auto">
            <a:xfrm>
              <a:off x="488936" y="5457486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cxnSp>
          <p:nvCxnSpPr>
            <p:cNvPr id="91" name="직선 연결선 90"/>
            <p:cNvCxnSpPr/>
            <p:nvPr userDrawn="1"/>
          </p:nvCxnSpPr>
          <p:spPr>
            <a:xfrm>
              <a:off x="467693" y="5956521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357989" y="2207093"/>
              <a:ext cx="7053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white">
                      <a:lumMod val="50000"/>
                    </a:prstClr>
                  </a:solidFill>
                </a:rPr>
                <a:t>+</a:t>
              </a:r>
              <a:endParaRPr lang="en-US" sz="11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96" name="Freeform 13"/>
            <p:cNvSpPr>
              <a:spLocks noChangeAspect="1" noChangeArrowheads="1"/>
            </p:cNvSpPr>
            <p:nvPr/>
          </p:nvSpPr>
          <p:spPr bwMode="auto">
            <a:xfrm>
              <a:off x="1508549" y="2268983"/>
              <a:ext cx="71405" cy="72000"/>
            </a:xfrm>
            <a:custGeom>
              <a:avLst/>
              <a:gdLst>
                <a:gd name="T0" fmla="*/ 455 w 527"/>
                <a:gd name="T1" fmla="*/ 291 h 533"/>
                <a:gd name="T2" fmla="*/ 460 w 527"/>
                <a:gd name="T3" fmla="*/ 266 h 533"/>
                <a:gd name="T4" fmla="*/ 455 w 527"/>
                <a:gd name="T5" fmla="*/ 240 h 533"/>
                <a:gd name="T6" fmla="*/ 511 w 527"/>
                <a:gd name="T7" fmla="*/ 194 h 533"/>
                <a:gd name="T8" fmla="*/ 516 w 527"/>
                <a:gd name="T9" fmla="*/ 179 h 533"/>
                <a:gd name="T10" fmla="*/ 465 w 527"/>
                <a:gd name="T11" fmla="*/ 82 h 533"/>
                <a:gd name="T12" fmla="*/ 444 w 527"/>
                <a:gd name="T13" fmla="*/ 82 h 533"/>
                <a:gd name="T14" fmla="*/ 378 w 527"/>
                <a:gd name="T15" fmla="*/ 107 h 533"/>
                <a:gd name="T16" fmla="*/ 332 w 527"/>
                <a:gd name="T17" fmla="*/ 82 h 533"/>
                <a:gd name="T18" fmla="*/ 322 w 527"/>
                <a:gd name="T19" fmla="*/ 10 h 533"/>
                <a:gd name="T20" fmla="*/ 311 w 527"/>
                <a:gd name="T21" fmla="*/ 0 h 533"/>
                <a:gd name="T22" fmla="*/ 204 w 527"/>
                <a:gd name="T23" fmla="*/ 0 h 533"/>
                <a:gd name="T24" fmla="*/ 194 w 527"/>
                <a:gd name="T25" fmla="*/ 10 h 533"/>
                <a:gd name="T26" fmla="*/ 184 w 527"/>
                <a:gd name="T27" fmla="*/ 82 h 533"/>
                <a:gd name="T28" fmla="*/ 138 w 527"/>
                <a:gd name="T29" fmla="*/ 107 h 533"/>
                <a:gd name="T30" fmla="*/ 71 w 527"/>
                <a:gd name="T31" fmla="*/ 82 h 533"/>
                <a:gd name="T32" fmla="*/ 56 w 527"/>
                <a:gd name="T33" fmla="*/ 87 h 533"/>
                <a:gd name="T34" fmla="*/ 0 w 527"/>
                <a:gd name="T35" fmla="*/ 179 h 533"/>
                <a:gd name="T36" fmla="*/ 5 w 527"/>
                <a:gd name="T37" fmla="*/ 194 h 533"/>
                <a:gd name="T38" fmla="*/ 61 w 527"/>
                <a:gd name="T39" fmla="*/ 240 h 533"/>
                <a:gd name="T40" fmla="*/ 61 w 527"/>
                <a:gd name="T41" fmla="*/ 266 h 533"/>
                <a:gd name="T42" fmla="*/ 61 w 527"/>
                <a:gd name="T43" fmla="*/ 291 h 533"/>
                <a:gd name="T44" fmla="*/ 5 w 527"/>
                <a:gd name="T45" fmla="*/ 337 h 533"/>
                <a:gd name="T46" fmla="*/ 5 w 527"/>
                <a:gd name="T47" fmla="*/ 353 h 533"/>
                <a:gd name="T48" fmla="*/ 56 w 527"/>
                <a:gd name="T49" fmla="*/ 450 h 533"/>
                <a:gd name="T50" fmla="*/ 71 w 527"/>
                <a:gd name="T51" fmla="*/ 450 h 533"/>
                <a:gd name="T52" fmla="*/ 138 w 527"/>
                <a:gd name="T53" fmla="*/ 424 h 533"/>
                <a:gd name="T54" fmla="*/ 184 w 527"/>
                <a:gd name="T55" fmla="*/ 450 h 533"/>
                <a:gd name="T56" fmla="*/ 194 w 527"/>
                <a:gd name="T57" fmla="*/ 521 h 533"/>
                <a:gd name="T58" fmla="*/ 209 w 527"/>
                <a:gd name="T59" fmla="*/ 532 h 533"/>
                <a:gd name="T60" fmla="*/ 317 w 527"/>
                <a:gd name="T61" fmla="*/ 532 h 533"/>
                <a:gd name="T62" fmla="*/ 327 w 527"/>
                <a:gd name="T63" fmla="*/ 521 h 533"/>
                <a:gd name="T64" fmla="*/ 337 w 527"/>
                <a:gd name="T65" fmla="*/ 450 h 533"/>
                <a:gd name="T66" fmla="*/ 383 w 527"/>
                <a:gd name="T67" fmla="*/ 424 h 533"/>
                <a:gd name="T68" fmla="*/ 449 w 527"/>
                <a:gd name="T69" fmla="*/ 450 h 533"/>
                <a:gd name="T70" fmla="*/ 470 w 527"/>
                <a:gd name="T71" fmla="*/ 445 h 533"/>
                <a:gd name="T72" fmla="*/ 521 w 527"/>
                <a:gd name="T73" fmla="*/ 353 h 533"/>
                <a:gd name="T74" fmla="*/ 521 w 527"/>
                <a:gd name="T75" fmla="*/ 337 h 533"/>
                <a:gd name="T76" fmla="*/ 455 w 527"/>
                <a:gd name="T77" fmla="*/ 291 h 533"/>
                <a:gd name="T78" fmla="*/ 260 w 527"/>
                <a:gd name="T79" fmla="*/ 358 h 533"/>
                <a:gd name="T80" fmla="*/ 163 w 527"/>
                <a:gd name="T81" fmla="*/ 266 h 533"/>
                <a:gd name="T82" fmla="*/ 260 w 527"/>
                <a:gd name="T83" fmla="*/ 174 h 533"/>
                <a:gd name="T84" fmla="*/ 352 w 527"/>
                <a:gd name="T85" fmla="*/ 266 h 533"/>
                <a:gd name="T86" fmla="*/ 260 w 527"/>
                <a:gd name="T87" fmla="*/ 358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7" h="533">
                  <a:moveTo>
                    <a:pt x="455" y="291"/>
                  </a:moveTo>
                  <a:cubicBezTo>
                    <a:pt x="455" y="286"/>
                    <a:pt x="460" y="276"/>
                    <a:pt x="460" y="266"/>
                  </a:cubicBezTo>
                  <a:cubicBezTo>
                    <a:pt x="460" y="256"/>
                    <a:pt x="460" y="245"/>
                    <a:pt x="455" y="240"/>
                  </a:cubicBezTo>
                  <a:lnTo>
                    <a:pt x="511" y="194"/>
                  </a:lnTo>
                  <a:cubicBezTo>
                    <a:pt x="521" y="189"/>
                    <a:pt x="521" y="184"/>
                    <a:pt x="516" y="179"/>
                  </a:cubicBezTo>
                  <a:lnTo>
                    <a:pt x="465" y="82"/>
                  </a:lnTo>
                  <a:cubicBezTo>
                    <a:pt x="460" y="82"/>
                    <a:pt x="455" y="77"/>
                    <a:pt x="444" y="82"/>
                  </a:cubicBezTo>
                  <a:lnTo>
                    <a:pt x="378" y="107"/>
                  </a:lnTo>
                  <a:cubicBezTo>
                    <a:pt x="368" y="97"/>
                    <a:pt x="352" y="92"/>
                    <a:pt x="332" y="82"/>
                  </a:cubicBezTo>
                  <a:lnTo>
                    <a:pt x="322" y="10"/>
                  </a:lnTo>
                  <a:cubicBezTo>
                    <a:pt x="327" y="5"/>
                    <a:pt x="317" y="0"/>
                    <a:pt x="311" y="0"/>
                  </a:cubicBezTo>
                  <a:lnTo>
                    <a:pt x="204" y="0"/>
                  </a:lnTo>
                  <a:cubicBezTo>
                    <a:pt x="199" y="0"/>
                    <a:pt x="194" y="5"/>
                    <a:pt x="194" y="10"/>
                  </a:cubicBezTo>
                  <a:lnTo>
                    <a:pt x="184" y="82"/>
                  </a:lnTo>
                  <a:cubicBezTo>
                    <a:pt x="163" y="87"/>
                    <a:pt x="153" y="97"/>
                    <a:pt x="138" y="107"/>
                  </a:cubicBezTo>
                  <a:lnTo>
                    <a:pt x="71" y="82"/>
                  </a:lnTo>
                  <a:cubicBezTo>
                    <a:pt x="66" y="77"/>
                    <a:pt x="61" y="82"/>
                    <a:pt x="56" y="87"/>
                  </a:cubicBezTo>
                  <a:lnTo>
                    <a:pt x="0" y="179"/>
                  </a:lnTo>
                  <a:cubicBezTo>
                    <a:pt x="0" y="184"/>
                    <a:pt x="0" y="189"/>
                    <a:pt x="5" y="194"/>
                  </a:cubicBezTo>
                  <a:lnTo>
                    <a:pt x="61" y="240"/>
                  </a:lnTo>
                  <a:cubicBezTo>
                    <a:pt x="61" y="245"/>
                    <a:pt x="61" y="256"/>
                    <a:pt x="61" y="266"/>
                  </a:cubicBezTo>
                  <a:cubicBezTo>
                    <a:pt x="61" y="276"/>
                    <a:pt x="61" y="286"/>
                    <a:pt x="61" y="291"/>
                  </a:cubicBezTo>
                  <a:lnTo>
                    <a:pt x="5" y="337"/>
                  </a:lnTo>
                  <a:cubicBezTo>
                    <a:pt x="0" y="343"/>
                    <a:pt x="0" y="348"/>
                    <a:pt x="5" y="353"/>
                  </a:cubicBezTo>
                  <a:lnTo>
                    <a:pt x="56" y="450"/>
                  </a:lnTo>
                  <a:cubicBezTo>
                    <a:pt x="61" y="450"/>
                    <a:pt x="66" y="455"/>
                    <a:pt x="71" y="450"/>
                  </a:cubicBezTo>
                  <a:lnTo>
                    <a:pt x="138" y="424"/>
                  </a:lnTo>
                  <a:cubicBezTo>
                    <a:pt x="153" y="434"/>
                    <a:pt x="168" y="445"/>
                    <a:pt x="184" y="450"/>
                  </a:cubicBezTo>
                  <a:lnTo>
                    <a:pt x="194" y="521"/>
                  </a:lnTo>
                  <a:cubicBezTo>
                    <a:pt x="194" y="526"/>
                    <a:pt x="199" y="532"/>
                    <a:pt x="209" y="532"/>
                  </a:cubicBezTo>
                  <a:lnTo>
                    <a:pt x="317" y="532"/>
                  </a:lnTo>
                  <a:cubicBezTo>
                    <a:pt x="322" y="532"/>
                    <a:pt x="327" y="526"/>
                    <a:pt x="327" y="521"/>
                  </a:cubicBezTo>
                  <a:lnTo>
                    <a:pt x="337" y="450"/>
                  </a:lnTo>
                  <a:cubicBezTo>
                    <a:pt x="357" y="445"/>
                    <a:pt x="373" y="434"/>
                    <a:pt x="383" y="424"/>
                  </a:cubicBezTo>
                  <a:lnTo>
                    <a:pt x="449" y="450"/>
                  </a:lnTo>
                  <a:cubicBezTo>
                    <a:pt x="455" y="455"/>
                    <a:pt x="465" y="450"/>
                    <a:pt x="470" y="445"/>
                  </a:cubicBezTo>
                  <a:lnTo>
                    <a:pt x="521" y="353"/>
                  </a:lnTo>
                  <a:cubicBezTo>
                    <a:pt x="526" y="348"/>
                    <a:pt x="526" y="337"/>
                    <a:pt x="521" y="337"/>
                  </a:cubicBezTo>
                  <a:lnTo>
                    <a:pt x="455" y="291"/>
                  </a:lnTo>
                  <a:close/>
                  <a:moveTo>
                    <a:pt x="260" y="358"/>
                  </a:moveTo>
                  <a:cubicBezTo>
                    <a:pt x="209" y="358"/>
                    <a:pt x="163" y="317"/>
                    <a:pt x="163" y="266"/>
                  </a:cubicBezTo>
                  <a:cubicBezTo>
                    <a:pt x="163" y="215"/>
                    <a:pt x="209" y="174"/>
                    <a:pt x="260" y="174"/>
                  </a:cubicBezTo>
                  <a:cubicBezTo>
                    <a:pt x="311" y="174"/>
                    <a:pt x="352" y="215"/>
                    <a:pt x="352" y="266"/>
                  </a:cubicBezTo>
                  <a:cubicBezTo>
                    <a:pt x="352" y="317"/>
                    <a:pt x="311" y="358"/>
                    <a:pt x="260" y="35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488936" y="3358705"/>
              <a:ext cx="1013682" cy="234480"/>
              <a:chOff x="2974961" y="2891980"/>
              <a:chExt cx="1013682" cy="234480"/>
            </a:xfrm>
          </p:grpSpPr>
          <p:sp>
            <p:nvSpPr>
              <p:cNvPr id="57" name="TextBox 56"/>
              <p:cNvSpPr txBox="1"/>
              <p:nvPr userDrawn="1"/>
            </p:nvSpPr>
            <p:spPr>
              <a:xfrm>
                <a:off x="3074243" y="2891980"/>
                <a:ext cx="914400" cy="234480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부서 연락처</a:t>
                </a:r>
              </a:p>
            </p:txBody>
          </p:sp>
          <p:sp>
            <p:nvSpPr>
              <p:cNvPr id="59" name="Freeform 24"/>
              <p:cNvSpPr>
                <a:spLocks noChangeAspect="1" noChangeArrowheads="1"/>
              </p:cNvSpPr>
              <p:nvPr userDrawn="1"/>
            </p:nvSpPr>
            <p:spPr bwMode="auto">
              <a:xfrm rot="5400000">
                <a:off x="2959589" y="2982077"/>
                <a:ext cx="81589" cy="50845"/>
              </a:xfrm>
              <a:custGeom>
                <a:avLst/>
                <a:gdLst>
                  <a:gd name="T0" fmla="*/ 155 w 306"/>
                  <a:gd name="T1" fmla="*/ 0 h 190"/>
                  <a:gd name="T2" fmla="*/ 0 w 306"/>
                  <a:gd name="T3" fmla="*/ 155 h 190"/>
                  <a:gd name="T4" fmla="*/ 39 w 306"/>
                  <a:gd name="T5" fmla="*/ 189 h 190"/>
                  <a:gd name="T6" fmla="*/ 155 w 306"/>
                  <a:gd name="T7" fmla="*/ 73 h 190"/>
                  <a:gd name="T8" fmla="*/ 271 w 306"/>
                  <a:gd name="T9" fmla="*/ 189 h 190"/>
                  <a:gd name="T10" fmla="*/ 305 w 306"/>
                  <a:gd name="T11" fmla="*/ 155 h 190"/>
                  <a:gd name="T12" fmla="*/ 155 w 306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190">
                    <a:moveTo>
                      <a:pt x="155" y="0"/>
                    </a:moveTo>
                    <a:lnTo>
                      <a:pt x="0" y="155"/>
                    </a:lnTo>
                    <a:lnTo>
                      <a:pt x="39" y="189"/>
                    </a:lnTo>
                    <a:lnTo>
                      <a:pt x="155" y="73"/>
                    </a:lnTo>
                    <a:lnTo>
                      <a:pt x="271" y="189"/>
                    </a:lnTo>
                    <a:lnTo>
                      <a:pt x="305" y="155"/>
                    </a:lnTo>
                    <a:lnTo>
                      <a:pt x="155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lIns="0" tIns="0" rIns="0" bIns="0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80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endParaRPr>
              </a:p>
            </p:txBody>
          </p:sp>
        </p:grpSp>
        <p:cxnSp>
          <p:nvCxnSpPr>
            <p:cNvPr id="61" name="직선 연결선 60"/>
            <p:cNvCxnSpPr/>
            <p:nvPr userDrawn="1"/>
          </p:nvCxnSpPr>
          <p:spPr>
            <a:xfrm>
              <a:off x="467693" y="3295377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 userDrawn="1"/>
          </p:nvSpPr>
          <p:spPr>
            <a:xfrm>
              <a:off x="490194" y="3374796"/>
              <a:ext cx="113121" cy="1791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5" name="직사각형 339"/>
          <p:cNvSpPr/>
          <p:nvPr userDrawn="1"/>
        </p:nvSpPr>
        <p:spPr>
          <a:xfrm>
            <a:off x="412739" y="347473"/>
            <a:ext cx="1279037" cy="6321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8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800">
              <a:latin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461814" y="40119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834262" y="402633"/>
            <a:ext cx="3479175" cy="209022"/>
            <a:chOff x="1834262" y="402633"/>
            <a:chExt cx="3479175" cy="209022"/>
          </a:xfrm>
        </p:grpSpPr>
        <p:sp>
          <p:nvSpPr>
            <p:cNvPr id="31" name="직사각형 30"/>
            <p:cNvSpPr/>
            <p:nvPr/>
          </p:nvSpPr>
          <p:spPr>
            <a:xfrm>
              <a:off x="1834262" y="402633"/>
              <a:ext cx="3479175" cy="209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▼ 게시판   ㅣ</a:t>
              </a:r>
              <a:endPara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2" name="Freeform 10"/>
            <p:cNvSpPr>
              <a:spLocks noChangeAspect="1" noChangeArrowheads="1"/>
            </p:cNvSpPr>
            <p:nvPr/>
          </p:nvSpPr>
          <p:spPr bwMode="auto">
            <a:xfrm>
              <a:off x="4691855" y="45366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99856" y="444905"/>
              <a:ext cx="420216" cy="12988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 상세</a:t>
              </a:r>
            </a:p>
          </p:txBody>
        </p:sp>
      </p:grpSp>
      <p:sp>
        <p:nvSpPr>
          <p:cNvPr id="62" name="Rectangle 14"/>
          <p:cNvSpPr>
            <a:spLocks/>
          </p:cNvSpPr>
          <p:nvPr userDrawn="1"/>
        </p:nvSpPr>
        <p:spPr bwMode="auto">
          <a:xfrm>
            <a:off x="518009" y="692696"/>
            <a:ext cx="1087256" cy="2674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게시하기</a:t>
            </a:r>
            <a:endParaRPr lang="x-none" altLang="x-none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9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3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5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 txBox="1">
            <a:spLocks/>
          </p:cNvSpPr>
          <p:nvPr userDrawn="1"/>
        </p:nvSpPr>
        <p:spPr>
          <a:xfrm>
            <a:off x="437676" y="260648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코딩" panose="020D0009000000000000" pitchFamily="49" charset="-127"/>
              </a:rPr>
              <a:t>Component</a:t>
            </a:r>
            <a:endParaRPr kumimoji="0" lang="ko-KR" altLang="en-US" sz="1200" i="0" u="none" strike="noStrike" kern="1200" cap="none" spc="-10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6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4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0" y="4394"/>
            <a:ext cx="12192000" cy="6853606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 userDrawn="1"/>
        </p:nvSpPr>
        <p:spPr>
          <a:xfrm>
            <a:off x="990124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4400" b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EGW</a:t>
            </a:r>
            <a:r>
              <a:rPr kumimoji="0"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_</a:t>
            </a:r>
            <a:endParaRPr kumimoji="0"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6" name="텍스트 개체 틀 21"/>
          <p:cNvSpPr txBox="1">
            <a:spLocks/>
          </p:cNvSpPr>
          <p:nvPr userDrawn="1"/>
        </p:nvSpPr>
        <p:spPr>
          <a:xfrm>
            <a:off x="1001450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 :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kumimoji="0" lang="en-US" altLang="ko-KR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kumimoji="0" lang="en-US" altLang="ko-KR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5642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1697675"/>
              </p:ext>
            </p:extLst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9973031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8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5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7" r:id="rId1"/>
    <p:sldLayoutId id="2147485041" r:id="rId2"/>
    <p:sldLayoutId id="214748504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1870" y="-1"/>
            <a:ext cx="12203869" cy="68490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accent1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91351453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3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8553873"/>
              </p:ext>
            </p:extLst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0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31751" y="546283"/>
            <a:ext cx="1130304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9" r:id="rId1"/>
    <p:sldLayoutId id="214748504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4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/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8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8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251916" y="6601619"/>
            <a:ext cx="3688172" cy="227287"/>
          </a:xfrm>
          <a:prstGeom prst="rect">
            <a:avLst/>
          </a:prstGeom>
        </p:spPr>
        <p:txBody>
          <a:bodyPr wrap="square" lIns="120571" tIns="60284" rIns="120571" bIns="60284">
            <a:spAutoFit/>
          </a:bodyPr>
          <a:lstStyle/>
          <a:p>
            <a:pPr marL="0" marR="0" lvl="0" indent="0" algn="ctr" defTabSz="49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Nanum Gothic" charset="-127"/>
              </a:rPr>
              <a:t>Ⓒ 2017 </a:t>
            </a:r>
            <a:r>
              <a:rPr kumimoji="0" lang="en-US" sz="68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Nanum Gothic" charset="-127"/>
              </a:rPr>
              <a:t>pxd</a:t>
            </a:r>
            <a:r>
              <a:rPr kumimoji="0" lang="en-US" sz="686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Nanum Gothic" charset="-127"/>
              </a:rPr>
              <a:t> Inc. All Rights Reserved</a:t>
            </a:r>
            <a:endParaRPr kumimoji="0" lang="en-US" sz="68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Nanum Gothic" charset="-127"/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 flipV="1">
            <a:off x="95429" y="6572193"/>
            <a:ext cx="11994237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10755" tIns="55377" rIns="110755" bIns="55377"/>
          <a:lstStyle/>
          <a:p>
            <a:pPr marL="0" marR="0" lvl="0" indent="0" algn="l" defTabSz="4943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43" b="0" i="0" u="none" strike="noStrike" kern="1200" cap="none" spc="0" normalizeH="0" baseline="0" noProof="0">
              <a:ln w="6350" cmpd="sng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굴림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 flipV="1">
            <a:off x="95429" y="447317"/>
            <a:ext cx="11994237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10755" tIns="55377" rIns="110755" bIns="55377"/>
          <a:lstStyle/>
          <a:p>
            <a:pPr marL="0" marR="0" lvl="0" indent="0" algn="l" defTabSz="4943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43" b="0" i="0" u="none" strike="noStrike" kern="1200" cap="none" spc="0" normalizeH="0" baseline="0" noProof="0">
              <a:ln w="6350" cmpd="sng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굴림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 flipV="1">
            <a:off x="169005" y="843375"/>
            <a:ext cx="118470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10755" tIns="55377" rIns="110755" bIns="55377"/>
          <a:lstStyle/>
          <a:p>
            <a:pPr marL="0" marR="0" lvl="0" indent="0" algn="l" defTabSz="4943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43" b="0" i="0" u="none" strike="noStrike" kern="1200" cap="none" spc="0" normalizeH="0" baseline="0" noProof="0">
              <a:ln w="6350" cmpd="sng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굴림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5430" y="109010"/>
            <a:ext cx="10038126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0956184" y="170255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9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anum Gothic" charset="-127"/>
              </a:rPr>
              <a:t>HandySoft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anum Gothic" charset="-127"/>
              </a:rPr>
              <a:t> EGW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anum Gothic" charset="-127"/>
              </a:rPr>
              <a:t> 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Nanum Gothic" charset="-127"/>
            </a:endParaRPr>
          </a:p>
        </p:txBody>
      </p:sp>
      <p:pic>
        <p:nvPicPr>
          <p:cNvPr id="20" name="pxd_logo_2015.png" descr="pxd_logo_2015.png"/>
          <p:cNvPicPr>
            <a:picLocks noChangeAspect="1"/>
          </p:cNvPicPr>
          <p:nvPr userDrawn="1"/>
        </p:nvPicPr>
        <p:blipFill>
          <a:blip r:embed="rId5">
            <a:extLst/>
          </a:blip>
          <a:srcRect l="73994" t="6281" b="64610"/>
          <a:stretch>
            <a:fillRect/>
          </a:stretch>
        </p:blipFill>
        <p:spPr>
          <a:xfrm>
            <a:off x="10987140" y="6577155"/>
            <a:ext cx="1028951" cy="2808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" name="그룹 16"/>
          <p:cNvGrpSpPr/>
          <p:nvPr userDrawn="1"/>
        </p:nvGrpSpPr>
        <p:grpSpPr>
          <a:xfrm>
            <a:off x="192991" y="6635816"/>
            <a:ext cx="984267" cy="174933"/>
            <a:chOff x="975418" y="7741786"/>
            <a:chExt cx="984011" cy="204088"/>
          </a:xfrm>
        </p:grpSpPr>
        <p:pic>
          <p:nvPicPr>
            <p:cNvPr id="18" name="그림 17"/>
            <p:cNvPicPr>
              <a:picLocks noChangeAspect="1"/>
            </p:cNvPicPr>
            <p:nvPr userDrawn="1"/>
          </p:nvPicPr>
          <p:blipFill rotWithShape="1">
            <a:blip r:embed="rId6">
              <a:lum bright="-30000"/>
            </a:blip>
            <a:srcRect t="31898"/>
            <a:stretch/>
          </p:blipFill>
          <p:spPr>
            <a:xfrm>
              <a:off x="975418" y="7805908"/>
              <a:ext cx="984011" cy="13996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6"/>
            <a:srcRect b="50612"/>
            <a:stretch/>
          </p:blipFill>
          <p:spPr>
            <a:xfrm>
              <a:off x="975418" y="7741786"/>
              <a:ext cx="984011" cy="10150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533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1" r:id="rId1"/>
    <p:sldLayoutId id="2147485052" r:id="rId2"/>
    <p:sldLayoutId id="2147485053" r:id="rId3"/>
  </p:sldLayoutIdLst>
  <p:timing>
    <p:tnLst>
      <p:par>
        <p:cTn id="1" dur="indefinite" restart="never" nodeType="tmRoot"/>
      </p:par>
    </p:tnLst>
  </p:timing>
  <p:txStyles>
    <p:titleStyle>
      <a:lvl1pPr algn="l" defTabSz="553746" rtl="0" eaLnBrk="1" latinLnBrk="0" hangingPunct="1">
        <a:spcBef>
          <a:spcPct val="0"/>
        </a:spcBef>
        <a:buNone/>
        <a:defRPr sz="1543" kern="1200">
          <a:solidFill>
            <a:schemeClr val="tx1"/>
          </a:solidFill>
          <a:latin typeface="+mn-ea"/>
          <a:ea typeface="+mn-ea"/>
          <a:cs typeface="Nanum Gothic" charset="-127"/>
        </a:defRPr>
      </a:lvl1pPr>
    </p:titleStyle>
    <p:bodyStyle>
      <a:lvl1pPr marL="415310" indent="-415310" algn="l" defTabSz="553746" rtl="0" eaLnBrk="1" latinLnBrk="0" hangingPunct="1">
        <a:spcBef>
          <a:spcPct val="20000"/>
        </a:spcBef>
        <a:buFont typeface="Arial"/>
        <a:buChar char="•"/>
        <a:defRPr sz="3857" kern="1200">
          <a:solidFill>
            <a:schemeClr val="tx1"/>
          </a:solidFill>
          <a:latin typeface="+mn-lt"/>
          <a:ea typeface="+mn-ea"/>
          <a:cs typeface="+mn-cs"/>
        </a:defRPr>
      </a:lvl1pPr>
      <a:lvl2pPr marL="899838" indent="-346091" algn="l" defTabSz="553746" rtl="0" eaLnBrk="1" latinLnBrk="0" hangingPunct="1">
        <a:spcBef>
          <a:spcPct val="20000"/>
        </a:spcBef>
        <a:buFont typeface="Arial"/>
        <a:buChar char="–"/>
        <a:defRPr sz="3428" kern="1200">
          <a:solidFill>
            <a:schemeClr val="tx1"/>
          </a:solidFill>
          <a:latin typeface="+mn-lt"/>
          <a:ea typeface="+mn-ea"/>
          <a:cs typeface="+mn-cs"/>
        </a:defRPr>
      </a:lvl2pPr>
      <a:lvl3pPr marL="1384365" indent="-276873" algn="l" defTabSz="553746" rtl="0" eaLnBrk="1" latinLnBrk="0" hangingPunct="1">
        <a:spcBef>
          <a:spcPct val="20000"/>
        </a:spcBef>
        <a:buFont typeface="Arial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1938111" indent="-276873" algn="l" defTabSz="55374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1857" indent="-276873" algn="l" defTabSz="55374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03" indent="-276873" algn="l" defTabSz="553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349" indent="-276873" algn="l" defTabSz="553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3095" indent="-276873" algn="l" defTabSz="553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6841" indent="-276873" algn="l" defTabSz="553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1pPr>
      <a:lvl2pPr marL="553746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2pPr>
      <a:lvl3pPr marL="1107492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661238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4pPr>
      <a:lvl5pPr marL="2214984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5pPr>
      <a:lvl6pPr marL="2768730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6pPr>
      <a:lvl7pPr marL="3322476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7pPr>
      <a:lvl8pPr marL="3876222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8pPr>
      <a:lvl9pPr marL="4429968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9" Type="http://schemas.openxmlformats.org/officeDocument/2006/relationships/tags" Target="../tags/tag51.xml"/><Relationship Id="rId21" Type="http://schemas.openxmlformats.org/officeDocument/2006/relationships/tags" Target="../tags/tag33.xml"/><Relationship Id="rId34" Type="http://schemas.openxmlformats.org/officeDocument/2006/relationships/tags" Target="../tags/tag46.xml"/><Relationship Id="rId42" Type="http://schemas.openxmlformats.org/officeDocument/2006/relationships/tags" Target="../tags/tag54.xml"/><Relationship Id="rId47" Type="http://schemas.openxmlformats.org/officeDocument/2006/relationships/tags" Target="../tags/tag59.xml"/><Relationship Id="rId50" Type="http://schemas.openxmlformats.org/officeDocument/2006/relationships/image" Target="../media/image4.png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9" Type="http://schemas.openxmlformats.org/officeDocument/2006/relationships/tags" Target="../tags/tag41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slideLayout" Target="../slideLayouts/slideLayout4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31" Type="http://schemas.openxmlformats.org/officeDocument/2006/relationships/tags" Target="../tags/tag43.xml"/><Relationship Id="rId44" Type="http://schemas.openxmlformats.org/officeDocument/2006/relationships/tags" Target="../tags/tag56.xml"/><Relationship Id="rId52" Type="http://schemas.openxmlformats.org/officeDocument/2006/relationships/image" Target="../media/image6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tags" Target="../tags/tag55.xml"/><Relationship Id="rId48" Type="http://schemas.openxmlformats.org/officeDocument/2006/relationships/tags" Target="../tags/tag60.xml"/><Relationship Id="rId8" Type="http://schemas.openxmlformats.org/officeDocument/2006/relationships/tags" Target="../tags/tag20.xml"/><Relationship Id="rId51" Type="http://schemas.openxmlformats.org/officeDocument/2006/relationships/image" Target="../media/image5.png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tags" Target="../tags/tag58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1" Type="http://schemas.openxmlformats.org/officeDocument/2006/relationships/tags" Target="../tags/tag13.xml"/><Relationship Id="rId6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3.xml"/><Relationship Id="rId7" Type="http://schemas.openxmlformats.org/officeDocument/2006/relationships/image" Target="../media/image8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2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68909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Trebuchet MS" panose="020B0603020202020204" pitchFamily="34" charset="0"/>
                <a:ea typeface="나눔고딕 ExtraBold" panose="020D0904000000000000" pitchFamily="50" charset="-127"/>
                <a:cs typeface="+mj-cs"/>
              </a:rPr>
              <a:t>COP</a:t>
            </a:r>
            <a:r>
              <a:rPr kumimoji="0" lang="ko-KR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Trebuchet MS" panose="020B0603020202020204" pitchFamily="34" charset="0"/>
                <a:ea typeface="나눔고딕 ExtraBold" panose="020D0904000000000000" pitchFamily="50" charset="-127"/>
                <a:cs typeface="+mj-cs"/>
              </a:rPr>
              <a:t>게시판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Trebuchet MS" panose="020B0603020202020204" pitchFamily="34" charset="0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5" name="텍스트 개체 틀 21"/>
          <p:cNvSpPr txBox="1">
            <a:spLocks/>
          </p:cNvSpPr>
          <p:nvPr/>
        </p:nvSpPr>
        <p:spPr>
          <a:xfrm>
            <a:off x="1559496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2017-12-21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98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78695"/>
              </p:ext>
            </p:extLst>
          </p:nvPr>
        </p:nvGraphicFramePr>
        <p:xfrm>
          <a:off x="990126" y="836716"/>
          <a:ext cx="10218442" cy="424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79082165"/>
                    </a:ext>
                  </a:extLst>
                </a:gridCol>
              </a:tblGrid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변경 이력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Ver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32114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2017-12-11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2017-12-21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개발 수정사항 반영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70096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06981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206292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901359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15099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4153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9914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3865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73227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98536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110434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 txBox="1">
            <a:spLocks/>
          </p:cNvSpPr>
          <p:nvPr/>
        </p:nvSpPr>
        <p:spPr>
          <a:xfrm>
            <a:off x="437676" y="260648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10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개정 이력</a:t>
            </a:r>
            <a:endParaRPr kumimoji="0" lang="ko-KR" altLang="en-US" sz="1200" b="1" i="0" u="none" strike="noStrike" kern="1200" cap="none" spc="-10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9233" y="981100"/>
            <a:ext cx="914400" cy="4124300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최근 게시물</a:t>
            </a:r>
            <a:endParaRPr lang="en-US" altLang="ko-KR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즐겨찾는 게시판</a:t>
            </a:r>
            <a:endParaRPr lang="en-US" altLang="ko-KR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indent="180975">
              <a:lnSpc>
                <a:spcPct val="250000"/>
              </a:lnSpc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그룹 공지사항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indent="180975">
              <a:lnSpc>
                <a:spcPct val="250000"/>
              </a:lnSpc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경영관리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전체 게시판</a:t>
            </a:r>
            <a:endParaRPr lang="en-US" altLang="ko-KR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81608" y="2274937"/>
            <a:ext cx="1140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481608" y="4816202"/>
            <a:ext cx="1140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 rot="16200000">
            <a:off x="385614" y="1395996"/>
            <a:ext cx="233511" cy="20992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 rot="16200000">
            <a:off x="385614" y="2303472"/>
            <a:ext cx="233511" cy="20992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63552" y="898627"/>
            <a:ext cx="1087735" cy="20627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 공지사항</a:t>
            </a:r>
          </a:p>
        </p:txBody>
      </p:sp>
      <p:sp>
        <p:nvSpPr>
          <p:cNvPr id="122" name="포인트가 5개인 별 121"/>
          <p:cNvSpPr/>
          <p:nvPr/>
        </p:nvSpPr>
        <p:spPr>
          <a:xfrm>
            <a:off x="1922041" y="921548"/>
            <a:ext cx="148828" cy="132798"/>
          </a:xfrm>
          <a:prstGeom prst="star5">
            <a:avLst>
              <a:gd name="adj" fmla="val 28520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82" name="표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70960"/>
              </p:ext>
            </p:extLst>
          </p:nvPr>
        </p:nvGraphicFramePr>
        <p:xfrm>
          <a:off x="1857844" y="1128344"/>
          <a:ext cx="7236002" cy="524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5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662530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13965373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070975219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497371344"/>
                    </a:ext>
                  </a:extLst>
                </a:gridCol>
                <a:gridCol w="837606">
                  <a:extLst>
                    <a:ext uri="{9D8B030D-6E8A-4147-A177-3AD203B41FA5}">
                      <a16:colId xmlns:a16="http://schemas.microsoft.com/office/drawing/2014/main" val="820472796"/>
                    </a:ext>
                  </a:extLst>
                </a:gridCol>
              </a:tblGrid>
              <a:tr h="367081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작성자▼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작성일▼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조회수▼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000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2017-11-30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Tonino Lamborghini Smart Phone ‘ALPHA-ONE’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추석명절 가족</a:t>
                      </a:r>
                      <a:r>
                        <a:rPr lang="en-US" altLang="ko-KR" sz="800" b="1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…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kumimoji="0" lang="ko-KR" altLang="en-US" sz="800" b="1" i="0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2017-11-30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413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60612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31274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364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76746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사내 시스템 정기 점검 및 스토리지 작업의 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2017-11-30</a:t>
                      </a:r>
                      <a:endParaRPr lang="ko-KR" altLang="en-US" sz="800" b="0" u="none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57768"/>
                  </a:ext>
                </a:extLst>
              </a:tr>
            </a:tbl>
          </a:graphicData>
        </a:graphic>
      </p:graphicFrame>
      <p:grpSp>
        <p:nvGrpSpPr>
          <p:cNvPr id="283" name="그룹 282"/>
          <p:cNvGrpSpPr/>
          <p:nvPr/>
        </p:nvGrpSpPr>
        <p:grpSpPr>
          <a:xfrm>
            <a:off x="1867651" y="1171575"/>
            <a:ext cx="7226193" cy="316605"/>
            <a:chOff x="1867652" y="1121387"/>
            <a:chExt cx="7156450" cy="366793"/>
          </a:xfrm>
        </p:grpSpPr>
        <p:cxnSp>
          <p:nvCxnSpPr>
            <p:cNvPr id="284" name="직선 연결선 283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5557">
            <a:off x="2809958" y="1891229"/>
            <a:ext cx="114136" cy="114136"/>
          </a:xfrm>
          <a:prstGeom prst="rect">
            <a:avLst/>
          </a:prstGeom>
        </p:spPr>
      </p:pic>
      <p:sp>
        <p:nvSpPr>
          <p:cNvPr id="126" name="타원형 설명선 125"/>
          <p:cNvSpPr/>
          <p:nvPr/>
        </p:nvSpPr>
        <p:spPr>
          <a:xfrm>
            <a:off x="5417066" y="1882584"/>
            <a:ext cx="162302" cy="123018"/>
          </a:xfrm>
          <a:prstGeom prst="wedgeEllipseCallout">
            <a:avLst>
              <a:gd name="adj1" fmla="val -56107"/>
              <a:gd name="adj2" fmla="val 5610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…</a:t>
            </a:r>
            <a:endParaRPr lang="ko-KR" altLang="en-US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7" name="순서도: 대체 처리 316"/>
          <p:cNvSpPr/>
          <p:nvPr/>
        </p:nvSpPr>
        <p:spPr>
          <a:xfrm>
            <a:off x="2999656" y="1893744"/>
            <a:ext cx="249382" cy="11776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공지</a:t>
            </a:r>
            <a:endParaRPr lang="ko-KR" altLang="en-US" sz="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5823196" y="1903956"/>
            <a:ext cx="109738" cy="109738"/>
          </a:xfrm>
          <a:prstGeom prst="rect">
            <a:avLst/>
          </a:prstGeom>
        </p:spPr>
      </p:pic>
      <p:sp>
        <p:nvSpPr>
          <p:cNvPr id="322" name="Arrow Right (3)">
            <a:extLst>
              <a:ext uri="{FF2B5EF4-FFF2-40B4-BE49-F238E27FC236}">
                <a16:creationId xmlns:a16="http://schemas.microsoft.com/office/drawing/2014/main" id="{684FA64F-360A-44A9-BBFA-7AE63431B3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2036" y="2500516"/>
            <a:ext cx="133823" cy="107583"/>
          </a:xfrm>
          <a:custGeom>
            <a:avLst/>
            <a:gdLst>
              <a:gd name="T0" fmla="*/ 27 w 662"/>
              <a:gd name="T1" fmla="*/ 0 h 539"/>
              <a:gd name="T2" fmla="*/ 0 w 662"/>
              <a:gd name="T3" fmla="*/ 0 h 539"/>
              <a:gd name="T4" fmla="*/ 43 w 662"/>
              <a:gd name="T5" fmla="*/ 200 h 539"/>
              <a:gd name="T6" fmla="*/ 373 w 662"/>
              <a:gd name="T7" fmla="*/ 400 h 539"/>
              <a:gd name="T8" fmla="*/ 373 w 662"/>
              <a:gd name="T9" fmla="*/ 539 h 539"/>
              <a:gd name="T10" fmla="*/ 662 w 662"/>
              <a:gd name="T11" fmla="*/ 321 h 539"/>
              <a:gd name="T12" fmla="*/ 373 w 662"/>
              <a:gd name="T13" fmla="*/ 102 h 539"/>
              <a:gd name="T14" fmla="*/ 373 w 662"/>
              <a:gd name="T15" fmla="*/ 239 h 539"/>
              <a:gd name="T16" fmla="*/ 77 w 662"/>
              <a:gd name="T17" fmla="*/ 119 h 539"/>
              <a:gd name="T18" fmla="*/ 27 w 662"/>
              <a:gd name="T19" fmla="*/ 0 h 539"/>
              <a:gd name="T20" fmla="*/ 41 w 662"/>
              <a:gd name="T21" fmla="*/ 110 h 539"/>
              <a:gd name="T22" fmla="*/ 56 w 662"/>
              <a:gd name="T23" fmla="*/ 136 h 539"/>
              <a:gd name="T24" fmla="*/ 387 w 662"/>
              <a:gd name="T25" fmla="*/ 267 h 539"/>
              <a:gd name="T26" fmla="*/ 400 w 662"/>
              <a:gd name="T27" fmla="*/ 267 h 539"/>
              <a:gd name="T28" fmla="*/ 400 w 662"/>
              <a:gd name="T29" fmla="*/ 156 h 539"/>
              <a:gd name="T30" fmla="*/ 618 w 662"/>
              <a:gd name="T31" fmla="*/ 321 h 539"/>
              <a:gd name="T32" fmla="*/ 400 w 662"/>
              <a:gd name="T33" fmla="*/ 486 h 539"/>
              <a:gd name="T34" fmla="*/ 400 w 662"/>
              <a:gd name="T35" fmla="*/ 374 h 539"/>
              <a:gd name="T36" fmla="*/ 387 w 662"/>
              <a:gd name="T37" fmla="*/ 374 h 539"/>
              <a:gd name="T38" fmla="*/ 67 w 662"/>
              <a:gd name="T39" fmla="*/ 188 h 539"/>
              <a:gd name="T40" fmla="*/ 41 w 662"/>
              <a:gd name="T41" fmla="*/ 11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39">
                <a:moveTo>
                  <a:pt x="27" y="0"/>
                </a:moveTo>
                <a:lnTo>
                  <a:pt x="0" y="0"/>
                </a:lnTo>
                <a:cubicBezTo>
                  <a:pt x="5" y="90"/>
                  <a:pt x="10" y="125"/>
                  <a:pt x="43" y="200"/>
                </a:cubicBezTo>
                <a:cubicBezTo>
                  <a:pt x="88" y="297"/>
                  <a:pt x="185" y="395"/>
                  <a:pt x="373" y="400"/>
                </a:cubicBezTo>
                <a:lnTo>
                  <a:pt x="373" y="539"/>
                </a:lnTo>
                <a:lnTo>
                  <a:pt x="662" y="321"/>
                </a:lnTo>
                <a:lnTo>
                  <a:pt x="373" y="102"/>
                </a:lnTo>
                <a:lnTo>
                  <a:pt x="373" y="239"/>
                </a:lnTo>
                <a:cubicBezTo>
                  <a:pt x="209" y="236"/>
                  <a:pt x="123" y="178"/>
                  <a:pt x="77" y="119"/>
                </a:cubicBezTo>
                <a:cubicBezTo>
                  <a:pt x="31" y="59"/>
                  <a:pt x="27" y="0"/>
                  <a:pt x="27" y="0"/>
                </a:cubicBezTo>
                <a:close/>
                <a:moveTo>
                  <a:pt x="41" y="110"/>
                </a:moveTo>
                <a:cubicBezTo>
                  <a:pt x="46" y="119"/>
                  <a:pt x="50" y="127"/>
                  <a:pt x="56" y="136"/>
                </a:cubicBezTo>
                <a:cubicBezTo>
                  <a:pt x="108" y="202"/>
                  <a:pt x="206" y="267"/>
                  <a:pt x="387" y="267"/>
                </a:cubicBezTo>
                <a:lnTo>
                  <a:pt x="400" y="267"/>
                </a:lnTo>
                <a:lnTo>
                  <a:pt x="400" y="156"/>
                </a:lnTo>
                <a:lnTo>
                  <a:pt x="618" y="321"/>
                </a:lnTo>
                <a:lnTo>
                  <a:pt x="400" y="486"/>
                </a:lnTo>
                <a:lnTo>
                  <a:pt x="400" y="374"/>
                </a:lnTo>
                <a:lnTo>
                  <a:pt x="387" y="374"/>
                </a:lnTo>
                <a:cubicBezTo>
                  <a:pt x="198" y="374"/>
                  <a:pt x="111" y="282"/>
                  <a:pt x="67" y="188"/>
                </a:cubicBezTo>
                <a:cubicBezTo>
                  <a:pt x="54" y="161"/>
                  <a:pt x="47" y="135"/>
                  <a:pt x="41" y="1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3" name="Arrow Right (3)">
            <a:extLst>
              <a:ext uri="{FF2B5EF4-FFF2-40B4-BE49-F238E27FC236}">
                <a16:creationId xmlns:a16="http://schemas.microsoft.com/office/drawing/2014/main" id="{684FA64F-360A-44A9-BBFA-7AE63431B3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67296" y="2805316"/>
            <a:ext cx="133823" cy="107583"/>
          </a:xfrm>
          <a:custGeom>
            <a:avLst/>
            <a:gdLst>
              <a:gd name="T0" fmla="*/ 27 w 662"/>
              <a:gd name="T1" fmla="*/ 0 h 539"/>
              <a:gd name="T2" fmla="*/ 0 w 662"/>
              <a:gd name="T3" fmla="*/ 0 h 539"/>
              <a:gd name="T4" fmla="*/ 43 w 662"/>
              <a:gd name="T5" fmla="*/ 200 h 539"/>
              <a:gd name="T6" fmla="*/ 373 w 662"/>
              <a:gd name="T7" fmla="*/ 400 h 539"/>
              <a:gd name="T8" fmla="*/ 373 w 662"/>
              <a:gd name="T9" fmla="*/ 539 h 539"/>
              <a:gd name="T10" fmla="*/ 662 w 662"/>
              <a:gd name="T11" fmla="*/ 321 h 539"/>
              <a:gd name="T12" fmla="*/ 373 w 662"/>
              <a:gd name="T13" fmla="*/ 102 h 539"/>
              <a:gd name="T14" fmla="*/ 373 w 662"/>
              <a:gd name="T15" fmla="*/ 239 h 539"/>
              <a:gd name="T16" fmla="*/ 77 w 662"/>
              <a:gd name="T17" fmla="*/ 119 h 539"/>
              <a:gd name="T18" fmla="*/ 27 w 662"/>
              <a:gd name="T19" fmla="*/ 0 h 539"/>
              <a:gd name="T20" fmla="*/ 41 w 662"/>
              <a:gd name="T21" fmla="*/ 110 h 539"/>
              <a:gd name="T22" fmla="*/ 56 w 662"/>
              <a:gd name="T23" fmla="*/ 136 h 539"/>
              <a:gd name="T24" fmla="*/ 387 w 662"/>
              <a:gd name="T25" fmla="*/ 267 h 539"/>
              <a:gd name="T26" fmla="*/ 400 w 662"/>
              <a:gd name="T27" fmla="*/ 267 h 539"/>
              <a:gd name="T28" fmla="*/ 400 w 662"/>
              <a:gd name="T29" fmla="*/ 156 h 539"/>
              <a:gd name="T30" fmla="*/ 618 w 662"/>
              <a:gd name="T31" fmla="*/ 321 h 539"/>
              <a:gd name="T32" fmla="*/ 400 w 662"/>
              <a:gd name="T33" fmla="*/ 486 h 539"/>
              <a:gd name="T34" fmla="*/ 400 w 662"/>
              <a:gd name="T35" fmla="*/ 374 h 539"/>
              <a:gd name="T36" fmla="*/ 387 w 662"/>
              <a:gd name="T37" fmla="*/ 374 h 539"/>
              <a:gd name="T38" fmla="*/ 67 w 662"/>
              <a:gd name="T39" fmla="*/ 188 h 539"/>
              <a:gd name="T40" fmla="*/ 41 w 662"/>
              <a:gd name="T41" fmla="*/ 11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39">
                <a:moveTo>
                  <a:pt x="27" y="0"/>
                </a:moveTo>
                <a:lnTo>
                  <a:pt x="0" y="0"/>
                </a:lnTo>
                <a:cubicBezTo>
                  <a:pt x="5" y="90"/>
                  <a:pt x="10" y="125"/>
                  <a:pt x="43" y="200"/>
                </a:cubicBezTo>
                <a:cubicBezTo>
                  <a:pt x="88" y="297"/>
                  <a:pt x="185" y="395"/>
                  <a:pt x="373" y="400"/>
                </a:cubicBezTo>
                <a:lnTo>
                  <a:pt x="373" y="539"/>
                </a:lnTo>
                <a:lnTo>
                  <a:pt x="662" y="321"/>
                </a:lnTo>
                <a:lnTo>
                  <a:pt x="373" y="102"/>
                </a:lnTo>
                <a:lnTo>
                  <a:pt x="373" y="239"/>
                </a:lnTo>
                <a:cubicBezTo>
                  <a:pt x="209" y="236"/>
                  <a:pt x="123" y="178"/>
                  <a:pt x="77" y="119"/>
                </a:cubicBezTo>
                <a:cubicBezTo>
                  <a:pt x="31" y="59"/>
                  <a:pt x="27" y="0"/>
                  <a:pt x="27" y="0"/>
                </a:cubicBezTo>
                <a:close/>
                <a:moveTo>
                  <a:pt x="41" y="110"/>
                </a:moveTo>
                <a:cubicBezTo>
                  <a:pt x="46" y="119"/>
                  <a:pt x="50" y="127"/>
                  <a:pt x="56" y="136"/>
                </a:cubicBezTo>
                <a:cubicBezTo>
                  <a:pt x="108" y="202"/>
                  <a:pt x="206" y="267"/>
                  <a:pt x="387" y="267"/>
                </a:cubicBezTo>
                <a:lnTo>
                  <a:pt x="400" y="267"/>
                </a:lnTo>
                <a:lnTo>
                  <a:pt x="400" y="156"/>
                </a:lnTo>
                <a:lnTo>
                  <a:pt x="618" y="321"/>
                </a:lnTo>
                <a:lnTo>
                  <a:pt x="400" y="486"/>
                </a:lnTo>
                <a:lnTo>
                  <a:pt x="400" y="374"/>
                </a:lnTo>
                <a:lnTo>
                  <a:pt x="387" y="374"/>
                </a:lnTo>
                <a:cubicBezTo>
                  <a:pt x="198" y="374"/>
                  <a:pt x="111" y="282"/>
                  <a:pt x="67" y="188"/>
                </a:cubicBezTo>
                <a:cubicBezTo>
                  <a:pt x="54" y="161"/>
                  <a:pt x="47" y="135"/>
                  <a:pt x="41" y="1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4" name="그룹 323"/>
          <p:cNvGrpSpPr/>
          <p:nvPr/>
        </p:nvGrpSpPr>
        <p:grpSpPr>
          <a:xfrm>
            <a:off x="4295800" y="6457949"/>
            <a:ext cx="2199772" cy="157041"/>
            <a:chOff x="4513478" y="6457949"/>
            <a:chExt cx="2199772" cy="157041"/>
          </a:xfrm>
        </p:grpSpPr>
        <p:sp>
          <p:nvSpPr>
            <p:cNvPr id="325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27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942823" y="1882637"/>
            <a:ext cx="98840" cy="108724"/>
            <a:chOff x="554563" y="2630276"/>
            <a:chExt cx="131556" cy="136275"/>
          </a:xfrm>
        </p:grpSpPr>
        <p:sp>
          <p:nvSpPr>
            <p:cNvPr id="30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7"/>
              </p:custDataLst>
            </p:nvPr>
          </p:nvSpPr>
          <p:spPr>
            <a:xfrm>
              <a:off x="554563" y="2630276"/>
              <a:ext cx="131556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576252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942823" y="1275714"/>
            <a:ext cx="98840" cy="108724"/>
            <a:chOff x="554563" y="2630276"/>
            <a:chExt cx="131556" cy="136275"/>
          </a:xfrm>
        </p:grpSpPr>
        <p:sp>
          <p:nvSpPr>
            <p:cNvPr id="32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5"/>
              </p:custDataLst>
            </p:nvPr>
          </p:nvSpPr>
          <p:spPr>
            <a:xfrm>
              <a:off x="554563" y="2630276"/>
              <a:ext cx="131556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576252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4" name="Group 934"/>
          <p:cNvGrpSpPr/>
          <p:nvPr/>
        </p:nvGrpSpPr>
        <p:grpSpPr>
          <a:xfrm>
            <a:off x="8862818" y="923533"/>
            <a:ext cx="157246" cy="170099"/>
            <a:chOff x="7681409" y="2293429"/>
            <a:chExt cx="157246" cy="170099"/>
          </a:xfrm>
        </p:grpSpPr>
        <p:sp>
          <p:nvSpPr>
            <p:cNvPr id="335" name="Rounded Rectangle 935"/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336" name="Freeform 32"/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3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ＭＳ Ｐゴシック" charset="0"/>
              </a:endParaRPr>
            </a:p>
          </p:txBody>
        </p:sp>
      </p:grpSp>
      <p:grpSp>
        <p:nvGrpSpPr>
          <p:cNvPr id="337" name="그룹 336"/>
          <p:cNvGrpSpPr/>
          <p:nvPr/>
        </p:nvGrpSpPr>
        <p:grpSpPr>
          <a:xfrm>
            <a:off x="8601147" y="1225522"/>
            <a:ext cx="457017" cy="209550"/>
            <a:chOff x="6935345" y="1198923"/>
            <a:chExt cx="457017" cy="209550"/>
          </a:xfrm>
        </p:grpSpPr>
        <p:sp>
          <p:nvSpPr>
            <p:cNvPr id="338" name="직사각형 337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8284790" y="907155"/>
            <a:ext cx="573460" cy="20727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/ 15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4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942823" y="2199639"/>
            <a:ext cx="98840" cy="108724"/>
            <a:chOff x="554563" y="2630276"/>
            <a:chExt cx="131556" cy="136275"/>
          </a:xfrm>
        </p:grpSpPr>
        <p:sp>
          <p:nvSpPr>
            <p:cNvPr id="34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3"/>
              </p:custDataLst>
            </p:nvPr>
          </p:nvSpPr>
          <p:spPr>
            <a:xfrm>
              <a:off x="554563" y="2630276"/>
              <a:ext cx="131556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576252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942823" y="3123564"/>
            <a:ext cx="98840" cy="108724"/>
            <a:chOff x="554563" y="2630276"/>
            <a:chExt cx="131556" cy="136275"/>
          </a:xfrm>
        </p:grpSpPr>
        <p:sp>
          <p:nvSpPr>
            <p:cNvPr id="34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1"/>
              </p:custDataLst>
            </p:nvPr>
          </p:nvSpPr>
          <p:spPr>
            <a:xfrm>
              <a:off x="554563" y="2630276"/>
              <a:ext cx="131556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576252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942823" y="3418839"/>
            <a:ext cx="98840" cy="108724"/>
            <a:chOff x="554563" y="2630276"/>
            <a:chExt cx="131556" cy="136275"/>
          </a:xfrm>
        </p:grpSpPr>
        <p:sp>
          <p:nvSpPr>
            <p:cNvPr id="34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9"/>
              </p:custDataLst>
            </p:nvPr>
          </p:nvSpPr>
          <p:spPr>
            <a:xfrm>
              <a:off x="554563" y="2630276"/>
              <a:ext cx="131556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576252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942823" y="3723639"/>
            <a:ext cx="98840" cy="108724"/>
            <a:chOff x="554563" y="2630276"/>
            <a:chExt cx="131556" cy="136275"/>
          </a:xfrm>
        </p:grpSpPr>
        <p:sp>
          <p:nvSpPr>
            <p:cNvPr id="35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7"/>
              </p:custDataLst>
            </p:nvPr>
          </p:nvSpPr>
          <p:spPr>
            <a:xfrm>
              <a:off x="554563" y="2630276"/>
              <a:ext cx="131556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576252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942823" y="4047489"/>
            <a:ext cx="98840" cy="108724"/>
            <a:chOff x="554563" y="2630276"/>
            <a:chExt cx="131556" cy="136275"/>
          </a:xfrm>
        </p:grpSpPr>
        <p:sp>
          <p:nvSpPr>
            <p:cNvPr id="35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5"/>
              </p:custDataLst>
            </p:nvPr>
          </p:nvSpPr>
          <p:spPr>
            <a:xfrm>
              <a:off x="554563" y="2630276"/>
              <a:ext cx="131556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576252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942823" y="4342764"/>
            <a:ext cx="98840" cy="108724"/>
            <a:chOff x="554563" y="2630276"/>
            <a:chExt cx="131556" cy="136275"/>
          </a:xfrm>
        </p:grpSpPr>
        <p:sp>
          <p:nvSpPr>
            <p:cNvPr id="35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54563" y="2630276"/>
              <a:ext cx="131556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76252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942823" y="4638039"/>
            <a:ext cx="98840" cy="108724"/>
            <a:chOff x="554563" y="2630275"/>
            <a:chExt cx="131552" cy="136275"/>
          </a:xfrm>
        </p:grpSpPr>
        <p:sp>
          <p:nvSpPr>
            <p:cNvPr id="35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54563" y="2630275"/>
              <a:ext cx="131552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576249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942823" y="4961889"/>
            <a:ext cx="98840" cy="108724"/>
            <a:chOff x="554563" y="2630275"/>
            <a:chExt cx="131552" cy="136275"/>
          </a:xfrm>
        </p:grpSpPr>
        <p:sp>
          <p:nvSpPr>
            <p:cNvPr id="36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554563" y="2630275"/>
              <a:ext cx="131552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76249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1942823" y="5257164"/>
            <a:ext cx="98840" cy="108724"/>
            <a:chOff x="554563" y="2630275"/>
            <a:chExt cx="131552" cy="136275"/>
          </a:xfrm>
        </p:grpSpPr>
        <p:sp>
          <p:nvSpPr>
            <p:cNvPr id="36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54563" y="2630275"/>
              <a:ext cx="131552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76249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1942823" y="5552439"/>
            <a:ext cx="98840" cy="108724"/>
            <a:chOff x="554563" y="2630275"/>
            <a:chExt cx="131552" cy="136275"/>
          </a:xfrm>
        </p:grpSpPr>
        <p:sp>
          <p:nvSpPr>
            <p:cNvPr id="36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54563" y="2630275"/>
              <a:ext cx="131552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76249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1942823" y="5857239"/>
            <a:ext cx="98840" cy="108724"/>
            <a:chOff x="554563" y="2630275"/>
            <a:chExt cx="131552" cy="136275"/>
          </a:xfrm>
        </p:grpSpPr>
        <p:sp>
          <p:nvSpPr>
            <p:cNvPr id="37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54563" y="2630275"/>
              <a:ext cx="131552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49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1942823" y="6162039"/>
            <a:ext cx="98840" cy="108724"/>
            <a:chOff x="554563" y="2630275"/>
            <a:chExt cx="131552" cy="136275"/>
          </a:xfrm>
        </p:grpSpPr>
        <p:sp>
          <p:nvSpPr>
            <p:cNvPr id="3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54563" y="2630275"/>
              <a:ext cx="131552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49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5"/>
            </p:custDataLst>
          </p:nvPr>
        </p:nvGrpSpPr>
        <p:grpSpPr>
          <a:xfrm>
            <a:off x="1942823" y="2809239"/>
            <a:ext cx="98840" cy="108724"/>
            <a:chOff x="554563" y="2630276"/>
            <a:chExt cx="131556" cy="136275"/>
          </a:xfrm>
        </p:grpSpPr>
        <p:sp>
          <p:nvSpPr>
            <p:cNvPr id="37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0276"/>
              <a:ext cx="131556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6"/>
            </p:custDataLst>
          </p:nvPr>
        </p:nvGrpSpPr>
        <p:grpSpPr>
          <a:xfrm>
            <a:off x="1942823" y="2513964"/>
            <a:ext cx="98840" cy="108724"/>
            <a:chOff x="554563" y="2630276"/>
            <a:chExt cx="131556" cy="136275"/>
          </a:xfrm>
        </p:grpSpPr>
        <p:sp>
          <p:nvSpPr>
            <p:cNvPr id="38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0276"/>
              <a:ext cx="131556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230188" y="94036"/>
            <a:ext cx="1036762" cy="20123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목록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5013" y="1871866"/>
            <a:ext cx="379537" cy="1664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(2)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5" name="Button"/>
          <p:cNvSpPr>
            <a:spLocks/>
          </p:cNvSpPr>
          <p:nvPr/>
        </p:nvSpPr>
        <p:spPr bwMode="auto">
          <a:xfrm>
            <a:off x="2131343" y="1220570"/>
            <a:ext cx="401161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481608" y="1351012"/>
            <a:ext cx="1140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52"/>
          <a:srcRect t="32573" b="24329"/>
          <a:stretch/>
        </p:blipFill>
        <p:spPr>
          <a:xfrm>
            <a:off x="298257" y="2527438"/>
            <a:ext cx="1340043" cy="2143126"/>
          </a:xfrm>
          <a:prstGeom prst="rect">
            <a:avLst/>
          </a:prstGeom>
        </p:spPr>
      </p:pic>
      <p:graphicFrame>
        <p:nvGraphicFramePr>
          <p:cNvPr id="101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20565"/>
              </p:ext>
            </p:extLst>
          </p:nvPr>
        </p:nvGraphicFramePr>
        <p:xfrm>
          <a:off x="9290533" y="794215"/>
          <a:ext cx="2835141" cy="58109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※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71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전체적인 화면구조 및 기능은 동호회내 게시판과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동일하므로 생략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735960" y="1882584"/>
            <a:ext cx="360040" cy="15576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4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3552" y="898627"/>
            <a:ext cx="1087735" cy="20627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 공지사항</a:t>
            </a:r>
          </a:p>
        </p:txBody>
      </p:sp>
      <p:sp>
        <p:nvSpPr>
          <p:cNvPr id="4" name="포인트가 5개인 별 3"/>
          <p:cNvSpPr/>
          <p:nvPr/>
        </p:nvSpPr>
        <p:spPr>
          <a:xfrm>
            <a:off x="1922041" y="921548"/>
            <a:ext cx="148828" cy="132798"/>
          </a:xfrm>
          <a:prstGeom prst="star5">
            <a:avLst>
              <a:gd name="adj" fmla="val 28520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67651" y="1171575"/>
            <a:ext cx="7226193" cy="316605"/>
            <a:chOff x="1867652" y="1121387"/>
            <a:chExt cx="7156450" cy="36679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942823" y="1275714"/>
            <a:ext cx="98840" cy="108724"/>
            <a:chOff x="554563" y="2630276"/>
            <a:chExt cx="131556" cy="136275"/>
          </a:xfrm>
        </p:grpSpPr>
        <p:sp>
          <p:nvSpPr>
            <p:cNvPr id="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54563" y="2630276"/>
              <a:ext cx="131556" cy="13627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76252" y="2652038"/>
              <a:ext cx="88178" cy="92768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Button"/>
          <p:cNvSpPr>
            <a:spLocks/>
          </p:cNvSpPr>
          <p:nvPr/>
        </p:nvSpPr>
        <p:spPr bwMode="auto">
          <a:xfrm>
            <a:off x="2131343" y="1220570"/>
            <a:ext cx="401161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답글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/>
          <p:cNvSpPr>
            <a:spLocks/>
          </p:cNvSpPr>
          <p:nvPr/>
        </p:nvSpPr>
        <p:spPr bwMode="auto">
          <a:xfrm>
            <a:off x="2588543" y="1220570"/>
            <a:ext cx="401161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/>
          <p:cNvSpPr>
            <a:spLocks/>
          </p:cNvSpPr>
          <p:nvPr/>
        </p:nvSpPr>
        <p:spPr bwMode="auto">
          <a:xfrm>
            <a:off x="3045743" y="1220570"/>
            <a:ext cx="401161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BD47B131-0628-43EF-88B9-CB2EA151576C}"/>
              </a:ext>
            </a:extLst>
          </p:cNvPr>
          <p:cNvGrpSpPr/>
          <p:nvPr/>
        </p:nvGrpSpPr>
        <p:grpSpPr>
          <a:xfrm>
            <a:off x="7891343" y="918042"/>
            <a:ext cx="1160537" cy="172800"/>
            <a:chOff x="6646123" y="1671150"/>
            <a:chExt cx="1160537" cy="172800"/>
          </a:xfrm>
        </p:grpSpPr>
        <p:sp>
          <p:nvSpPr>
            <p:cNvPr id="17" name="Rounded Rectangle 293">
              <a:extLst>
                <a:ext uri="{FF2B5EF4-FFF2-40B4-BE49-F238E27FC236}">
                  <a16:creationId xmlns:a16="http://schemas.microsoft.com/office/drawing/2014/main" id="{08FDA80E-6DDF-4F0B-87A6-3795F437CEBE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8" name="Group 295">
              <a:extLst>
                <a:ext uri="{FF2B5EF4-FFF2-40B4-BE49-F238E27FC236}">
                  <a16:creationId xmlns:a16="http://schemas.microsoft.com/office/drawing/2014/main" id="{95FD61D9-A6EB-4AE6-9FC2-4B7E97D3206D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23" name="Rounded Rectangle 296">
                <a:extLst>
                  <a:ext uri="{FF2B5EF4-FFF2-40B4-BE49-F238E27FC236}">
                    <a16:creationId xmlns:a16="http://schemas.microsoft.com/office/drawing/2014/main" id="{88646FAB-5772-4676-A0DD-BFC409B96D9E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" name="Freeform 298">
                <a:extLst>
                  <a:ext uri="{FF2B5EF4-FFF2-40B4-BE49-F238E27FC236}">
                    <a16:creationId xmlns:a16="http://schemas.microsoft.com/office/drawing/2014/main" id="{E6B3FC56-7A68-4324-99EA-59DB7F57C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25" name="텍스트 상자 31">
                <a:extLst>
                  <a:ext uri="{FF2B5EF4-FFF2-40B4-BE49-F238E27FC236}">
                    <a16:creationId xmlns:a16="http://schemas.microsoft.com/office/drawing/2014/main" id="{64A9D1C3-CDFA-40B5-B38B-7B6388B4D3D9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9" name="Group 300">
              <a:extLst>
                <a:ext uri="{FF2B5EF4-FFF2-40B4-BE49-F238E27FC236}">
                  <a16:creationId xmlns:a16="http://schemas.microsoft.com/office/drawing/2014/main" id="{D3FC7B1A-6510-4C59-9582-BC1793A17D8B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20" name="Rounded Rectangle 301">
                <a:extLst>
                  <a:ext uri="{FF2B5EF4-FFF2-40B4-BE49-F238E27FC236}">
                    <a16:creationId xmlns:a16="http://schemas.microsoft.com/office/drawing/2014/main" id="{C4EABC11-7FE3-476D-95E4-00CA67236051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1" name="Freeform 303">
                <a:extLst>
                  <a:ext uri="{FF2B5EF4-FFF2-40B4-BE49-F238E27FC236}">
                    <a16:creationId xmlns:a16="http://schemas.microsoft.com/office/drawing/2014/main" id="{05B54719-8DBA-43DE-85BD-16365325A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22" name="텍스트 상자 31">
                <a:extLst>
                  <a:ext uri="{FF2B5EF4-FFF2-40B4-BE49-F238E27FC236}">
                    <a16:creationId xmlns:a16="http://schemas.microsoft.com/office/drawing/2014/main" id="{C288021B-7BE1-4575-B60C-C8F82F3A057B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6" name="Button"/>
          <p:cNvSpPr>
            <a:spLocks/>
          </p:cNvSpPr>
          <p:nvPr/>
        </p:nvSpPr>
        <p:spPr bwMode="auto">
          <a:xfrm>
            <a:off x="3502943" y="1220570"/>
            <a:ext cx="606544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인쇄하기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텍스트 상자 31">
            <a:extLst>
              <a:ext uri="{FF2B5EF4-FFF2-40B4-BE49-F238E27FC236}">
                <a16:creationId xmlns:a16="http://schemas.microsoft.com/office/drawing/2014/main" id="{319EB9E2-CB2B-447B-A27E-E208C586F3AF}"/>
              </a:ext>
            </a:extLst>
          </p:cNvPr>
          <p:cNvSpPr txBox="1"/>
          <p:nvPr/>
        </p:nvSpPr>
        <p:spPr>
          <a:xfrm>
            <a:off x="2030409" y="1607534"/>
            <a:ext cx="2370140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번호 </a:t>
            </a:r>
            <a:r>
              <a:rPr kumimoji="1"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999   </a:t>
            </a:r>
            <a:r>
              <a:rPr kumimoji="1"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ㅣ  </a:t>
            </a: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조회수 </a:t>
            </a:r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27  </a:t>
            </a: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ㅣ      </a:t>
            </a:r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4</a:t>
            </a: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26284"/>
              </p:ext>
            </p:extLst>
          </p:nvPr>
        </p:nvGraphicFramePr>
        <p:xfrm>
          <a:off x="1955024" y="1909552"/>
          <a:ext cx="5869168" cy="122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4615043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306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1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차 핸디소프트 임직원 프리미어 직장인론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306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위치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공지사항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4282"/>
                  </a:ext>
                </a:extLst>
              </a:tr>
              <a:tr h="306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306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67651" y="1821555"/>
            <a:ext cx="7226193" cy="1438275"/>
            <a:chOff x="1867651" y="1821555"/>
            <a:chExt cx="7226193" cy="143827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1867651" y="1821555"/>
              <a:ext cx="722619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867651" y="3259830"/>
              <a:ext cx="722619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1886769" y="3285501"/>
            <a:ext cx="5812906" cy="504032"/>
            <a:chOff x="553269" y="3501032"/>
            <a:chExt cx="5812906" cy="504032"/>
          </a:xfrm>
        </p:grpSpPr>
        <p:sp>
          <p:nvSpPr>
            <p:cNvPr id="34" name="TextBox 33"/>
            <p:cNvSpPr txBox="1"/>
            <p:nvPr/>
          </p:nvSpPr>
          <p:spPr>
            <a:xfrm>
              <a:off x="628699" y="3501032"/>
              <a:ext cx="2181175" cy="34083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첨부 파일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–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일반첨부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1,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대용량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014" y="3784715"/>
              <a:ext cx="5579334" cy="22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Freeform 1"/>
            <p:cNvSpPr>
              <a:spLocks noChangeAspect="1" noChangeArrowheads="1"/>
            </p:cNvSpPr>
            <p:nvPr/>
          </p:nvSpPr>
          <p:spPr bwMode="auto">
            <a:xfrm>
              <a:off x="763959" y="3837559"/>
              <a:ext cx="118482" cy="118482"/>
            </a:xfrm>
            <a:custGeom>
              <a:avLst/>
              <a:gdLst>
                <a:gd name="T0" fmla="*/ 523 w 587"/>
                <a:gd name="T1" fmla="*/ 0 h 586"/>
                <a:gd name="T2" fmla="*/ 69 w 587"/>
                <a:gd name="T3" fmla="*/ 0 h 586"/>
                <a:gd name="T4" fmla="*/ 0 w 587"/>
                <a:gd name="T5" fmla="*/ 68 h 586"/>
                <a:gd name="T6" fmla="*/ 0 w 587"/>
                <a:gd name="T7" fmla="*/ 523 h 586"/>
                <a:gd name="T8" fmla="*/ 69 w 587"/>
                <a:gd name="T9" fmla="*/ 585 h 586"/>
                <a:gd name="T10" fmla="*/ 523 w 587"/>
                <a:gd name="T11" fmla="*/ 585 h 586"/>
                <a:gd name="T12" fmla="*/ 586 w 587"/>
                <a:gd name="T13" fmla="*/ 523 h 586"/>
                <a:gd name="T14" fmla="*/ 586 w 587"/>
                <a:gd name="T15" fmla="*/ 68 h 586"/>
                <a:gd name="T16" fmla="*/ 523 w 587"/>
                <a:gd name="T17" fmla="*/ 0 h 586"/>
                <a:gd name="T18" fmla="*/ 231 w 587"/>
                <a:gd name="T19" fmla="*/ 454 h 586"/>
                <a:gd name="T20" fmla="*/ 69 w 587"/>
                <a:gd name="T21" fmla="*/ 292 h 586"/>
                <a:gd name="T22" fmla="*/ 113 w 587"/>
                <a:gd name="T23" fmla="*/ 249 h 586"/>
                <a:gd name="T24" fmla="*/ 231 w 587"/>
                <a:gd name="T25" fmla="*/ 367 h 586"/>
                <a:gd name="T26" fmla="*/ 480 w 587"/>
                <a:gd name="T27" fmla="*/ 118 h 586"/>
                <a:gd name="T28" fmla="*/ 523 w 587"/>
                <a:gd name="T29" fmla="*/ 161 h 586"/>
                <a:gd name="T30" fmla="*/ 231 w 587"/>
                <a:gd name="T31" fmla="*/ 45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7" h="586">
                  <a:moveTo>
                    <a:pt x="523" y="0"/>
                  </a:moveTo>
                  <a:lnTo>
                    <a:pt x="69" y="0"/>
                  </a:lnTo>
                  <a:cubicBezTo>
                    <a:pt x="32" y="0"/>
                    <a:pt x="0" y="31"/>
                    <a:pt x="0" y="68"/>
                  </a:cubicBezTo>
                  <a:lnTo>
                    <a:pt x="0" y="523"/>
                  </a:lnTo>
                  <a:cubicBezTo>
                    <a:pt x="0" y="554"/>
                    <a:pt x="32" y="585"/>
                    <a:pt x="69" y="585"/>
                  </a:cubicBezTo>
                  <a:lnTo>
                    <a:pt x="523" y="585"/>
                  </a:lnTo>
                  <a:cubicBezTo>
                    <a:pt x="561" y="585"/>
                    <a:pt x="586" y="554"/>
                    <a:pt x="586" y="523"/>
                  </a:cubicBezTo>
                  <a:lnTo>
                    <a:pt x="586" y="68"/>
                  </a:lnTo>
                  <a:cubicBezTo>
                    <a:pt x="586" y="31"/>
                    <a:pt x="561" y="0"/>
                    <a:pt x="523" y="0"/>
                  </a:cubicBezTo>
                  <a:close/>
                  <a:moveTo>
                    <a:pt x="231" y="454"/>
                  </a:moveTo>
                  <a:lnTo>
                    <a:pt x="69" y="292"/>
                  </a:lnTo>
                  <a:lnTo>
                    <a:pt x="113" y="249"/>
                  </a:lnTo>
                  <a:lnTo>
                    <a:pt x="231" y="367"/>
                  </a:lnTo>
                  <a:lnTo>
                    <a:pt x="480" y="118"/>
                  </a:lnTo>
                  <a:lnTo>
                    <a:pt x="523" y="161"/>
                  </a:lnTo>
                  <a:lnTo>
                    <a:pt x="231" y="45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983416" y="3846034"/>
              <a:ext cx="299524" cy="108000"/>
              <a:chOff x="2612191" y="2623543"/>
              <a:chExt cx="299524" cy="108000"/>
            </a:xfrm>
          </p:grpSpPr>
          <p:sp>
            <p:nvSpPr>
              <p:cNvPr id="42" name="Freeform 29"/>
              <p:cNvSpPr>
                <a:spLocks noChangeAspect="1" noEditPoints="1"/>
              </p:cNvSpPr>
              <p:nvPr/>
            </p:nvSpPr>
            <p:spPr bwMode="auto">
              <a:xfrm>
                <a:off x="2612191" y="2623543"/>
                <a:ext cx="88991" cy="108000"/>
              </a:xfrm>
              <a:custGeom>
                <a:avLst/>
                <a:gdLst>
                  <a:gd name="T0" fmla="*/ 350 w 350"/>
                  <a:gd name="T1" fmla="*/ 150 h 425"/>
                  <a:gd name="T2" fmla="*/ 250 w 350"/>
                  <a:gd name="T3" fmla="*/ 150 h 425"/>
                  <a:gd name="T4" fmla="*/ 250 w 350"/>
                  <a:gd name="T5" fmla="*/ 0 h 425"/>
                  <a:gd name="T6" fmla="*/ 100 w 350"/>
                  <a:gd name="T7" fmla="*/ 0 h 425"/>
                  <a:gd name="T8" fmla="*/ 100 w 350"/>
                  <a:gd name="T9" fmla="*/ 150 h 425"/>
                  <a:gd name="T10" fmla="*/ 0 w 350"/>
                  <a:gd name="T11" fmla="*/ 150 h 425"/>
                  <a:gd name="T12" fmla="*/ 175 w 350"/>
                  <a:gd name="T13" fmla="*/ 325 h 425"/>
                  <a:gd name="T14" fmla="*/ 350 w 350"/>
                  <a:gd name="T15" fmla="*/ 150 h 425"/>
                  <a:gd name="T16" fmla="*/ 0 w 350"/>
                  <a:gd name="T17" fmla="*/ 375 h 425"/>
                  <a:gd name="T18" fmla="*/ 0 w 350"/>
                  <a:gd name="T19" fmla="*/ 425 h 425"/>
                  <a:gd name="T20" fmla="*/ 350 w 350"/>
                  <a:gd name="T21" fmla="*/ 425 h 425"/>
                  <a:gd name="T22" fmla="*/ 350 w 350"/>
                  <a:gd name="T23" fmla="*/ 375 h 425"/>
                  <a:gd name="T24" fmla="*/ 0 w 350"/>
                  <a:gd name="T25" fmla="*/ 37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0" h="425">
                    <a:moveTo>
                      <a:pt x="350" y="150"/>
                    </a:moveTo>
                    <a:lnTo>
                      <a:pt x="250" y="150"/>
                    </a:lnTo>
                    <a:lnTo>
                      <a:pt x="250" y="0"/>
                    </a:lnTo>
                    <a:lnTo>
                      <a:pt x="100" y="0"/>
                    </a:lnTo>
                    <a:lnTo>
                      <a:pt x="100" y="150"/>
                    </a:lnTo>
                    <a:lnTo>
                      <a:pt x="0" y="150"/>
                    </a:lnTo>
                    <a:lnTo>
                      <a:pt x="175" y="325"/>
                    </a:lnTo>
                    <a:lnTo>
                      <a:pt x="350" y="150"/>
                    </a:lnTo>
                    <a:close/>
                    <a:moveTo>
                      <a:pt x="0" y="375"/>
                    </a:moveTo>
                    <a:lnTo>
                      <a:pt x="0" y="425"/>
                    </a:lnTo>
                    <a:lnTo>
                      <a:pt x="350" y="425"/>
                    </a:lnTo>
                    <a:lnTo>
                      <a:pt x="350" y="375"/>
                    </a:lnTo>
                    <a:lnTo>
                      <a:pt x="0" y="37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3" name="Freeform 38"/>
              <p:cNvSpPr>
                <a:spLocks noChangeAspect="1" noChangeArrowheads="1"/>
              </p:cNvSpPr>
              <p:nvPr/>
            </p:nvSpPr>
            <p:spPr bwMode="auto">
              <a:xfrm>
                <a:off x="2803716" y="2638077"/>
                <a:ext cx="107999" cy="72000"/>
              </a:xfrm>
              <a:custGeom>
                <a:avLst/>
                <a:gdLst>
                  <a:gd name="T0" fmla="*/ 437 w 541"/>
                  <a:gd name="T1" fmla="*/ 137 h 361"/>
                  <a:gd name="T2" fmla="*/ 270 w 541"/>
                  <a:gd name="T3" fmla="*/ 0 h 361"/>
                  <a:gd name="T4" fmla="*/ 124 w 541"/>
                  <a:gd name="T5" fmla="*/ 90 h 361"/>
                  <a:gd name="T6" fmla="*/ 0 w 541"/>
                  <a:gd name="T7" fmla="*/ 227 h 361"/>
                  <a:gd name="T8" fmla="*/ 137 w 541"/>
                  <a:gd name="T9" fmla="*/ 360 h 361"/>
                  <a:gd name="T10" fmla="*/ 428 w 541"/>
                  <a:gd name="T11" fmla="*/ 360 h 361"/>
                  <a:gd name="T12" fmla="*/ 540 w 541"/>
                  <a:gd name="T13" fmla="*/ 249 h 361"/>
                  <a:gd name="T14" fmla="*/ 437 w 541"/>
                  <a:gd name="T15" fmla="*/ 137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1" h="361">
                    <a:moveTo>
                      <a:pt x="437" y="137"/>
                    </a:moveTo>
                    <a:cubicBezTo>
                      <a:pt x="420" y="60"/>
                      <a:pt x="351" y="0"/>
                      <a:pt x="270" y="0"/>
                    </a:cubicBezTo>
                    <a:cubicBezTo>
                      <a:pt x="206" y="0"/>
                      <a:pt x="150" y="39"/>
                      <a:pt x="124" y="90"/>
                    </a:cubicBezTo>
                    <a:cubicBezTo>
                      <a:pt x="51" y="99"/>
                      <a:pt x="0" y="155"/>
                      <a:pt x="0" y="227"/>
                    </a:cubicBezTo>
                    <a:cubicBezTo>
                      <a:pt x="0" y="300"/>
                      <a:pt x="60" y="360"/>
                      <a:pt x="137" y="360"/>
                    </a:cubicBezTo>
                    <a:lnTo>
                      <a:pt x="428" y="360"/>
                    </a:lnTo>
                    <a:cubicBezTo>
                      <a:pt x="488" y="360"/>
                      <a:pt x="540" y="313"/>
                      <a:pt x="540" y="249"/>
                    </a:cubicBezTo>
                    <a:cubicBezTo>
                      <a:pt x="540" y="189"/>
                      <a:pt x="493" y="142"/>
                      <a:pt x="437" y="137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292026" y="3838673"/>
              <a:ext cx="1775023" cy="13654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테니스 동호회 정모 사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진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.jpg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44776" y="3838673"/>
              <a:ext cx="1775023" cy="13654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r"/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999KB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19774" y="3501032"/>
              <a:ext cx="946401" cy="340833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u="sng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전체선택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  </a:t>
              </a:r>
              <a:r>
                <a:rPr lang="ko-KR" altLang="en-US" sz="800" u="sng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저장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572731" y="3604972"/>
              <a:ext cx="141232" cy="18015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6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040443" y="3945729"/>
            <a:ext cx="5563475" cy="17368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본문 내용 출력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409" y="5810153"/>
            <a:ext cx="5581439" cy="8431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230188" y="94036"/>
            <a:ext cx="1036762" cy="20123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33" y="981100"/>
            <a:ext cx="914400" cy="4124300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최근 게시물</a:t>
            </a:r>
            <a:endParaRPr lang="en-US" altLang="ko-KR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즐겨찾는 게시판</a:t>
            </a:r>
            <a:endParaRPr lang="en-US" altLang="ko-KR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indent="180975">
              <a:lnSpc>
                <a:spcPct val="250000"/>
              </a:lnSpc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그룹 공지사항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indent="180975">
              <a:lnSpc>
                <a:spcPct val="250000"/>
              </a:lnSpc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경영관리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전체 게시판</a:t>
            </a:r>
            <a:endParaRPr lang="en-US" altLang="ko-KR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81608" y="2274937"/>
            <a:ext cx="1140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1608" y="4816202"/>
            <a:ext cx="1140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85614" y="1395996"/>
            <a:ext cx="233511" cy="20992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385614" y="2303472"/>
            <a:ext cx="233511" cy="20992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81608" y="1351012"/>
            <a:ext cx="1140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6"/>
          <a:srcRect t="32573" b="24329"/>
          <a:stretch/>
        </p:blipFill>
        <p:spPr>
          <a:xfrm>
            <a:off x="298257" y="2527438"/>
            <a:ext cx="1340043" cy="2143126"/>
          </a:xfrm>
          <a:prstGeom prst="rect">
            <a:avLst/>
          </a:prstGeom>
        </p:spPr>
      </p:pic>
      <p:sp>
        <p:nvSpPr>
          <p:cNvPr id="55" name="Freeform 24">
            <a:extLst>
              <a:ext uri="{FF2B5EF4-FFF2-40B4-BE49-F238E27FC236}">
                <a16:creationId xmlns:a16="http://schemas.microsoft.com/office/drawing/2014/main" id="{2C6E0AA3-0DFB-474E-BC23-B33DD37A31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1607" y="1612381"/>
            <a:ext cx="108900" cy="108160"/>
          </a:xfrm>
          <a:custGeom>
            <a:avLst/>
            <a:gdLst>
              <a:gd name="T0" fmla="*/ 587 w 650"/>
              <a:gd name="T1" fmla="*/ 0 h 644"/>
              <a:gd name="T2" fmla="*/ 68 w 650"/>
              <a:gd name="T3" fmla="*/ 0 h 644"/>
              <a:gd name="T4" fmla="*/ 0 w 650"/>
              <a:gd name="T5" fmla="*/ 62 h 644"/>
              <a:gd name="T6" fmla="*/ 0 w 650"/>
              <a:gd name="T7" fmla="*/ 643 h 644"/>
              <a:gd name="T8" fmla="*/ 130 w 650"/>
              <a:gd name="T9" fmla="*/ 513 h 644"/>
              <a:gd name="T10" fmla="*/ 587 w 650"/>
              <a:gd name="T11" fmla="*/ 513 h 644"/>
              <a:gd name="T12" fmla="*/ 649 w 650"/>
              <a:gd name="T13" fmla="*/ 451 h 644"/>
              <a:gd name="T14" fmla="*/ 649 w 650"/>
              <a:gd name="T15" fmla="*/ 62 h 644"/>
              <a:gd name="T16" fmla="*/ 587 w 650"/>
              <a:gd name="T17" fmla="*/ 0 h 644"/>
              <a:gd name="T18" fmla="*/ 229 w 650"/>
              <a:gd name="T19" fmla="*/ 290 h 644"/>
              <a:gd name="T20" fmla="*/ 167 w 650"/>
              <a:gd name="T21" fmla="*/ 290 h 644"/>
              <a:gd name="T22" fmla="*/ 167 w 650"/>
              <a:gd name="T23" fmla="*/ 222 h 644"/>
              <a:gd name="T24" fmla="*/ 229 w 650"/>
              <a:gd name="T25" fmla="*/ 222 h 644"/>
              <a:gd name="T26" fmla="*/ 229 w 650"/>
              <a:gd name="T27" fmla="*/ 290 h 644"/>
              <a:gd name="T28" fmla="*/ 359 w 650"/>
              <a:gd name="T29" fmla="*/ 290 h 644"/>
              <a:gd name="T30" fmla="*/ 297 w 650"/>
              <a:gd name="T31" fmla="*/ 290 h 644"/>
              <a:gd name="T32" fmla="*/ 297 w 650"/>
              <a:gd name="T33" fmla="*/ 222 h 644"/>
              <a:gd name="T34" fmla="*/ 359 w 650"/>
              <a:gd name="T35" fmla="*/ 222 h 644"/>
              <a:gd name="T36" fmla="*/ 359 w 650"/>
              <a:gd name="T37" fmla="*/ 290 h 644"/>
              <a:gd name="T38" fmla="*/ 488 w 650"/>
              <a:gd name="T39" fmla="*/ 290 h 644"/>
              <a:gd name="T40" fmla="*/ 420 w 650"/>
              <a:gd name="T41" fmla="*/ 290 h 644"/>
              <a:gd name="T42" fmla="*/ 420 w 650"/>
              <a:gd name="T43" fmla="*/ 222 h 644"/>
              <a:gd name="T44" fmla="*/ 488 w 650"/>
              <a:gd name="T45" fmla="*/ 222 h 644"/>
              <a:gd name="T46" fmla="*/ 488 w 650"/>
              <a:gd name="T47" fmla="*/ 29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0" h="644">
                <a:moveTo>
                  <a:pt x="587" y="0"/>
                </a:moveTo>
                <a:lnTo>
                  <a:pt x="68" y="0"/>
                </a:lnTo>
                <a:cubicBezTo>
                  <a:pt x="31" y="0"/>
                  <a:pt x="0" y="24"/>
                  <a:pt x="0" y="62"/>
                </a:cubicBezTo>
                <a:lnTo>
                  <a:pt x="0" y="643"/>
                </a:lnTo>
                <a:lnTo>
                  <a:pt x="130" y="513"/>
                </a:lnTo>
                <a:lnTo>
                  <a:pt x="587" y="513"/>
                </a:lnTo>
                <a:cubicBezTo>
                  <a:pt x="618" y="513"/>
                  <a:pt x="649" y="482"/>
                  <a:pt x="649" y="451"/>
                </a:cubicBezTo>
                <a:lnTo>
                  <a:pt x="649" y="62"/>
                </a:lnTo>
                <a:cubicBezTo>
                  <a:pt x="649" y="24"/>
                  <a:pt x="618" y="0"/>
                  <a:pt x="587" y="0"/>
                </a:cubicBezTo>
                <a:close/>
                <a:moveTo>
                  <a:pt x="229" y="290"/>
                </a:moveTo>
                <a:lnTo>
                  <a:pt x="167" y="290"/>
                </a:lnTo>
                <a:lnTo>
                  <a:pt x="167" y="222"/>
                </a:lnTo>
                <a:lnTo>
                  <a:pt x="229" y="222"/>
                </a:lnTo>
                <a:lnTo>
                  <a:pt x="229" y="290"/>
                </a:lnTo>
                <a:close/>
                <a:moveTo>
                  <a:pt x="359" y="290"/>
                </a:moveTo>
                <a:lnTo>
                  <a:pt x="297" y="290"/>
                </a:lnTo>
                <a:lnTo>
                  <a:pt x="297" y="222"/>
                </a:lnTo>
                <a:lnTo>
                  <a:pt x="359" y="222"/>
                </a:lnTo>
                <a:lnTo>
                  <a:pt x="359" y="290"/>
                </a:lnTo>
                <a:close/>
                <a:moveTo>
                  <a:pt x="488" y="290"/>
                </a:moveTo>
                <a:lnTo>
                  <a:pt x="420" y="290"/>
                </a:lnTo>
                <a:lnTo>
                  <a:pt x="420" y="222"/>
                </a:lnTo>
                <a:lnTo>
                  <a:pt x="488" y="222"/>
                </a:lnTo>
                <a:lnTo>
                  <a:pt x="488" y="29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098" y="3550135"/>
            <a:ext cx="3272785" cy="27321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2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45388"/>
              </p:ext>
            </p:extLst>
          </p:nvPr>
        </p:nvGraphicFramePr>
        <p:xfrm>
          <a:off x="9290533" y="794215"/>
          <a:ext cx="2835141" cy="58109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71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클릭시 출력되는 팝업은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COP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게시판과 동일한 팝업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CU10.2.2.1)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사용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1211025" y="3318566"/>
            <a:ext cx="914400" cy="2056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CU10.2.2.1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6391" y="2970262"/>
            <a:ext cx="198934" cy="144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7841" y="3408412"/>
            <a:ext cx="170359" cy="182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48816" y="3817988"/>
            <a:ext cx="160834" cy="134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67866" y="4457700"/>
            <a:ext cx="141784" cy="161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8" y="2952748"/>
            <a:ext cx="155714" cy="155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3381373"/>
            <a:ext cx="155714" cy="155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3" y="3819523"/>
            <a:ext cx="155714" cy="155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8" y="4419598"/>
            <a:ext cx="155714" cy="155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5" name="모서리가 둥근 직사각형 25">
            <a:extLst>
              <a:ext uri="{FF2B5EF4-FFF2-40B4-BE49-F238E27FC236}">
                <a16:creationId xmlns:a16="http://schemas.microsoft.com/office/drawing/2014/main" id="{638C44F9-D851-4D52-8D42-49303ABE2677}"/>
              </a:ext>
            </a:extLst>
          </p:cNvPr>
          <p:cNvSpPr/>
          <p:nvPr/>
        </p:nvSpPr>
        <p:spPr>
          <a:xfrm>
            <a:off x="4127326" y="1477491"/>
            <a:ext cx="989504" cy="2758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게시판으로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40324" y="1236695"/>
            <a:ext cx="869826" cy="19205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보내기 ▼</a:t>
            </a:r>
          </a:p>
        </p:txBody>
      </p:sp>
      <p:sp>
        <p:nvSpPr>
          <p:cNvPr id="84" name="타원 83"/>
          <p:cNvSpPr/>
          <p:nvPr/>
        </p:nvSpPr>
        <p:spPr>
          <a:xfrm>
            <a:off x="5032572" y="1416533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72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3552" y="898627"/>
            <a:ext cx="1087735" cy="20627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 공지사항</a:t>
            </a:r>
          </a:p>
        </p:txBody>
      </p:sp>
      <p:sp>
        <p:nvSpPr>
          <p:cNvPr id="4" name="포인트가 5개인 별 3"/>
          <p:cNvSpPr/>
          <p:nvPr/>
        </p:nvSpPr>
        <p:spPr>
          <a:xfrm>
            <a:off x="1922041" y="921548"/>
            <a:ext cx="148828" cy="132798"/>
          </a:xfrm>
          <a:prstGeom prst="star5">
            <a:avLst>
              <a:gd name="adj" fmla="val 28520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0188" y="94036"/>
            <a:ext cx="1036762" cy="20123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33" y="981100"/>
            <a:ext cx="914400" cy="4124300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최근 게시물</a:t>
            </a:r>
            <a:endParaRPr lang="en-US" altLang="ko-KR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즐겨찾는 게시판</a:t>
            </a:r>
            <a:endParaRPr lang="en-US" altLang="ko-KR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indent="180975">
              <a:lnSpc>
                <a:spcPct val="250000"/>
              </a:lnSpc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그룹 공지사항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indent="180975">
              <a:lnSpc>
                <a:spcPct val="250000"/>
              </a:lnSpc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경영관리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전체 게시판</a:t>
            </a:r>
            <a:endParaRPr lang="en-US" altLang="ko-KR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481608" y="2274937"/>
            <a:ext cx="1140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1608" y="4816202"/>
            <a:ext cx="1140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85614" y="1395996"/>
            <a:ext cx="233511" cy="20992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385614" y="2303472"/>
            <a:ext cx="233511" cy="20992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81608" y="1351012"/>
            <a:ext cx="1140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rcRect t="32573" b="24329"/>
          <a:stretch/>
        </p:blipFill>
        <p:spPr>
          <a:xfrm>
            <a:off x="298257" y="2527438"/>
            <a:ext cx="1340043" cy="2143126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1867651" y="1171575"/>
            <a:ext cx="7226193" cy="316605"/>
            <a:chOff x="1867652" y="1121387"/>
            <a:chExt cx="7156450" cy="366793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Button"/>
          <p:cNvSpPr>
            <a:spLocks/>
          </p:cNvSpPr>
          <p:nvPr/>
        </p:nvSpPr>
        <p:spPr bwMode="auto">
          <a:xfrm>
            <a:off x="1997279" y="1220570"/>
            <a:ext cx="401161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2454479" y="1220570"/>
            <a:ext cx="401161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75830"/>
              </p:ext>
            </p:extLst>
          </p:nvPr>
        </p:nvGraphicFramePr>
        <p:xfrm>
          <a:off x="1974850" y="1681687"/>
          <a:ext cx="6969126" cy="154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5715001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위치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428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공지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00775"/>
                  </a:ext>
                </a:extLst>
              </a:tr>
            </a:tbl>
          </a:graphicData>
        </a:graphic>
      </p:graphicFrame>
      <p:grpSp>
        <p:nvGrpSpPr>
          <p:cNvPr id="6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306738" y="2999887"/>
            <a:ext cx="131556" cy="131556"/>
            <a:chOff x="554563" y="2632644"/>
            <a:chExt cx="131556" cy="131556"/>
          </a:xfrm>
        </p:grpSpPr>
        <p:sp>
          <p:nvSpPr>
            <p:cNvPr id="63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3296153" y="1701448"/>
            <a:ext cx="4565198" cy="194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kumimoji="0" lang="ko-KR" altLang="en-US" sz="80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ea typeface="맑은 고딕" panose="020B0503020000020004" pitchFamily="50" charset="-127"/>
              </a:rPr>
              <a:t>차 핸디소프트 임직원 프리미어 직장인론</a:t>
            </a:r>
            <a:endParaRPr kumimoji="0" lang="ko-KR" altLang="en-US" sz="80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939633" y="1701736"/>
            <a:ext cx="689658" cy="196977"/>
            <a:chOff x="554563" y="2599933"/>
            <a:chExt cx="689658" cy="196977"/>
          </a:xfrm>
        </p:grpSpPr>
        <p:sp>
          <p:nvSpPr>
            <p:cNvPr id="67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9933"/>
              <a:ext cx="558102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메일발송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996810" y="3292487"/>
            <a:ext cx="921313" cy="1958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첨부 파일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295497" y="3284984"/>
            <a:ext cx="1101131" cy="225847"/>
            <a:chOff x="1247622" y="3333093"/>
            <a:chExt cx="1101131" cy="225847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247622" y="3333093"/>
              <a:ext cx="1101131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t">
              <a:noAutofit/>
            </a:bodyPr>
            <a:lstStyle/>
            <a:p>
              <a:pPr marR="0" lvl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내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PC   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내파일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1760088" y="3333093"/>
              <a:ext cx="0" cy="225847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"/>
          <p:cNvSpPr/>
          <p:nvPr/>
        </p:nvSpPr>
        <p:spPr>
          <a:xfrm>
            <a:off x="3300414" y="3622707"/>
            <a:ext cx="5772288" cy="478264"/>
          </a:xfrm>
          <a:prstGeom prst="rect">
            <a:avLst/>
          </a:prstGeom>
          <a:solidFill>
            <a:srgbClr val="EBEBEB">
              <a:alpha val="29804"/>
            </a:srgbClr>
          </a:solidFill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작성창으로 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파일을 드래그 하여 첨부할 수 있습니다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8" name="Rectangle 13"/>
          <p:cNvSpPr/>
          <p:nvPr/>
        </p:nvSpPr>
        <p:spPr>
          <a:xfrm>
            <a:off x="4467031" y="3291757"/>
            <a:ext cx="20473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총 </a:t>
            </a:r>
            <a:r>
              <a:rPr kumimoji="1" lang="ko-KR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용량 </a:t>
            </a:r>
            <a:r>
              <a:rPr kumimoji="1" lang="en-US" altLang="ko-KR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00MB</a:t>
            </a:r>
            <a:r>
              <a:rPr kumimoji="1"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까지 첨부할 수 있습니다</a:t>
            </a:r>
            <a:r>
              <a:rPr kumimoji="1" lang="en-US" altLang="ko-KR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.</a:t>
            </a:r>
            <a:endParaRPr lang="en-US" sz="2400" dirty="0">
              <a:latin typeface="+mn-ea"/>
              <a:ea typeface="+mn-ea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9128E977-A121-4B53-AA84-D0395B701F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7" t="2939" r="400"/>
          <a:stretch/>
        </p:blipFill>
        <p:spPr>
          <a:xfrm>
            <a:off x="2001530" y="4291984"/>
            <a:ext cx="7085286" cy="794253"/>
          </a:xfrm>
          <a:prstGeom prst="rect">
            <a:avLst/>
          </a:prstGeom>
        </p:spPr>
      </p:pic>
      <p:sp>
        <p:nvSpPr>
          <p:cNvPr id="45" name="순서도: 문서 44"/>
          <p:cNvSpPr/>
          <p:nvPr/>
        </p:nvSpPr>
        <p:spPr>
          <a:xfrm>
            <a:off x="2009775" y="4305300"/>
            <a:ext cx="7067550" cy="2352675"/>
          </a:xfrm>
          <a:prstGeom prst="flowChartDocumen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34325" y="1628775"/>
            <a:ext cx="790575" cy="29527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1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898627"/>
            <a:ext cx="1087735" cy="20627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게시하기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67651" y="1171575"/>
            <a:ext cx="7226193" cy="316605"/>
            <a:chOff x="1867652" y="1121387"/>
            <a:chExt cx="7156450" cy="36679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867652" y="148818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Button"/>
          <p:cNvSpPr>
            <a:spLocks/>
          </p:cNvSpPr>
          <p:nvPr/>
        </p:nvSpPr>
        <p:spPr bwMode="auto">
          <a:xfrm>
            <a:off x="1997279" y="1220570"/>
            <a:ext cx="401161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/>
          <p:cNvSpPr>
            <a:spLocks/>
          </p:cNvSpPr>
          <p:nvPr/>
        </p:nvSpPr>
        <p:spPr bwMode="auto">
          <a:xfrm>
            <a:off x="2454479" y="1220570"/>
            <a:ext cx="401161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99545"/>
              </p:ext>
            </p:extLst>
          </p:nvPr>
        </p:nvGraphicFramePr>
        <p:xfrm>
          <a:off x="1974850" y="1681687"/>
          <a:ext cx="6969126" cy="154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905251496"/>
                    </a:ext>
                  </a:extLst>
                </a:gridCol>
                <a:gridCol w="5715001">
                  <a:extLst>
                    <a:ext uri="{9D8B030D-6E8A-4147-A177-3AD203B41FA5}">
                      <a16:colId xmlns:a16="http://schemas.microsoft.com/office/drawing/2014/main" val="4005729846"/>
                    </a:ext>
                  </a:extLst>
                </a:gridCol>
              </a:tblGrid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제목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45665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위치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428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1162050" algn="l"/>
                        </a:tabLst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홍길동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81442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2017-12-07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2147"/>
                  </a:ext>
                </a:extLst>
              </a:tr>
              <a:tr h="308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게시판 공지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00775"/>
                  </a:ext>
                </a:extLst>
              </a:tr>
            </a:tbl>
          </a:graphicData>
        </a:graphic>
      </p:graphicFrame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306738" y="2999887"/>
            <a:ext cx="131556" cy="131556"/>
            <a:chOff x="554563" y="2632644"/>
            <a:chExt cx="131556" cy="131556"/>
          </a:xfrm>
        </p:grpSpPr>
        <p:sp>
          <p:nvSpPr>
            <p:cNvPr id="28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4E853-7D02-4603-92D0-D67B84FCB2B1}"/>
              </a:ext>
            </a:extLst>
          </p:cNvPr>
          <p:cNvSpPr/>
          <p:nvPr/>
        </p:nvSpPr>
        <p:spPr>
          <a:xfrm>
            <a:off x="3296153" y="1701448"/>
            <a:ext cx="4565198" cy="194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939633" y="1701736"/>
            <a:ext cx="689658" cy="196977"/>
            <a:chOff x="554563" y="2599933"/>
            <a:chExt cx="689658" cy="196977"/>
          </a:xfrm>
        </p:grpSpPr>
        <p:sp>
          <p:nvSpPr>
            <p:cNvPr id="32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9933"/>
              <a:ext cx="558102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메일발송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296153" y="2005941"/>
            <a:ext cx="3504697" cy="194334"/>
            <a:chOff x="3315203" y="1729716"/>
            <a:chExt cx="3504697" cy="19433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F84E853-7D02-4603-92D0-D67B84FCB2B1}"/>
                </a:ext>
              </a:extLst>
            </p:cNvPr>
            <p:cNvSpPr/>
            <p:nvPr/>
          </p:nvSpPr>
          <p:spPr>
            <a:xfrm>
              <a:off x="3315203" y="1729716"/>
              <a:ext cx="3504697" cy="194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877" y="1753003"/>
              <a:ext cx="143550" cy="143550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996810" y="3292487"/>
            <a:ext cx="921313" cy="195833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첨부 파일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3295497" y="3284984"/>
            <a:ext cx="1101131" cy="225847"/>
            <a:chOff x="1247622" y="3333093"/>
            <a:chExt cx="1101131" cy="22584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247622" y="3333093"/>
              <a:ext cx="1101131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t">
              <a:noAutofit/>
            </a:bodyPr>
            <a:lstStyle/>
            <a:p>
              <a:pPr marR="0" lvl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내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PC   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내파일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760088" y="3333093"/>
              <a:ext cx="0" cy="225847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"/>
          <p:cNvSpPr/>
          <p:nvPr/>
        </p:nvSpPr>
        <p:spPr>
          <a:xfrm>
            <a:off x="3300414" y="3622707"/>
            <a:ext cx="5772288" cy="478264"/>
          </a:xfrm>
          <a:prstGeom prst="rect">
            <a:avLst/>
          </a:prstGeom>
          <a:solidFill>
            <a:srgbClr val="EBEBEB">
              <a:alpha val="29804"/>
            </a:srgbClr>
          </a:solidFill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작성창으로 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파일을 드래그 하여 첨부할 수 있습니다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kumimoji="1"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3" name="Rectangle 13"/>
          <p:cNvSpPr/>
          <p:nvPr/>
        </p:nvSpPr>
        <p:spPr>
          <a:xfrm>
            <a:off x="4467031" y="3291757"/>
            <a:ext cx="20473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총 </a:t>
            </a:r>
            <a:r>
              <a:rPr kumimoji="1" lang="ko-KR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용량 </a:t>
            </a:r>
            <a:r>
              <a:rPr kumimoji="1" lang="en-US" altLang="ko-KR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00MB</a:t>
            </a:r>
            <a:r>
              <a:rPr kumimoji="1"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까지 첨부할 수 있습니다</a:t>
            </a:r>
            <a:r>
              <a:rPr kumimoji="1" lang="en-US" altLang="ko-KR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.</a:t>
            </a:r>
            <a:endParaRPr lang="en-US" sz="2400" dirty="0">
              <a:latin typeface="+mn-ea"/>
              <a:ea typeface="+mn-ea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9128E977-A121-4B53-AA84-D0395B701F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7" t="2939" r="400"/>
          <a:stretch/>
        </p:blipFill>
        <p:spPr>
          <a:xfrm>
            <a:off x="2001530" y="4291984"/>
            <a:ext cx="7085286" cy="794253"/>
          </a:xfrm>
          <a:prstGeom prst="rect">
            <a:avLst/>
          </a:prstGeom>
        </p:spPr>
      </p:pic>
      <p:sp>
        <p:nvSpPr>
          <p:cNvPr id="45" name="순서도: 문서 44"/>
          <p:cNvSpPr/>
          <p:nvPr/>
        </p:nvSpPr>
        <p:spPr>
          <a:xfrm>
            <a:off x="2009775" y="4305300"/>
            <a:ext cx="7067550" cy="2352675"/>
          </a:xfrm>
          <a:prstGeom prst="flowChartDocumen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0188" y="94036"/>
            <a:ext cx="1036762" cy="20123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쓰기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9233" y="981100"/>
            <a:ext cx="914400" cy="4124300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최근 게시물</a:t>
            </a:r>
            <a:endParaRPr lang="en-US" altLang="ko-KR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즐겨찾는 게시판</a:t>
            </a:r>
            <a:endParaRPr lang="en-US" altLang="ko-KR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indent="180975">
              <a:lnSpc>
                <a:spcPct val="250000"/>
              </a:lnSpc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그룹 공지사항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indent="180975">
              <a:lnSpc>
                <a:spcPct val="250000"/>
              </a:lnSpc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경영관리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전체 게시판</a:t>
            </a:r>
            <a:endParaRPr lang="en-US" altLang="ko-KR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81608" y="2274937"/>
            <a:ext cx="1140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81608" y="4816202"/>
            <a:ext cx="1140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385614" y="1395996"/>
            <a:ext cx="233511" cy="20992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385614" y="2303472"/>
            <a:ext cx="233511" cy="20992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81608" y="1351012"/>
            <a:ext cx="1140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6"/>
          <a:srcRect t="32573" b="24329"/>
          <a:stretch/>
        </p:blipFill>
        <p:spPr>
          <a:xfrm>
            <a:off x="298257" y="2527438"/>
            <a:ext cx="1340043" cy="2143126"/>
          </a:xfrm>
          <a:prstGeom prst="rect">
            <a:avLst/>
          </a:prstGeom>
        </p:spPr>
      </p:pic>
      <p:sp>
        <p:nvSpPr>
          <p:cNvPr id="54" name="Rectangle 14"/>
          <p:cNvSpPr>
            <a:spLocks/>
          </p:cNvSpPr>
          <p:nvPr/>
        </p:nvSpPr>
        <p:spPr bwMode="auto">
          <a:xfrm>
            <a:off x="518009" y="692696"/>
            <a:ext cx="1087256" cy="2674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게시하기</a:t>
            </a:r>
            <a:endParaRPr lang="x-none" altLang="x-none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90725" y="1981200"/>
            <a:ext cx="5143500" cy="2667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꺾인 연결선 9"/>
          <p:cNvCxnSpPr>
            <a:stCxn id="54" idx="3"/>
            <a:endCxn id="8" idx="1"/>
          </p:cNvCxnSpPr>
          <p:nvPr/>
        </p:nvCxnSpPr>
        <p:spPr>
          <a:xfrm>
            <a:off x="1605265" y="826416"/>
            <a:ext cx="385460" cy="1288134"/>
          </a:xfrm>
          <a:prstGeom prst="bentConnector3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60705"/>
              </p:ext>
            </p:extLst>
          </p:nvPr>
        </p:nvGraphicFramePr>
        <p:xfrm>
          <a:off x="9290533" y="794215"/>
          <a:ext cx="2835141" cy="91637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71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 위치는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게시하기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버튼을 통해 진입시에만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71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위치 선택 아이콘      클릭시 출력되는 팝업은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COP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게시판과 동일한 팝업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CU10.2.2.2)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사용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173480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8171" y="3408605"/>
            <a:ext cx="2309004" cy="3245316"/>
          </a:xfrm>
          <a:prstGeom prst="rect">
            <a:avLst/>
          </a:prstGeom>
        </p:spPr>
      </p:pic>
      <p:sp>
        <p:nvSpPr>
          <p:cNvPr id="93" name="타원 92"/>
          <p:cNvSpPr/>
          <p:nvPr/>
        </p:nvSpPr>
        <p:spPr>
          <a:xfrm>
            <a:off x="2715724" y="188373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401899" y="1998032"/>
            <a:ext cx="180909" cy="1809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1-1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982425" y="3213791"/>
            <a:ext cx="914400" cy="20568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CU10.2.2.2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552" y="1400578"/>
            <a:ext cx="143550" cy="14355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7934325" y="1628775"/>
            <a:ext cx="790575" cy="29527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7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6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99543" y="385953"/>
            <a:ext cx="6010757" cy="6224397"/>
            <a:chOff x="595684" y="1261242"/>
            <a:chExt cx="6668462" cy="6224397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498987"/>
              <a:ext cx="6668461" cy="59866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237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30188" y="1332489"/>
              <a:ext cx="10919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90" name="그림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80" y="733934"/>
            <a:ext cx="5752498" cy="5600191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4676775" y="733425"/>
            <a:ext cx="400050" cy="23812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1C2925-BAA4-44B7-AAD8-87502E8D1D0D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팝업형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22EBCC-11EB-44D1-9E8E-EACBF91DFB96}"/>
              </a:ext>
            </a:extLst>
          </p:cNvPr>
          <p:cNvSpPr/>
          <p:nvPr/>
        </p:nvSpPr>
        <p:spPr>
          <a:xfrm>
            <a:off x="10128448" y="299861"/>
            <a:ext cx="2263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포인트가 5개인 별 11"/>
          <p:cNvSpPr/>
          <p:nvPr/>
        </p:nvSpPr>
        <p:spPr>
          <a:xfrm>
            <a:off x="236116" y="769148"/>
            <a:ext cx="148828" cy="132798"/>
          </a:xfrm>
          <a:prstGeom prst="star5">
            <a:avLst>
              <a:gd name="adj" fmla="val 28520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2454"/>
            <a:ext cx="12192000" cy="6870454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삭제</a:t>
            </a:r>
            <a:endParaRPr lang="ko-KR" altLang="en-US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6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99543" y="385953"/>
            <a:ext cx="6010757" cy="6224397"/>
            <a:chOff x="595684" y="1261242"/>
            <a:chExt cx="6668462" cy="6224397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498987"/>
              <a:ext cx="6668461" cy="59866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237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30188" y="1332489"/>
              <a:ext cx="10919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91C2925-BAA4-44B7-AAD8-87502E8D1D0D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쓰기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팝업형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48E610-67D2-442E-85DF-0F6A4ACC68AB}"/>
              </a:ext>
            </a:extLst>
          </p:cNvPr>
          <p:cNvSpPr txBox="1"/>
          <p:nvPr/>
        </p:nvSpPr>
        <p:spPr>
          <a:xfrm>
            <a:off x="5422761" y="49554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 동호회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전체 게시물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22EBCC-11EB-44D1-9E8E-EACBF91DFB96}"/>
              </a:ext>
            </a:extLst>
          </p:cNvPr>
          <p:cNvSpPr/>
          <p:nvPr/>
        </p:nvSpPr>
        <p:spPr>
          <a:xfrm>
            <a:off x="10128448" y="299861"/>
            <a:ext cx="2263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altLang="ko-KR" sz="800" dirty="0">
              <a:solidFill>
                <a:srgbClr val="0D0D0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59" y="784737"/>
            <a:ext cx="5456191" cy="43631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2144" y="980728"/>
            <a:ext cx="914400" cy="91440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타게시판으로 전달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-12454"/>
            <a:ext cx="12192000" cy="6870454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삭제</a:t>
            </a:r>
            <a:endParaRPr lang="ko-KR" altLang="en-US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6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75000"/>
              <a:lumOff val="25000"/>
            </a:schemeClr>
          </a:solidFill>
        </a:ln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sub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39506</TotalTime>
  <Words>484</Words>
  <Application>Microsoft Office PowerPoint</Application>
  <PresentationFormat>와이드스크린</PresentationFormat>
  <Paragraphs>221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8</vt:i4>
      </vt:variant>
    </vt:vector>
  </HeadingPairs>
  <TitlesOfParts>
    <vt:vector size="31" baseType="lpstr">
      <vt:lpstr>HY견고딕</vt:lpstr>
      <vt:lpstr>ＭＳ Ｐゴシック</vt:lpstr>
      <vt:lpstr>Nanum Gothic</vt:lpstr>
      <vt:lpstr>Roboto</vt:lpstr>
      <vt:lpstr>굴림</vt:lpstr>
      <vt:lpstr>나눔고딕</vt:lpstr>
      <vt:lpstr>나눔고딕 ExtraBold</vt:lpstr>
      <vt:lpstr>나눔고딕코딩</vt:lpstr>
      <vt:lpstr>Malgun Gothic</vt:lpstr>
      <vt:lpstr>Malgun Gothic</vt:lpstr>
      <vt:lpstr>Arial</vt:lpstr>
      <vt:lpstr>Calibri</vt:lpstr>
      <vt:lpstr>Segoe UI</vt:lpstr>
      <vt:lpstr>Trebuchet MS</vt:lpstr>
      <vt:lpstr>Tw Cen MT</vt:lpstr>
      <vt:lpstr>Verdana</vt:lpstr>
      <vt:lpstr>디자인 사용자 지정</vt:lpstr>
      <vt:lpstr>3_디자인 사용자 지정</vt:lpstr>
      <vt:lpstr>4_디자인 사용자 지정</vt:lpstr>
      <vt:lpstr>2_디자인 사용자 지정</vt:lpstr>
      <vt:lpstr>1_디자인 사용자 지정</vt:lpstr>
      <vt:lpstr>5_디자인 사용자 지정</vt:lpstr>
      <vt:lpstr>subtitle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vinyl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HSK-rbdyd</dc:creator>
  <cp:lastModifiedBy>HSK-rbdyd</cp:lastModifiedBy>
  <cp:revision>2191</cp:revision>
  <cp:lastPrinted>2017-09-20T08:31:21Z</cp:lastPrinted>
  <dcterms:created xsi:type="dcterms:W3CDTF">2011-02-01T05:54:11Z</dcterms:created>
  <dcterms:modified xsi:type="dcterms:W3CDTF">2017-12-21T07:20:10Z</dcterms:modified>
</cp:coreProperties>
</file>